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22"/>
  </p:notesMasterIdLst>
  <p:sldIdLst>
    <p:sldId id="314" r:id="rId4"/>
    <p:sldId id="260" r:id="rId5"/>
    <p:sldId id="258" r:id="rId6"/>
    <p:sldId id="259" r:id="rId7"/>
    <p:sldId id="2631" r:id="rId8"/>
    <p:sldId id="262" r:id="rId9"/>
    <p:sldId id="2632" r:id="rId10"/>
    <p:sldId id="2633" r:id="rId11"/>
    <p:sldId id="257" r:id="rId12"/>
    <p:sldId id="265" r:id="rId13"/>
    <p:sldId id="268" r:id="rId14"/>
    <p:sldId id="267" r:id="rId15"/>
    <p:sldId id="273" r:id="rId16"/>
    <p:sldId id="2634" r:id="rId17"/>
    <p:sldId id="2635" r:id="rId18"/>
    <p:sldId id="282" r:id="rId19"/>
    <p:sldId id="285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1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101E1-9B09-45A5-A199-97012DBE09A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145A4-8511-4F96-97D1-2FD072F9E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6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60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01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318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730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214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12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174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7" name="Google Shape;6077;g9af4bc0a09_0_2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8" name="Google Shape;6078;g9af4bc0a09_0_2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6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9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vẹt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dirty="0"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98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197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815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24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4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2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1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91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38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19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42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61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24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19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0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38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80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29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02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225" name="Google Shape;225;p3"/>
            <p:cNvSpPr/>
            <p:nvPr/>
          </p:nvSpPr>
          <p:spPr>
            <a:xfrm flipH="1">
              <a:off x="-139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51964" y="4656575"/>
              <a:ext cx="6820062" cy="315900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5554334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512439" y="4338925"/>
              <a:ext cx="2526260" cy="193475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flipH="1">
              <a:off x="5527524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flipH="1">
              <a:off x="4698226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4344759" y="3982942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7517772" y="3984216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002434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1939325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3764897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3846906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6136481" y="4144687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1961347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"/>
          <p:cNvSpPr/>
          <p:nvPr/>
        </p:nvSpPr>
        <p:spPr>
          <a:xfrm>
            <a:off x="6769167" y="10594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3"/>
          <p:cNvSpPr/>
          <p:nvPr/>
        </p:nvSpPr>
        <p:spPr>
          <a:xfrm>
            <a:off x="-2472322" y="3245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3"/>
          <p:cNvSpPr/>
          <p:nvPr/>
        </p:nvSpPr>
        <p:spPr>
          <a:xfrm>
            <a:off x="9552199" y="2768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1216100" y="1880833"/>
            <a:ext cx="47416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body" idx="1"/>
          </p:nvPr>
        </p:nvSpPr>
        <p:spPr>
          <a:xfrm>
            <a:off x="1216100" y="2628833"/>
            <a:ext cx="5457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720000"/>
            <a:ext cx="37440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24026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002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902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1164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3099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6907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1072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59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4858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4654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6989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6565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2633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8686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7672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3116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8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0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4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50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0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86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6AA5D-8BBF-4AB6-B8A5-01357957B11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5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71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14.xml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slide" Target="slide15.xml"/><Relationship Id="rId10" Type="http://schemas.openxmlformats.org/officeDocument/2006/relationships/image" Target="../media/image20.png"/><Relationship Id="rId4" Type="http://schemas.openxmlformats.org/officeDocument/2006/relationships/slide" Target="slide10.xml"/><Relationship Id="rId9" Type="http://schemas.openxmlformats.org/officeDocument/2006/relationships/image" Target="../media/image19.png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g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slide" Target="slide5.xml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g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slide" Target="slide5.xml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g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slide" Target="slide5.xml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gi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4" name="Google Shape;1324;p45"/>
          <p:cNvGrpSpPr/>
          <p:nvPr/>
        </p:nvGrpSpPr>
        <p:grpSpPr>
          <a:xfrm>
            <a:off x="9769480" y="3866037"/>
            <a:ext cx="2118060" cy="2717036"/>
            <a:chOff x="6258984" y="1928071"/>
            <a:chExt cx="248406" cy="317974"/>
          </a:xfrm>
        </p:grpSpPr>
        <p:sp>
          <p:nvSpPr>
            <p:cNvPr id="1325" name="Google Shape;1325;p45"/>
            <p:cNvSpPr/>
            <p:nvPr/>
          </p:nvSpPr>
          <p:spPr>
            <a:xfrm>
              <a:off x="6371312" y="2183432"/>
              <a:ext cx="11300" cy="50164"/>
            </a:xfrm>
            <a:custGeom>
              <a:avLst/>
              <a:gdLst/>
              <a:ahLst/>
              <a:cxnLst/>
              <a:rect l="l" t="t" r="r" b="b"/>
              <a:pathLst>
                <a:path w="403" h="1789" extrusionOk="0">
                  <a:moveTo>
                    <a:pt x="1" y="0"/>
                  </a:moveTo>
                  <a:lnTo>
                    <a:pt x="75" y="1770"/>
                  </a:lnTo>
                  <a:lnTo>
                    <a:pt x="232" y="1789"/>
                  </a:lnTo>
                  <a:lnTo>
                    <a:pt x="347" y="1770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45"/>
            <p:cNvSpPr/>
            <p:nvPr/>
          </p:nvSpPr>
          <p:spPr>
            <a:xfrm>
              <a:off x="6460844" y="2187189"/>
              <a:ext cx="16207" cy="51341"/>
            </a:xfrm>
            <a:custGeom>
              <a:avLst/>
              <a:gdLst/>
              <a:ahLst/>
              <a:cxnLst/>
              <a:rect l="l" t="t" r="r" b="b"/>
              <a:pathLst>
                <a:path w="578" h="1831" extrusionOk="0">
                  <a:moveTo>
                    <a:pt x="194" y="0"/>
                  </a:moveTo>
                  <a:lnTo>
                    <a:pt x="0" y="1830"/>
                  </a:lnTo>
                  <a:lnTo>
                    <a:pt x="273" y="181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45"/>
            <p:cNvSpPr/>
            <p:nvPr/>
          </p:nvSpPr>
          <p:spPr>
            <a:xfrm>
              <a:off x="6386342" y="2196891"/>
              <a:ext cx="11440" cy="49154"/>
            </a:xfrm>
            <a:custGeom>
              <a:avLst/>
              <a:gdLst/>
              <a:ahLst/>
              <a:cxnLst/>
              <a:rect l="l" t="t" r="r" b="b"/>
              <a:pathLst>
                <a:path w="408" h="1753" extrusionOk="0">
                  <a:moveTo>
                    <a:pt x="1" y="1"/>
                  </a:moveTo>
                  <a:lnTo>
                    <a:pt x="19" y="445"/>
                  </a:lnTo>
                  <a:lnTo>
                    <a:pt x="19" y="597"/>
                  </a:lnTo>
                  <a:lnTo>
                    <a:pt x="42" y="1752"/>
                  </a:lnTo>
                  <a:lnTo>
                    <a:pt x="310" y="1752"/>
                  </a:lnTo>
                  <a:lnTo>
                    <a:pt x="389" y="44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45"/>
            <p:cNvSpPr/>
            <p:nvPr/>
          </p:nvSpPr>
          <p:spPr>
            <a:xfrm>
              <a:off x="6285426" y="2186656"/>
              <a:ext cx="16207" cy="50192"/>
            </a:xfrm>
            <a:custGeom>
              <a:avLst/>
              <a:gdLst/>
              <a:ahLst/>
              <a:cxnLst/>
              <a:rect l="l" t="t" r="r" b="b"/>
              <a:pathLst>
                <a:path w="578" h="1790" extrusionOk="0">
                  <a:moveTo>
                    <a:pt x="0" y="1"/>
                  </a:moveTo>
                  <a:lnTo>
                    <a:pt x="310" y="1789"/>
                  </a:lnTo>
                  <a:lnTo>
                    <a:pt x="578" y="178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45"/>
            <p:cNvSpPr/>
            <p:nvPr/>
          </p:nvSpPr>
          <p:spPr>
            <a:xfrm>
              <a:off x="6392314" y="2010593"/>
              <a:ext cx="92925" cy="193336"/>
            </a:xfrm>
            <a:custGeom>
              <a:avLst/>
              <a:gdLst/>
              <a:ahLst/>
              <a:cxnLst/>
              <a:rect l="l" t="t" r="r" b="b"/>
              <a:pathLst>
                <a:path w="3314" h="6895" extrusionOk="0">
                  <a:moveTo>
                    <a:pt x="134" y="1"/>
                  </a:moveTo>
                  <a:lnTo>
                    <a:pt x="134" y="255"/>
                  </a:lnTo>
                  <a:lnTo>
                    <a:pt x="134" y="329"/>
                  </a:lnTo>
                  <a:lnTo>
                    <a:pt x="116" y="906"/>
                  </a:lnTo>
                  <a:lnTo>
                    <a:pt x="116" y="1003"/>
                  </a:lnTo>
                  <a:lnTo>
                    <a:pt x="97" y="2158"/>
                  </a:lnTo>
                  <a:lnTo>
                    <a:pt x="97" y="2218"/>
                  </a:lnTo>
                  <a:lnTo>
                    <a:pt x="79" y="3466"/>
                  </a:lnTo>
                  <a:lnTo>
                    <a:pt x="79" y="3545"/>
                  </a:lnTo>
                  <a:lnTo>
                    <a:pt x="60" y="4469"/>
                  </a:lnTo>
                  <a:lnTo>
                    <a:pt x="60" y="4487"/>
                  </a:lnTo>
                  <a:lnTo>
                    <a:pt x="19" y="6067"/>
                  </a:lnTo>
                  <a:lnTo>
                    <a:pt x="19" y="6183"/>
                  </a:lnTo>
                  <a:lnTo>
                    <a:pt x="0" y="6894"/>
                  </a:lnTo>
                  <a:lnTo>
                    <a:pt x="3022" y="6566"/>
                  </a:lnTo>
                  <a:lnTo>
                    <a:pt x="3101" y="5162"/>
                  </a:lnTo>
                  <a:lnTo>
                    <a:pt x="3101" y="5125"/>
                  </a:lnTo>
                  <a:lnTo>
                    <a:pt x="3101" y="4875"/>
                  </a:lnTo>
                  <a:lnTo>
                    <a:pt x="3119" y="4760"/>
                  </a:lnTo>
                  <a:lnTo>
                    <a:pt x="3156" y="3836"/>
                  </a:lnTo>
                  <a:lnTo>
                    <a:pt x="3198" y="3295"/>
                  </a:lnTo>
                  <a:lnTo>
                    <a:pt x="3198" y="3258"/>
                  </a:lnTo>
                  <a:lnTo>
                    <a:pt x="3272" y="1756"/>
                  </a:lnTo>
                  <a:lnTo>
                    <a:pt x="3272" y="1733"/>
                  </a:lnTo>
                  <a:lnTo>
                    <a:pt x="3313" y="1216"/>
                  </a:lnTo>
                  <a:lnTo>
                    <a:pt x="3313" y="1197"/>
                  </a:lnTo>
                  <a:lnTo>
                    <a:pt x="3295" y="694"/>
                  </a:lnTo>
                  <a:lnTo>
                    <a:pt x="846" y="717"/>
                  </a:lnTo>
                  <a:lnTo>
                    <a:pt x="809" y="675"/>
                  </a:lnTo>
                  <a:lnTo>
                    <a:pt x="730" y="60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45"/>
            <p:cNvSpPr/>
            <p:nvPr/>
          </p:nvSpPr>
          <p:spPr>
            <a:xfrm>
              <a:off x="6395034" y="2076010"/>
              <a:ext cx="88522" cy="5356"/>
            </a:xfrm>
            <a:custGeom>
              <a:avLst/>
              <a:gdLst/>
              <a:ahLst/>
              <a:cxnLst/>
              <a:rect l="l" t="t" r="r" b="b"/>
              <a:pathLst>
                <a:path w="3157" h="191" extrusionOk="0">
                  <a:moveTo>
                    <a:pt x="3156" y="1"/>
                  </a:moveTo>
                  <a:lnTo>
                    <a:pt x="0" y="117"/>
                  </a:lnTo>
                  <a:lnTo>
                    <a:pt x="0" y="190"/>
                  </a:lnTo>
                  <a:lnTo>
                    <a:pt x="3138" y="93"/>
                  </a:lnTo>
                  <a:lnTo>
                    <a:pt x="3156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45"/>
            <p:cNvSpPr/>
            <p:nvPr/>
          </p:nvSpPr>
          <p:spPr>
            <a:xfrm>
              <a:off x="6393352" y="2135371"/>
              <a:ext cx="86952" cy="8692"/>
            </a:xfrm>
            <a:custGeom>
              <a:avLst/>
              <a:gdLst/>
              <a:ahLst/>
              <a:cxnLst/>
              <a:rect l="l" t="t" r="r" b="b"/>
              <a:pathLst>
                <a:path w="3101" h="310" extrusionOk="0">
                  <a:moveTo>
                    <a:pt x="3101" y="0"/>
                  </a:moveTo>
                  <a:lnTo>
                    <a:pt x="0" y="231"/>
                  </a:lnTo>
                  <a:lnTo>
                    <a:pt x="0" y="310"/>
                  </a:lnTo>
                  <a:lnTo>
                    <a:pt x="3082" y="79"/>
                  </a:lnTo>
                  <a:lnTo>
                    <a:pt x="310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45"/>
            <p:cNvSpPr/>
            <p:nvPr/>
          </p:nvSpPr>
          <p:spPr>
            <a:xfrm>
              <a:off x="6396072" y="2017715"/>
              <a:ext cx="38331" cy="13515"/>
            </a:xfrm>
            <a:custGeom>
              <a:avLst/>
              <a:gdLst/>
              <a:ahLst/>
              <a:cxnLst/>
              <a:rect l="l" t="t" r="r" b="b"/>
              <a:pathLst>
                <a:path w="1367" h="482" extrusionOk="0">
                  <a:moveTo>
                    <a:pt x="0" y="1"/>
                  </a:moveTo>
                  <a:lnTo>
                    <a:pt x="0" y="75"/>
                  </a:lnTo>
                  <a:cubicBezTo>
                    <a:pt x="42" y="75"/>
                    <a:pt x="79" y="93"/>
                    <a:pt x="116" y="93"/>
                  </a:cubicBezTo>
                  <a:cubicBezTo>
                    <a:pt x="176" y="135"/>
                    <a:pt x="231" y="153"/>
                    <a:pt x="273" y="190"/>
                  </a:cubicBezTo>
                  <a:cubicBezTo>
                    <a:pt x="328" y="232"/>
                    <a:pt x="388" y="269"/>
                    <a:pt x="444" y="306"/>
                  </a:cubicBezTo>
                  <a:cubicBezTo>
                    <a:pt x="504" y="347"/>
                    <a:pt x="559" y="384"/>
                    <a:pt x="619" y="403"/>
                  </a:cubicBezTo>
                  <a:cubicBezTo>
                    <a:pt x="638" y="403"/>
                    <a:pt x="656" y="421"/>
                    <a:pt x="675" y="421"/>
                  </a:cubicBezTo>
                  <a:cubicBezTo>
                    <a:pt x="790" y="463"/>
                    <a:pt x="887" y="481"/>
                    <a:pt x="1003" y="481"/>
                  </a:cubicBezTo>
                  <a:lnTo>
                    <a:pt x="1197" y="481"/>
                  </a:lnTo>
                  <a:cubicBezTo>
                    <a:pt x="1252" y="463"/>
                    <a:pt x="1311" y="440"/>
                    <a:pt x="1367" y="422"/>
                  </a:cubicBezTo>
                  <a:lnTo>
                    <a:pt x="1367" y="422"/>
                  </a:lnTo>
                  <a:cubicBezTo>
                    <a:pt x="1311" y="440"/>
                    <a:pt x="1252" y="463"/>
                    <a:pt x="1197" y="463"/>
                  </a:cubicBezTo>
                  <a:lnTo>
                    <a:pt x="1003" y="463"/>
                  </a:lnTo>
                  <a:cubicBezTo>
                    <a:pt x="869" y="440"/>
                    <a:pt x="753" y="421"/>
                    <a:pt x="638" y="366"/>
                  </a:cubicBezTo>
                  <a:cubicBezTo>
                    <a:pt x="619" y="366"/>
                    <a:pt x="619" y="347"/>
                    <a:pt x="596" y="347"/>
                  </a:cubicBezTo>
                  <a:cubicBezTo>
                    <a:pt x="504" y="287"/>
                    <a:pt x="407" y="209"/>
                    <a:pt x="310" y="153"/>
                  </a:cubicBezTo>
                  <a:cubicBezTo>
                    <a:pt x="250" y="116"/>
                    <a:pt x="194" y="75"/>
                    <a:pt x="134" y="38"/>
                  </a:cubicBezTo>
                  <a:cubicBezTo>
                    <a:pt x="97" y="19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45"/>
            <p:cNvSpPr/>
            <p:nvPr/>
          </p:nvSpPr>
          <p:spPr>
            <a:xfrm>
              <a:off x="6395539" y="2035997"/>
              <a:ext cx="89700" cy="15310"/>
            </a:xfrm>
            <a:custGeom>
              <a:avLst/>
              <a:gdLst/>
              <a:ahLst/>
              <a:cxnLst/>
              <a:rect l="l" t="t" r="r" b="b"/>
              <a:pathLst>
                <a:path w="3199" h="546" extrusionOk="0">
                  <a:moveTo>
                    <a:pt x="1" y="0"/>
                  </a:moveTo>
                  <a:lnTo>
                    <a:pt x="1" y="97"/>
                  </a:lnTo>
                  <a:lnTo>
                    <a:pt x="79" y="157"/>
                  </a:lnTo>
                  <a:cubicBezTo>
                    <a:pt x="195" y="213"/>
                    <a:pt x="310" y="273"/>
                    <a:pt x="444" y="328"/>
                  </a:cubicBezTo>
                  <a:cubicBezTo>
                    <a:pt x="560" y="365"/>
                    <a:pt x="675" y="425"/>
                    <a:pt x="809" y="462"/>
                  </a:cubicBezTo>
                  <a:cubicBezTo>
                    <a:pt x="925" y="481"/>
                    <a:pt x="1059" y="504"/>
                    <a:pt x="1193" y="522"/>
                  </a:cubicBezTo>
                  <a:cubicBezTo>
                    <a:pt x="1320" y="541"/>
                    <a:pt x="1446" y="545"/>
                    <a:pt x="1571" y="545"/>
                  </a:cubicBezTo>
                  <a:cubicBezTo>
                    <a:pt x="1696" y="545"/>
                    <a:pt x="1821" y="541"/>
                    <a:pt x="1946" y="541"/>
                  </a:cubicBezTo>
                  <a:cubicBezTo>
                    <a:pt x="2001" y="541"/>
                    <a:pt x="2061" y="522"/>
                    <a:pt x="2140" y="522"/>
                  </a:cubicBezTo>
                  <a:lnTo>
                    <a:pt x="2311" y="522"/>
                  </a:lnTo>
                  <a:cubicBezTo>
                    <a:pt x="2426" y="504"/>
                    <a:pt x="2560" y="504"/>
                    <a:pt x="2676" y="462"/>
                  </a:cubicBezTo>
                  <a:cubicBezTo>
                    <a:pt x="2791" y="444"/>
                    <a:pt x="2925" y="425"/>
                    <a:pt x="3041" y="388"/>
                  </a:cubicBezTo>
                  <a:cubicBezTo>
                    <a:pt x="3064" y="365"/>
                    <a:pt x="3101" y="347"/>
                    <a:pt x="3120" y="347"/>
                  </a:cubicBezTo>
                  <a:cubicBezTo>
                    <a:pt x="3138" y="328"/>
                    <a:pt x="3138" y="328"/>
                    <a:pt x="3157" y="328"/>
                  </a:cubicBezTo>
                  <a:lnTo>
                    <a:pt x="3198" y="310"/>
                  </a:lnTo>
                  <a:lnTo>
                    <a:pt x="3198" y="291"/>
                  </a:lnTo>
                  <a:lnTo>
                    <a:pt x="3157" y="310"/>
                  </a:lnTo>
                  <a:cubicBezTo>
                    <a:pt x="3138" y="310"/>
                    <a:pt x="3120" y="310"/>
                    <a:pt x="3120" y="328"/>
                  </a:cubicBezTo>
                  <a:cubicBezTo>
                    <a:pt x="3083" y="328"/>
                    <a:pt x="3064" y="347"/>
                    <a:pt x="3023" y="347"/>
                  </a:cubicBezTo>
                  <a:cubicBezTo>
                    <a:pt x="2907" y="388"/>
                    <a:pt x="2791" y="425"/>
                    <a:pt x="2676" y="425"/>
                  </a:cubicBezTo>
                  <a:cubicBezTo>
                    <a:pt x="2560" y="444"/>
                    <a:pt x="2426" y="444"/>
                    <a:pt x="2311" y="462"/>
                  </a:cubicBezTo>
                  <a:lnTo>
                    <a:pt x="1946" y="462"/>
                  </a:lnTo>
                  <a:cubicBezTo>
                    <a:pt x="1696" y="462"/>
                    <a:pt x="1447" y="462"/>
                    <a:pt x="1193" y="444"/>
                  </a:cubicBezTo>
                  <a:cubicBezTo>
                    <a:pt x="1077" y="425"/>
                    <a:pt x="943" y="407"/>
                    <a:pt x="828" y="365"/>
                  </a:cubicBezTo>
                  <a:cubicBezTo>
                    <a:pt x="712" y="328"/>
                    <a:pt x="597" y="291"/>
                    <a:pt x="481" y="250"/>
                  </a:cubicBezTo>
                  <a:lnTo>
                    <a:pt x="135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45"/>
            <p:cNvSpPr/>
            <p:nvPr/>
          </p:nvSpPr>
          <p:spPr>
            <a:xfrm>
              <a:off x="6395034" y="2059186"/>
              <a:ext cx="89027" cy="14132"/>
            </a:xfrm>
            <a:custGeom>
              <a:avLst/>
              <a:gdLst/>
              <a:ahLst/>
              <a:cxnLst/>
              <a:rect l="l" t="t" r="r" b="b"/>
              <a:pathLst>
                <a:path w="3175" h="504" extrusionOk="0">
                  <a:moveTo>
                    <a:pt x="3175" y="0"/>
                  </a:moveTo>
                  <a:cubicBezTo>
                    <a:pt x="3082" y="0"/>
                    <a:pt x="2967" y="23"/>
                    <a:pt x="2870" y="60"/>
                  </a:cubicBezTo>
                  <a:cubicBezTo>
                    <a:pt x="2694" y="97"/>
                    <a:pt x="2541" y="157"/>
                    <a:pt x="2389" y="213"/>
                  </a:cubicBezTo>
                  <a:cubicBezTo>
                    <a:pt x="2213" y="254"/>
                    <a:pt x="2061" y="291"/>
                    <a:pt x="1885" y="328"/>
                  </a:cubicBezTo>
                  <a:cubicBezTo>
                    <a:pt x="1714" y="347"/>
                    <a:pt x="1557" y="370"/>
                    <a:pt x="1386" y="388"/>
                  </a:cubicBezTo>
                  <a:cubicBezTo>
                    <a:pt x="1211" y="407"/>
                    <a:pt x="1040" y="407"/>
                    <a:pt x="864" y="425"/>
                  </a:cubicBezTo>
                  <a:lnTo>
                    <a:pt x="0" y="425"/>
                  </a:lnTo>
                  <a:lnTo>
                    <a:pt x="0" y="485"/>
                  </a:lnTo>
                  <a:lnTo>
                    <a:pt x="56" y="485"/>
                  </a:lnTo>
                  <a:cubicBezTo>
                    <a:pt x="153" y="504"/>
                    <a:pt x="231" y="504"/>
                    <a:pt x="328" y="504"/>
                  </a:cubicBezTo>
                  <a:lnTo>
                    <a:pt x="864" y="504"/>
                  </a:lnTo>
                  <a:cubicBezTo>
                    <a:pt x="1040" y="504"/>
                    <a:pt x="1211" y="485"/>
                    <a:pt x="1386" y="485"/>
                  </a:cubicBezTo>
                  <a:cubicBezTo>
                    <a:pt x="1557" y="462"/>
                    <a:pt x="1733" y="444"/>
                    <a:pt x="1904" y="407"/>
                  </a:cubicBezTo>
                  <a:cubicBezTo>
                    <a:pt x="2061" y="370"/>
                    <a:pt x="2232" y="328"/>
                    <a:pt x="2408" y="273"/>
                  </a:cubicBezTo>
                  <a:cubicBezTo>
                    <a:pt x="2560" y="213"/>
                    <a:pt x="2712" y="157"/>
                    <a:pt x="2870" y="97"/>
                  </a:cubicBezTo>
                  <a:cubicBezTo>
                    <a:pt x="2985" y="60"/>
                    <a:pt x="3082" y="42"/>
                    <a:pt x="3175" y="23"/>
                  </a:cubicBezTo>
                  <a:lnTo>
                    <a:pt x="31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45"/>
            <p:cNvSpPr/>
            <p:nvPr/>
          </p:nvSpPr>
          <p:spPr>
            <a:xfrm>
              <a:off x="6398792" y="2086441"/>
              <a:ext cx="83195" cy="22740"/>
            </a:xfrm>
            <a:custGeom>
              <a:avLst/>
              <a:gdLst/>
              <a:ahLst/>
              <a:cxnLst/>
              <a:rect l="l" t="t" r="r" b="b"/>
              <a:pathLst>
                <a:path w="2967" h="811" extrusionOk="0">
                  <a:moveTo>
                    <a:pt x="1215" y="31"/>
                  </a:moveTo>
                  <a:cubicBezTo>
                    <a:pt x="1271" y="49"/>
                    <a:pt x="1331" y="49"/>
                    <a:pt x="1386" y="91"/>
                  </a:cubicBezTo>
                  <a:cubicBezTo>
                    <a:pt x="1446" y="110"/>
                    <a:pt x="1502" y="146"/>
                    <a:pt x="1520" y="207"/>
                  </a:cubicBezTo>
                  <a:cubicBezTo>
                    <a:pt x="1539" y="207"/>
                    <a:pt x="1539" y="225"/>
                    <a:pt x="1539" y="244"/>
                  </a:cubicBezTo>
                  <a:cubicBezTo>
                    <a:pt x="1539" y="244"/>
                    <a:pt x="1562" y="262"/>
                    <a:pt x="1562" y="280"/>
                  </a:cubicBezTo>
                  <a:cubicBezTo>
                    <a:pt x="1562" y="244"/>
                    <a:pt x="1539" y="225"/>
                    <a:pt x="1520" y="183"/>
                  </a:cubicBezTo>
                  <a:cubicBezTo>
                    <a:pt x="1502" y="146"/>
                    <a:pt x="1446" y="110"/>
                    <a:pt x="1386" y="68"/>
                  </a:cubicBezTo>
                  <a:cubicBezTo>
                    <a:pt x="1349" y="49"/>
                    <a:pt x="1271" y="31"/>
                    <a:pt x="1215" y="31"/>
                  </a:cubicBezTo>
                  <a:close/>
                  <a:moveTo>
                    <a:pt x="1562" y="284"/>
                  </a:moveTo>
                  <a:cubicBezTo>
                    <a:pt x="1562" y="304"/>
                    <a:pt x="1560" y="342"/>
                    <a:pt x="1539" y="359"/>
                  </a:cubicBezTo>
                  <a:cubicBezTo>
                    <a:pt x="1539" y="396"/>
                    <a:pt x="1521" y="414"/>
                    <a:pt x="1484" y="437"/>
                  </a:cubicBezTo>
                  <a:lnTo>
                    <a:pt x="1484" y="437"/>
                  </a:lnTo>
                  <a:cubicBezTo>
                    <a:pt x="1521" y="414"/>
                    <a:pt x="1539" y="396"/>
                    <a:pt x="1539" y="378"/>
                  </a:cubicBezTo>
                  <a:cubicBezTo>
                    <a:pt x="1560" y="343"/>
                    <a:pt x="1562" y="304"/>
                    <a:pt x="1562" y="284"/>
                  </a:cubicBezTo>
                  <a:close/>
                  <a:moveTo>
                    <a:pt x="787" y="0"/>
                  </a:moveTo>
                  <a:cubicBezTo>
                    <a:pt x="682" y="0"/>
                    <a:pt x="573" y="5"/>
                    <a:pt x="462" y="12"/>
                  </a:cubicBezTo>
                  <a:lnTo>
                    <a:pt x="425" y="12"/>
                  </a:lnTo>
                  <a:cubicBezTo>
                    <a:pt x="407" y="31"/>
                    <a:pt x="384" y="31"/>
                    <a:pt x="365" y="31"/>
                  </a:cubicBezTo>
                  <a:cubicBezTo>
                    <a:pt x="347" y="31"/>
                    <a:pt x="310" y="31"/>
                    <a:pt x="291" y="49"/>
                  </a:cubicBezTo>
                  <a:cubicBezTo>
                    <a:pt x="250" y="49"/>
                    <a:pt x="213" y="68"/>
                    <a:pt x="194" y="68"/>
                  </a:cubicBezTo>
                  <a:cubicBezTo>
                    <a:pt x="153" y="91"/>
                    <a:pt x="116" y="110"/>
                    <a:pt x="97" y="128"/>
                  </a:cubicBezTo>
                  <a:cubicBezTo>
                    <a:pt x="79" y="146"/>
                    <a:pt x="60" y="183"/>
                    <a:pt x="37" y="225"/>
                  </a:cubicBezTo>
                  <a:cubicBezTo>
                    <a:pt x="19" y="244"/>
                    <a:pt x="19" y="280"/>
                    <a:pt x="19" y="322"/>
                  </a:cubicBezTo>
                  <a:cubicBezTo>
                    <a:pt x="0" y="378"/>
                    <a:pt x="19" y="456"/>
                    <a:pt x="60" y="512"/>
                  </a:cubicBezTo>
                  <a:cubicBezTo>
                    <a:pt x="97" y="572"/>
                    <a:pt x="134" y="609"/>
                    <a:pt x="194" y="646"/>
                  </a:cubicBezTo>
                  <a:cubicBezTo>
                    <a:pt x="250" y="687"/>
                    <a:pt x="310" y="706"/>
                    <a:pt x="365" y="724"/>
                  </a:cubicBezTo>
                  <a:cubicBezTo>
                    <a:pt x="425" y="743"/>
                    <a:pt x="481" y="743"/>
                    <a:pt x="559" y="761"/>
                  </a:cubicBezTo>
                  <a:lnTo>
                    <a:pt x="638" y="761"/>
                  </a:lnTo>
                  <a:cubicBezTo>
                    <a:pt x="675" y="784"/>
                    <a:pt x="712" y="784"/>
                    <a:pt x="730" y="784"/>
                  </a:cubicBezTo>
                  <a:cubicBezTo>
                    <a:pt x="910" y="797"/>
                    <a:pt x="1087" y="810"/>
                    <a:pt x="1264" y="810"/>
                  </a:cubicBezTo>
                  <a:cubicBezTo>
                    <a:pt x="1337" y="810"/>
                    <a:pt x="1410" y="808"/>
                    <a:pt x="1483" y="803"/>
                  </a:cubicBezTo>
                  <a:cubicBezTo>
                    <a:pt x="1599" y="803"/>
                    <a:pt x="1714" y="803"/>
                    <a:pt x="1830" y="784"/>
                  </a:cubicBezTo>
                  <a:cubicBezTo>
                    <a:pt x="1964" y="784"/>
                    <a:pt x="2079" y="761"/>
                    <a:pt x="2195" y="743"/>
                  </a:cubicBezTo>
                  <a:cubicBezTo>
                    <a:pt x="2310" y="743"/>
                    <a:pt x="2426" y="724"/>
                    <a:pt x="2560" y="706"/>
                  </a:cubicBezTo>
                  <a:cubicBezTo>
                    <a:pt x="2675" y="687"/>
                    <a:pt x="2791" y="669"/>
                    <a:pt x="2907" y="609"/>
                  </a:cubicBezTo>
                  <a:cubicBezTo>
                    <a:pt x="2925" y="609"/>
                    <a:pt x="2948" y="590"/>
                    <a:pt x="2967" y="590"/>
                  </a:cubicBezTo>
                  <a:lnTo>
                    <a:pt x="2967" y="553"/>
                  </a:lnTo>
                  <a:cubicBezTo>
                    <a:pt x="2948" y="553"/>
                    <a:pt x="2907" y="572"/>
                    <a:pt x="2888" y="572"/>
                  </a:cubicBezTo>
                  <a:cubicBezTo>
                    <a:pt x="2773" y="609"/>
                    <a:pt x="2657" y="646"/>
                    <a:pt x="2541" y="646"/>
                  </a:cubicBezTo>
                  <a:cubicBezTo>
                    <a:pt x="2426" y="669"/>
                    <a:pt x="2310" y="687"/>
                    <a:pt x="2195" y="687"/>
                  </a:cubicBezTo>
                  <a:cubicBezTo>
                    <a:pt x="2079" y="687"/>
                    <a:pt x="1964" y="706"/>
                    <a:pt x="1848" y="706"/>
                  </a:cubicBezTo>
                  <a:cubicBezTo>
                    <a:pt x="1714" y="706"/>
                    <a:pt x="1599" y="724"/>
                    <a:pt x="1483" y="724"/>
                  </a:cubicBezTo>
                  <a:cubicBezTo>
                    <a:pt x="1317" y="724"/>
                    <a:pt x="1151" y="732"/>
                    <a:pt x="990" y="732"/>
                  </a:cubicBezTo>
                  <a:cubicBezTo>
                    <a:pt x="909" y="732"/>
                    <a:pt x="830" y="730"/>
                    <a:pt x="753" y="724"/>
                  </a:cubicBezTo>
                  <a:cubicBezTo>
                    <a:pt x="712" y="724"/>
                    <a:pt x="693" y="706"/>
                    <a:pt x="656" y="706"/>
                  </a:cubicBezTo>
                  <a:lnTo>
                    <a:pt x="559" y="706"/>
                  </a:lnTo>
                  <a:cubicBezTo>
                    <a:pt x="499" y="687"/>
                    <a:pt x="444" y="687"/>
                    <a:pt x="384" y="669"/>
                  </a:cubicBezTo>
                  <a:cubicBezTo>
                    <a:pt x="328" y="646"/>
                    <a:pt x="268" y="627"/>
                    <a:pt x="213" y="609"/>
                  </a:cubicBezTo>
                  <a:cubicBezTo>
                    <a:pt x="176" y="572"/>
                    <a:pt x="134" y="530"/>
                    <a:pt x="97" y="475"/>
                  </a:cubicBezTo>
                  <a:cubicBezTo>
                    <a:pt x="60" y="438"/>
                    <a:pt x="60" y="378"/>
                    <a:pt x="60" y="322"/>
                  </a:cubicBezTo>
                  <a:cubicBezTo>
                    <a:pt x="60" y="280"/>
                    <a:pt x="60" y="262"/>
                    <a:pt x="79" y="225"/>
                  </a:cubicBezTo>
                  <a:cubicBezTo>
                    <a:pt x="79" y="207"/>
                    <a:pt x="97" y="183"/>
                    <a:pt x="116" y="165"/>
                  </a:cubicBezTo>
                  <a:cubicBezTo>
                    <a:pt x="176" y="110"/>
                    <a:pt x="231" y="91"/>
                    <a:pt x="291" y="68"/>
                  </a:cubicBezTo>
                  <a:cubicBezTo>
                    <a:pt x="310" y="68"/>
                    <a:pt x="347" y="68"/>
                    <a:pt x="384" y="49"/>
                  </a:cubicBezTo>
                  <a:lnTo>
                    <a:pt x="481" y="49"/>
                  </a:lnTo>
                  <a:cubicBezTo>
                    <a:pt x="627" y="28"/>
                    <a:pt x="775" y="19"/>
                    <a:pt x="918" y="19"/>
                  </a:cubicBezTo>
                  <a:cubicBezTo>
                    <a:pt x="1020" y="19"/>
                    <a:pt x="1120" y="23"/>
                    <a:pt x="1215" y="31"/>
                  </a:cubicBezTo>
                  <a:cubicBezTo>
                    <a:pt x="1080" y="9"/>
                    <a:pt x="937" y="0"/>
                    <a:pt x="78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45"/>
            <p:cNvSpPr/>
            <p:nvPr/>
          </p:nvSpPr>
          <p:spPr>
            <a:xfrm>
              <a:off x="6393997" y="2116304"/>
              <a:ext cx="86812" cy="22320"/>
            </a:xfrm>
            <a:custGeom>
              <a:avLst/>
              <a:gdLst/>
              <a:ahLst/>
              <a:cxnLst/>
              <a:rect l="l" t="t" r="r" b="b"/>
              <a:pathLst>
                <a:path w="3096" h="796" extrusionOk="0">
                  <a:moveTo>
                    <a:pt x="2794" y="1"/>
                  </a:moveTo>
                  <a:cubicBezTo>
                    <a:pt x="2645" y="1"/>
                    <a:pt x="2488" y="35"/>
                    <a:pt x="2347" y="84"/>
                  </a:cubicBezTo>
                  <a:cubicBezTo>
                    <a:pt x="2172" y="121"/>
                    <a:pt x="2001" y="218"/>
                    <a:pt x="1848" y="297"/>
                  </a:cubicBezTo>
                  <a:cubicBezTo>
                    <a:pt x="1673" y="371"/>
                    <a:pt x="1502" y="468"/>
                    <a:pt x="1326" y="528"/>
                  </a:cubicBezTo>
                  <a:cubicBezTo>
                    <a:pt x="1174" y="602"/>
                    <a:pt x="980" y="662"/>
                    <a:pt x="809" y="699"/>
                  </a:cubicBezTo>
                  <a:cubicBezTo>
                    <a:pt x="712" y="717"/>
                    <a:pt x="615" y="736"/>
                    <a:pt x="518" y="759"/>
                  </a:cubicBezTo>
                  <a:lnTo>
                    <a:pt x="250" y="759"/>
                  </a:lnTo>
                  <a:cubicBezTo>
                    <a:pt x="153" y="759"/>
                    <a:pt x="74" y="736"/>
                    <a:pt x="0" y="699"/>
                  </a:cubicBezTo>
                  <a:lnTo>
                    <a:pt x="0" y="717"/>
                  </a:lnTo>
                  <a:cubicBezTo>
                    <a:pt x="74" y="777"/>
                    <a:pt x="153" y="796"/>
                    <a:pt x="250" y="796"/>
                  </a:cubicBezTo>
                  <a:lnTo>
                    <a:pt x="536" y="796"/>
                  </a:lnTo>
                  <a:cubicBezTo>
                    <a:pt x="615" y="777"/>
                    <a:pt x="712" y="777"/>
                    <a:pt x="809" y="759"/>
                  </a:cubicBezTo>
                  <a:cubicBezTo>
                    <a:pt x="998" y="717"/>
                    <a:pt x="1174" y="662"/>
                    <a:pt x="1345" y="583"/>
                  </a:cubicBezTo>
                  <a:cubicBezTo>
                    <a:pt x="1539" y="505"/>
                    <a:pt x="1691" y="431"/>
                    <a:pt x="1867" y="334"/>
                  </a:cubicBezTo>
                  <a:cubicBezTo>
                    <a:pt x="1941" y="297"/>
                    <a:pt x="2019" y="255"/>
                    <a:pt x="2116" y="218"/>
                  </a:cubicBezTo>
                  <a:cubicBezTo>
                    <a:pt x="2195" y="181"/>
                    <a:pt x="2269" y="140"/>
                    <a:pt x="2366" y="121"/>
                  </a:cubicBezTo>
                  <a:cubicBezTo>
                    <a:pt x="2542" y="66"/>
                    <a:pt x="2712" y="24"/>
                    <a:pt x="2888" y="24"/>
                  </a:cubicBezTo>
                  <a:cubicBezTo>
                    <a:pt x="2962" y="24"/>
                    <a:pt x="3041" y="43"/>
                    <a:pt x="3096" y="66"/>
                  </a:cubicBezTo>
                  <a:cubicBezTo>
                    <a:pt x="3041" y="24"/>
                    <a:pt x="2962" y="6"/>
                    <a:pt x="2888" y="6"/>
                  </a:cubicBezTo>
                  <a:cubicBezTo>
                    <a:pt x="2857" y="2"/>
                    <a:pt x="2826" y="1"/>
                    <a:pt x="279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45"/>
            <p:cNvSpPr/>
            <p:nvPr/>
          </p:nvSpPr>
          <p:spPr>
            <a:xfrm>
              <a:off x="6392819" y="2153401"/>
              <a:ext cx="86447" cy="33283"/>
            </a:xfrm>
            <a:custGeom>
              <a:avLst/>
              <a:gdLst/>
              <a:ahLst/>
              <a:cxnLst/>
              <a:rect l="l" t="t" r="r" b="b"/>
              <a:pathLst>
                <a:path w="3083" h="1187" extrusionOk="0">
                  <a:moveTo>
                    <a:pt x="2771" y="1"/>
                  </a:moveTo>
                  <a:cubicBezTo>
                    <a:pt x="2682" y="1"/>
                    <a:pt x="2590" y="11"/>
                    <a:pt x="2505" y="32"/>
                  </a:cubicBezTo>
                  <a:cubicBezTo>
                    <a:pt x="2408" y="50"/>
                    <a:pt x="2329" y="87"/>
                    <a:pt x="2237" y="129"/>
                  </a:cubicBezTo>
                  <a:cubicBezTo>
                    <a:pt x="2158" y="166"/>
                    <a:pt x="2080" y="203"/>
                    <a:pt x="1983" y="263"/>
                  </a:cubicBezTo>
                  <a:cubicBezTo>
                    <a:pt x="1909" y="300"/>
                    <a:pt x="1830" y="360"/>
                    <a:pt x="1752" y="415"/>
                  </a:cubicBezTo>
                  <a:cubicBezTo>
                    <a:pt x="1696" y="475"/>
                    <a:pt x="1618" y="531"/>
                    <a:pt x="1544" y="591"/>
                  </a:cubicBezTo>
                  <a:cubicBezTo>
                    <a:pt x="1465" y="646"/>
                    <a:pt x="1387" y="706"/>
                    <a:pt x="1313" y="762"/>
                  </a:cubicBezTo>
                  <a:cubicBezTo>
                    <a:pt x="1271" y="799"/>
                    <a:pt x="1234" y="822"/>
                    <a:pt x="1197" y="840"/>
                  </a:cubicBezTo>
                  <a:cubicBezTo>
                    <a:pt x="1156" y="877"/>
                    <a:pt x="1119" y="896"/>
                    <a:pt x="1082" y="914"/>
                  </a:cubicBezTo>
                  <a:cubicBezTo>
                    <a:pt x="1003" y="974"/>
                    <a:pt x="925" y="1011"/>
                    <a:pt x="828" y="1030"/>
                  </a:cubicBezTo>
                  <a:cubicBezTo>
                    <a:pt x="754" y="1071"/>
                    <a:pt x="657" y="1090"/>
                    <a:pt x="560" y="1090"/>
                  </a:cubicBezTo>
                  <a:cubicBezTo>
                    <a:pt x="481" y="1090"/>
                    <a:pt x="389" y="1090"/>
                    <a:pt x="310" y="1071"/>
                  </a:cubicBezTo>
                  <a:cubicBezTo>
                    <a:pt x="273" y="1071"/>
                    <a:pt x="213" y="1071"/>
                    <a:pt x="176" y="1053"/>
                  </a:cubicBezTo>
                  <a:cubicBezTo>
                    <a:pt x="135" y="1030"/>
                    <a:pt x="98" y="1030"/>
                    <a:pt x="61" y="1011"/>
                  </a:cubicBezTo>
                  <a:cubicBezTo>
                    <a:pt x="42" y="993"/>
                    <a:pt x="19" y="993"/>
                    <a:pt x="1" y="974"/>
                  </a:cubicBezTo>
                  <a:lnTo>
                    <a:pt x="1" y="1090"/>
                  </a:lnTo>
                  <a:lnTo>
                    <a:pt x="1" y="1108"/>
                  </a:lnTo>
                  <a:cubicBezTo>
                    <a:pt x="42" y="1127"/>
                    <a:pt x="98" y="1145"/>
                    <a:pt x="135" y="1145"/>
                  </a:cubicBezTo>
                  <a:cubicBezTo>
                    <a:pt x="195" y="1168"/>
                    <a:pt x="232" y="1187"/>
                    <a:pt x="273" y="1187"/>
                  </a:cubicBezTo>
                  <a:lnTo>
                    <a:pt x="560" y="1187"/>
                  </a:lnTo>
                  <a:cubicBezTo>
                    <a:pt x="675" y="1168"/>
                    <a:pt x="772" y="1145"/>
                    <a:pt x="851" y="1108"/>
                  </a:cubicBezTo>
                  <a:cubicBezTo>
                    <a:pt x="943" y="1071"/>
                    <a:pt x="1022" y="1011"/>
                    <a:pt x="1119" y="974"/>
                  </a:cubicBezTo>
                  <a:cubicBezTo>
                    <a:pt x="1271" y="859"/>
                    <a:pt x="1405" y="725"/>
                    <a:pt x="1562" y="609"/>
                  </a:cubicBezTo>
                  <a:cubicBezTo>
                    <a:pt x="1636" y="549"/>
                    <a:pt x="1715" y="494"/>
                    <a:pt x="1793" y="452"/>
                  </a:cubicBezTo>
                  <a:cubicBezTo>
                    <a:pt x="1867" y="397"/>
                    <a:pt x="1946" y="360"/>
                    <a:pt x="2024" y="300"/>
                  </a:cubicBezTo>
                  <a:cubicBezTo>
                    <a:pt x="2098" y="263"/>
                    <a:pt x="2177" y="221"/>
                    <a:pt x="2255" y="184"/>
                  </a:cubicBezTo>
                  <a:cubicBezTo>
                    <a:pt x="2353" y="147"/>
                    <a:pt x="2426" y="106"/>
                    <a:pt x="2505" y="87"/>
                  </a:cubicBezTo>
                  <a:cubicBezTo>
                    <a:pt x="2630" y="60"/>
                    <a:pt x="2758" y="43"/>
                    <a:pt x="2884" y="43"/>
                  </a:cubicBezTo>
                  <a:cubicBezTo>
                    <a:pt x="2931" y="43"/>
                    <a:pt x="2977" y="45"/>
                    <a:pt x="3022" y="50"/>
                  </a:cubicBezTo>
                  <a:cubicBezTo>
                    <a:pt x="3046" y="69"/>
                    <a:pt x="3064" y="69"/>
                    <a:pt x="3083" y="69"/>
                  </a:cubicBezTo>
                  <a:lnTo>
                    <a:pt x="3083" y="32"/>
                  </a:lnTo>
                  <a:lnTo>
                    <a:pt x="3022" y="32"/>
                  </a:lnTo>
                  <a:cubicBezTo>
                    <a:pt x="2946" y="11"/>
                    <a:pt x="2860" y="1"/>
                    <a:pt x="277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45"/>
            <p:cNvSpPr/>
            <p:nvPr/>
          </p:nvSpPr>
          <p:spPr>
            <a:xfrm>
              <a:off x="6406951" y="2185507"/>
              <a:ext cx="64156" cy="16880"/>
            </a:xfrm>
            <a:custGeom>
              <a:avLst/>
              <a:gdLst/>
              <a:ahLst/>
              <a:cxnLst/>
              <a:rect l="l" t="t" r="r" b="b"/>
              <a:pathLst>
                <a:path w="2288" h="602" extrusionOk="0">
                  <a:moveTo>
                    <a:pt x="1733" y="0"/>
                  </a:moveTo>
                  <a:cubicBezTo>
                    <a:pt x="1594" y="0"/>
                    <a:pt x="1460" y="0"/>
                    <a:pt x="1326" y="23"/>
                  </a:cubicBezTo>
                  <a:cubicBezTo>
                    <a:pt x="1192" y="23"/>
                    <a:pt x="1058" y="42"/>
                    <a:pt x="924" y="60"/>
                  </a:cubicBezTo>
                  <a:cubicBezTo>
                    <a:pt x="786" y="97"/>
                    <a:pt x="652" y="139"/>
                    <a:pt x="518" y="194"/>
                  </a:cubicBezTo>
                  <a:cubicBezTo>
                    <a:pt x="439" y="231"/>
                    <a:pt x="384" y="255"/>
                    <a:pt x="324" y="310"/>
                  </a:cubicBezTo>
                  <a:cubicBezTo>
                    <a:pt x="268" y="347"/>
                    <a:pt x="208" y="388"/>
                    <a:pt x="153" y="444"/>
                  </a:cubicBezTo>
                  <a:cubicBezTo>
                    <a:pt x="93" y="486"/>
                    <a:pt x="56" y="541"/>
                    <a:pt x="0" y="601"/>
                  </a:cubicBezTo>
                  <a:lnTo>
                    <a:pt x="93" y="601"/>
                  </a:lnTo>
                  <a:cubicBezTo>
                    <a:pt x="134" y="559"/>
                    <a:pt x="153" y="522"/>
                    <a:pt x="190" y="486"/>
                  </a:cubicBezTo>
                  <a:cubicBezTo>
                    <a:pt x="287" y="388"/>
                    <a:pt x="402" y="291"/>
                    <a:pt x="536" y="231"/>
                  </a:cubicBezTo>
                  <a:cubicBezTo>
                    <a:pt x="652" y="176"/>
                    <a:pt x="786" y="139"/>
                    <a:pt x="924" y="97"/>
                  </a:cubicBezTo>
                  <a:cubicBezTo>
                    <a:pt x="1058" y="79"/>
                    <a:pt x="1192" y="60"/>
                    <a:pt x="1326" y="42"/>
                  </a:cubicBezTo>
                  <a:cubicBezTo>
                    <a:pt x="1405" y="42"/>
                    <a:pt x="1460" y="42"/>
                    <a:pt x="1539" y="23"/>
                  </a:cubicBezTo>
                  <a:cubicBezTo>
                    <a:pt x="1594" y="23"/>
                    <a:pt x="1673" y="23"/>
                    <a:pt x="1733" y="42"/>
                  </a:cubicBezTo>
                  <a:cubicBezTo>
                    <a:pt x="1788" y="42"/>
                    <a:pt x="1867" y="42"/>
                    <a:pt x="1922" y="60"/>
                  </a:cubicBezTo>
                  <a:cubicBezTo>
                    <a:pt x="1983" y="79"/>
                    <a:pt x="2019" y="116"/>
                    <a:pt x="2080" y="157"/>
                  </a:cubicBezTo>
                  <a:lnTo>
                    <a:pt x="2098" y="157"/>
                  </a:lnTo>
                  <a:lnTo>
                    <a:pt x="2116" y="176"/>
                  </a:lnTo>
                  <a:lnTo>
                    <a:pt x="2135" y="194"/>
                  </a:lnTo>
                  <a:lnTo>
                    <a:pt x="2135" y="213"/>
                  </a:lnTo>
                  <a:cubicBezTo>
                    <a:pt x="2153" y="213"/>
                    <a:pt x="2172" y="231"/>
                    <a:pt x="2172" y="255"/>
                  </a:cubicBezTo>
                  <a:lnTo>
                    <a:pt x="2195" y="273"/>
                  </a:lnTo>
                  <a:cubicBezTo>
                    <a:pt x="2214" y="310"/>
                    <a:pt x="2232" y="328"/>
                    <a:pt x="2250" y="347"/>
                  </a:cubicBezTo>
                  <a:lnTo>
                    <a:pt x="2287" y="347"/>
                  </a:lnTo>
                  <a:cubicBezTo>
                    <a:pt x="2269" y="310"/>
                    <a:pt x="2250" y="291"/>
                    <a:pt x="2232" y="255"/>
                  </a:cubicBezTo>
                  <a:cubicBezTo>
                    <a:pt x="2195" y="213"/>
                    <a:pt x="2153" y="157"/>
                    <a:pt x="2098" y="139"/>
                  </a:cubicBezTo>
                  <a:cubicBezTo>
                    <a:pt x="2038" y="97"/>
                    <a:pt x="1983" y="60"/>
                    <a:pt x="1922" y="42"/>
                  </a:cubicBezTo>
                  <a:cubicBezTo>
                    <a:pt x="1867" y="23"/>
                    <a:pt x="1807" y="0"/>
                    <a:pt x="173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45"/>
            <p:cNvSpPr/>
            <p:nvPr/>
          </p:nvSpPr>
          <p:spPr>
            <a:xfrm>
              <a:off x="6407989" y="2144035"/>
              <a:ext cx="71810" cy="31489"/>
            </a:xfrm>
            <a:custGeom>
              <a:avLst/>
              <a:gdLst/>
              <a:ahLst/>
              <a:cxnLst/>
              <a:rect l="l" t="t" r="r" b="b"/>
              <a:pathLst>
                <a:path w="2561" h="1123" extrusionOk="0">
                  <a:moveTo>
                    <a:pt x="2560" y="1"/>
                  </a:moveTo>
                  <a:lnTo>
                    <a:pt x="2560" y="1"/>
                  </a:lnTo>
                  <a:cubicBezTo>
                    <a:pt x="2463" y="56"/>
                    <a:pt x="2347" y="93"/>
                    <a:pt x="2250" y="116"/>
                  </a:cubicBezTo>
                  <a:cubicBezTo>
                    <a:pt x="2213" y="116"/>
                    <a:pt x="2177" y="135"/>
                    <a:pt x="2135" y="135"/>
                  </a:cubicBezTo>
                  <a:lnTo>
                    <a:pt x="2098" y="135"/>
                  </a:lnTo>
                  <a:cubicBezTo>
                    <a:pt x="2079" y="153"/>
                    <a:pt x="2061" y="153"/>
                    <a:pt x="2043" y="153"/>
                  </a:cubicBezTo>
                  <a:lnTo>
                    <a:pt x="1830" y="153"/>
                  </a:lnTo>
                  <a:cubicBezTo>
                    <a:pt x="1751" y="135"/>
                    <a:pt x="1673" y="135"/>
                    <a:pt x="1599" y="135"/>
                  </a:cubicBezTo>
                  <a:lnTo>
                    <a:pt x="1386" y="93"/>
                  </a:lnTo>
                  <a:cubicBezTo>
                    <a:pt x="1308" y="75"/>
                    <a:pt x="1234" y="75"/>
                    <a:pt x="1137" y="75"/>
                  </a:cubicBezTo>
                  <a:cubicBezTo>
                    <a:pt x="1098" y="65"/>
                    <a:pt x="1058" y="61"/>
                    <a:pt x="1020" y="61"/>
                  </a:cubicBezTo>
                  <a:cubicBezTo>
                    <a:pt x="981" y="61"/>
                    <a:pt x="943" y="65"/>
                    <a:pt x="906" y="75"/>
                  </a:cubicBezTo>
                  <a:lnTo>
                    <a:pt x="846" y="75"/>
                  </a:lnTo>
                  <a:lnTo>
                    <a:pt x="772" y="93"/>
                  </a:lnTo>
                  <a:cubicBezTo>
                    <a:pt x="730" y="116"/>
                    <a:pt x="693" y="116"/>
                    <a:pt x="656" y="135"/>
                  </a:cubicBezTo>
                  <a:cubicBezTo>
                    <a:pt x="578" y="172"/>
                    <a:pt x="499" y="209"/>
                    <a:pt x="425" y="250"/>
                  </a:cubicBezTo>
                  <a:cubicBezTo>
                    <a:pt x="347" y="306"/>
                    <a:pt x="287" y="366"/>
                    <a:pt x="231" y="421"/>
                  </a:cubicBezTo>
                  <a:cubicBezTo>
                    <a:pt x="194" y="440"/>
                    <a:pt x="171" y="481"/>
                    <a:pt x="153" y="518"/>
                  </a:cubicBezTo>
                  <a:cubicBezTo>
                    <a:pt x="116" y="555"/>
                    <a:pt x="97" y="597"/>
                    <a:pt x="79" y="634"/>
                  </a:cubicBezTo>
                  <a:cubicBezTo>
                    <a:pt x="37" y="694"/>
                    <a:pt x="0" y="786"/>
                    <a:pt x="19" y="865"/>
                  </a:cubicBezTo>
                  <a:cubicBezTo>
                    <a:pt x="19" y="902"/>
                    <a:pt x="19" y="962"/>
                    <a:pt x="37" y="980"/>
                  </a:cubicBezTo>
                  <a:cubicBezTo>
                    <a:pt x="56" y="1017"/>
                    <a:pt x="97" y="1059"/>
                    <a:pt x="134" y="1077"/>
                  </a:cubicBezTo>
                  <a:cubicBezTo>
                    <a:pt x="153" y="1096"/>
                    <a:pt x="194" y="1114"/>
                    <a:pt x="250" y="1114"/>
                  </a:cubicBezTo>
                  <a:cubicBezTo>
                    <a:pt x="262" y="1121"/>
                    <a:pt x="275" y="1123"/>
                    <a:pt x="288" y="1123"/>
                  </a:cubicBezTo>
                  <a:cubicBezTo>
                    <a:pt x="314" y="1123"/>
                    <a:pt x="341" y="1114"/>
                    <a:pt x="365" y="1114"/>
                  </a:cubicBezTo>
                  <a:cubicBezTo>
                    <a:pt x="444" y="1096"/>
                    <a:pt x="518" y="1077"/>
                    <a:pt x="596" y="1040"/>
                  </a:cubicBezTo>
                  <a:lnTo>
                    <a:pt x="596" y="1040"/>
                  </a:lnTo>
                  <a:cubicBezTo>
                    <a:pt x="518" y="1059"/>
                    <a:pt x="444" y="1077"/>
                    <a:pt x="365" y="1096"/>
                  </a:cubicBezTo>
                  <a:cubicBezTo>
                    <a:pt x="287" y="1096"/>
                    <a:pt x="213" y="1077"/>
                    <a:pt x="153" y="1040"/>
                  </a:cubicBezTo>
                  <a:cubicBezTo>
                    <a:pt x="97" y="999"/>
                    <a:pt x="79" y="943"/>
                    <a:pt x="79" y="865"/>
                  </a:cubicBezTo>
                  <a:cubicBezTo>
                    <a:pt x="79" y="828"/>
                    <a:pt x="79" y="786"/>
                    <a:pt x="97" y="749"/>
                  </a:cubicBezTo>
                  <a:cubicBezTo>
                    <a:pt x="97" y="731"/>
                    <a:pt x="116" y="694"/>
                    <a:pt x="134" y="652"/>
                  </a:cubicBezTo>
                  <a:cubicBezTo>
                    <a:pt x="153" y="615"/>
                    <a:pt x="171" y="597"/>
                    <a:pt x="213" y="555"/>
                  </a:cubicBezTo>
                  <a:cubicBezTo>
                    <a:pt x="231" y="537"/>
                    <a:pt x="250" y="500"/>
                    <a:pt x="287" y="481"/>
                  </a:cubicBezTo>
                  <a:cubicBezTo>
                    <a:pt x="347" y="421"/>
                    <a:pt x="402" y="366"/>
                    <a:pt x="481" y="324"/>
                  </a:cubicBezTo>
                  <a:cubicBezTo>
                    <a:pt x="541" y="287"/>
                    <a:pt x="615" y="250"/>
                    <a:pt x="675" y="232"/>
                  </a:cubicBezTo>
                  <a:cubicBezTo>
                    <a:pt x="712" y="209"/>
                    <a:pt x="749" y="209"/>
                    <a:pt x="790" y="190"/>
                  </a:cubicBezTo>
                  <a:lnTo>
                    <a:pt x="906" y="190"/>
                  </a:lnTo>
                  <a:cubicBezTo>
                    <a:pt x="943" y="181"/>
                    <a:pt x="981" y="176"/>
                    <a:pt x="1017" y="176"/>
                  </a:cubicBezTo>
                  <a:cubicBezTo>
                    <a:pt x="1054" y="176"/>
                    <a:pt x="1088" y="181"/>
                    <a:pt x="1118" y="190"/>
                  </a:cubicBezTo>
                  <a:cubicBezTo>
                    <a:pt x="1192" y="190"/>
                    <a:pt x="1271" y="190"/>
                    <a:pt x="1349" y="209"/>
                  </a:cubicBezTo>
                  <a:cubicBezTo>
                    <a:pt x="1502" y="232"/>
                    <a:pt x="1636" y="269"/>
                    <a:pt x="1788" y="287"/>
                  </a:cubicBezTo>
                  <a:lnTo>
                    <a:pt x="1982" y="287"/>
                  </a:lnTo>
                  <a:cubicBezTo>
                    <a:pt x="2001" y="287"/>
                    <a:pt x="2019" y="287"/>
                    <a:pt x="2043" y="269"/>
                  </a:cubicBezTo>
                  <a:lnTo>
                    <a:pt x="2158" y="269"/>
                  </a:lnTo>
                  <a:cubicBezTo>
                    <a:pt x="2195" y="250"/>
                    <a:pt x="2232" y="250"/>
                    <a:pt x="2274" y="232"/>
                  </a:cubicBezTo>
                  <a:cubicBezTo>
                    <a:pt x="2366" y="209"/>
                    <a:pt x="2463" y="172"/>
                    <a:pt x="2542" y="116"/>
                  </a:cubicBezTo>
                  <a:lnTo>
                    <a:pt x="256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45"/>
            <p:cNvSpPr/>
            <p:nvPr/>
          </p:nvSpPr>
          <p:spPr>
            <a:xfrm>
              <a:off x="6281136" y="1946970"/>
              <a:ext cx="114964" cy="256959"/>
            </a:xfrm>
            <a:custGeom>
              <a:avLst/>
              <a:gdLst/>
              <a:ahLst/>
              <a:cxnLst/>
              <a:rect l="l" t="t" r="r" b="b"/>
              <a:pathLst>
                <a:path w="4100" h="9164" extrusionOk="0">
                  <a:moveTo>
                    <a:pt x="2639" y="1"/>
                  </a:moveTo>
                  <a:lnTo>
                    <a:pt x="1271" y="116"/>
                  </a:lnTo>
                  <a:lnTo>
                    <a:pt x="791" y="694"/>
                  </a:lnTo>
                  <a:lnTo>
                    <a:pt x="731" y="749"/>
                  </a:lnTo>
                  <a:lnTo>
                    <a:pt x="116" y="1484"/>
                  </a:lnTo>
                  <a:lnTo>
                    <a:pt x="1" y="1600"/>
                  </a:lnTo>
                  <a:lnTo>
                    <a:pt x="116" y="8780"/>
                  </a:lnTo>
                  <a:lnTo>
                    <a:pt x="3965" y="9163"/>
                  </a:lnTo>
                  <a:lnTo>
                    <a:pt x="4099" y="1443"/>
                  </a:lnTo>
                  <a:lnTo>
                    <a:pt x="3984" y="1309"/>
                  </a:lnTo>
                  <a:lnTo>
                    <a:pt x="3023" y="384"/>
                  </a:lnTo>
                  <a:lnTo>
                    <a:pt x="2962" y="329"/>
                  </a:lnTo>
                  <a:lnTo>
                    <a:pt x="26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45"/>
            <p:cNvSpPr/>
            <p:nvPr/>
          </p:nvSpPr>
          <p:spPr>
            <a:xfrm>
              <a:off x="6284893" y="2011771"/>
              <a:ext cx="107449" cy="65305"/>
            </a:xfrm>
            <a:custGeom>
              <a:avLst/>
              <a:gdLst/>
              <a:ahLst/>
              <a:cxnLst/>
              <a:rect l="l" t="t" r="r" b="b"/>
              <a:pathLst>
                <a:path w="3832" h="2329" extrusionOk="0">
                  <a:moveTo>
                    <a:pt x="3831" y="0"/>
                  </a:moveTo>
                  <a:lnTo>
                    <a:pt x="1" y="134"/>
                  </a:lnTo>
                  <a:lnTo>
                    <a:pt x="19" y="2292"/>
                  </a:lnTo>
                  <a:lnTo>
                    <a:pt x="3794" y="2329"/>
                  </a:lnTo>
                  <a:lnTo>
                    <a:pt x="383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45"/>
            <p:cNvSpPr/>
            <p:nvPr/>
          </p:nvSpPr>
          <p:spPr>
            <a:xfrm>
              <a:off x="6285426" y="2076010"/>
              <a:ext cx="105879" cy="63651"/>
            </a:xfrm>
            <a:custGeom>
              <a:avLst/>
              <a:gdLst/>
              <a:ahLst/>
              <a:cxnLst/>
              <a:rect l="l" t="t" r="r" b="b"/>
              <a:pathLst>
                <a:path w="3776" h="2270" extrusionOk="0">
                  <a:moveTo>
                    <a:pt x="0" y="1"/>
                  </a:moveTo>
                  <a:lnTo>
                    <a:pt x="37" y="2080"/>
                  </a:lnTo>
                  <a:lnTo>
                    <a:pt x="3734" y="2270"/>
                  </a:lnTo>
                  <a:lnTo>
                    <a:pt x="377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45"/>
            <p:cNvSpPr/>
            <p:nvPr/>
          </p:nvSpPr>
          <p:spPr>
            <a:xfrm>
              <a:off x="6286463" y="2134334"/>
              <a:ext cx="103664" cy="65838"/>
            </a:xfrm>
            <a:custGeom>
              <a:avLst/>
              <a:gdLst/>
              <a:ahLst/>
              <a:cxnLst/>
              <a:rect l="l" t="t" r="r" b="b"/>
              <a:pathLst>
                <a:path w="3697" h="2348" extrusionOk="0">
                  <a:moveTo>
                    <a:pt x="0" y="0"/>
                  </a:moveTo>
                  <a:lnTo>
                    <a:pt x="42" y="2001"/>
                  </a:lnTo>
                  <a:lnTo>
                    <a:pt x="3660" y="2347"/>
                  </a:lnTo>
                  <a:lnTo>
                    <a:pt x="369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45"/>
            <p:cNvSpPr/>
            <p:nvPr/>
          </p:nvSpPr>
          <p:spPr>
            <a:xfrm>
              <a:off x="6285426" y="2076010"/>
              <a:ext cx="105879" cy="2636"/>
            </a:xfrm>
            <a:custGeom>
              <a:avLst/>
              <a:gdLst/>
              <a:ahLst/>
              <a:cxnLst/>
              <a:rect l="l" t="t" r="r" b="b"/>
              <a:pathLst>
                <a:path w="3776" h="94" extrusionOk="0">
                  <a:moveTo>
                    <a:pt x="0" y="1"/>
                  </a:moveTo>
                  <a:lnTo>
                    <a:pt x="0" y="56"/>
                  </a:lnTo>
                  <a:lnTo>
                    <a:pt x="3775" y="93"/>
                  </a:lnTo>
                  <a:lnTo>
                    <a:pt x="377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45"/>
            <p:cNvSpPr/>
            <p:nvPr/>
          </p:nvSpPr>
          <p:spPr>
            <a:xfrm>
              <a:off x="6284893" y="2011771"/>
              <a:ext cx="107449" cy="5973"/>
            </a:xfrm>
            <a:custGeom>
              <a:avLst/>
              <a:gdLst/>
              <a:ahLst/>
              <a:cxnLst/>
              <a:rect l="l" t="t" r="r" b="b"/>
              <a:pathLst>
                <a:path w="3832" h="213" extrusionOk="0">
                  <a:moveTo>
                    <a:pt x="3831" y="0"/>
                  </a:moveTo>
                  <a:lnTo>
                    <a:pt x="1" y="134"/>
                  </a:lnTo>
                  <a:lnTo>
                    <a:pt x="1" y="213"/>
                  </a:lnTo>
                  <a:lnTo>
                    <a:pt x="3831" y="74"/>
                  </a:lnTo>
                  <a:lnTo>
                    <a:pt x="383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45"/>
            <p:cNvSpPr/>
            <p:nvPr/>
          </p:nvSpPr>
          <p:spPr>
            <a:xfrm>
              <a:off x="6286463" y="2134334"/>
              <a:ext cx="103664" cy="7543"/>
            </a:xfrm>
            <a:custGeom>
              <a:avLst/>
              <a:gdLst/>
              <a:ahLst/>
              <a:cxnLst/>
              <a:rect l="l" t="t" r="r" b="b"/>
              <a:pathLst>
                <a:path w="3697" h="269" extrusionOk="0">
                  <a:moveTo>
                    <a:pt x="0" y="0"/>
                  </a:moveTo>
                  <a:lnTo>
                    <a:pt x="0" y="56"/>
                  </a:lnTo>
                  <a:lnTo>
                    <a:pt x="3697" y="268"/>
                  </a:lnTo>
                  <a:lnTo>
                    <a:pt x="369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45"/>
            <p:cNvSpPr/>
            <p:nvPr/>
          </p:nvSpPr>
          <p:spPr>
            <a:xfrm>
              <a:off x="6284893" y="2018024"/>
              <a:ext cx="107449" cy="9449"/>
            </a:xfrm>
            <a:custGeom>
              <a:avLst/>
              <a:gdLst/>
              <a:ahLst/>
              <a:cxnLst/>
              <a:rect l="l" t="t" r="r" b="b"/>
              <a:pathLst>
                <a:path w="3832" h="337" extrusionOk="0">
                  <a:moveTo>
                    <a:pt x="498" y="1"/>
                  </a:moveTo>
                  <a:cubicBezTo>
                    <a:pt x="403" y="1"/>
                    <a:pt x="307" y="15"/>
                    <a:pt x="213" y="45"/>
                  </a:cubicBezTo>
                  <a:cubicBezTo>
                    <a:pt x="172" y="45"/>
                    <a:pt x="135" y="64"/>
                    <a:pt x="98" y="82"/>
                  </a:cubicBezTo>
                  <a:cubicBezTo>
                    <a:pt x="98" y="105"/>
                    <a:pt x="79" y="105"/>
                    <a:pt x="79" y="105"/>
                  </a:cubicBezTo>
                  <a:lnTo>
                    <a:pt x="38" y="124"/>
                  </a:lnTo>
                  <a:cubicBezTo>
                    <a:pt x="19" y="142"/>
                    <a:pt x="19" y="142"/>
                    <a:pt x="1" y="161"/>
                  </a:cubicBezTo>
                  <a:lnTo>
                    <a:pt x="1" y="336"/>
                  </a:lnTo>
                  <a:cubicBezTo>
                    <a:pt x="19" y="313"/>
                    <a:pt x="38" y="295"/>
                    <a:pt x="56" y="276"/>
                  </a:cubicBezTo>
                  <a:cubicBezTo>
                    <a:pt x="56" y="258"/>
                    <a:pt x="79" y="258"/>
                    <a:pt x="98" y="239"/>
                  </a:cubicBezTo>
                  <a:lnTo>
                    <a:pt x="116" y="221"/>
                  </a:lnTo>
                  <a:lnTo>
                    <a:pt x="153" y="221"/>
                  </a:lnTo>
                  <a:cubicBezTo>
                    <a:pt x="172" y="198"/>
                    <a:pt x="213" y="179"/>
                    <a:pt x="250" y="161"/>
                  </a:cubicBezTo>
                  <a:cubicBezTo>
                    <a:pt x="329" y="142"/>
                    <a:pt x="403" y="142"/>
                    <a:pt x="481" y="142"/>
                  </a:cubicBezTo>
                  <a:cubicBezTo>
                    <a:pt x="504" y="137"/>
                    <a:pt x="527" y="135"/>
                    <a:pt x="549" y="135"/>
                  </a:cubicBezTo>
                  <a:cubicBezTo>
                    <a:pt x="603" y="135"/>
                    <a:pt x="657" y="148"/>
                    <a:pt x="712" y="161"/>
                  </a:cubicBezTo>
                  <a:cubicBezTo>
                    <a:pt x="865" y="179"/>
                    <a:pt x="1040" y="239"/>
                    <a:pt x="1211" y="258"/>
                  </a:cubicBezTo>
                  <a:cubicBezTo>
                    <a:pt x="1387" y="295"/>
                    <a:pt x="1539" y="295"/>
                    <a:pt x="1715" y="313"/>
                  </a:cubicBezTo>
                  <a:cubicBezTo>
                    <a:pt x="2080" y="313"/>
                    <a:pt x="2426" y="295"/>
                    <a:pt x="2792" y="258"/>
                  </a:cubicBezTo>
                  <a:cubicBezTo>
                    <a:pt x="2967" y="239"/>
                    <a:pt x="3157" y="221"/>
                    <a:pt x="3332" y="179"/>
                  </a:cubicBezTo>
                  <a:cubicBezTo>
                    <a:pt x="3503" y="142"/>
                    <a:pt x="3660" y="105"/>
                    <a:pt x="3831" y="27"/>
                  </a:cubicBezTo>
                  <a:lnTo>
                    <a:pt x="3831" y="27"/>
                  </a:lnTo>
                  <a:cubicBezTo>
                    <a:pt x="3753" y="45"/>
                    <a:pt x="3679" y="64"/>
                    <a:pt x="3600" y="82"/>
                  </a:cubicBezTo>
                  <a:cubicBezTo>
                    <a:pt x="3503" y="105"/>
                    <a:pt x="3429" y="124"/>
                    <a:pt x="3332" y="142"/>
                  </a:cubicBezTo>
                  <a:cubicBezTo>
                    <a:pt x="3235" y="142"/>
                    <a:pt x="3138" y="161"/>
                    <a:pt x="3060" y="161"/>
                  </a:cubicBezTo>
                  <a:cubicBezTo>
                    <a:pt x="2967" y="179"/>
                    <a:pt x="2870" y="179"/>
                    <a:pt x="2792" y="198"/>
                  </a:cubicBezTo>
                  <a:cubicBezTo>
                    <a:pt x="2597" y="198"/>
                    <a:pt x="2426" y="221"/>
                    <a:pt x="2251" y="221"/>
                  </a:cubicBezTo>
                  <a:cubicBezTo>
                    <a:pt x="2159" y="221"/>
                    <a:pt x="2080" y="221"/>
                    <a:pt x="1983" y="198"/>
                  </a:cubicBezTo>
                  <a:lnTo>
                    <a:pt x="1733" y="198"/>
                  </a:lnTo>
                  <a:cubicBezTo>
                    <a:pt x="1636" y="198"/>
                    <a:pt x="1558" y="179"/>
                    <a:pt x="1484" y="179"/>
                  </a:cubicBezTo>
                  <a:cubicBezTo>
                    <a:pt x="1387" y="179"/>
                    <a:pt x="1308" y="161"/>
                    <a:pt x="1234" y="142"/>
                  </a:cubicBezTo>
                  <a:cubicBezTo>
                    <a:pt x="1059" y="105"/>
                    <a:pt x="906" y="64"/>
                    <a:pt x="731" y="27"/>
                  </a:cubicBezTo>
                  <a:cubicBezTo>
                    <a:pt x="654" y="10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45"/>
            <p:cNvSpPr/>
            <p:nvPr/>
          </p:nvSpPr>
          <p:spPr>
            <a:xfrm>
              <a:off x="6284893" y="2029829"/>
              <a:ext cx="106917" cy="11861"/>
            </a:xfrm>
            <a:custGeom>
              <a:avLst/>
              <a:gdLst/>
              <a:ahLst/>
              <a:cxnLst/>
              <a:rect l="l" t="t" r="r" b="b"/>
              <a:pathLst>
                <a:path w="3813" h="423" extrusionOk="0">
                  <a:moveTo>
                    <a:pt x="3259" y="1"/>
                  </a:moveTo>
                  <a:cubicBezTo>
                    <a:pt x="3123" y="1"/>
                    <a:pt x="2991" y="19"/>
                    <a:pt x="2852" y="49"/>
                  </a:cubicBezTo>
                  <a:cubicBezTo>
                    <a:pt x="2676" y="68"/>
                    <a:pt x="2505" y="123"/>
                    <a:pt x="2329" y="165"/>
                  </a:cubicBezTo>
                  <a:cubicBezTo>
                    <a:pt x="2159" y="202"/>
                    <a:pt x="1983" y="239"/>
                    <a:pt x="1812" y="262"/>
                  </a:cubicBezTo>
                  <a:cubicBezTo>
                    <a:pt x="1733" y="280"/>
                    <a:pt x="1636" y="280"/>
                    <a:pt x="1558" y="280"/>
                  </a:cubicBezTo>
                  <a:cubicBezTo>
                    <a:pt x="1465" y="299"/>
                    <a:pt x="1387" y="299"/>
                    <a:pt x="1308" y="299"/>
                  </a:cubicBezTo>
                  <a:cubicBezTo>
                    <a:pt x="1137" y="299"/>
                    <a:pt x="962" y="299"/>
                    <a:pt x="809" y="280"/>
                  </a:cubicBezTo>
                  <a:cubicBezTo>
                    <a:pt x="634" y="262"/>
                    <a:pt x="481" y="239"/>
                    <a:pt x="329" y="202"/>
                  </a:cubicBezTo>
                  <a:cubicBezTo>
                    <a:pt x="287" y="202"/>
                    <a:pt x="250" y="183"/>
                    <a:pt x="213" y="183"/>
                  </a:cubicBezTo>
                  <a:lnTo>
                    <a:pt x="153" y="165"/>
                  </a:lnTo>
                  <a:cubicBezTo>
                    <a:pt x="135" y="165"/>
                    <a:pt x="116" y="146"/>
                    <a:pt x="98" y="146"/>
                  </a:cubicBezTo>
                  <a:cubicBezTo>
                    <a:pt x="56" y="146"/>
                    <a:pt x="19" y="123"/>
                    <a:pt x="1" y="105"/>
                  </a:cubicBezTo>
                  <a:lnTo>
                    <a:pt x="1" y="262"/>
                  </a:lnTo>
                  <a:cubicBezTo>
                    <a:pt x="19" y="262"/>
                    <a:pt x="38" y="262"/>
                    <a:pt x="56" y="280"/>
                  </a:cubicBezTo>
                  <a:cubicBezTo>
                    <a:pt x="79" y="280"/>
                    <a:pt x="98" y="280"/>
                    <a:pt x="116" y="299"/>
                  </a:cubicBezTo>
                  <a:lnTo>
                    <a:pt x="195" y="299"/>
                  </a:lnTo>
                  <a:cubicBezTo>
                    <a:pt x="232" y="317"/>
                    <a:pt x="269" y="317"/>
                    <a:pt x="310" y="336"/>
                  </a:cubicBezTo>
                  <a:cubicBezTo>
                    <a:pt x="463" y="377"/>
                    <a:pt x="634" y="396"/>
                    <a:pt x="791" y="414"/>
                  </a:cubicBezTo>
                  <a:cubicBezTo>
                    <a:pt x="905" y="414"/>
                    <a:pt x="1021" y="423"/>
                    <a:pt x="1136" y="423"/>
                  </a:cubicBezTo>
                  <a:cubicBezTo>
                    <a:pt x="1194" y="423"/>
                    <a:pt x="1251" y="420"/>
                    <a:pt x="1308" y="414"/>
                  </a:cubicBezTo>
                  <a:cubicBezTo>
                    <a:pt x="1387" y="414"/>
                    <a:pt x="1484" y="414"/>
                    <a:pt x="1558" y="396"/>
                  </a:cubicBezTo>
                  <a:cubicBezTo>
                    <a:pt x="1655" y="396"/>
                    <a:pt x="1733" y="377"/>
                    <a:pt x="1830" y="377"/>
                  </a:cubicBezTo>
                  <a:cubicBezTo>
                    <a:pt x="2001" y="336"/>
                    <a:pt x="2177" y="299"/>
                    <a:pt x="2348" y="239"/>
                  </a:cubicBezTo>
                  <a:cubicBezTo>
                    <a:pt x="2524" y="202"/>
                    <a:pt x="2694" y="146"/>
                    <a:pt x="2870" y="105"/>
                  </a:cubicBezTo>
                  <a:cubicBezTo>
                    <a:pt x="2944" y="86"/>
                    <a:pt x="3041" y="86"/>
                    <a:pt x="3138" y="68"/>
                  </a:cubicBezTo>
                  <a:cubicBezTo>
                    <a:pt x="3217" y="49"/>
                    <a:pt x="3314" y="49"/>
                    <a:pt x="3406" y="49"/>
                  </a:cubicBezTo>
                  <a:cubicBezTo>
                    <a:pt x="3503" y="49"/>
                    <a:pt x="3582" y="68"/>
                    <a:pt x="3679" y="86"/>
                  </a:cubicBezTo>
                  <a:cubicBezTo>
                    <a:pt x="3716" y="86"/>
                    <a:pt x="3776" y="105"/>
                    <a:pt x="3813" y="123"/>
                  </a:cubicBezTo>
                  <a:lnTo>
                    <a:pt x="3813" y="105"/>
                  </a:lnTo>
                  <a:cubicBezTo>
                    <a:pt x="3679" y="49"/>
                    <a:pt x="3545" y="31"/>
                    <a:pt x="3406" y="8"/>
                  </a:cubicBezTo>
                  <a:cubicBezTo>
                    <a:pt x="3356" y="3"/>
                    <a:pt x="3307" y="1"/>
                    <a:pt x="32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45"/>
            <p:cNvSpPr/>
            <p:nvPr/>
          </p:nvSpPr>
          <p:spPr>
            <a:xfrm>
              <a:off x="6285426" y="2048952"/>
              <a:ext cx="106384" cy="12450"/>
            </a:xfrm>
            <a:custGeom>
              <a:avLst/>
              <a:gdLst/>
              <a:ahLst/>
              <a:cxnLst/>
              <a:rect l="l" t="t" r="r" b="b"/>
              <a:pathLst>
                <a:path w="3794" h="444" extrusionOk="0">
                  <a:moveTo>
                    <a:pt x="1289" y="0"/>
                  </a:moveTo>
                  <a:cubicBezTo>
                    <a:pt x="1192" y="0"/>
                    <a:pt x="1118" y="19"/>
                    <a:pt x="1021" y="42"/>
                  </a:cubicBezTo>
                  <a:cubicBezTo>
                    <a:pt x="984" y="42"/>
                    <a:pt x="943" y="60"/>
                    <a:pt x="887" y="79"/>
                  </a:cubicBezTo>
                  <a:cubicBezTo>
                    <a:pt x="846" y="97"/>
                    <a:pt x="809" y="116"/>
                    <a:pt x="772" y="134"/>
                  </a:cubicBezTo>
                  <a:cubicBezTo>
                    <a:pt x="693" y="176"/>
                    <a:pt x="615" y="213"/>
                    <a:pt x="541" y="250"/>
                  </a:cubicBezTo>
                  <a:cubicBezTo>
                    <a:pt x="462" y="291"/>
                    <a:pt x="384" y="328"/>
                    <a:pt x="310" y="365"/>
                  </a:cubicBezTo>
                  <a:cubicBezTo>
                    <a:pt x="268" y="365"/>
                    <a:pt x="231" y="388"/>
                    <a:pt x="194" y="388"/>
                  </a:cubicBezTo>
                  <a:cubicBezTo>
                    <a:pt x="153" y="407"/>
                    <a:pt x="116" y="407"/>
                    <a:pt x="79" y="407"/>
                  </a:cubicBezTo>
                  <a:cubicBezTo>
                    <a:pt x="37" y="425"/>
                    <a:pt x="19" y="425"/>
                    <a:pt x="0" y="425"/>
                  </a:cubicBezTo>
                  <a:lnTo>
                    <a:pt x="0" y="444"/>
                  </a:lnTo>
                  <a:lnTo>
                    <a:pt x="79" y="444"/>
                  </a:lnTo>
                  <a:cubicBezTo>
                    <a:pt x="116" y="444"/>
                    <a:pt x="153" y="444"/>
                    <a:pt x="194" y="425"/>
                  </a:cubicBezTo>
                  <a:cubicBezTo>
                    <a:pt x="231" y="425"/>
                    <a:pt x="291" y="425"/>
                    <a:pt x="328" y="407"/>
                  </a:cubicBezTo>
                  <a:cubicBezTo>
                    <a:pt x="481" y="347"/>
                    <a:pt x="638" y="273"/>
                    <a:pt x="790" y="194"/>
                  </a:cubicBezTo>
                  <a:cubicBezTo>
                    <a:pt x="827" y="194"/>
                    <a:pt x="869" y="176"/>
                    <a:pt x="924" y="157"/>
                  </a:cubicBezTo>
                  <a:cubicBezTo>
                    <a:pt x="961" y="134"/>
                    <a:pt x="1003" y="134"/>
                    <a:pt x="1040" y="116"/>
                  </a:cubicBezTo>
                  <a:cubicBezTo>
                    <a:pt x="1092" y="116"/>
                    <a:pt x="1142" y="108"/>
                    <a:pt x="1199" y="108"/>
                  </a:cubicBezTo>
                  <a:cubicBezTo>
                    <a:pt x="1227" y="108"/>
                    <a:pt x="1257" y="110"/>
                    <a:pt x="1289" y="116"/>
                  </a:cubicBezTo>
                  <a:cubicBezTo>
                    <a:pt x="1465" y="116"/>
                    <a:pt x="1636" y="157"/>
                    <a:pt x="1811" y="194"/>
                  </a:cubicBezTo>
                  <a:cubicBezTo>
                    <a:pt x="1982" y="231"/>
                    <a:pt x="2158" y="291"/>
                    <a:pt x="2329" y="310"/>
                  </a:cubicBezTo>
                  <a:cubicBezTo>
                    <a:pt x="2426" y="328"/>
                    <a:pt x="2523" y="328"/>
                    <a:pt x="2620" y="347"/>
                  </a:cubicBezTo>
                  <a:lnTo>
                    <a:pt x="2675" y="347"/>
                  </a:lnTo>
                  <a:cubicBezTo>
                    <a:pt x="2717" y="328"/>
                    <a:pt x="2736" y="328"/>
                    <a:pt x="2754" y="328"/>
                  </a:cubicBezTo>
                  <a:lnTo>
                    <a:pt x="2833" y="328"/>
                  </a:lnTo>
                  <a:cubicBezTo>
                    <a:pt x="2851" y="328"/>
                    <a:pt x="2870" y="310"/>
                    <a:pt x="2888" y="310"/>
                  </a:cubicBezTo>
                  <a:cubicBezTo>
                    <a:pt x="2925" y="310"/>
                    <a:pt x="2948" y="310"/>
                    <a:pt x="2967" y="291"/>
                  </a:cubicBezTo>
                  <a:cubicBezTo>
                    <a:pt x="2985" y="291"/>
                    <a:pt x="3022" y="291"/>
                    <a:pt x="3041" y="273"/>
                  </a:cubicBezTo>
                  <a:cubicBezTo>
                    <a:pt x="3082" y="250"/>
                    <a:pt x="3119" y="231"/>
                    <a:pt x="3179" y="213"/>
                  </a:cubicBezTo>
                  <a:cubicBezTo>
                    <a:pt x="3253" y="176"/>
                    <a:pt x="3350" y="134"/>
                    <a:pt x="3429" y="97"/>
                  </a:cubicBezTo>
                  <a:cubicBezTo>
                    <a:pt x="3484" y="79"/>
                    <a:pt x="3526" y="60"/>
                    <a:pt x="3563" y="60"/>
                  </a:cubicBezTo>
                  <a:cubicBezTo>
                    <a:pt x="3618" y="60"/>
                    <a:pt x="3660" y="42"/>
                    <a:pt x="3715" y="42"/>
                  </a:cubicBezTo>
                  <a:cubicBezTo>
                    <a:pt x="3734" y="42"/>
                    <a:pt x="3757" y="60"/>
                    <a:pt x="3794" y="60"/>
                  </a:cubicBezTo>
                  <a:lnTo>
                    <a:pt x="3794" y="42"/>
                  </a:lnTo>
                  <a:cubicBezTo>
                    <a:pt x="3757" y="19"/>
                    <a:pt x="3734" y="19"/>
                    <a:pt x="3715" y="19"/>
                  </a:cubicBezTo>
                  <a:cubicBezTo>
                    <a:pt x="3687" y="13"/>
                    <a:pt x="3660" y="11"/>
                    <a:pt x="3633" y="11"/>
                  </a:cubicBezTo>
                  <a:cubicBezTo>
                    <a:pt x="3565" y="11"/>
                    <a:pt x="3498" y="25"/>
                    <a:pt x="3429" y="42"/>
                  </a:cubicBezTo>
                  <a:cubicBezTo>
                    <a:pt x="3332" y="79"/>
                    <a:pt x="3235" y="116"/>
                    <a:pt x="3156" y="157"/>
                  </a:cubicBezTo>
                  <a:cubicBezTo>
                    <a:pt x="3101" y="176"/>
                    <a:pt x="3064" y="194"/>
                    <a:pt x="3022" y="194"/>
                  </a:cubicBezTo>
                  <a:cubicBezTo>
                    <a:pt x="3004" y="213"/>
                    <a:pt x="2967" y="213"/>
                    <a:pt x="2948" y="213"/>
                  </a:cubicBezTo>
                  <a:cubicBezTo>
                    <a:pt x="2925" y="231"/>
                    <a:pt x="2907" y="231"/>
                    <a:pt x="2888" y="231"/>
                  </a:cubicBezTo>
                  <a:cubicBezTo>
                    <a:pt x="2817" y="239"/>
                    <a:pt x="2742" y="243"/>
                    <a:pt x="2667" y="243"/>
                  </a:cubicBezTo>
                  <a:cubicBezTo>
                    <a:pt x="2559" y="243"/>
                    <a:pt x="2450" y="234"/>
                    <a:pt x="2347" y="213"/>
                  </a:cubicBezTo>
                  <a:cubicBezTo>
                    <a:pt x="2255" y="194"/>
                    <a:pt x="2176" y="176"/>
                    <a:pt x="2079" y="157"/>
                  </a:cubicBezTo>
                  <a:lnTo>
                    <a:pt x="1830" y="97"/>
                  </a:lnTo>
                  <a:cubicBezTo>
                    <a:pt x="1733" y="60"/>
                    <a:pt x="1654" y="42"/>
                    <a:pt x="1562" y="42"/>
                  </a:cubicBezTo>
                  <a:cubicBezTo>
                    <a:pt x="1465" y="19"/>
                    <a:pt x="1386" y="0"/>
                    <a:pt x="1289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45"/>
            <p:cNvSpPr/>
            <p:nvPr/>
          </p:nvSpPr>
          <p:spPr>
            <a:xfrm>
              <a:off x="6285426" y="2064626"/>
              <a:ext cx="105879" cy="9225"/>
            </a:xfrm>
            <a:custGeom>
              <a:avLst/>
              <a:gdLst/>
              <a:ahLst/>
              <a:cxnLst/>
              <a:rect l="l" t="t" r="r" b="b"/>
              <a:pathLst>
                <a:path w="3776" h="329" extrusionOk="0">
                  <a:moveTo>
                    <a:pt x="2578" y="0"/>
                  </a:moveTo>
                  <a:cubicBezTo>
                    <a:pt x="2560" y="0"/>
                    <a:pt x="2541" y="19"/>
                    <a:pt x="2523" y="19"/>
                  </a:cubicBezTo>
                  <a:cubicBezTo>
                    <a:pt x="2426" y="19"/>
                    <a:pt x="2347" y="37"/>
                    <a:pt x="2274" y="60"/>
                  </a:cubicBezTo>
                  <a:cubicBezTo>
                    <a:pt x="2098" y="97"/>
                    <a:pt x="1945" y="134"/>
                    <a:pt x="1793" y="176"/>
                  </a:cubicBezTo>
                  <a:cubicBezTo>
                    <a:pt x="1714" y="194"/>
                    <a:pt x="1636" y="213"/>
                    <a:pt x="1539" y="231"/>
                  </a:cubicBezTo>
                  <a:cubicBezTo>
                    <a:pt x="1502" y="231"/>
                    <a:pt x="1465" y="250"/>
                    <a:pt x="1423" y="250"/>
                  </a:cubicBezTo>
                  <a:lnTo>
                    <a:pt x="1252" y="250"/>
                  </a:lnTo>
                  <a:cubicBezTo>
                    <a:pt x="1240" y="250"/>
                    <a:pt x="1228" y="258"/>
                    <a:pt x="1214" y="258"/>
                  </a:cubicBezTo>
                  <a:cubicBezTo>
                    <a:pt x="1207" y="258"/>
                    <a:pt x="1200" y="256"/>
                    <a:pt x="1192" y="250"/>
                  </a:cubicBezTo>
                  <a:lnTo>
                    <a:pt x="1077" y="250"/>
                  </a:lnTo>
                  <a:cubicBezTo>
                    <a:pt x="1003" y="250"/>
                    <a:pt x="924" y="231"/>
                    <a:pt x="846" y="213"/>
                  </a:cubicBezTo>
                  <a:cubicBezTo>
                    <a:pt x="772" y="194"/>
                    <a:pt x="693" y="176"/>
                    <a:pt x="615" y="176"/>
                  </a:cubicBezTo>
                  <a:cubicBezTo>
                    <a:pt x="541" y="153"/>
                    <a:pt x="462" y="134"/>
                    <a:pt x="384" y="134"/>
                  </a:cubicBezTo>
                  <a:cubicBezTo>
                    <a:pt x="310" y="134"/>
                    <a:pt x="231" y="134"/>
                    <a:pt x="153" y="153"/>
                  </a:cubicBezTo>
                  <a:cubicBezTo>
                    <a:pt x="116" y="153"/>
                    <a:pt x="79" y="176"/>
                    <a:pt x="37" y="194"/>
                  </a:cubicBezTo>
                  <a:lnTo>
                    <a:pt x="0" y="194"/>
                  </a:lnTo>
                  <a:lnTo>
                    <a:pt x="0" y="213"/>
                  </a:lnTo>
                  <a:cubicBezTo>
                    <a:pt x="60" y="194"/>
                    <a:pt x="97" y="176"/>
                    <a:pt x="153" y="176"/>
                  </a:cubicBezTo>
                  <a:lnTo>
                    <a:pt x="384" y="176"/>
                  </a:lnTo>
                  <a:cubicBezTo>
                    <a:pt x="462" y="194"/>
                    <a:pt x="541" y="194"/>
                    <a:pt x="615" y="213"/>
                  </a:cubicBezTo>
                  <a:cubicBezTo>
                    <a:pt x="693" y="231"/>
                    <a:pt x="772" y="250"/>
                    <a:pt x="846" y="268"/>
                  </a:cubicBezTo>
                  <a:cubicBezTo>
                    <a:pt x="887" y="291"/>
                    <a:pt x="924" y="291"/>
                    <a:pt x="961" y="291"/>
                  </a:cubicBezTo>
                  <a:cubicBezTo>
                    <a:pt x="1003" y="310"/>
                    <a:pt x="1040" y="310"/>
                    <a:pt x="1077" y="328"/>
                  </a:cubicBezTo>
                  <a:lnTo>
                    <a:pt x="1446" y="328"/>
                  </a:lnTo>
                  <a:cubicBezTo>
                    <a:pt x="1483" y="328"/>
                    <a:pt x="1520" y="310"/>
                    <a:pt x="1562" y="310"/>
                  </a:cubicBezTo>
                  <a:cubicBezTo>
                    <a:pt x="1636" y="291"/>
                    <a:pt x="1714" y="268"/>
                    <a:pt x="1811" y="250"/>
                  </a:cubicBezTo>
                  <a:cubicBezTo>
                    <a:pt x="1964" y="213"/>
                    <a:pt x="2116" y="153"/>
                    <a:pt x="2274" y="134"/>
                  </a:cubicBezTo>
                  <a:cubicBezTo>
                    <a:pt x="2371" y="116"/>
                    <a:pt x="2444" y="97"/>
                    <a:pt x="2523" y="79"/>
                  </a:cubicBezTo>
                  <a:cubicBezTo>
                    <a:pt x="2575" y="79"/>
                    <a:pt x="2634" y="71"/>
                    <a:pt x="2690" y="71"/>
                  </a:cubicBezTo>
                  <a:cubicBezTo>
                    <a:pt x="2719" y="71"/>
                    <a:pt x="2746" y="73"/>
                    <a:pt x="2773" y="79"/>
                  </a:cubicBezTo>
                  <a:cubicBezTo>
                    <a:pt x="2851" y="79"/>
                    <a:pt x="2948" y="79"/>
                    <a:pt x="3022" y="97"/>
                  </a:cubicBezTo>
                  <a:cubicBezTo>
                    <a:pt x="3119" y="97"/>
                    <a:pt x="3198" y="116"/>
                    <a:pt x="3272" y="134"/>
                  </a:cubicBezTo>
                  <a:cubicBezTo>
                    <a:pt x="3447" y="176"/>
                    <a:pt x="3600" y="213"/>
                    <a:pt x="3775" y="250"/>
                  </a:cubicBezTo>
                  <a:cubicBezTo>
                    <a:pt x="3618" y="194"/>
                    <a:pt x="3447" y="134"/>
                    <a:pt x="3295" y="97"/>
                  </a:cubicBezTo>
                  <a:cubicBezTo>
                    <a:pt x="3119" y="60"/>
                    <a:pt x="2948" y="19"/>
                    <a:pt x="277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45"/>
            <p:cNvSpPr/>
            <p:nvPr/>
          </p:nvSpPr>
          <p:spPr>
            <a:xfrm>
              <a:off x="6285931" y="2087282"/>
              <a:ext cx="104842" cy="10515"/>
            </a:xfrm>
            <a:custGeom>
              <a:avLst/>
              <a:gdLst/>
              <a:ahLst/>
              <a:cxnLst/>
              <a:rect l="l" t="t" r="r" b="b"/>
              <a:pathLst>
                <a:path w="3739" h="375" extrusionOk="0">
                  <a:moveTo>
                    <a:pt x="3739" y="1"/>
                  </a:moveTo>
                  <a:cubicBezTo>
                    <a:pt x="3660" y="38"/>
                    <a:pt x="3563" y="98"/>
                    <a:pt x="3466" y="135"/>
                  </a:cubicBezTo>
                  <a:cubicBezTo>
                    <a:pt x="3369" y="177"/>
                    <a:pt x="3277" y="195"/>
                    <a:pt x="3180" y="232"/>
                  </a:cubicBezTo>
                  <a:cubicBezTo>
                    <a:pt x="3120" y="232"/>
                    <a:pt x="3083" y="232"/>
                    <a:pt x="3023" y="250"/>
                  </a:cubicBezTo>
                  <a:cubicBezTo>
                    <a:pt x="2986" y="250"/>
                    <a:pt x="2930" y="250"/>
                    <a:pt x="2870" y="269"/>
                  </a:cubicBezTo>
                  <a:lnTo>
                    <a:pt x="2274" y="269"/>
                  </a:lnTo>
                  <a:cubicBezTo>
                    <a:pt x="2061" y="269"/>
                    <a:pt x="1867" y="250"/>
                    <a:pt x="1678" y="250"/>
                  </a:cubicBezTo>
                  <a:cubicBezTo>
                    <a:pt x="1290" y="250"/>
                    <a:pt x="906" y="232"/>
                    <a:pt x="541" y="195"/>
                  </a:cubicBezTo>
                  <a:lnTo>
                    <a:pt x="463" y="195"/>
                  </a:lnTo>
                  <a:lnTo>
                    <a:pt x="389" y="177"/>
                  </a:lnTo>
                  <a:lnTo>
                    <a:pt x="329" y="177"/>
                  </a:lnTo>
                  <a:lnTo>
                    <a:pt x="250" y="153"/>
                  </a:lnTo>
                  <a:lnTo>
                    <a:pt x="195" y="153"/>
                  </a:lnTo>
                  <a:cubicBezTo>
                    <a:pt x="176" y="153"/>
                    <a:pt x="135" y="135"/>
                    <a:pt x="116" y="135"/>
                  </a:cubicBezTo>
                  <a:lnTo>
                    <a:pt x="1" y="116"/>
                  </a:lnTo>
                  <a:lnTo>
                    <a:pt x="1" y="177"/>
                  </a:lnTo>
                  <a:cubicBezTo>
                    <a:pt x="176" y="214"/>
                    <a:pt x="347" y="250"/>
                    <a:pt x="523" y="292"/>
                  </a:cubicBezTo>
                  <a:cubicBezTo>
                    <a:pt x="906" y="329"/>
                    <a:pt x="1290" y="366"/>
                    <a:pt x="1678" y="366"/>
                  </a:cubicBezTo>
                  <a:cubicBezTo>
                    <a:pt x="1804" y="366"/>
                    <a:pt x="1941" y="374"/>
                    <a:pt x="2075" y="374"/>
                  </a:cubicBezTo>
                  <a:cubicBezTo>
                    <a:pt x="2143" y="374"/>
                    <a:pt x="2209" y="372"/>
                    <a:pt x="2274" y="366"/>
                  </a:cubicBezTo>
                  <a:lnTo>
                    <a:pt x="2584" y="366"/>
                  </a:lnTo>
                  <a:cubicBezTo>
                    <a:pt x="2676" y="366"/>
                    <a:pt x="2773" y="366"/>
                    <a:pt x="2889" y="348"/>
                  </a:cubicBezTo>
                  <a:cubicBezTo>
                    <a:pt x="3101" y="329"/>
                    <a:pt x="3314" y="292"/>
                    <a:pt x="3508" y="195"/>
                  </a:cubicBezTo>
                  <a:cubicBezTo>
                    <a:pt x="3582" y="135"/>
                    <a:pt x="3660" y="98"/>
                    <a:pt x="3739" y="38"/>
                  </a:cubicBezTo>
                  <a:lnTo>
                    <a:pt x="3739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45"/>
            <p:cNvSpPr/>
            <p:nvPr/>
          </p:nvSpPr>
          <p:spPr>
            <a:xfrm>
              <a:off x="6285931" y="2099228"/>
              <a:ext cx="104842" cy="15702"/>
            </a:xfrm>
            <a:custGeom>
              <a:avLst/>
              <a:gdLst/>
              <a:ahLst/>
              <a:cxnLst/>
              <a:rect l="l" t="t" r="r" b="b"/>
              <a:pathLst>
                <a:path w="3739" h="560" extrusionOk="0">
                  <a:moveTo>
                    <a:pt x="3466" y="0"/>
                  </a:moveTo>
                  <a:cubicBezTo>
                    <a:pt x="3277" y="19"/>
                    <a:pt x="3083" y="74"/>
                    <a:pt x="2907" y="134"/>
                  </a:cubicBezTo>
                  <a:cubicBezTo>
                    <a:pt x="2815" y="153"/>
                    <a:pt x="2718" y="190"/>
                    <a:pt x="2639" y="213"/>
                  </a:cubicBezTo>
                  <a:cubicBezTo>
                    <a:pt x="2542" y="250"/>
                    <a:pt x="2445" y="268"/>
                    <a:pt x="2371" y="305"/>
                  </a:cubicBezTo>
                  <a:cubicBezTo>
                    <a:pt x="2195" y="347"/>
                    <a:pt x="2024" y="384"/>
                    <a:pt x="1849" y="421"/>
                  </a:cubicBezTo>
                  <a:cubicBezTo>
                    <a:pt x="1683" y="439"/>
                    <a:pt x="1521" y="450"/>
                    <a:pt x="1361" y="450"/>
                  </a:cubicBezTo>
                  <a:cubicBezTo>
                    <a:pt x="1169" y="450"/>
                    <a:pt x="980" y="435"/>
                    <a:pt x="791" y="402"/>
                  </a:cubicBezTo>
                  <a:cubicBezTo>
                    <a:pt x="523" y="347"/>
                    <a:pt x="250" y="268"/>
                    <a:pt x="1" y="153"/>
                  </a:cubicBezTo>
                  <a:lnTo>
                    <a:pt x="1" y="190"/>
                  </a:lnTo>
                  <a:cubicBezTo>
                    <a:pt x="250" y="328"/>
                    <a:pt x="523" y="421"/>
                    <a:pt x="791" y="481"/>
                  </a:cubicBezTo>
                  <a:lnTo>
                    <a:pt x="851" y="499"/>
                  </a:lnTo>
                  <a:lnTo>
                    <a:pt x="925" y="499"/>
                  </a:lnTo>
                  <a:lnTo>
                    <a:pt x="985" y="518"/>
                  </a:lnTo>
                  <a:cubicBezTo>
                    <a:pt x="1003" y="518"/>
                    <a:pt x="1022" y="518"/>
                    <a:pt x="1040" y="536"/>
                  </a:cubicBezTo>
                  <a:lnTo>
                    <a:pt x="1174" y="536"/>
                  </a:lnTo>
                  <a:cubicBezTo>
                    <a:pt x="1234" y="536"/>
                    <a:pt x="1271" y="559"/>
                    <a:pt x="1313" y="559"/>
                  </a:cubicBezTo>
                  <a:lnTo>
                    <a:pt x="1659" y="559"/>
                  </a:lnTo>
                  <a:lnTo>
                    <a:pt x="1696" y="536"/>
                  </a:lnTo>
                  <a:lnTo>
                    <a:pt x="1849" y="536"/>
                  </a:lnTo>
                  <a:lnTo>
                    <a:pt x="1983" y="499"/>
                  </a:lnTo>
                  <a:lnTo>
                    <a:pt x="2061" y="499"/>
                  </a:lnTo>
                  <a:lnTo>
                    <a:pt x="2122" y="481"/>
                  </a:lnTo>
                  <a:cubicBezTo>
                    <a:pt x="2158" y="481"/>
                    <a:pt x="2177" y="481"/>
                    <a:pt x="2195" y="462"/>
                  </a:cubicBezTo>
                  <a:lnTo>
                    <a:pt x="2256" y="444"/>
                  </a:lnTo>
                  <a:cubicBezTo>
                    <a:pt x="2311" y="444"/>
                    <a:pt x="2353" y="421"/>
                    <a:pt x="2389" y="402"/>
                  </a:cubicBezTo>
                  <a:cubicBezTo>
                    <a:pt x="2584" y="347"/>
                    <a:pt x="2755" y="287"/>
                    <a:pt x="2930" y="213"/>
                  </a:cubicBezTo>
                  <a:cubicBezTo>
                    <a:pt x="3023" y="190"/>
                    <a:pt x="3101" y="153"/>
                    <a:pt x="3198" y="134"/>
                  </a:cubicBezTo>
                  <a:cubicBezTo>
                    <a:pt x="3235" y="116"/>
                    <a:pt x="3295" y="97"/>
                    <a:pt x="3332" y="97"/>
                  </a:cubicBezTo>
                  <a:cubicBezTo>
                    <a:pt x="3392" y="74"/>
                    <a:pt x="3429" y="74"/>
                    <a:pt x="3466" y="56"/>
                  </a:cubicBezTo>
                  <a:cubicBezTo>
                    <a:pt x="3563" y="56"/>
                    <a:pt x="3642" y="37"/>
                    <a:pt x="3739" y="37"/>
                  </a:cubicBezTo>
                  <a:lnTo>
                    <a:pt x="373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45"/>
            <p:cNvSpPr/>
            <p:nvPr/>
          </p:nvSpPr>
          <p:spPr>
            <a:xfrm>
              <a:off x="6285931" y="2115407"/>
              <a:ext cx="102122" cy="17777"/>
            </a:xfrm>
            <a:custGeom>
              <a:avLst/>
              <a:gdLst/>
              <a:ahLst/>
              <a:cxnLst/>
              <a:rect l="l" t="t" r="r" b="b"/>
              <a:pathLst>
                <a:path w="3642" h="634" extrusionOk="0">
                  <a:moveTo>
                    <a:pt x="1" y="1"/>
                  </a:moveTo>
                  <a:lnTo>
                    <a:pt x="1" y="19"/>
                  </a:lnTo>
                  <a:cubicBezTo>
                    <a:pt x="42" y="19"/>
                    <a:pt x="79" y="38"/>
                    <a:pt x="98" y="38"/>
                  </a:cubicBezTo>
                  <a:cubicBezTo>
                    <a:pt x="79" y="19"/>
                    <a:pt x="42" y="19"/>
                    <a:pt x="1" y="1"/>
                  </a:cubicBezTo>
                  <a:close/>
                  <a:moveTo>
                    <a:pt x="98" y="38"/>
                  </a:moveTo>
                  <a:cubicBezTo>
                    <a:pt x="176" y="75"/>
                    <a:pt x="250" y="98"/>
                    <a:pt x="329" y="98"/>
                  </a:cubicBezTo>
                  <a:cubicBezTo>
                    <a:pt x="481" y="135"/>
                    <a:pt x="657" y="153"/>
                    <a:pt x="809" y="172"/>
                  </a:cubicBezTo>
                  <a:lnTo>
                    <a:pt x="1290" y="213"/>
                  </a:lnTo>
                  <a:cubicBezTo>
                    <a:pt x="1465" y="213"/>
                    <a:pt x="1618" y="232"/>
                    <a:pt x="1793" y="250"/>
                  </a:cubicBezTo>
                  <a:cubicBezTo>
                    <a:pt x="2122" y="269"/>
                    <a:pt x="2468" y="287"/>
                    <a:pt x="2815" y="329"/>
                  </a:cubicBezTo>
                  <a:cubicBezTo>
                    <a:pt x="2986" y="329"/>
                    <a:pt x="3161" y="347"/>
                    <a:pt x="3332" y="366"/>
                  </a:cubicBezTo>
                  <a:lnTo>
                    <a:pt x="3466" y="366"/>
                  </a:lnTo>
                  <a:cubicBezTo>
                    <a:pt x="3466" y="366"/>
                    <a:pt x="3485" y="384"/>
                    <a:pt x="3508" y="384"/>
                  </a:cubicBezTo>
                  <a:lnTo>
                    <a:pt x="3526" y="403"/>
                  </a:lnTo>
                  <a:lnTo>
                    <a:pt x="3526" y="421"/>
                  </a:lnTo>
                  <a:lnTo>
                    <a:pt x="3526" y="444"/>
                  </a:lnTo>
                  <a:cubicBezTo>
                    <a:pt x="3526" y="444"/>
                    <a:pt x="3526" y="463"/>
                    <a:pt x="3508" y="481"/>
                  </a:cubicBezTo>
                  <a:lnTo>
                    <a:pt x="3485" y="500"/>
                  </a:lnTo>
                  <a:cubicBezTo>
                    <a:pt x="3466" y="500"/>
                    <a:pt x="3448" y="500"/>
                    <a:pt x="3429" y="518"/>
                  </a:cubicBezTo>
                  <a:lnTo>
                    <a:pt x="3295" y="518"/>
                  </a:lnTo>
                  <a:lnTo>
                    <a:pt x="3161" y="500"/>
                  </a:lnTo>
                  <a:lnTo>
                    <a:pt x="2907" y="500"/>
                  </a:lnTo>
                  <a:lnTo>
                    <a:pt x="2389" y="481"/>
                  </a:lnTo>
                  <a:lnTo>
                    <a:pt x="1890" y="463"/>
                  </a:lnTo>
                  <a:lnTo>
                    <a:pt x="1387" y="444"/>
                  </a:lnTo>
                  <a:lnTo>
                    <a:pt x="19" y="384"/>
                  </a:lnTo>
                  <a:lnTo>
                    <a:pt x="19" y="421"/>
                  </a:lnTo>
                  <a:cubicBezTo>
                    <a:pt x="463" y="463"/>
                    <a:pt x="925" y="500"/>
                    <a:pt x="1387" y="537"/>
                  </a:cubicBezTo>
                  <a:lnTo>
                    <a:pt x="1636" y="560"/>
                  </a:lnTo>
                  <a:lnTo>
                    <a:pt x="1890" y="560"/>
                  </a:lnTo>
                  <a:lnTo>
                    <a:pt x="2389" y="597"/>
                  </a:lnTo>
                  <a:cubicBezTo>
                    <a:pt x="2560" y="597"/>
                    <a:pt x="2736" y="597"/>
                    <a:pt x="2907" y="615"/>
                  </a:cubicBezTo>
                  <a:lnTo>
                    <a:pt x="3161" y="615"/>
                  </a:lnTo>
                  <a:lnTo>
                    <a:pt x="3295" y="634"/>
                  </a:lnTo>
                  <a:lnTo>
                    <a:pt x="3448" y="634"/>
                  </a:lnTo>
                  <a:cubicBezTo>
                    <a:pt x="3466" y="615"/>
                    <a:pt x="3485" y="615"/>
                    <a:pt x="3526" y="615"/>
                  </a:cubicBezTo>
                  <a:lnTo>
                    <a:pt x="3545" y="597"/>
                  </a:lnTo>
                  <a:lnTo>
                    <a:pt x="3563" y="597"/>
                  </a:lnTo>
                  <a:cubicBezTo>
                    <a:pt x="3563" y="578"/>
                    <a:pt x="3582" y="578"/>
                    <a:pt x="3600" y="560"/>
                  </a:cubicBezTo>
                  <a:cubicBezTo>
                    <a:pt x="3623" y="537"/>
                    <a:pt x="3642" y="500"/>
                    <a:pt x="3642" y="481"/>
                  </a:cubicBezTo>
                  <a:lnTo>
                    <a:pt x="3642" y="421"/>
                  </a:lnTo>
                  <a:cubicBezTo>
                    <a:pt x="3642" y="403"/>
                    <a:pt x="3642" y="384"/>
                    <a:pt x="3623" y="366"/>
                  </a:cubicBezTo>
                  <a:cubicBezTo>
                    <a:pt x="3623" y="329"/>
                    <a:pt x="3582" y="306"/>
                    <a:pt x="3563" y="287"/>
                  </a:cubicBezTo>
                  <a:cubicBezTo>
                    <a:pt x="3526" y="269"/>
                    <a:pt x="3508" y="269"/>
                    <a:pt x="3485" y="250"/>
                  </a:cubicBezTo>
                  <a:lnTo>
                    <a:pt x="3332" y="250"/>
                  </a:lnTo>
                  <a:cubicBezTo>
                    <a:pt x="3161" y="232"/>
                    <a:pt x="2986" y="213"/>
                    <a:pt x="2815" y="213"/>
                  </a:cubicBezTo>
                  <a:cubicBezTo>
                    <a:pt x="2468" y="190"/>
                    <a:pt x="2122" y="172"/>
                    <a:pt x="1793" y="153"/>
                  </a:cubicBezTo>
                  <a:cubicBezTo>
                    <a:pt x="1618" y="153"/>
                    <a:pt x="1465" y="135"/>
                    <a:pt x="1290" y="135"/>
                  </a:cubicBezTo>
                  <a:lnTo>
                    <a:pt x="809" y="116"/>
                  </a:lnTo>
                  <a:cubicBezTo>
                    <a:pt x="657" y="98"/>
                    <a:pt x="481" y="98"/>
                    <a:pt x="329" y="75"/>
                  </a:cubicBezTo>
                  <a:cubicBezTo>
                    <a:pt x="250" y="56"/>
                    <a:pt x="176" y="56"/>
                    <a:pt x="98" y="38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45"/>
            <p:cNvSpPr/>
            <p:nvPr/>
          </p:nvSpPr>
          <p:spPr>
            <a:xfrm>
              <a:off x="6286463" y="2144035"/>
              <a:ext cx="103664" cy="22067"/>
            </a:xfrm>
            <a:custGeom>
              <a:avLst/>
              <a:gdLst/>
              <a:ahLst/>
              <a:cxnLst/>
              <a:rect l="l" t="t" r="r" b="b"/>
              <a:pathLst>
                <a:path w="3697" h="787" extrusionOk="0">
                  <a:moveTo>
                    <a:pt x="0" y="1"/>
                  </a:moveTo>
                  <a:lnTo>
                    <a:pt x="0" y="56"/>
                  </a:lnTo>
                  <a:cubicBezTo>
                    <a:pt x="213" y="93"/>
                    <a:pt x="407" y="172"/>
                    <a:pt x="601" y="250"/>
                  </a:cubicBezTo>
                  <a:cubicBezTo>
                    <a:pt x="850" y="324"/>
                    <a:pt x="1100" y="421"/>
                    <a:pt x="1368" y="463"/>
                  </a:cubicBezTo>
                  <a:lnTo>
                    <a:pt x="1368" y="481"/>
                  </a:lnTo>
                  <a:cubicBezTo>
                    <a:pt x="1599" y="615"/>
                    <a:pt x="1871" y="694"/>
                    <a:pt x="2218" y="712"/>
                  </a:cubicBezTo>
                  <a:lnTo>
                    <a:pt x="2680" y="712"/>
                  </a:lnTo>
                  <a:cubicBezTo>
                    <a:pt x="2769" y="712"/>
                    <a:pt x="2867" y="704"/>
                    <a:pt x="2962" y="704"/>
                  </a:cubicBezTo>
                  <a:cubicBezTo>
                    <a:pt x="3009" y="704"/>
                    <a:pt x="3056" y="706"/>
                    <a:pt x="3101" y="712"/>
                  </a:cubicBezTo>
                  <a:cubicBezTo>
                    <a:pt x="3313" y="712"/>
                    <a:pt x="3507" y="749"/>
                    <a:pt x="3678" y="786"/>
                  </a:cubicBezTo>
                  <a:lnTo>
                    <a:pt x="3678" y="731"/>
                  </a:lnTo>
                  <a:cubicBezTo>
                    <a:pt x="3507" y="671"/>
                    <a:pt x="3313" y="652"/>
                    <a:pt x="3101" y="634"/>
                  </a:cubicBezTo>
                  <a:lnTo>
                    <a:pt x="2680" y="634"/>
                  </a:lnTo>
                  <a:cubicBezTo>
                    <a:pt x="2523" y="652"/>
                    <a:pt x="2370" y="652"/>
                    <a:pt x="2218" y="652"/>
                  </a:cubicBezTo>
                  <a:cubicBezTo>
                    <a:pt x="1945" y="634"/>
                    <a:pt x="1714" y="578"/>
                    <a:pt x="1525" y="500"/>
                  </a:cubicBezTo>
                  <a:lnTo>
                    <a:pt x="1677" y="500"/>
                  </a:lnTo>
                  <a:cubicBezTo>
                    <a:pt x="1945" y="500"/>
                    <a:pt x="2218" y="421"/>
                    <a:pt x="2468" y="366"/>
                  </a:cubicBezTo>
                  <a:cubicBezTo>
                    <a:pt x="2565" y="347"/>
                    <a:pt x="2680" y="306"/>
                    <a:pt x="2772" y="287"/>
                  </a:cubicBezTo>
                  <a:cubicBezTo>
                    <a:pt x="2957" y="248"/>
                    <a:pt x="3121" y="228"/>
                    <a:pt x="3270" y="228"/>
                  </a:cubicBezTo>
                  <a:cubicBezTo>
                    <a:pt x="3419" y="228"/>
                    <a:pt x="3553" y="248"/>
                    <a:pt x="3678" y="287"/>
                  </a:cubicBezTo>
                  <a:lnTo>
                    <a:pt x="3697" y="209"/>
                  </a:lnTo>
                  <a:cubicBezTo>
                    <a:pt x="3581" y="177"/>
                    <a:pt x="3457" y="162"/>
                    <a:pt x="3326" y="162"/>
                  </a:cubicBezTo>
                  <a:cubicBezTo>
                    <a:pt x="3154" y="162"/>
                    <a:pt x="2969" y="187"/>
                    <a:pt x="2772" y="232"/>
                  </a:cubicBezTo>
                  <a:cubicBezTo>
                    <a:pt x="2657" y="250"/>
                    <a:pt x="2541" y="269"/>
                    <a:pt x="2449" y="306"/>
                  </a:cubicBezTo>
                  <a:cubicBezTo>
                    <a:pt x="2195" y="366"/>
                    <a:pt x="1927" y="440"/>
                    <a:pt x="1677" y="440"/>
                  </a:cubicBezTo>
                  <a:cubicBezTo>
                    <a:pt x="1312" y="440"/>
                    <a:pt x="966" y="306"/>
                    <a:pt x="619" y="190"/>
                  </a:cubicBezTo>
                  <a:cubicBezTo>
                    <a:pt x="407" y="116"/>
                    <a:pt x="213" y="38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45"/>
            <p:cNvSpPr/>
            <p:nvPr/>
          </p:nvSpPr>
          <p:spPr>
            <a:xfrm>
              <a:off x="6296810" y="2170477"/>
              <a:ext cx="92280" cy="24255"/>
            </a:xfrm>
            <a:custGeom>
              <a:avLst/>
              <a:gdLst/>
              <a:ahLst/>
              <a:cxnLst/>
              <a:rect l="l" t="t" r="r" b="b"/>
              <a:pathLst>
                <a:path w="3291" h="865" extrusionOk="0">
                  <a:moveTo>
                    <a:pt x="324" y="0"/>
                  </a:moveTo>
                  <a:cubicBezTo>
                    <a:pt x="250" y="0"/>
                    <a:pt x="190" y="19"/>
                    <a:pt x="135" y="56"/>
                  </a:cubicBezTo>
                  <a:cubicBezTo>
                    <a:pt x="75" y="97"/>
                    <a:pt x="38" y="171"/>
                    <a:pt x="19" y="231"/>
                  </a:cubicBezTo>
                  <a:cubicBezTo>
                    <a:pt x="1" y="268"/>
                    <a:pt x="1" y="305"/>
                    <a:pt x="1" y="347"/>
                  </a:cubicBezTo>
                  <a:cubicBezTo>
                    <a:pt x="1" y="402"/>
                    <a:pt x="19" y="444"/>
                    <a:pt x="38" y="462"/>
                  </a:cubicBezTo>
                  <a:cubicBezTo>
                    <a:pt x="56" y="499"/>
                    <a:pt x="75" y="536"/>
                    <a:pt x="116" y="559"/>
                  </a:cubicBezTo>
                  <a:cubicBezTo>
                    <a:pt x="135" y="596"/>
                    <a:pt x="172" y="615"/>
                    <a:pt x="190" y="633"/>
                  </a:cubicBezTo>
                  <a:cubicBezTo>
                    <a:pt x="232" y="652"/>
                    <a:pt x="250" y="675"/>
                    <a:pt x="287" y="693"/>
                  </a:cubicBezTo>
                  <a:cubicBezTo>
                    <a:pt x="306" y="693"/>
                    <a:pt x="324" y="693"/>
                    <a:pt x="324" y="712"/>
                  </a:cubicBezTo>
                  <a:cubicBezTo>
                    <a:pt x="347" y="712"/>
                    <a:pt x="366" y="712"/>
                    <a:pt x="384" y="730"/>
                  </a:cubicBezTo>
                  <a:cubicBezTo>
                    <a:pt x="440" y="749"/>
                    <a:pt x="500" y="767"/>
                    <a:pt x="578" y="791"/>
                  </a:cubicBezTo>
                  <a:cubicBezTo>
                    <a:pt x="578" y="791"/>
                    <a:pt x="597" y="791"/>
                    <a:pt x="597" y="809"/>
                  </a:cubicBezTo>
                  <a:lnTo>
                    <a:pt x="1248" y="864"/>
                  </a:lnTo>
                  <a:cubicBezTo>
                    <a:pt x="1290" y="864"/>
                    <a:pt x="1327" y="846"/>
                    <a:pt x="1364" y="846"/>
                  </a:cubicBezTo>
                  <a:cubicBezTo>
                    <a:pt x="1502" y="827"/>
                    <a:pt x="1636" y="791"/>
                    <a:pt x="1752" y="749"/>
                  </a:cubicBezTo>
                  <a:cubicBezTo>
                    <a:pt x="1886" y="712"/>
                    <a:pt x="2020" y="675"/>
                    <a:pt x="2154" y="652"/>
                  </a:cubicBezTo>
                  <a:lnTo>
                    <a:pt x="2348" y="652"/>
                  </a:lnTo>
                  <a:cubicBezTo>
                    <a:pt x="2385" y="652"/>
                    <a:pt x="2427" y="652"/>
                    <a:pt x="2464" y="675"/>
                  </a:cubicBezTo>
                  <a:cubicBezTo>
                    <a:pt x="2482" y="675"/>
                    <a:pt x="2518" y="675"/>
                    <a:pt x="2560" y="693"/>
                  </a:cubicBezTo>
                  <a:lnTo>
                    <a:pt x="2560" y="693"/>
                  </a:lnTo>
                  <a:cubicBezTo>
                    <a:pt x="2518" y="675"/>
                    <a:pt x="2482" y="675"/>
                    <a:pt x="2464" y="652"/>
                  </a:cubicBezTo>
                  <a:cubicBezTo>
                    <a:pt x="2427" y="652"/>
                    <a:pt x="2385" y="652"/>
                    <a:pt x="2348" y="633"/>
                  </a:cubicBezTo>
                  <a:lnTo>
                    <a:pt x="2135" y="633"/>
                  </a:lnTo>
                  <a:cubicBezTo>
                    <a:pt x="2001" y="652"/>
                    <a:pt x="1868" y="693"/>
                    <a:pt x="1752" y="712"/>
                  </a:cubicBezTo>
                  <a:cubicBezTo>
                    <a:pt x="1618" y="749"/>
                    <a:pt x="1479" y="791"/>
                    <a:pt x="1364" y="809"/>
                  </a:cubicBezTo>
                  <a:lnTo>
                    <a:pt x="925" y="809"/>
                  </a:lnTo>
                  <a:lnTo>
                    <a:pt x="865" y="791"/>
                  </a:lnTo>
                  <a:cubicBezTo>
                    <a:pt x="846" y="791"/>
                    <a:pt x="809" y="791"/>
                    <a:pt x="768" y="767"/>
                  </a:cubicBezTo>
                  <a:cubicBezTo>
                    <a:pt x="712" y="767"/>
                    <a:pt x="652" y="749"/>
                    <a:pt x="578" y="730"/>
                  </a:cubicBezTo>
                  <a:cubicBezTo>
                    <a:pt x="518" y="712"/>
                    <a:pt x="463" y="693"/>
                    <a:pt x="403" y="675"/>
                  </a:cubicBezTo>
                  <a:cubicBezTo>
                    <a:pt x="384" y="652"/>
                    <a:pt x="366" y="652"/>
                    <a:pt x="347" y="633"/>
                  </a:cubicBezTo>
                  <a:cubicBezTo>
                    <a:pt x="347" y="633"/>
                    <a:pt x="324" y="633"/>
                    <a:pt x="306" y="615"/>
                  </a:cubicBezTo>
                  <a:cubicBezTo>
                    <a:pt x="269" y="615"/>
                    <a:pt x="250" y="596"/>
                    <a:pt x="232" y="578"/>
                  </a:cubicBezTo>
                  <a:cubicBezTo>
                    <a:pt x="172" y="536"/>
                    <a:pt x="116" y="499"/>
                    <a:pt x="93" y="444"/>
                  </a:cubicBezTo>
                  <a:cubicBezTo>
                    <a:pt x="75" y="421"/>
                    <a:pt x="75" y="384"/>
                    <a:pt x="56" y="347"/>
                  </a:cubicBezTo>
                  <a:cubicBezTo>
                    <a:pt x="56" y="328"/>
                    <a:pt x="75" y="287"/>
                    <a:pt x="75" y="268"/>
                  </a:cubicBezTo>
                  <a:cubicBezTo>
                    <a:pt x="93" y="213"/>
                    <a:pt x="135" y="153"/>
                    <a:pt x="172" y="116"/>
                  </a:cubicBezTo>
                  <a:cubicBezTo>
                    <a:pt x="209" y="97"/>
                    <a:pt x="269" y="74"/>
                    <a:pt x="324" y="74"/>
                  </a:cubicBezTo>
                  <a:cubicBezTo>
                    <a:pt x="347" y="69"/>
                    <a:pt x="368" y="67"/>
                    <a:pt x="387" y="67"/>
                  </a:cubicBezTo>
                  <a:cubicBezTo>
                    <a:pt x="437" y="67"/>
                    <a:pt x="479" y="81"/>
                    <a:pt x="518" y="97"/>
                  </a:cubicBezTo>
                  <a:cubicBezTo>
                    <a:pt x="578" y="116"/>
                    <a:pt x="634" y="134"/>
                    <a:pt x="712" y="153"/>
                  </a:cubicBezTo>
                  <a:cubicBezTo>
                    <a:pt x="768" y="190"/>
                    <a:pt x="828" y="213"/>
                    <a:pt x="883" y="250"/>
                  </a:cubicBezTo>
                  <a:lnTo>
                    <a:pt x="943" y="268"/>
                  </a:lnTo>
                  <a:lnTo>
                    <a:pt x="980" y="268"/>
                  </a:lnTo>
                  <a:cubicBezTo>
                    <a:pt x="1017" y="287"/>
                    <a:pt x="1059" y="305"/>
                    <a:pt x="1096" y="305"/>
                  </a:cubicBezTo>
                  <a:cubicBezTo>
                    <a:pt x="1096" y="305"/>
                    <a:pt x="1114" y="328"/>
                    <a:pt x="1133" y="328"/>
                  </a:cubicBezTo>
                  <a:lnTo>
                    <a:pt x="1193" y="328"/>
                  </a:lnTo>
                  <a:lnTo>
                    <a:pt x="1211" y="347"/>
                  </a:lnTo>
                  <a:lnTo>
                    <a:pt x="1290" y="347"/>
                  </a:lnTo>
                  <a:cubicBezTo>
                    <a:pt x="1327" y="365"/>
                    <a:pt x="1364" y="365"/>
                    <a:pt x="1387" y="365"/>
                  </a:cubicBezTo>
                  <a:cubicBezTo>
                    <a:pt x="1424" y="365"/>
                    <a:pt x="1461" y="384"/>
                    <a:pt x="1502" y="384"/>
                  </a:cubicBezTo>
                  <a:cubicBezTo>
                    <a:pt x="1636" y="384"/>
                    <a:pt x="1770" y="402"/>
                    <a:pt x="1904" y="402"/>
                  </a:cubicBezTo>
                  <a:cubicBezTo>
                    <a:pt x="2038" y="402"/>
                    <a:pt x="2178" y="398"/>
                    <a:pt x="2318" y="398"/>
                  </a:cubicBezTo>
                  <a:cubicBezTo>
                    <a:pt x="2458" y="398"/>
                    <a:pt x="2598" y="402"/>
                    <a:pt x="2732" y="421"/>
                  </a:cubicBezTo>
                  <a:cubicBezTo>
                    <a:pt x="2889" y="421"/>
                    <a:pt x="3023" y="444"/>
                    <a:pt x="3157" y="481"/>
                  </a:cubicBezTo>
                  <a:cubicBezTo>
                    <a:pt x="3212" y="499"/>
                    <a:pt x="3254" y="499"/>
                    <a:pt x="3291" y="518"/>
                  </a:cubicBezTo>
                  <a:lnTo>
                    <a:pt x="3291" y="499"/>
                  </a:lnTo>
                  <a:cubicBezTo>
                    <a:pt x="3254" y="481"/>
                    <a:pt x="3212" y="481"/>
                    <a:pt x="3175" y="462"/>
                  </a:cubicBezTo>
                  <a:cubicBezTo>
                    <a:pt x="3023" y="421"/>
                    <a:pt x="2889" y="402"/>
                    <a:pt x="2732" y="384"/>
                  </a:cubicBezTo>
                  <a:cubicBezTo>
                    <a:pt x="2598" y="365"/>
                    <a:pt x="2464" y="365"/>
                    <a:pt x="2311" y="347"/>
                  </a:cubicBezTo>
                  <a:lnTo>
                    <a:pt x="1904" y="347"/>
                  </a:lnTo>
                  <a:cubicBezTo>
                    <a:pt x="1770" y="347"/>
                    <a:pt x="1636" y="328"/>
                    <a:pt x="1502" y="305"/>
                  </a:cubicBezTo>
                  <a:lnTo>
                    <a:pt x="1387" y="305"/>
                  </a:lnTo>
                  <a:cubicBezTo>
                    <a:pt x="1364" y="305"/>
                    <a:pt x="1327" y="287"/>
                    <a:pt x="1290" y="287"/>
                  </a:cubicBezTo>
                  <a:lnTo>
                    <a:pt x="1248" y="268"/>
                  </a:lnTo>
                  <a:lnTo>
                    <a:pt x="1193" y="268"/>
                  </a:lnTo>
                  <a:lnTo>
                    <a:pt x="1156" y="250"/>
                  </a:lnTo>
                  <a:lnTo>
                    <a:pt x="1096" y="250"/>
                  </a:lnTo>
                  <a:cubicBezTo>
                    <a:pt x="1040" y="231"/>
                    <a:pt x="980" y="190"/>
                    <a:pt x="902" y="171"/>
                  </a:cubicBezTo>
                  <a:cubicBezTo>
                    <a:pt x="846" y="153"/>
                    <a:pt x="786" y="116"/>
                    <a:pt x="731" y="97"/>
                  </a:cubicBezTo>
                  <a:cubicBezTo>
                    <a:pt x="652" y="56"/>
                    <a:pt x="597" y="37"/>
                    <a:pt x="537" y="19"/>
                  </a:cubicBezTo>
                  <a:cubicBezTo>
                    <a:pt x="463" y="0"/>
                    <a:pt x="403" y="0"/>
                    <a:pt x="32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45"/>
            <p:cNvSpPr/>
            <p:nvPr/>
          </p:nvSpPr>
          <p:spPr>
            <a:xfrm>
              <a:off x="6317279" y="2065131"/>
              <a:ext cx="38387" cy="8720"/>
            </a:xfrm>
            <a:custGeom>
              <a:avLst/>
              <a:gdLst/>
              <a:ahLst/>
              <a:cxnLst/>
              <a:rect l="l" t="t" r="r" b="b"/>
              <a:pathLst>
                <a:path w="1369" h="311" extrusionOk="0">
                  <a:moveTo>
                    <a:pt x="1" y="1"/>
                  </a:moveTo>
                  <a:lnTo>
                    <a:pt x="19" y="292"/>
                  </a:lnTo>
                  <a:lnTo>
                    <a:pt x="153" y="292"/>
                  </a:lnTo>
                  <a:lnTo>
                    <a:pt x="1369" y="310"/>
                  </a:lnTo>
                  <a:lnTo>
                    <a:pt x="1369" y="195"/>
                  </a:lnTo>
                  <a:lnTo>
                    <a:pt x="1369" y="98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45"/>
            <p:cNvSpPr/>
            <p:nvPr/>
          </p:nvSpPr>
          <p:spPr>
            <a:xfrm>
              <a:off x="6317812" y="2125136"/>
              <a:ext cx="37854" cy="9730"/>
            </a:xfrm>
            <a:custGeom>
              <a:avLst/>
              <a:gdLst/>
              <a:ahLst/>
              <a:cxnLst/>
              <a:rect l="l" t="t" r="r" b="b"/>
              <a:pathLst>
                <a:path w="1350" h="347" extrusionOk="0">
                  <a:moveTo>
                    <a:pt x="0" y="0"/>
                  </a:moveTo>
                  <a:lnTo>
                    <a:pt x="0" y="287"/>
                  </a:lnTo>
                  <a:lnTo>
                    <a:pt x="153" y="287"/>
                  </a:lnTo>
                  <a:lnTo>
                    <a:pt x="1331" y="347"/>
                  </a:lnTo>
                  <a:lnTo>
                    <a:pt x="1331" y="231"/>
                  </a:lnTo>
                  <a:lnTo>
                    <a:pt x="1331" y="153"/>
                  </a:lnTo>
                  <a:lnTo>
                    <a:pt x="1350" y="56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45"/>
            <p:cNvSpPr/>
            <p:nvPr/>
          </p:nvSpPr>
          <p:spPr>
            <a:xfrm>
              <a:off x="6318317" y="2182899"/>
              <a:ext cx="36845" cy="11300"/>
            </a:xfrm>
            <a:custGeom>
              <a:avLst/>
              <a:gdLst/>
              <a:ahLst/>
              <a:cxnLst/>
              <a:rect l="l" t="t" r="r" b="b"/>
              <a:pathLst>
                <a:path w="1314" h="403" extrusionOk="0">
                  <a:moveTo>
                    <a:pt x="1" y="1"/>
                  </a:moveTo>
                  <a:lnTo>
                    <a:pt x="1" y="287"/>
                  </a:lnTo>
                  <a:lnTo>
                    <a:pt x="158" y="287"/>
                  </a:lnTo>
                  <a:lnTo>
                    <a:pt x="1313" y="403"/>
                  </a:lnTo>
                  <a:lnTo>
                    <a:pt x="1313" y="287"/>
                  </a:lnTo>
                  <a:lnTo>
                    <a:pt x="1313" y="190"/>
                  </a:lnTo>
                  <a:lnTo>
                    <a:pt x="1313" y="116"/>
                  </a:lnTo>
                  <a:lnTo>
                    <a:pt x="11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45"/>
            <p:cNvSpPr/>
            <p:nvPr/>
          </p:nvSpPr>
          <p:spPr>
            <a:xfrm>
              <a:off x="6321037" y="2065131"/>
              <a:ext cx="34629" cy="5468"/>
            </a:xfrm>
            <a:custGeom>
              <a:avLst/>
              <a:gdLst/>
              <a:ahLst/>
              <a:cxnLst/>
              <a:rect l="l" t="t" r="r" b="b"/>
              <a:pathLst>
                <a:path w="1235" h="195" extrusionOk="0">
                  <a:moveTo>
                    <a:pt x="1" y="1"/>
                  </a:moveTo>
                  <a:lnTo>
                    <a:pt x="1" y="195"/>
                  </a:lnTo>
                  <a:lnTo>
                    <a:pt x="1235" y="195"/>
                  </a:lnTo>
                  <a:lnTo>
                    <a:pt x="1235" y="98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45"/>
            <p:cNvSpPr/>
            <p:nvPr/>
          </p:nvSpPr>
          <p:spPr>
            <a:xfrm>
              <a:off x="6321569" y="2125136"/>
              <a:ext cx="34097" cy="6505"/>
            </a:xfrm>
            <a:custGeom>
              <a:avLst/>
              <a:gdLst/>
              <a:ahLst/>
              <a:cxnLst/>
              <a:rect l="l" t="t" r="r" b="b"/>
              <a:pathLst>
                <a:path w="1216" h="232" extrusionOk="0">
                  <a:moveTo>
                    <a:pt x="0" y="0"/>
                  </a:moveTo>
                  <a:lnTo>
                    <a:pt x="0" y="171"/>
                  </a:lnTo>
                  <a:lnTo>
                    <a:pt x="157" y="190"/>
                  </a:lnTo>
                  <a:lnTo>
                    <a:pt x="1197" y="231"/>
                  </a:lnTo>
                  <a:lnTo>
                    <a:pt x="1197" y="153"/>
                  </a:lnTo>
                  <a:lnTo>
                    <a:pt x="1216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45"/>
            <p:cNvSpPr/>
            <p:nvPr/>
          </p:nvSpPr>
          <p:spPr>
            <a:xfrm>
              <a:off x="6321569" y="2183432"/>
              <a:ext cx="33592" cy="7543"/>
            </a:xfrm>
            <a:custGeom>
              <a:avLst/>
              <a:gdLst/>
              <a:ahLst/>
              <a:cxnLst/>
              <a:rect l="l" t="t" r="r" b="b"/>
              <a:pathLst>
                <a:path w="1198" h="269" extrusionOk="0">
                  <a:moveTo>
                    <a:pt x="0" y="0"/>
                  </a:moveTo>
                  <a:lnTo>
                    <a:pt x="19" y="153"/>
                  </a:lnTo>
                  <a:lnTo>
                    <a:pt x="157" y="171"/>
                  </a:lnTo>
                  <a:lnTo>
                    <a:pt x="1197" y="268"/>
                  </a:lnTo>
                  <a:lnTo>
                    <a:pt x="1197" y="171"/>
                  </a:lnTo>
                  <a:lnTo>
                    <a:pt x="1197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45"/>
            <p:cNvSpPr/>
            <p:nvPr/>
          </p:nvSpPr>
          <p:spPr>
            <a:xfrm>
              <a:off x="6284388" y="1946970"/>
              <a:ext cx="108459" cy="68586"/>
            </a:xfrm>
            <a:custGeom>
              <a:avLst/>
              <a:gdLst/>
              <a:ahLst/>
              <a:cxnLst/>
              <a:rect l="l" t="t" r="r" b="b"/>
              <a:pathLst>
                <a:path w="3868" h="2446" extrusionOk="0">
                  <a:moveTo>
                    <a:pt x="2523" y="1"/>
                  </a:moveTo>
                  <a:lnTo>
                    <a:pt x="1155" y="116"/>
                  </a:lnTo>
                  <a:lnTo>
                    <a:pt x="675" y="694"/>
                  </a:lnTo>
                  <a:lnTo>
                    <a:pt x="615" y="749"/>
                  </a:lnTo>
                  <a:lnTo>
                    <a:pt x="0" y="1484"/>
                  </a:lnTo>
                  <a:lnTo>
                    <a:pt x="19" y="2445"/>
                  </a:lnTo>
                  <a:lnTo>
                    <a:pt x="3849" y="2311"/>
                  </a:lnTo>
                  <a:lnTo>
                    <a:pt x="3868" y="1309"/>
                  </a:lnTo>
                  <a:lnTo>
                    <a:pt x="2907" y="384"/>
                  </a:lnTo>
                  <a:lnTo>
                    <a:pt x="2846" y="329"/>
                  </a:lnTo>
                  <a:lnTo>
                    <a:pt x="2523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45"/>
            <p:cNvSpPr/>
            <p:nvPr/>
          </p:nvSpPr>
          <p:spPr>
            <a:xfrm>
              <a:off x="6301605" y="1956167"/>
              <a:ext cx="64296" cy="14889"/>
            </a:xfrm>
            <a:custGeom>
              <a:avLst/>
              <a:gdLst/>
              <a:ahLst/>
              <a:cxnLst/>
              <a:rect l="l" t="t" r="r" b="b"/>
              <a:pathLst>
                <a:path w="2293" h="531" extrusionOk="0">
                  <a:moveTo>
                    <a:pt x="2232" y="1"/>
                  </a:moveTo>
                  <a:cubicBezTo>
                    <a:pt x="2062" y="75"/>
                    <a:pt x="1909" y="153"/>
                    <a:pt x="1752" y="232"/>
                  </a:cubicBezTo>
                  <a:cubicBezTo>
                    <a:pt x="1733" y="250"/>
                    <a:pt x="1715" y="250"/>
                    <a:pt x="1697" y="269"/>
                  </a:cubicBezTo>
                  <a:cubicBezTo>
                    <a:pt x="1539" y="348"/>
                    <a:pt x="1368" y="403"/>
                    <a:pt x="1216" y="440"/>
                  </a:cubicBezTo>
                  <a:cubicBezTo>
                    <a:pt x="1022" y="463"/>
                    <a:pt x="846" y="463"/>
                    <a:pt x="657" y="463"/>
                  </a:cubicBezTo>
                  <a:cubicBezTo>
                    <a:pt x="657" y="440"/>
                    <a:pt x="638" y="440"/>
                    <a:pt x="638" y="440"/>
                  </a:cubicBezTo>
                  <a:cubicBezTo>
                    <a:pt x="463" y="440"/>
                    <a:pt x="292" y="403"/>
                    <a:pt x="135" y="366"/>
                  </a:cubicBezTo>
                  <a:lnTo>
                    <a:pt x="61" y="366"/>
                  </a:lnTo>
                  <a:lnTo>
                    <a:pt x="1" y="421"/>
                  </a:lnTo>
                  <a:cubicBezTo>
                    <a:pt x="38" y="421"/>
                    <a:pt x="79" y="440"/>
                    <a:pt x="116" y="440"/>
                  </a:cubicBezTo>
                  <a:cubicBezTo>
                    <a:pt x="269" y="481"/>
                    <a:pt x="426" y="500"/>
                    <a:pt x="578" y="518"/>
                  </a:cubicBezTo>
                  <a:lnTo>
                    <a:pt x="657" y="518"/>
                  </a:lnTo>
                  <a:cubicBezTo>
                    <a:pt x="728" y="526"/>
                    <a:pt x="802" y="531"/>
                    <a:pt x="880" y="531"/>
                  </a:cubicBezTo>
                  <a:cubicBezTo>
                    <a:pt x="989" y="531"/>
                    <a:pt x="1102" y="522"/>
                    <a:pt x="1216" y="500"/>
                  </a:cubicBezTo>
                  <a:cubicBezTo>
                    <a:pt x="1308" y="481"/>
                    <a:pt x="1405" y="463"/>
                    <a:pt x="1502" y="421"/>
                  </a:cubicBezTo>
                  <a:cubicBezTo>
                    <a:pt x="1581" y="384"/>
                    <a:pt x="1655" y="348"/>
                    <a:pt x="1752" y="306"/>
                  </a:cubicBezTo>
                  <a:lnTo>
                    <a:pt x="1770" y="306"/>
                  </a:lnTo>
                  <a:cubicBezTo>
                    <a:pt x="1946" y="209"/>
                    <a:pt x="2117" y="135"/>
                    <a:pt x="2293" y="56"/>
                  </a:cubicBezTo>
                  <a:lnTo>
                    <a:pt x="223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45"/>
            <p:cNvSpPr/>
            <p:nvPr/>
          </p:nvSpPr>
          <p:spPr>
            <a:xfrm>
              <a:off x="6344226" y="1968253"/>
              <a:ext cx="48621" cy="26834"/>
            </a:xfrm>
            <a:custGeom>
              <a:avLst/>
              <a:gdLst/>
              <a:ahLst/>
              <a:cxnLst/>
              <a:rect l="l" t="t" r="r" b="b"/>
              <a:pathLst>
                <a:path w="1734" h="957" extrusionOk="0">
                  <a:moveTo>
                    <a:pt x="739" y="1"/>
                  </a:moveTo>
                  <a:cubicBezTo>
                    <a:pt x="711" y="1"/>
                    <a:pt x="683" y="3"/>
                    <a:pt x="657" y="9"/>
                  </a:cubicBezTo>
                  <a:cubicBezTo>
                    <a:pt x="505" y="32"/>
                    <a:pt x="329" y="106"/>
                    <a:pt x="195" y="203"/>
                  </a:cubicBezTo>
                  <a:lnTo>
                    <a:pt x="98" y="300"/>
                  </a:lnTo>
                  <a:cubicBezTo>
                    <a:pt x="61" y="337"/>
                    <a:pt x="43" y="379"/>
                    <a:pt x="19" y="434"/>
                  </a:cubicBezTo>
                  <a:cubicBezTo>
                    <a:pt x="19" y="452"/>
                    <a:pt x="1" y="494"/>
                    <a:pt x="1" y="513"/>
                  </a:cubicBezTo>
                  <a:lnTo>
                    <a:pt x="1" y="568"/>
                  </a:lnTo>
                  <a:lnTo>
                    <a:pt x="1" y="586"/>
                  </a:lnTo>
                  <a:cubicBezTo>
                    <a:pt x="1" y="586"/>
                    <a:pt x="1" y="610"/>
                    <a:pt x="19" y="610"/>
                  </a:cubicBezTo>
                  <a:cubicBezTo>
                    <a:pt x="19" y="628"/>
                    <a:pt x="19" y="665"/>
                    <a:pt x="43" y="684"/>
                  </a:cubicBezTo>
                  <a:cubicBezTo>
                    <a:pt x="61" y="702"/>
                    <a:pt x="79" y="725"/>
                    <a:pt x="98" y="744"/>
                  </a:cubicBezTo>
                  <a:cubicBezTo>
                    <a:pt x="135" y="781"/>
                    <a:pt x="177" y="799"/>
                    <a:pt x="213" y="799"/>
                  </a:cubicBezTo>
                  <a:cubicBezTo>
                    <a:pt x="232" y="818"/>
                    <a:pt x="232" y="818"/>
                    <a:pt x="250" y="841"/>
                  </a:cubicBezTo>
                  <a:lnTo>
                    <a:pt x="310" y="859"/>
                  </a:lnTo>
                  <a:cubicBezTo>
                    <a:pt x="329" y="859"/>
                    <a:pt x="347" y="859"/>
                    <a:pt x="366" y="878"/>
                  </a:cubicBezTo>
                  <a:lnTo>
                    <a:pt x="426" y="878"/>
                  </a:lnTo>
                  <a:cubicBezTo>
                    <a:pt x="463" y="896"/>
                    <a:pt x="505" y="896"/>
                    <a:pt x="542" y="915"/>
                  </a:cubicBezTo>
                  <a:cubicBezTo>
                    <a:pt x="694" y="956"/>
                    <a:pt x="851" y="956"/>
                    <a:pt x="1004" y="956"/>
                  </a:cubicBezTo>
                  <a:cubicBezTo>
                    <a:pt x="1253" y="956"/>
                    <a:pt x="1484" y="896"/>
                    <a:pt x="1715" y="818"/>
                  </a:cubicBezTo>
                  <a:lnTo>
                    <a:pt x="1734" y="684"/>
                  </a:lnTo>
                  <a:lnTo>
                    <a:pt x="1734" y="684"/>
                  </a:lnTo>
                  <a:cubicBezTo>
                    <a:pt x="1484" y="781"/>
                    <a:pt x="1253" y="818"/>
                    <a:pt x="1022" y="818"/>
                  </a:cubicBezTo>
                  <a:cubicBezTo>
                    <a:pt x="870" y="818"/>
                    <a:pt x="712" y="799"/>
                    <a:pt x="560" y="781"/>
                  </a:cubicBezTo>
                  <a:cubicBezTo>
                    <a:pt x="542" y="762"/>
                    <a:pt x="505" y="762"/>
                    <a:pt x="463" y="744"/>
                  </a:cubicBezTo>
                  <a:lnTo>
                    <a:pt x="408" y="725"/>
                  </a:lnTo>
                  <a:lnTo>
                    <a:pt x="347" y="725"/>
                  </a:lnTo>
                  <a:lnTo>
                    <a:pt x="310" y="702"/>
                  </a:lnTo>
                  <a:cubicBezTo>
                    <a:pt x="292" y="684"/>
                    <a:pt x="274" y="684"/>
                    <a:pt x="250" y="684"/>
                  </a:cubicBezTo>
                  <a:cubicBezTo>
                    <a:pt x="232" y="665"/>
                    <a:pt x="195" y="647"/>
                    <a:pt x="177" y="628"/>
                  </a:cubicBezTo>
                  <a:cubicBezTo>
                    <a:pt x="135" y="586"/>
                    <a:pt x="116" y="550"/>
                    <a:pt x="135" y="471"/>
                  </a:cubicBezTo>
                  <a:cubicBezTo>
                    <a:pt x="158" y="452"/>
                    <a:pt x="177" y="416"/>
                    <a:pt x="195" y="397"/>
                  </a:cubicBezTo>
                  <a:cubicBezTo>
                    <a:pt x="213" y="355"/>
                    <a:pt x="232" y="337"/>
                    <a:pt x="274" y="318"/>
                  </a:cubicBezTo>
                  <a:cubicBezTo>
                    <a:pt x="389" y="221"/>
                    <a:pt x="523" y="166"/>
                    <a:pt x="657" y="148"/>
                  </a:cubicBezTo>
                  <a:cubicBezTo>
                    <a:pt x="736" y="124"/>
                    <a:pt x="810" y="124"/>
                    <a:pt x="888" y="124"/>
                  </a:cubicBezTo>
                  <a:cubicBezTo>
                    <a:pt x="967" y="124"/>
                    <a:pt x="1022" y="148"/>
                    <a:pt x="1101" y="184"/>
                  </a:cubicBezTo>
                  <a:cubicBezTo>
                    <a:pt x="1138" y="184"/>
                    <a:pt x="1175" y="203"/>
                    <a:pt x="1198" y="221"/>
                  </a:cubicBezTo>
                  <a:cubicBezTo>
                    <a:pt x="1235" y="240"/>
                    <a:pt x="1272" y="263"/>
                    <a:pt x="1290" y="282"/>
                  </a:cubicBezTo>
                  <a:cubicBezTo>
                    <a:pt x="1290" y="300"/>
                    <a:pt x="1313" y="318"/>
                    <a:pt x="1313" y="318"/>
                  </a:cubicBezTo>
                  <a:cubicBezTo>
                    <a:pt x="1332" y="337"/>
                    <a:pt x="1332" y="355"/>
                    <a:pt x="1332" y="379"/>
                  </a:cubicBezTo>
                  <a:cubicBezTo>
                    <a:pt x="1332" y="416"/>
                    <a:pt x="1313" y="452"/>
                    <a:pt x="1290" y="471"/>
                  </a:cubicBezTo>
                  <a:lnTo>
                    <a:pt x="1290" y="494"/>
                  </a:lnTo>
                  <a:lnTo>
                    <a:pt x="1313" y="513"/>
                  </a:lnTo>
                  <a:cubicBezTo>
                    <a:pt x="1332" y="494"/>
                    <a:pt x="1350" y="471"/>
                    <a:pt x="1350" y="452"/>
                  </a:cubicBezTo>
                  <a:cubicBezTo>
                    <a:pt x="1369" y="434"/>
                    <a:pt x="1369" y="397"/>
                    <a:pt x="1369" y="379"/>
                  </a:cubicBezTo>
                  <a:lnTo>
                    <a:pt x="1369" y="300"/>
                  </a:lnTo>
                  <a:cubicBezTo>
                    <a:pt x="1369" y="282"/>
                    <a:pt x="1350" y="263"/>
                    <a:pt x="1332" y="240"/>
                  </a:cubicBezTo>
                  <a:cubicBezTo>
                    <a:pt x="1313" y="203"/>
                    <a:pt x="1272" y="166"/>
                    <a:pt x="1235" y="148"/>
                  </a:cubicBezTo>
                  <a:cubicBezTo>
                    <a:pt x="1216" y="124"/>
                    <a:pt x="1175" y="106"/>
                    <a:pt x="1138" y="87"/>
                  </a:cubicBezTo>
                  <a:cubicBezTo>
                    <a:pt x="1059" y="50"/>
                    <a:pt x="985" y="32"/>
                    <a:pt x="907" y="9"/>
                  </a:cubicBezTo>
                  <a:cubicBezTo>
                    <a:pt x="854" y="9"/>
                    <a:pt x="796" y="1"/>
                    <a:pt x="73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45"/>
            <p:cNvSpPr/>
            <p:nvPr/>
          </p:nvSpPr>
          <p:spPr>
            <a:xfrm>
              <a:off x="6284388" y="1989619"/>
              <a:ext cx="107954" cy="17245"/>
            </a:xfrm>
            <a:custGeom>
              <a:avLst/>
              <a:gdLst/>
              <a:ahLst/>
              <a:cxnLst/>
              <a:rect l="l" t="t" r="r" b="b"/>
              <a:pathLst>
                <a:path w="3850" h="615" extrusionOk="0">
                  <a:moveTo>
                    <a:pt x="0" y="0"/>
                  </a:moveTo>
                  <a:lnTo>
                    <a:pt x="0" y="56"/>
                  </a:lnTo>
                  <a:cubicBezTo>
                    <a:pt x="213" y="194"/>
                    <a:pt x="421" y="287"/>
                    <a:pt x="675" y="365"/>
                  </a:cubicBezTo>
                  <a:lnTo>
                    <a:pt x="730" y="384"/>
                  </a:lnTo>
                  <a:cubicBezTo>
                    <a:pt x="749" y="384"/>
                    <a:pt x="790" y="384"/>
                    <a:pt x="809" y="402"/>
                  </a:cubicBezTo>
                  <a:lnTo>
                    <a:pt x="864" y="425"/>
                  </a:lnTo>
                  <a:lnTo>
                    <a:pt x="943" y="425"/>
                  </a:lnTo>
                  <a:cubicBezTo>
                    <a:pt x="961" y="444"/>
                    <a:pt x="998" y="444"/>
                    <a:pt x="1021" y="444"/>
                  </a:cubicBezTo>
                  <a:lnTo>
                    <a:pt x="1095" y="462"/>
                  </a:lnTo>
                  <a:lnTo>
                    <a:pt x="1155" y="462"/>
                  </a:lnTo>
                  <a:lnTo>
                    <a:pt x="1229" y="481"/>
                  </a:lnTo>
                  <a:cubicBezTo>
                    <a:pt x="1326" y="490"/>
                    <a:pt x="1428" y="494"/>
                    <a:pt x="1530" y="494"/>
                  </a:cubicBezTo>
                  <a:cubicBezTo>
                    <a:pt x="1631" y="494"/>
                    <a:pt x="1733" y="490"/>
                    <a:pt x="1830" y="481"/>
                  </a:cubicBezTo>
                  <a:cubicBezTo>
                    <a:pt x="2038" y="462"/>
                    <a:pt x="2232" y="425"/>
                    <a:pt x="2426" y="402"/>
                  </a:cubicBezTo>
                  <a:cubicBezTo>
                    <a:pt x="2576" y="389"/>
                    <a:pt x="2715" y="376"/>
                    <a:pt x="2859" y="376"/>
                  </a:cubicBezTo>
                  <a:cubicBezTo>
                    <a:pt x="2918" y="376"/>
                    <a:pt x="2978" y="378"/>
                    <a:pt x="3041" y="384"/>
                  </a:cubicBezTo>
                  <a:cubicBezTo>
                    <a:pt x="3235" y="425"/>
                    <a:pt x="3424" y="481"/>
                    <a:pt x="3637" y="541"/>
                  </a:cubicBezTo>
                  <a:cubicBezTo>
                    <a:pt x="3697" y="578"/>
                    <a:pt x="3771" y="596"/>
                    <a:pt x="3849" y="615"/>
                  </a:cubicBezTo>
                  <a:lnTo>
                    <a:pt x="3849" y="481"/>
                  </a:lnTo>
                  <a:cubicBezTo>
                    <a:pt x="3794" y="462"/>
                    <a:pt x="3734" y="444"/>
                    <a:pt x="3678" y="425"/>
                  </a:cubicBezTo>
                  <a:cubicBezTo>
                    <a:pt x="3484" y="347"/>
                    <a:pt x="3272" y="287"/>
                    <a:pt x="3059" y="250"/>
                  </a:cubicBezTo>
                  <a:cubicBezTo>
                    <a:pt x="2971" y="242"/>
                    <a:pt x="2884" y="237"/>
                    <a:pt x="2797" y="237"/>
                  </a:cubicBezTo>
                  <a:cubicBezTo>
                    <a:pt x="2673" y="237"/>
                    <a:pt x="2551" y="246"/>
                    <a:pt x="2426" y="268"/>
                  </a:cubicBezTo>
                  <a:cubicBezTo>
                    <a:pt x="2213" y="287"/>
                    <a:pt x="2019" y="328"/>
                    <a:pt x="1830" y="347"/>
                  </a:cubicBezTo>
                  <a:cubicBezTo>
                    <a:pt x="1733" y="347"/>
                    <a:pt x="1636" y="365"/>
                    <a:pt x="1539" y="365"/>
                  </a:cubicBezTo>
                  <a:lnTo>
                    <a:pt x="1386" y="365"/>
                  </a:lnTo>
                  <a:cubicBezTo>
                    <a:pt x="1345" y="365"/>
                    <a:pt x="1289" y="365"/>
                    <a:pt x="1252" y="347"/>
                  </a:cubicBezTo>
                  <a:lnTo>
                    <a:pt x="1095" y="347"/>
                  </a:lnTo>
                  <a:lnTo>
                    <a:pt x="1040" y="328"/>
                  </a:lnTo>
                  <a:lnTo>
                    <a:pt x="961" y="328"/>
                  </a:lnTo>
                  <a:lnTo>
                    <a:pt x="883" y="310"/>
                  </a:lnTo>
                  <a:lnTo>
                    <a:pt x="827" y="287"/>
                  </a:lnTo>
                  <a:lnTo>
                    <a:pt x="749" y="287"/>
                  </a:lnTo>
                  <a:lnTo>
                    <a:pt x="693" y="268"/>
                  </a:lnTo>
                  <a:cubicBezTo>
                    <a:pt x="444" y="213"/>
                    <a:pt x="213" y="116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45"/>
            <p:cNvSpPr/>
            <p:nvPr/>
          </p:nvSpPr>
          <p:spPr>
            <a:xfrm>
              <a:off x="6258984" y="1939988"/>
              <a:ext cx="76717" cy="88522"/>
            </a:xfrm>
            <a:custGeom>
              <a:avLst/>
              <a:gdLst/>
              <a:ahLst/>
              <a:cxnLst/>
              <a:rect l="l" t="t" r="r" b="b"/>
              <a:pathLst>
                <a:path w="2736" h="3157" extrusionOk="0">
                  <a:moveTo>
                    <a:pt x="2389" y="0"/>
                  </a:moveTo>
                  <a:lnTo>
                    <a:pt x="2061" y="365"/>
                  </a:lnTo>
                  <a:lnTo>
                    <a:pt x="1581" y="943"/>
                  </a:lnTo>
                  <a:lnTo>
                    <a:pt x="1521" y="998"/>
                  </a:lnTo>
                  <a:lnTo>
                    <a:pt x="906" y="1733"/>
                  </a:lnTo>
                  <a:lnTo>
                    <a:pt x="791" y="1849"/>
                  </a:lnTo>
                  <a:lnTo>
                    <a:pt x="1" y="2773"/>
                  </a:lnTo>
                  <a:lnTo>
                    <a:pt x="347" y="3156"/>
                  </a:lnTo>
                  <a:lnTo>
                    <a:pt x="809" y="2616"/>
                  </a:lnTo>
                  <a:lnTo>
                    <a:pt x="925" y="2482"/>
                  </a:lnTo>
                  <a:lnTo>
                    <a:pt x="1308" y="2038"/>
                  </a:lnTo>
                  <a:lnTo>
                    <a:pt x="1368" y="1964"/>
                  </a:lnTo>
                  <a:lnTo>
                    <a:pt x="2098" y="1095"/>
                  </a:lnTo>
                  <a:lnTo>
                    <a:pt x="2158" y="1017"/>
                  </a:lnTo>
                  <a:lnTo>
                    <a:pt x="2736" y="347"/>
                  </a:lnTo>
                  <a:lnTo>
                    <a:pt x="2694" y="305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45"/>
            <p:cNvSpPr/>
            <p:nvPr/>
          </p:nvSpPr>
          <p:spPr>
            <a:xfrm>
              <a:off x="6268714" y="1949690"/>
              <a:ext cx="70240" cy="78820"/>
            </a:xfrm>
            <a:custGeom>
              <a:avLst/>
              <a:gdLst/>
              <a:ahLst/>
              <a:cxnLst/>
              <a:rect l="l" t="t" r="r" b="b"/>
              <a:pathLst>
                <a:path w="2505" h="2811" extrusionOk="0">
                  <a:moveTo>
                    <a:pt x="2389" y="1"/>
                  </a:moveTo>
                  <a:lnTo>
                    <a:pt x="0" y="2810"/>
                  </a:lnTo>
                  <a:lnTo>
                    <a:pt x="213" y="2810"/>
                  </a:lnTo>
                  <a:lnTo>
                    <a:pt x="2504" y="116"/>
                  </a:lnTo>
                  <a:lnTo>
                    <a:pt x="2389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45"/>
            <p:cNvSpPr/>
            <p:nvPr/>
          </p:nvSpPr>
          <p:spPr>
            <a:xfrm>
              <a:off x="6393997" y="2105172"/>
              <a:ext cx="32919" cy="15590"/>
            </a:xfrm>
            <a:custGeom>
              <a:avLst/>
              <a:gdLst/>
              <a:ahLst/>
              <a:cxnLst/>
              <a:rect l="l" t="t" r="r" b="b"/>
              <a:pathLst>
                <a:path w="1174" h="556" extrusionOk="0">
                  <a:moveTo>
                    <a:pt x="19" y="1"/>
                  </a:moveTo>
                  <a:lnTo>
                    <a:pt x="0" y="75"/>
                  </a:lnTo>
                  <a:cubicBezTo>
                    <a:pt x="93" y="93"/>
                    <a:pt x="190" y="116"/>
                    <a:pt x="287" y="153"/>
                  </a:cubicBezTo>
                  <a:lnTo>
                    <a:pt x="324" y="153"/>
                  </a:lnTo>
                  <a:lnTo>
                    <a:pt x="365" y="172"/>
                  </a:lnTo>
                  <a:lnTo>
                    <a:pt x="439" y="209"/>
                  </a:lnTo>
                  <a:lnTo>
                    <a:pt x="518" y="232"/>
                  </a:lnTo>
                  <a:cubicBezTo>
                    <a:pt x="536" y="232"/>
                    <a:pt x="578" y="250"/>
                    <a:pt x="596" y="269"/>
                  </a:cubicBezTo>
                  <a:cubicBezTo>
                    <a:pt x="693" y="306"/>
                    <a:pt x="786" y="347"/>
                    <a:pt x="883" y="403"/>
                  </a:cubicBezTo>
                  <a:lnTo>
                    <a:pt x="961" y="440"/>
                  </a:lnTo>
                  <a:cubicBezTo>
                    <a:pt x="980" y="440"/>
                    <a:pt x="998" y="463"/>
                    <a:pt x="1017" y="481"/>
                  </a:cubicBezTo>
                  <a:lnTo>
                    <a:pt x="1058" y="500"/>
                  </a:lnTo>
                  <a:cubicBezTo>
                    <a:pt x="1077" y="500"/>
                    <a:pt x="1095" y="500"/>
                    <a:pt x="1095" y="518"/>
                  </a:cubicBezTo>
                  <a:lnTo>
                    <a:pt x="1174" y="555"/>
                  </a:lnTo>
                  <a:cubicBezTo>
                    <a:pt x="998" y="421"/>
                    <a:pt x="809" y="306"/>
                    <a:pt x="615" y="209"/>
                  </a:cubicBezTo>
                  <a:cubicBezTo>
                    <a:pt x="421" y="135"/>
                    <a:pt x="208" y="56"/>
                    <a:pt x="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45"/>
            <p:cNvSpPr/>
            <p:nvPr/>
          </p:nvSpPr>
          <p:spPr>
            <a:xfrm>
              <a:off x="6325972" y="1928071"/>
              <a:ext cx="101981" cy="102626"/>
            </a:xfrm>
            <a:custGeom>
              <a:avLst/>
              <a:gdLst/>
              <a:ahLst/>
              <a:cxnLst/>
              <a:rect l="l" t="t" r="r" b="b"/>
              <a:pathLst>
                <a:path w="3637" h="3660" extrusionOk="0">
                  <a:moveTo>
                    <a:pt x="347" y="0"/>
                  </a:moveTo>
                  <a:lnTo>
                    <a:pt x="0" y="425"/>
                  </a:lnTo>
                  <a:lnTo>
                    <a:pt x="305" y="730"/>
                  </a:lnTo>
                  <a:lnTo>
                    <a:pt x="347" y="772"/>
                  </a:lnTo>
                  <a:lnTo>
                    <a:pt x="828" y="1271"/>
                  </a:lnTo>
                  <a:lnTo>
                    <a:pt x="883" y="1308"/>
                  </a:lnTo>
                  <a:lnTo>
                    <a:pt x="1077" y="1502"/>
                  </a:lnTo>
                  <a:lnTo>
                    <a:pt x="1174" y="1617"/>
                  </a:lnTo>
                  <a:lnTo>
                    <a:pt x="1807" y="2251"/>
                  </a:lnTo>
                  <a:lnTo>
                    <a:pt x="1923" y="2366"/>
                  </a:lnTo>
                  <a:lnTo>
                    <a:pt x="2172" y="2620"/>
                  </a:lnTo>
                  <a:lnTo>
                    <a:pt x="2366" y="2810"/>
                  </a:lnTo>
                  <a:lnTo>
                    <a:pt x="2500" y="2944"/>
                  </a:lnTo>
                  <a:lnTo>
                    <a:pt x="3212" y="3660"/>
                  </a:lnTo>
                  <a:lnTo>
                    <a:pt x="3637" y="3198"/>
                  </a:lnTo>
                  <a:lnTo>
                    <a:pt x="2500" y="2117"/>
                  </a:lnTo>
                  <a:lnTo>
                    <a:pt x="2385" y="1983"/>
                  </a:lnTo>
                  <a:lnTo>
                    <a:pt x="1424" y="1058"/>
                  </a:lnTo>
                  <a:lnTo>
                    <a:pt x="1363" y="1003"/>
                  </a:lnTo>
                  <a:lnTo>
                    <a:pt x="1040" y="675"/>
                  </a:lnTo>
                  <a:lnTo>
                    <a:pt x="712" y="365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45"/>
            <p:cNvSpPr/>
            <p:nvPr/>
          </p:nvSpPr>
          <p:spPr>
            <a:xfrm>
              <a:off x="6335673" y="1928071"/>
              <a:ext cx="171717" cy="89672"/>
            </a:xfrm>
            <a:custGeom>
              <a:avLst/>
              <a:gdLst/>
              <a:ahLst/>
              <a:cxnLst/>
              <a:rect l="l" t="t" r="r" b="b"/>
              <a:pathLst>
                <a:path w="6124" h="3198" extrusionOk="0">
                  <a:moveTo>
                    <a:pt x="1" y="0"/>
                  </a:moveTo>
                  <a:lnTo>
                    <a:pt x="3291" y="3198"/>
                  </a:lnTo>
                  <a:lnTo>
                    <a:pt x="6123" y="3198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45"/>
            <p:cNvSpPr/>
            <p:nvPr/>
          </p:nvSpPr>
          <p:spPr>
            <a:xfrm>
              <a:off x="6416008" y="2017715"/>
              <a:ext cx="91382" cy="12983"/>
            </a:xfrm>
            <a:custGeom>
              <a:avLst/>
              <a:gdLst/>
              <a:ahLst/>
              <a:cxnLst/>
              <a:rect l="l" t="t" r="r" b="b"/>
              <a:pathLst>
                <a:path w="3259" h="463" extrusionOk="0">
                  <a:moveTo>
                    <a:pt x="426" y="1"/>
                  </a:moveTo>
                  <a:lnTo>
                    <a:pt x="1" y="463"/>
                  </a:lnTo>
                  <a:lnTo>
                    <a:pt x="2833" y="463"/>
                  </a:lnTo>
                  <a:lnTo>
                    <a:pt x="3258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45"/>
            <p:cNvSpPr/>
            <p:nvPr/>
          </p:nvSpPr>
          <p:spPr>
            <a:xfrm>
              <a:off x="6392314" y="2193666"/>
              <a:ext cx="92392" cy="16235"/>
            </a:xfrm>
            <a:custGeom>
              <a:avLst/>
              <a:gdLst/>
              <a:ahLst/>
              <a:cxnLst/>
              <a:rect l="l" t="t" r="r" b="b"/>
              <a:pathLst>
                <a:path w="3295" h="579" extrusionOk="0">
                  <a:moveTo>
                    <a:pt x="3295" y="0"/>
                  </a:moveTo>
                  <a:lnTo>
                    <a:pt x="0" y="365"/>
                  </a:lnTo>
                  <a:lnTo>
                    <a:pt x="0" y="578"/>
                  </a:lnTo>
                  <a:lnTo>
                    <a:pt x="3295" y="213"/>
                  </a:lnTo>
                  <a:lnTo>
                    <a:pt x="32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45"/>
            <p:cNvSpPr/>
            <p:nvPr/>
          </p:nvSpPr>
          <p:spPr>
            <a:xfrm>
              <a:off x="6290866" y="2194171"/>
              <a:ext cx="85270" cy="8216"/>
            </a:xfrm>
            <a:custGeom>
              <a:avLst/>
              <a:gdLst/>
              <a:ahLst/>
              <a:cxnLst/>
              <a:rect l="l" t="t" r="r" b="b"/>
              <a:pathLst>
                <a:path w="3041" h="293" extrusionOk="0">
                  <a:moveTo>
                    <a:pt x="3041" y="292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45"/>
            <p:cNvSpPr/>
            <p:nvPr/>
          </p:nvSpPr>
          <p:spPr>
            <a:xfrm>
              <a:off x="6290333" y="2193666"/>
              <a:ext cx="86335" cy="9225"/>
            </a:xfrm>
            <a:custGeom>
              <a:avLst/>
              <a:gdLst/>
              <a:ahLst/>
              <a:cxnLst/>
              <a:rect l="l" t="t" r="r" b="b"/>
              <a:pathLst>
                <a:path w="3079" h="329" extrusionOk="0">
                  <a:moveTo>
                    <a:pt x="1" y="0"/>
                  </a:moveTo>
                  <a:cubicBezTo>
                    <a:pt x="1" y="19"/>
                    <a:pt x="1" y="19"/>
                    <a:pt x="19" y="19"/>
                  </a:cubicBezTo>
                  <a:lnTo>
                    <a:pt x="3060" y="329"/>
                  </a:lnTo>
                  <a:cubicBezTo>
                    <a:pt x="3060" y="329"/>
                    <a:pt x="3078" y="329"/>
                    <a:pt x="3078" y="310"/>
                  </a:cubicBezTo>
                  <a:lnTo>
                    <a:pt x="3060" y="3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45"/>
            <p:cNvSpPr/>
            <p:nvPr/>
          </p:nvSpPr>
          <p:spPr>
            <a:xfrm>
              <a:off x="6279986" y="2193133"/>
              <a:ext cx="112356" cy="16768"/>
            </a:xfrm>
            <a:custGeom>
              <a:avLst/>
              <a:gdLst/>
              <a:ahLst/>
              <a:cxnLst/>
              <a:rect l="l" t="t" r="r" b="b"/>
              <a:pathLst>
                <a:path w="4007" h="598" extrusionOk="0">
                  <a:moveTo>
                    <a:pt x="0" y="1"/>
                  </a:moveTo>
                  <a:lnTo>
                    <a:pt x="0" y="190"/>
                  </a:lnTo>
                  <a:lnTo>
                    <a:pt x="4006" y="597"/>
                  </a:lnTo>
                  <a:lnTo>
                    <a:pt x="4006" y="3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45"/>
            <p:cNvSpPr/>
            <p:nvPr/>
          </p:nvSpPr>
          <p:spPr>
            <a:xfrm>
              <a:off x="6392314" y="2191984"/>
              <a:ext cx="92392" cy="11945"/>
            </a:xfrm>
            <a:custGeom>
              <a:avLst/>
              <a:gdLst/>
              <a:ahLst/>
              <a:cxnLst/>
              <a:rect l="l" t="t" r="r" b="b"/>
              <a:pathLst>
                <a:path w="3295" h="426" extrusionOk="0">
                  <a:moveTo>
                    <a:pt x="3022" y="0"/>
                  </a:moveTo>
                  <a:lnTo>
                    <a:pt x="0" y="291"/>
                  </a:lnTo>
                  <a:lnTo>
                    <a:pt x="0" y="425"/>
                  </a:lnTo>
                  <a:lnTo>
                    <a:pt x="3295" y="60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45"/>
            <p:cNvSpPr/>
            <p:nvPr/>
          </p:nvSpPr>
          <p:spPr>
            <a:xfrm>
              <a:off x="6279986" y="2189909"/>
              <a:ext cx="112356" cy="14020"/>
            </a:xfrm>
            <a:custGeom>
              <a:avLst/>
              <a:gdLst/>
              <a:ahLst/>
              <a:cxnLst/>
              <a:rect l="l" t="t" r="r" b="b"/>
              <a:pathLst>
                <a:path w="4007" h="500" extrusionOk="0">
                  <a:moveTo>
                    <a:pt x="157" y="0"/>
                  </a:moveTo>
                  <a:lnTo>
                    <a:pt x="0" y="116"/>
                  </a:lnTo>
                  <a:lnTo>
                    <a:pt x="4006" y="499"/>
                  </a:lnTo>
                  <a:lnTo>
                    <a:pt x="4006" y="36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45"/>
            <p:cNvSpPr/>
            <p:nvPr/>
          </p:nvSpPr>
          <p:spPr>
            <a:xfrm>
              <a:off x="6424700" y="2106742"/>
              <a:ext cx="41611" cy="12450"/>
            </a:xfrm>
            <a:custGeom>
              <a:avLst/>
              <a:gdLst/>
              <a:ahLst/>
              <a:cxnLst/>
              <a:rect l="l" t="t" r="r" b="b"/>
              <a:pathLst>
                <a:path w="1484" h="444" extrusionOk="0">
                  <a:moveTo>
                    <a:pt x="60" y="0"/>
                  </a:moveTo>
                  <a:cubicBezTo>
                    <a:pt x="19" y="0"/>
                    <a:pt x="0" y="37"/>
                    <a:pt x="0" y="60"/>
                  </a:cubicBezTo>
                  <a:lnTo>
                    <a:pt x="0" y="384"/>
                  </a:lnTo>
                  <a:cubicBezTo>
                    <a:pt x="0" y="425"/>
                    <a:pt x="19" y="444"/>
                    <a:pt x="60" y="444"/>
                  </a:cubicBezTo>
                  <a:lnTo>
                    <a:pt x="1423" y="444"/>
                  </a:lnTo>
                  <a:cubicBezTo>
                    <a:pt x="1447" y="444"/>
                    <a:pt x="1483" y="407"/>
                    <a:pt x="1483" y="365"/>
                  </a:cubicBezTo>
                  <a:lnTo>
                    <a:pt x="1483" y="79"/>
                  </a:lnTo>
                  <a:cubicBezTo>
                    <a:pt x="1483" y="37"/>
                    <a:pt x="1447" y="19"/>
                    <a:pt x="1423" y="19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45"/>
            <p:cNvSpPr/>
            <p:nvPr/>
          </p:nvSpPr>
          <p:spPr>
            <a:xfrm>
              <a:off x="6424700" y="2046877"/>
              <a:ext cx="41611" cy="14525"/>
            </a:xfrm>
            <a:custGeom>
              <a:avLst/>
              <a:gdLst/>
              <a:ahLst/>
              <a:cxnLst/>
              <a:rect l="l" t="t" r="r" b="b"/>
              <a:pathLst>
                <a:path w="1484" h="518" extrusionOk="0">
                  <a:moveTo>
                    <a:pt x="60" y="0"/>
                  </a:moveTo>
                  <a:cubicBezTo>
                    <a:pt x="19" y="0"/>
                    <a:pt x="0" y="37"/>
                    <a:pt x="0" y="56"/>
                  </a:cubicBezTo>
                  <a:lnTo>
                    <a:pt x="0" y="384"/>
                  </a:lnTo>
                  <a:cubicBezTo>
                    <a:pt x="0" y="421"/>
                    <a:pt x="19" y="439"/>
                    <a:pt x="60" y="439"/>
                  </a:cubicBezTo>
                  <a:lnTo>
                    <a:pt x="1405" y="518"/>
                  </a:lnTo>
                  <a:cubicBezTo>
                    <a:pt x="1447" y="518"/>
                    <a:pt x="1483" y="499"/>
                    <a:pt x="1483" y="462"/>
                  </a:cubicBezTo>
                  <a:lnTo>
                    <a:pt x="1483" y="153"/>
                  </a:lnTo>
                  <a:cubicBezTo>
                    <a:pt x="1483" y="134"/>
                    <a:pt x="1447" y="93"/>
                    <a:pt x="1423" y="93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45"/>
            <p:cNvSpPr/>
            <p:nvPr/>
          </p:nvSpPr>
          <p:spPr>
            <a:xfrm>
              <a:off x="6424700" y="2161785"/>
              <a:ext cx="41611" cy="14665"/>
            </a:xfrm>
            <a:custGeom>
              <a:avLst/>
              <a:gdLst/>
              <a:ahLst/>
              <a:cxnLst/>
              <a:rect l="l" t="t" r="r" b="b"/>
              <a:pathLst>
                <a:path w="1484" h="523" extrusionOk="0">
                  <a:moveTo>
                    <a:pt x="1405" y="1"/>
                  </a:moveTo>
                  <a:lnTo>
                    <a:pt x="60" y="79"/>
                  </a:lnTo>
                  <a:cubicBezTo>
                    <a:pt x="19" y="98"/>
                    <a:pt x="0" y="116"/>
                    <a:pt x="0" y="153"/>
                  </a:cubicBezTo>
                  <a:lnTo>
                    <a:pt x="0" y="463"/>
                  </a:lnTo>
                  <a:cubicBezTo>
                    <a:pt x="0" y="500"/>
                    <a:pt x="19" y="523"/>
                    <a:pt x="60" y="523"/>
                  </a:cubicBezTo>
                  <a:lnTo>
                    <a:pt x="1423" y="426"/>
                  </a:lnTo>
                  <a:cubicBezTo>
                    <a:pt x="1447" y="426"/>
                    <a:pt x="1483" y="407"/>
                    <a:pt x="1483" y="366"/>
                  </a:cubicBezTo>
                  <a:lnTo>
                    <a:pt x="1483" y="61"/>
                  </a:lnTo>
                  <a:cubicBezTo>
                    <a:pt x="1483" y="38"/>
                    <a:pt x="1447" y="1"/>
                    <a:pt x="140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45"/>
            <p:cNvSpPr/>
            <p:nvPr/>
          </p:nvSpPr>
          <p:spPr>
            <a:xfrm>
              <a:off x="6421448" y="2044521"/>
              <a:ext cx="41611" cy="14300"/>
            </a:xfrm>
            <a:custGeom>
              <a:avLst/>
              <a:gdLst/>
              <a:ahLst/>
              <a:cxnLst/>
              <a:rect l="l" t="t" r="r" b="b"/>
              <a:pathLst>
                <a:path w="1484" h="510" extrusionOk="0">
                  <a:moveTo>
                    <a:pt x="47" y="1"/>
                  </a:moveTo>
                  <a:cubicBezTo>
                    <a:pt x="25" y="1"/>
                    <a:pt x="1" y="31"/>
                    <a:pt x="1" y="61"/>
                  </a:cubicBezTo>
                  <a:lnTo>
                    <a:pt x="1" y="371"/>
                  </a:lnTo>
                  <a:cubicBezTo>
                    <a:pt x="1" y="408"/>
                    <a:pt x="19" y="431"/>
                    <a:pt x="61" y="431"/>
                  </a:cubicBezTo>
                  <a:lnTo>
                    <a:pt x="1424" y="505"/>
                  </a:lnTo>
                  <a:cubicBezTo>
                    <a:pt x="1432" y="508"/>
                    <a:pt x="1438" y="510"/>
                    <a:pt x="1445" y="510"/>
                  </a:cubicBezTo>
                  <a:cubicBezTo>
                    <a:pt x="1472" y="510"/>
                    <a:pt x="1484" y="480"/>
                    <a:pt x="1484" y="449"/>
                  </a:cubicBezTo>
                  <a:lnTo>
                    <a:pt x="1484" y="158"/>
                  </a:lnTo>
                  <a:cubicBezTo>
                    <a:pt x="1484" y="121"/>
                    <a:pt x="1466" y="103"/>
                    <a:pt x="1424" y="103"/>
                  </a:cubicBezTo>
                  <a:lnTo>
                    <a:pt x="61" y="6"/>
                  </a:lnTo>
                  <a:cubicBezTo>
                    <a:pt x="57" y="2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6421448" y="2102985"/>
              <a:ext cx="41611" cy="12450"/>
            </a:xfrm>
            <a:custGeom>
              <a:avLst/>
              <a:gdLst/>
              <a:ahLst/>
              <a:cxnLst/>
              <a:rect l="l" t="t" r="r" b="b"/>
              <a:pathLst>
                <a:path w="1484" h="444" extrusionOk="0">
                  <a:moveTo>
                    <a:pt x="61" y="0"/>
                  </a:moveTo>
                  <a:cubicBezTo>
                    <a:pt x="19" y="0"/>
                    <a:pt x="1" y="37"/>
                    <a:pt x="1" y="56"/>
                  </a:cubicBezTo>
                  <a:lnTo>
                    <a:pt x="1" y="384"/>
                  </a:lnTo>
                  <a:cubicBezTo>
                    <a:pt x="1" y="425"/>
                    <a:pt x="19" y="444"/>
                    <a:pt x="61" y="444"/>
                  </a:cubicBezTo>
                  <a:lnTo>
                    <a:pt x="1424" y="444"/>
                  </a:lnTo>
                  <a:cubicBezTo>
                    <a:pt x="1466" y="444"/>
                    <a:pt x="1484" y="402"/>
                    <a:pt x="1484" y="365"/>
                  </a:cubicBezTo>
                  <a:lnTo>
                    <a:pt x="1484" y="79"/>
                  </a:lnTo>
                  <a:cubicBezTo>
                    <a:pt x="1484" y="37"/>
                    <a:pt x="1466" y="19"/>
                    <a:pt x="1424" y="19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6421448" y="2159598"/>
              <a:ext cx="41611" cy="14665"/>
            </a:xfrm>
            <a:custGeom>
              <a:avLst/>
              <a:gdLst/>
              <a:ahLst/>
              <a:cxnLst/>
              <a:rect l="l" t="t" r="r" b="b"/>
              <a:pathLst>
                <a:path w="1484" h="523" extrusionOk="0">
                  <a:moveTo>
                    <a:pt x="1424" y="0"/>
                  </a:moveTo>
                  <a:lnTo>
                    <a:pt x="61" y="79"/>
                  </a:lnTo>
                  <a:cubicBezTo>
                    <a:pt x="19" y="79"/>
                    <a:pt x="1" y="97"/>
                    <a:pt x="1" y="139"/>
                  </a:cubicBezTo>
                  <a:lnTo>
                    <a:pt x="1" y="462"/>
                  </a:lnTo>
                  <a:cubicBezTo>
                    <a:pt x="1" y="485"/>
                    <a:pt x="38" y="522"/>
                    <a:pt x="61" y="522"/>
                  </a:cubicBezTo>
                  <a:lnTo>
                    <a:pt x="1424" y="425"/>
                  </a:lnTo>
                  <a:cubicBezTo>
                    <a:pt x="1466" y="407"/>
                    <a:pt x="1484" y="388"/>
                    <a:pt x="1484" y="347"/>
                  </a:cubicBezTo>
                  <a:lnTo>
                    <a:pt x="1484" y="60"/>
                  </a:lnTo>
                  <a:cubicBezTo>
                    <a:pt x="1484" y="23"/>
                    <a:pt x="1466" y="0"/>
                    <a:pt x="142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6386875" y="2209341"/>
              <a:ext cx="10375" cy="36704"/>
            </a:xfrm>
            <a:custGeom>
              <a:avLst/>
              <a:gdLst/>
              <a:ahLst/>
              <a:cxnLst/>
              <a:rect l="l" t="t" r="r" b="b"/>
              <a:pathLst>
                <a:path w="370" h="1309" extrusionOk="0">
                  <a:moveTo>
                    <a:pt x="0" y="1"/>
                  </a:moveTo>
                  <a:lnTo>
                    <a:pt x="0" y="153"/>
                  </a:lnTo>
                  <a:lnTo>
                    <a:pt x="254" y="213"/>
                  </a:lnTo>
                  <a:lnTo>
                    <a:pt x="213" y="1308"/>
                  </a:lnTo>
                  <a:lnTo>
                    <a:pt x="291" y="1308"/>
                  </a:lnTo>
                  <a:lnTo>
                    <a:pt x="370" y="1"/>
                  </a:lnTo>
                  <a:lnTo>
                    <a:pt x="194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6464069" y="2200648"/>
              <a:ext cx="10936" cy="37349"/>
            </a:xfrm>
            <a:custGeom>
              <a:avLst/>
              <a:gdLst/>
              <a:ahLst/>
              <a:cxnLst/>
              <a:rect l="l" t="t" r="r" b="b"/>
              <a:pathLst>
                <a:path w="390" h="1332" extrusionOk="0">
                  <a:moveTo>
                    <a:pt x="389" y="1"/>
                  </a:moveTo>
                  <a:lnTo>
                    <a:pt x="19" y="38"/>
                  </a:lnTo>
                  <a:lnTo>
                    <a:pt x="1" y="195"/>
                  </a:lnTo>
                  <a:lnTo>
                    <a:pt x="250" y="195"/>
                  </a:lnTo>
                  <a:lnTo>
                    <a:pt x="1" y="1332"/>
                  </a:lnTo>
                  <a:lnTo>
                    <a:pt x="158" y="1332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6287613" y="2199639"/>
              <a:ext cx="14020" cy="37209"/>
            </a:xfrm>
            <a:custGeom>
              <a:avLst/>
              <a:gdLst/>
              <a:ahLst/>
              <a:cxnLst/>
              <a:rect l="l" t="t" r="r" b="b"/>
              <a:pathLst>
                <a:path w="500" h="1327" extrusionOk="0">
                  <a:moveTo>
                    <a:pt x="1" y="0"/>
                  </a:moveTo>
                  <a:lnTo>
                    <a:pt x="19" y="152"/>
                  </a:lnTo>
                  <a:lnTo>
                    <a:pt x="250" y="171"/>
                  </a:lnTo>
                  <a:lnTo>
                    <a:pt x="384" y="1326"/>
                  </a:lnTo>
                  <a:lnTo>
                    <a:pt x="500" y="1326"/>
                  </a:lnTo>
                  <a:lnTo>
                    <a:pt x="3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1" name="Google Shape;1310;p45">
            <a:extLst>
              <a:ext uri="{FF2B5EF4-FFF2-40B4-BE49-F238E27FC236}">
                <a16:creationId xmlns:a16="http://schemas.microsoft.com/office/drawing/2014/main" id="{4BB34325-2ADA-6859-0C39-98D8C5F1161E}"/>
              </a:ext>
            </a:extLst>
          </p:cNvPr>
          <p:cNvGrpSpPr/>
          <p:nvPr/>
        </p:nvGrpSpPr>
        <p:grpSpPr>
          <a:xfrm>
            <a:off x="11852898" y="3920166"/>
            <a:ext cx="325655" cy="518853"/>
            <a:chOff x="5270725" y="2347600"/>
            <a:chExt cx="123750" cy="171800"/>
          </a:xfrm>
        </p:grpSpPr>
        <p:sp>
          <p:nvSpPr>
            <p:cNvPr id="332" name="Google Shape;1311;p45">
              <a:extLst>
                <a:ext uri="{FF2B5EF4-FFF2-40B4-BE49-F238E27FC236}">
                  <a16:creationId xmlns:a16="http://schemas.microsoft.com/office/drawing/2014/main" id="{8FEE478E-BF08-6503-3DB3-8F1670E60D4C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1312;p45">
              <a:extLst>
                <a:ext uri="{FF2B5EF4-FFF2-40B4-BE49-F238E27FC236}">
                  <a16:creationId xmlns:a16="http://schemas.microsoft.com/office/drawing/2014/main" id="{BA71C2B5-1676-F4EA-C087-7F4401E5F7ED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1313;p45">
              <a:extLst>
                <a:ext uri="{FF2B5EF4-FFF2-40B4-BE49-F238E27FC236}">
                  <a16:creationId xmlns:a16="http://schemas.microsoft.com/office/drawing/2014/main" id="{95145969-7D32-C75B-4A17-DAFA6B4B1EA1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1314;p45">
              <a:extLst>
                <a:ext uri="{FF2B5EF4-FFF2-40B4-BE49-F238E27FC236}">
                  <a16:creationId xmlns:a16="http://schemas.microsoft.com/office/drawing/2014/main" id="{98414369-5359-6556-B938-E4EA8CAD6A44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1315;p45">
              <a:extLst>
                <a:ext uri="{FF2B5EF4-FFF2-40B4-BE49-F238E27FC236}">
                  <a16:creationId xmlns:a16="http://schemas.microsoft.com/office/drawing/2014/main" id="{BE5B5B63-2020-EFA2-D371-D1F187B7307E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1316;p45">
              <a:extLst>
                <a:ext uri="{FF2B5EF4-FFF2-40B4-BE49-F238E27FC236}">
                  <a16:creationId xmlns:a16="http://schemas.microsoft.com/office/drawing/2014/main" id="{47A6BF92-D742-33FF-4B0F-A5B88563F8A9}"/>
                </a:ext>
              </a:extLst>
            </p:cNvPr>
            <p:cNvSpPr/>
            <p:nvPr/>
          </p:nvSpPr>
          <p:spPr>
            <a:xfrm>
              <a:off x="5284554" y="2424068"/>
              <a:ext cx="93901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1317;p45">
              <a:extLst>
                <a:ext uri="{FF2B5EF4-FFF2-40B4-BE49-F238E27FC236}">
                  <a16:creationId xmlns:a16="http://schemas.microsoft.com/office/drawing/2014/main" id="{CAB8FCFC-5A5E-7456-5D1C-E15250A1811D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1318;p45">
              <a:extLst>
                <a:ext uri="{FF2B5EF4-FFF2-40B4-BE49-F238E27FC236}">
                  <a16:creationId xmlns:a16="http://schemas.microsoft.com/office/drawing/2014/main" id="{4580E20B-8BA7-9912-F780-C19C84BB0FDA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1319;p45">
              <a:extLst>
                <a:ext uri="{FF2B5EF4-FFF2-40B4-BE49-F238E27FC236}">
                  <a16:creationId xmlns:a16="http://schemas.microsoft.com/office/drawing/2014/main" id="{3851D197-D939-4C83-3CBE-394B304C2C36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1320;p45">
              <a:extLst>
                <a:ext uri="{FF2B5EF4-FFF2-40B4-BE49-F238E27FC236}">
                  <a16:creationId xmlns:a16="http://schemas.microsoft.com/office/drawing/2014/main" id="{FE42042E-FF95-76C1-9CBB-E730BBFCF5ED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1321;p45">
              <a:extLst>
                <a:ext uri="{FF2B5EF4-FFF2-40B4-BE49-F238E27FC236}">
                  <a16:creationId xmlns:a16="http://schemas.microsoft.com/office/drawing/2014/main" id="{7FDA7061-6120-FF02-E54E-3BFC50E6304D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1322;p45">
              <a:extLst>
                <a:ext uri="{FF2B5EF4-FFF2-40B4-BE49-F238E27FC236}">
                  <a16:creationId xmlns:a16="http://schemas.microsoft.com/office/drawing/2014/main" id="{BC880F9C-1037-2089-6485-5E61C9D72270}"/>
                </a:ext>
              </a:extLst>
            </p:cNvPr>
            <p:cNvSpPr/>
            <p:nvPr/>
          </p:nvSpPr>
          <p:spPr>
            <a:xfrm>
              <a:off x="5270725" y="2376475"/>
              <a:ext cx="4750" cy="16900"/>
            </a:xfrm>
            <a:custGeom>
              <a:avLst/>
              <a:gdLst/>
              <a:ahLst/>
              <a:cxnLst/>
              <a:rect l="l" t="t" r="r" b="b"/>
              <a:pathLst>
                <a:path w="190" h="676" extrusionOk="0">
                  <a:moveTo>
                    <a:pt x="0" y="1"/>
                  </a:moveTo>
                  <a:lnTo>
                    <a:pt x="134" y="675"/>
                  </a:lnTo>
                  <a:lnTo>
                    <a:pt x="190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1323;p45">
              <a:extLst>
                <a:ext uri="{FF2B5EF4-FFF2-40B4-BE49-F238E27FC236}">
                  <a16:creationId xmlns:a16="http://schemas.microsoft.com/office/drawing/2014/main" id="{165D028A-46D4-F50C-96C5-8D89E63FE445}"/>
                </a:ext>
              </a:extLst>
            </p:cNvPr>
            <p:cNvSpPr/>
            <p:nvPr/>
          </p:nvSpPr>
          <p:spPr>
            <a:xfrm>
              <a:off x="5388675" y="2397150"/>
              <a:ext cx="5800" cy="13075"/>
            </a:xfrm>
            <a:custGeom>
              <a:avLst/>
              <a:gdLst/>
              <a:ahLst/>
              <a:cxnLst/>
              <a:rect l="l" t="t" r="r" b="b"/>
              <a:pathLst>
                <a:path w="232" h="523" extrusionOk="0">
                  <a:moveTo>
                    <a:pt x="231" y="1"/>
                  </a:moveTo>
                  <a:lnTo>
                    <a:pt x="0" y="269"/>
                  </a:lnTo>
                  <a:lnTo>
                    <a:pt x="0" y="52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5" name="Graphic 344">
            <a:extLst>
              <a:ext uri="{FF2B5EF4-FFF2-40B4-BE49-F238E27FC236}">
                <a16:creationId xmlns:a16="http://schemas.microsoft.com/office/drawing/2014/main" id="{A959A004-430D-B284-14F5-DC1F6DFEF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1638" y="43317"/>
            <a:ext cx="1389608" cy="1910712"/>
          </a:xfrm>
          <a:prstGeom prst="rect">
            <a:avLst/>
          </a:prstGeom>
        </p:spPr>
      </p:pic>
      <p:sp>
        <p:nvSpPr>
          <p:cNvPr id="349" name="Google Shape;2277;p57">
            <a:extLst>
              <a:ext uri="{FF2B5EF4-FFF2-40B4-BE49-F238E27FC236}">
                <a16:creationId xmlns:a16="http://schemas.microsoft.com/office/drawing/2014/main" id="{BB43B816-5ADB-C216-AD9C-8DFD161D111B}"/>
              </a:ext>
            </a:extLst>
          </p:cNvPr>
          <p:cNvSpPr/>
          <p:nvPr/>
        </p:nvSpPr>
        <p:spPr>
          <a:xfrm>
            <a:off x="3076279" y="1569214"/>
            <a:ext cx="6401251" cy="4653985"/>
          </a:xfrm>
          <a:prstGeom prst="cloud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426" name="Google Shape;1038;p16">
            <a:extLst>
              <a:ext uri="{FF2B5EF4-FFF2-40B4-BE49-F238E27FC236}">
                <a16:creationId xmlns:a16="http://schemas.microsoft.com/office/drawing/2014/main" id="{20BA4932-BB28-8741-2FCD-46C5F2E65A6A}"/>
              </a:ext>
            </a:extLst>
          </p:cNvPr>
          <p:cNvGrpSpPr/>
          <p:nvPr/>
        </p:nvGrpSpPr>
        <p:grpSpPr>
          <a:xfrm rot="370950">
            <a:off x="11272853" y="3328444"/>
            <a:ext cx="563054" cy="587182"/>
            <a:chOff x="2086991" y="460159"/>
            <a:chExt cx="5909894" cy="5705156"/>
          </a:xfrm>
        </p:grpSpPr>
        <p:sp>
          <p:nvSpPr>
            <p:cNvPr id="427" name="Google Shape;1039;p16">
              <a:extLst>
                <a:ext uri="{FF2B5EF4-FFF2-40B4-BE49-F238E27FC236}">
                  <a16:creationId xmlns:a16="http://schemas.microsoft.com/office/drawing/2014/main" id="{887E12F6-1328-07C6-6F39-4ED9ACCBC431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8" name="Google Shape;1040;p16">
              <a:extLst>
                <a:ext uri="{FF2B5EF4-FFF2-40B4-BE49-F238E27FC236}">
                  <a16:creationId xmlns:a16="http://schemas.microsoft.com/office/drawing/2014/main" id="{BCF49D40-D2F8-D50F-E38A-1B3A1938D718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429" name="Google Shape;1041;p16">
                <a:extLst>
                  <a:ext uri="{FF2B5EF4-FFF2-40B4-BE49-F238E27FC236}">
                    <a16:creationId xmlns:a16="http://schemas.microsoft.com/office/drawing/2014/main" id="{C99BE513-8088-E7D1-B33B-D9451F19B039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1042;p16">
                <a:extLst>
                  <a:ext uri="{FF2B5EF4-FFF2-40B4-BE49-F238E27FC236}">
                    <a16:creationId xmlns:a16="http://schemas.microsoft.com/office/drawing/2014/main" id="{298D8386-6A79-B8D9-E9F0-81375EBB93B9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1043;p16">
                <a:extLst>
                  <a:ext uri="{FF2B5EF4-FFF2-40B4-BE49-F238E27FC236}">
                    <a16:creationId xmlns:a16="http://schemas.microsoft.com/office/drawing/2014/main" id="{23AA7D0D-FDB4-F9D5-F3C0-E9971847A7CF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1044;p16">
                <a:extLst>
                  <a:ext uri="{FF2B5EF4-FFF2-40B4-BE49-F238E27FC236}">
                    <a16:creationId xmlns:a16="http://schemas.microsoft.com/office/drawing/2014/main" id="{F43BADB8-BFEC-A7BC-56D8-2842932489C8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1045;p16">
                <a:extLst>
                  <a:ext uri="{FF2B5EF4-FFF2-40B4-BE49-F238E27FC236}">
                    <a16:creationId xmlns:a16="http://schemas.microsoft.com/office/drawing/2014/main" id="{0A28C77B-6AB1-466C-A04F-680FCB6AA28B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1046;p16">
                <a:extLst>
                  <a:ext uri="{FF2B5EF4-FFF2-40B4-BE49-F238E27FC236}">
                    <a16:creationId xmlns:a16="http://schemas.microsoft.com/office/drawing/2014/main" id="{5C816D27-DD19-0729-B784-62A7882A5B79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1047;p16">
                <a:extLst>
                  <a:ext uri="{FF2B5EF4-FFF2-40B4-BE49-F238E27FC236}">
                    <a16:creationId xmlns:a16="http://schemas.microsoft.com/office/drawing/2014/main" id="{17920C0D-C7DF-6305-0586-C156F4E3567A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1048;p16">
                <a:extLst>
                  <a:ext uri="{FF2B5EF4-FFF2-40B4-BE49-F238E27FC236}">
                    <a16:creationId xmlns:a16="http://schemas.microsoft.com/office/drawing/2014/main" id="{140CFE62-AF70-079C-0814-00AE14F8A94F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1049;p16">
                <a:extLst>
                  <a:ext uri="{FF2B5EF4-FFF2-40B4-BE49-F238E27FC236}">
                    <a16:creationId xmlns:a16="http://schemas.microsoft.com/office/drawing/2014/main" id="{440B4935-851E-55A4-2949-9F836766F586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1050;p16">
                <a:extLst>
                  <a:ext uri="{FF2B5EF4-FFF2-40B4-BE49-F238E27FC236}">
                    <a16:creationId xmlns:a16="http://schemas.microsoft.com/office/drawing/2014/main" id="{83C708E6-963D-2B22-F058-A209E0CF789A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1051;p16">
                <a:extLst>
                  <a:ext uri="{FF2B5EF4-FFF2-40B4-BE49-F238E27FC236}">
                    <a16:creationId xmlns:a16="http://schemas.microsoft.com/office/drawing/2014/main" id="{7915DE23-E5A9-0677-C1CA-34E7F4CD8F1A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1052;p16">
                <a:extLst>
                  <a:ext uri="{FF2B5EF4-FFF2-40B4-BE49-F238E27FC236}">
                    <a16:creationId xmlns:a16="http://schemas.microsoft.com/office/drawing/2014/main" id="{B865C5CE-B8A2-6501-4424-EB0AB0BA6FEE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1053;p16">
                <a:extLst>
                  <a:ext uri="{FF2B5EF4-FFF2-40B4-BE49-F238E27FC236}">
                    <a16:creationId xmlns:a16="http://schemas.microsoft.com/office/drawing/2014/main" id="{ADEA3EDF-0307-0A32-847C-0FB6DA551330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2" name="Google Shape;1038;p16">
            <a:extLst>
              <a:ext uri="{FF2B5EF4-FFF2-40B4-BE49-F238E27FC236}">
                <a16:creationId xmlns:a16="http://schemas.microsoft.com/office/drawing/2014/main" id="{2B09444A-60CF-84A6-57D8-CEBEB311076E}"/>
              </a:ext>
            </a:extLst>
          </p:cNvPr>
          <p:cNvGrpSpPr/>
          <p:nvPr/>
        </p:nvGrpSpPr>
        <p:grpSpPr>
          <a:xfrm rot="21229050" flipH="1">
            <a:off x="10113942" y="4472681"/>
            <a:ext cx="522768" cy="521622"/>
            <a:chOff x="2086991" y="460159"/>
            <a:chExt cx="5909894" cy="5705156"/>
          </a:xfrm>
        </p:grpSpPr>
        <p:sp>
          <p:nvSpPr>
            <p:cNvPr id="443" name="Google Shape;1039;p16">
              <a:extLst>
                <a:ext uri="{FF2B5EF4-FFF2-40B4-BE49-F238E27FC236}">
                  <a16:creationId xmlns:a16="http://schemas.microsoft.com/office/drawing/2014/main" id="{D0C08D3D-5E74-A19F-DD42-D8ACF7140B4D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4" name="Google Shape;1040;p16">
              <a:extLst>
                <a:ext uri="{FF2B5EF4-FFF2-40B4-BE49-F238E27FC236}">
                  <a16:creationId xmlns:a16="http://schemas.microsoft.com/office/drawing/2014/main" id="{0C26A3BD-8FE6-C49A-CA9B-1A5FB0C4C88D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445" name="Google Shape;1041;p16">
                <a:extLst>
                  <a:ext uri="{FF2B5EF4-FFF2-40B4-BE49-F238E27FC236}">
                    <a16:creationId xmlns:a16="http://schemas.microsoft.com/office/drawing/2014/main" id="{D42A5DFC-EFC5-D3D5-B9DA-D422317A2544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1042;p16">
                <a:extLst>
                  <a:ext uri="{FF2B5EF4-FFF2-40B4-BE49-F238E27FC236}">
                    <a16:creationId xmlns:a16="http://schemas.microsoft.com/office/drawing/2014/main" id="{B9234F99-9CB3-B82E-53B3-4FD4445763E8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1043;p16">
                <a:extLst>
                  <a:ext uri="{FF2B5EF4-FFF2-40B4-BE49-F238E27FC236}">
                    <a16:creationId xmlns:a16="http://schemas.microsoft.com/office/drawing/2014/main" id="{B7F17871-A8AD-63A0-329D-5C5C76E4A94E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1044;p16">
                <a:extLst>
                  <a:ext uri="{FF2B5EF4-FFF2-40B4-BE49-F238E27FC236}">
                    <a16:creationId xmlns:a16="http://schemas.microsoft.com/office/drawing/2014/main" id="{E82CBB1A-B3FD-2063-E098-86F726B2A2B8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1045;p16">
                <a:extLst>
                  <a:ext uri="{FF2B5EF4-FFF2-40B4-BE49-F238E27FC236}">
                    <a16:creationId xmlns:a16="http://schemas.microsoft.com/office/drawing/2014/main" id="{D0D6CB54-CD1B-591C-8BDC-E4B54096EB41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1046;p16">
                <a:extLst>
                  <a:ext uri="{FF2B5EF4-FFF2-40B4-BE49-F238E27FC236}">
                    <a16:creationId xmlns:a16="http://schemas.microsoft.com/office/drawing/2014/main" id="{4F560B52-5AC8-45C1-4D47-E56527AAB87C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1047;p16">
                <a:extLst>
                  <a:ext uri="{FF2B5EF4-FFF2-40B4-BE49-F238E27FC236}">
                    <a16:creationId xmlns:a16="http://schemas.microsoft.com/office/drawing/2014/main" id="{EC24E26E-8CF9-771C-A445-B7A5E653ADF5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1048;p16">
                <a:extLst>
                  <a:ext uri="{FF2B5EF4-FFF2-40B4-BE49-F238E27FC236}">
                    <a16:creationId xmlns:a16="http://schemas.microsoft.com/office/drawing/2014/main" id="{02DDFDAB-C688-EE02-6041-F9535942C5D5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1049;p16">
                <a:extLst>
                  <a:ext uri="{FF2B5EF4-FFF2-40B4-BE49-F238E27FC236}">
                    <a16:creationId xmlns:a16="http://schemas.microsoft.com/office/drawing/2014/main" id="{EB9EEADD-9348-BEC6-B33A-0B5667D20C2B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1050;p16">
                <a:extLst>
                  <a:ext uri="{FF2B5EF4-FFF2-40B4-BE49-F238E27FC236}">
                    <a16:creationId xmlns:a16="http://schemas.microsoft.com/office/drawing/2014/main" id="{A917BE4D-4212-A4CD-7C10-9DAB7A873AB2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1051;p16">
                <a:extLst>
                  <a:ext uri="{FF2B5EF4-FFF2-40B4-BE49-F238E27FC236}">
                    <a16:creationId xmlns:a16="http://schemas.microsoft.com/office/drawing/2014/main" id="{6DC4E9B0-4691-FF8F-E8C7-B873A2A5B100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1052;p16">
                <a:extLst>
                  <a:ext uri="{FF2B5EF4-FFF2-40B4-BE49-F238E27FC236}">
                    <a16:creationId xmlns:a16="http://schemas.microsoft.com/office/drawing/2014/main" id="{3226AE0F-18D8-EB03-983E-2A21D9710C2F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1053;p16">
                <a:extLst>
                  <a:ext uri="{FF2B5EF4-FFF2-40B4-BE49-F238E27FC236}">
                    <a16:creationId xmlns:a16="http://schemas.microsoft.com/office/drawing/2014/main" id="{CFC38E3D-5EF0-A454-8F45-F9086BE7430E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8" name="Google Shape;1038;p16">
            <a:extLst>
              <a:ext uri="{FF2B5EF4-FFF2-40B4-BE49-F238E27FC236}">
                <a16:creationId xmlns:a16="http://schemas.microsoft.com/office/drawing/2014/main" id="{03067A7C-5773-27FE-6CEC-194F1E58F5DF}"/>
              </a:ext>
            </a:extLst>
          </p:cNvPr>
          <p:cNvGrpSpPr/>
          <p:nvPr/>
        </p:nvGrpSpPr>
        <p:grpSpPr>
          <a:xfrm rot="21229050" flipH="1">
            <a:off x="811251" y="1660438"/>
            <a:ext cx="563054" cy="587182"/>
            <a:chOff x="2086991" y="460159"/>
            <a:chExt cx="5909894" cy="5705156"/>
          </a:xfrm>
        </p:grpSpPr>
        <p:sp>
          <p:nvSpPr>
            <p:cNvPr id="459" name="Google Shape;1039;p16">
              <a:extLst>
                <a:ext uri="{FF2B5EF4-FFF2-40B4-BE49-F238E27FC236}">
                  <a16:creationId xmlns:a16="http://schemas.microsoft.com/office/drawing/2014/main" id="{C069336F-1004-AC99-A177-5F7BAEB7E7D7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0" name="Google Shape;1040;p16">
              <a:extLst>
                <a:ext uri="{FF2B5EF4-FFF2-40B4-BE49-F238E27FC236}">
                  <a16:creationId xmlns:a16="http://schemas.microsoft.com/office/drawing/2014/main" id="{94DDAA44-C772-29E4-E258-7B637E10F74C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461" name="Google Shape;1041;p16">
                <a:extLst>
                  <a:ext uri="{FF2B5EF4-FFF2-40B4-BE49-F238E27FC236}">
                    <a16:creationId xmlns:a16="http://schemas.microsoft.com/office/drawing/2014/main" id="{FAA8E056-7303-677E-68EB-E11E760A4795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1042;p16">
                <a:extLst>
                  <a:ext uri="{FF2B5EF4-FFF2-40B4-BE49-F238E27FC236}">
                    <a16:creationId xmlns:a16="http://schemas.microsoft.com/office/drawing/2014/main" id="{01DDA490-F0EF-A238-B2A3-2FECB6E61FB3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1043;p16">
                <a:extLst>
                  <a:ext uri="{FF2B5EF4-FFF2-40B4-BE49-F238E27FC236}">
                    <a16:creationId xmlns:a16="http://schemas.microsoft.com/office/drawing/2014/main" id="{6392180C-9CC9-9558-351D-CD1C5F1F615C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1044;p16">
                <a:extLst>
                  <a:ext uri="{FF2B5EF4-FFF2-40B4-BE49-F238E27FC236}">
                    <a16:creationId xmlns:a16="http://schemas.microsoft.com/office/drawing/2014/main" id="{9300FFD4-8D0D-2BF6-0EE2-C55F6AF2EF8E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1045;p16">
                <a:extLst>
                  <a:ext uri="{FF2B5EF4-FFF2-40B4-BE49-F238E27FC236}">
                    <a16:creationId xmlns:a16="http://schemas.microsoft.com/office/drawing/2014/main" id="{C57AC747-7BA5-D13F-A1BE-B3160D0E3969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1046;p16">
                <a:extLst>
                  <a:ext uri="{FF2B5EF4-FFF2-40B4-BE49-F238E27FC236}">
                    <a16:creationId xmlns:a16="http://schemas.microsoft.com/office/drawing/2014/main" id="{E3659547-DBC8-70A5-19B2-6F9678657C79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1047;p16">
                <a:extLst>
                  <a:ext uri="{FF2B5EF4-FFF2-40B4-BE49-F238E27FC236}">
                    <a16:creationId xmlns:a16="http://schemas.microsoft.com/office/drawing/2014/main" id="{10465ADF-027A-72DE-F5C4-E8B2A68EF081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1048;p16">
                <a:extLst>
                  <a:ext uri="{FF2B5EF4-FFF2-40B4-BE49-F238E27FC236}">
                    <a16:creationId xmlns:a16="http://schemas.microsoft.com/office/drawing/2014/main" id="{80F00F0F-D4C1-3098-C586-F40CDF67458A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1049;p16">
                <a:extLst>
                  <a:ext uri="{FF2B5EF4-FFF2-40B4-BE49-F238E27FC236}">
                    <a16:creationId xmlns:a16="http://schemas.microsoft.com/office/drawing/2014/main" id="{13A70F38-850A-EF78-2918-0A2E00EB752C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1050;p16">
                <a:extLst>
                  <a:ext uri="{FF2B5EF4-FFF2-40B4-BE49-F238E27FC236}">
                    <a16:creationId xmlns:a16="http://schemas.microsoft.com/office/drawing/2014/main" id="{0F23651F-B800-0AB1-F3BE-657F20243F55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1051;p16">
                <a:extLst>
                  <a:ext uri="{FF2B5EF4-FFF2-40B4-BE49-F238E27FC236}">
                    <a16:creationId xmlns:a16="http://schemas.microsoft.com/office/drawing/2014/main" id="{8CA6F19A-BBD6-3F35-272D-035564273C32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1052;p16">
                <a:extLst>
                  <a:ext uri="{FF2B5EF4-FFF2-40B4-BE49-F238E27FC236}">
                    <a16:creationId xmlns:a16="http://schemas.microsoft.com/office/drawing/2014/main" id="{D533EAA0-6CA3-22D6-EE51-3DBE3AF8738A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1053;p16">
                <a:extLst>
                  <a:ext uri="{FF2B5EF4-FFF2-40B4-BE49-F238E27FC236}">
                    <a16:creationId xmlns:a16="http://schemas.microsoft.com/office/drawing/2014/main" id="{B509CF1B-6A27-7B4B-CC4C-2FAF794F4569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6" name="Picture 5">
            <a:extLst>
              <a:ext uri="{FF2B5EF4-FFF2-40B4-BE49-F238E27FC236}">
                <a16:creationId xmlns:a16="http://schemas.microsoft.com/office/drawing/2014/main" id="{F65FD72D-505C-707C-43E7-B29B7EDE4D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919172" y="420256"/>
            <a:ext cx="2204134" cy="2134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CC64AB-92D9-454C-BFA8-92218381A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997" y="3010194"/>
            <a:ext cx="578560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5928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>
            <a:extLst>
              <a:ext uri="{FF2B5EF4-FFF2-40B4-BE49-F238E27FC236}">
                <a16:creationId xmlns:a16="http://schemas.microsoft.com/office/drawing/2014/main" id="{6C6BBC50-4271-26BA-D081-7B9E65C849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113207"/>
            <a:ext cx="12347995" cy="7092139"/>
            <a:chOff x="-400621" y="-119746"/>
            <a:chExt cx="12347995" cy="709213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1296017-20DA-FD61-2FC9-E71C5533AE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000" y="-7744"/>
              <a:ext cx="12192000" cy="6972411"/>
            </a:xfrm>
            <a:custGeom>
              <a:avLst/>
              <a:gdLst>
                <a:gd name="connsiteX0" fmla="*/ 0 w 10695963"/>
                <a:gd name="connsiteY0" fmla="*/ 0 h 5739721"/>
                <a:gd name="connsiteX1" fmla="*/ 10695963 w 10695963"/>
                <a:gd name="connsiteY1" fmla="*/ 0 h 5739721"/>
                <a:gd name="connsiteX2" fmla="*/ 10695963 w 10695963"/>
                <a:gd name="connsiteY2" fmla="*/ 5739722 h 5739721"/>
                <a:gd name="connsiteX3" fmla="*/ 0 w 10695963"/>
                <a:gd name="connsiteY3" fmla="*/ 5739722 h 57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5739721">
                  <a:moveTo>
                    <a:pt x="0" y="0"/>
                  </a:moveTo>
                  <a:lnTo>
                    <a:pt x="10695963" y="0"/>
                  </a:lnTo>
                  <a:lnTo>
                    <a:pt x="10695963" y="5739722"/>
                  </a:lnTo>
                  <a:lnTo>
                    <a:pt x="0" y="5739722"/>
                  </a:lnTo>
                  <a:close/>
                </a:path>
              </a:pathLst>
            </a:custGeom>
            <a:solidFill>
              <a:srgbClr val="BBE9FD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id="{83E88553-88C4-156E-3078-E9C833B648B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400621" y="1990009"/>
              <a:ext cx="8072327" cy="3329687"/>
              <a:chOff x="-400621" y="1990009"/>
              <a:chExt cx="8072327" cy="332968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C523958-0B8C-6DB0-7E33-2EDBBB60B7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400621" y="2330933"/>
                <a:ext cx="8072327" cy="2988763"/>
              </a:xfrm>
              <a:custGeom>
                <a:avLst/>
                <a:gdLst>
                  <a:gd name="connsiteX0" fmla="*/ 0 w 7671680"/>
                  <a:gd name="connsiteY0" fmla="*/ 910494 h 2960107"/>
                  <a:gd name="connsiteX1" fmla="*/ 1486739 w 7671680"/>
                  <a:gd name="connsiteY1" fmla="*/ 0 h 2960107"/>
                  <a:gd name="connsiteX2" fmla="*/ 3259595 w 7671680"/>
                  <a:gd name="connsiteY2" fmla="*/ 1375768 h 2960107"/>
                  <a:gd name="connsiteX3" fmla="*/ 4652744 w 7671680"/>
                  <a:gd name="connsiteY3" fmla="*/ 553516 h 2960107"/>
                  <a:gd name="connsiteX4" fmla="*/ 7671680 w 7671680"/>
                  <a:gd name="connsiteY4" fmla="*/ 2960108 h 2960107"/>
                  <a:gd name="connsiteX5" fmla="*/ 0 w 7671680"/>
                  <a:gd name="connsiteY5" fmla="*/ 2960108 h 296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71680" h="2960107">
                    <a:moveTo>
                      <a:pt x="0" y="910494"/>
                    </a:moveTo>
                    <a:lnTo>
                      <a:pt x="1486739" y="0"/>
                    </a:lnTo>
                    <a:lnTo>
                      <a:pt x="3259595" y="1375768"/>
                    </a:lnTo>
                    <a:lnTo>
                      <a:pt x="4652744" y="553516"/>
                    </a:lnTo>
                    <a:lnTo>
                      <a:pt x="7671680" y="2960108"/>
                    </a:lnTo>
                    <a:lnTo>
                      <a:pt x="0" y="2960108"/>
                    </a:lnTo>
                    <a:close/>
                  </a:path>
                </a:pathLst>
              </a:custGeom>
              <a:solidFill>
                <a:srgbClr val="44B4B7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B0F3AF6-0DBC-3EE2-C101-3A31CFD4F83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59620" y="2884449"/>
                <a:ext cx="1393149" cy="1421226"/>
              </a:xfrm>
              <a:custGeom>
                <a:avLst/>
                <a:gdLst>
                  <a:gd name="connsiteX0" fmla="*/ 0 w 1393149"/>
                  <a:gd name="connsiteY0" fmla="*/ 822252 h 1421226"/>
                  <a:gd name="connsiteX1" fmla="*/ 1393149 w 1393149"/>
                  <a:gd name="connsiteY1" fmla="*/ 0 h 1421226"/>
                  <a:gd name="connsiteX2" fmla="*/ 1205970 w 1393149"/>
                  <a:gd name="connsiteY2" fmla="*/ 481318 h 1421226"/>
                  <a:gd name="connsiteX3" fmla="*/ 1005421 w 1393149"/>
                  <a:gd name="connsiteY3" fmla="*/ 525439 h 1421226"/>
                  <a:gd name="connsiteX4" fmla="*/ 925201 w 1393149"/>
                  <a:gd name="connsiteY4" fmla="*/ 685879 h 1421226"/>
                  <a:gd name="connsiteX5" fmla="*/ 1060238 w 1393149"/>
                  <a:gd name="connsiteY5" fmla="*/ 838296 h 1421226"/>
                  <a:gd name="connsiteX6" fmla="*/ 1005421 w 1393149"/>
                  <a:gd name="connsiteY6" fmla="*/ 1017453 h 1421226"/>
                  <a:gd name="connsiteX7" fmla="*/ 823589 w 1393149"/>
                  <a:gd name="connsiteY7" fmla="*/ 998736 h 1421226"/>
                  <a:gd name="connsiteX8" fmla="*/ 676520 w 1393149"/>
                  <a:gd name="connsiteY8" fmla="*/ 1100347 h 1421226"/>
                  <a:gd name="connsiteX9" fmla="*/ 787490 w 1393149"/>
                  <a:gd name="connsiteY9" fmla="*/ 1421226 h 1421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3149" h="1421226">
                    <a:moveTo>
                      <a:pt x="0" y="822252"/>
                    </a:moveTo>
                    <a:lnTo>
                      <a:pt x="1393149" y="0"/>
                    </a:lnTo>
                    <a:lnTo>
                      <a:pt x="1205970" y="481318"/>
                    </a:lnTo>
                    <a:lnTo>
                      <a:pt x="1005421" y="525439"/>
                    </a:lnTo>
                    <a:lnTo>
                      <a:pt x="925201" y="685879"/>
                    </a:lnTo>
                    <a:lnTo>
                      <a:pt x="1060238" y="838296"/>
                    </a:lnTo>
                    <a:lnTo>
                      <a:pt x="1005421" y="1017453"/>
                    </a:lnTo>
                    <a:lnTo>
                      <a:pt x="823589" y="998736"/>
                    </a:lnTo>
                    <a:lnTo>
                      <a:pt x="676520" y="1100347"/>
                    </a:lnTo>
                    <a:lnTo>
                      <a:pt x="787490" y="1421226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A085392-AA9E-5B97-9E61-D42C647466A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394388" y="1990009"/>
                <a:ext cx="1881151" cy="2547615"/>
              </a:xfrm>
              <a:custGeom>
                <a:avLst/>
                <a:gdLst>
                  <a:gd name="connsiteX0" fmla="*/ 1486739 w 1486738"/>
                  <a:gd name="connsiteY0" fmla="*/ 0 h 2230108"/>
                  <a:gd name="connsiteX1" fmla="*/ 0 w 1486738"/>
                  <a:gd name="connsiteY1" fmla="*/ 910494 h 2230108"/>
                  <a:gd name="connsiteX2" fmla="*/ 0 w 1486738"/>
                  <a:gd name="connsiteY2" fmla="*/ 2230109 h 2230108"/>
                  <a:gd name="connsiteX3" fmla="*/ 306172 w 1486738"/>
                  <a:gd name="connsiteY3" fmla="*/ 2113790 h 2230108"/>
                  <a:gd name="connsiteX4" fmla="*/ 200549 w 1486738"/>
                  <a:gd name="connsiteY4" fmla="*/ 1811629 h 2230108"/>
                  <a:gd name="connsiteX5" fmla="*/ 395751 w 1486738"/>
                  <a:gd name="connsiteY5" fmla="*/ 1640494 h 2230108"/>
                  <a:gd name="connsiteX6" fmla="*/ 990714 w 1486738"/>
                  <a:gd name="connsiteY6" fmla="*/ 1430585 h 2230108"/>
                  <a:gd name="connsiteX7" fmla="*/ 1070933 w 1486738"/>
                  <a:gd name="connsiteY7" fmla="*/ 1230036 h 2230108"/>
                  <a:gd name="connsiteX8" fmla="*/ 870384 w 1486738"/>
                  <a:gd name="connsiteY8" fmla="*/ 1074944 h 2230108"/>
                  <a:gd name="connsiteX9" fmla="*/ 1062911 w 1486738"/>
                  <a:gd name="connsiteY9" fmla="*/ 588278 h 2230108"/>
                  <a:gd name="connsiteX10" fmla="*/ 1323625 w 1486738"/>
                  <a:gd name="connsiteY10" fmla="*/ 493351 h 223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6738" h="2230108">
                    <a:moveTo>
                      <a:pt x="1486739" y="0"/>
                    </a:moveTo>
                    <a:lnTo>
                      <a:pt x="0" y="910494"/>
                    </a:lnTo>
                    <a:lnTo>
                      <a:pt x="0" y="2230109"/>
                    </a:lnTo>
                    <a:lnTo>
                      <a:pt x="306172" y="2113790"/>
                    </a:lnTo>
                    <a:lnTo>
                      <a:pt x="200549" y="1811629"/>
                    </a:lnTo>
                    <a:lnTo>
                      <a:pt x="395751" y="1640494"/>
                    </a:lnTo>
                    <a:lnTo>
                      <a:pt x="990714" y="1430585"/>
                    </a:lnTo>
                    <a:lnTo>
                      <a:pt x="1070933" y="1230036"/>
                    </a:lnTo>
                    <a:lnTo>
                      <a:pt x="870384" y="1074944"/>
                    </a:lnTo>
                    <a:lnTo>
                      <a:pt x="1062911" y="588278"/>
                    </a:lnTo>
                    <a:lnTo>
                      <a:pt x="1323625" y="493351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FC7E850-84A7-0EF0-DFA4-F1DC0E5E71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83541" y="4930052"/>
              <a:ext cx="4176773" cy="244670"/>
            </a:xfrm>
            <a:custGeom>
              <a:avLst/>
              <a:gdLst>
                <a:gd name="connsiteX0" fmla="*/ 0 w 4176773"/>
                <a:gd name="connsiteY0" fmla="*/ 244670 h 244670"/>
                <a:gd name="connsiteX1" fmla="*/ 4176774 w 4176773"/>
                <a:gd name="connsiteY1" fmla="*/ 244670 h 244670"/>
                <a:gd name="connsiteX2" fmla="*/ 3976225 w 4176773"/>
                <a:gd name="connsiteY2" fmla="*/ 120330 h 244670"/>
                <a:gd name="connsiteX3" fmla="*/ 3838514 w 4176773"/>
                <a:gd name="connsiteY3" fmla="*/ 152418 h 244670"/>
                <a:gd name="connsiteX4" fmla="*/ 3660694 w 4176773"/>
                <a:gd name="connsiteY4" fmla="*/ 54817 h 244670"/>
                <a:gd name="connsiteX5" fmla="*/ 3597855 w 4176773"/>
                <a:gd name="connsiteY5" fmla="*/ 120330 h 244670"/>
                <a:gd name="connsiteX6" fmla="*/ 3535016 w 4176773"/>
                <a:gd name="connsiteY6" fmla="*/ 76209 h 244670"/>
                <a:gd name="connsiteX7" fmla="*/ 3502928 w 4176773"/>
                <a:gd name="connsiteY7" fmla="*/ 112308 h 244670"/>
                <a:gd name="connsiteX8" fmla="*/ 3347837 w 4176773"/>
                <a:gd name="connsiteY8" fmla="*/ 8022 h 244670"/>
                <a:gd name="connsiteX9" fmla="*/ 3204778 w 4176773"/>
                <a:gd name="connsiteY9" fmla="*/ 112308 h 244670"/>
                <a:gd name="connsiteX10" fmla="*/ 3164668 w 4176773"/>
                <a:gd name="connsiteY10" fmla="*/ 57491 h 244670"/>
                <a:gd name="connsiteX11" fmla="*/ 3076427 w 4176773"/>
                <a:gd name="connsiteY11" fmla="*/ 106960 h 244670"/>
                <a:gd name="connsiteX12" fmla="*/ 2928020 w 4176773"/>
                <a:gd name="connsiteY12" fmla="*/ 14707 h 244670"/>
                <a:gd name="connsiteX13" fmla="*/ 2843789 w 4176773"/>
                <a:gd name="connsiteY13" fmla="*/ 112308 h 244670"/>
                <a:gd name="connsiteX14" fmla="*/ 2767581 w 4176773"/>
                <a:gd name="connsiteY14" fmla="*/ 48132 h 244670"/>
                <a:gd name="connsiteX15" fmla="*/ 2683350 w 4176773"/>
                <a:gd name="connsiteY15" fmla="*/ 116319 h 244670"/>
                <a:gd name="connsiteX16" fmla="*/ 2537617 w 4176773"/>
                <a:gd name="connsiteY16" fmla="*/ 0 h 244670"/>
                <a:gd name="connsiteX17" fmla="*/ 2411940 w 4176773"/>
                <a:gd name="connsiteY17" fmla="*/ 112308 h 244670"/>
                <a:gd name="connsiteX18" fmla="*/ 2353112 w 4176773"/>
                <a:gd name="connsiteY18" fmla="*/ 46795 h 244670"/>
                <a:gd name="connsiteX19" fmla="*/ 2260860 w 4176773"/>
                <a:gd name="connsiteY19" fmla="*/ 105623 h 244670"/>
                <a:gd name="connsiteX20" fmla="*/ 2064321 w 4176773"/>
                <a:gd name="connsiteY20" fmla="*/ 26740 h 244670"/>
                <a:gd name="connsiteX21" fmla="*/ 1961372 w 4176773"/>
                <a:gd name="connsiteY21" fmla="*/ 116319 h 244670"/>
                <a:gd name="connsiteX22" fmla="*/ 1913241 w 4176773"/>
                <a:gd name="connsiteY22" fmla="*/ 66850 h 244670"/>
                <a:gd name="connsiteX23" fmla="*/ 1851739 w 4176773"/>
                <a:gd name="connsiteY23" fmla="*/ 116319 h 244670"/>
                <a:gd name="connsiteX24" fmla="*/ 1764834 w 4176773"/>
                <a:gd name="connsiteY24" fmla="*/ 36099 h 244670"/>
                <a:gd name="connsiteX25" fmla="*/ 1701995 w 4176773"/>
                <a:gd name="connsiteY25" fmla="*/ 106960 h 244670"/>
                <a:gd name="connsiteX26" fmla="*/ 1537545 w 4176773"/>
                <a:gd name="connsiteY26" fmla="*/ 40110 h 244670"/>
                <a:gd name="connsiteX27" fmla="*/ 1386464 w 4176773"/>
                <a:gd name="connsiteY27" fmla="*/ 124341 h 244670"/>
                <a:gd name="connsiteX28" fmla="*/ 1271483 w 4176773"/>
                <a:gd name="connsiteY28" fmla="*/ 76209 h 244670"/>
                <a:gd name="connsiteX29" fmla="*/ 1155164 w 4176773"/>
                <a:gd name="connsiteY29" fmla="*/ 120330 h 244670"/>
                <a:gd name="connsiteX30" fmla="*/ 1065585 w 4176773"/>
                <a:gd name="connsiteY30" fmla="*/ 36099 h 244670"/>
                <a:gd name="connsiteX31" fmla="*/ 929212 w 4176773"/>
                <a:gd name="connsiteY31" fmla="*/ 120330 h 244670"/>
                <a:gd name="connsiteX32" fmla="*/ 838296 w 4176773"/>
                <a:gd name="connsiteY32" fmla="*/ 57491 h 244670"/>
                <a:gd name="connsiteX33" fmla="*/ 750054 w 4176773"/>
                <a:gd name="connsiteY33" fmla="*/ 128352 h 244670"/>
                <a:gd name="connsiteX34" fmla="*/ 648443 w 4176773"/>
                <a:gd name="connsiteY34" fmla="*/ 66850 h 244670"/>
                <a:gd name="connsiteX35" fmla="*/ 521428 w 4176773"/>
                <a:gd name="connsiteY35" fmla="*/ 137711 h 244670"/>
                <a:gd name="connsiteX36" fmla="*/ 447894 w 4176773"/>
                <a:gd name="connsiteY36" fmla="*/ 94927 h 244670"/>
                <a:gd name="connsiteX37" fmla="*/ 352967 w 4176773"/>
                <a:gd name="connsiteY37" fmla="*/ 160439 h 244670"/>
                <a:gd name="connsiteX38" fmla="*/ 247344 w 4176773"/>
                <a:gd name="connsiteY38" fmla="*/ 80220 h 24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176773" h="244670">
                  <a:moveTo>
                    <a:pt x="0" y="244670"/>
                  </a:moveTo>
                  <a:lnTo>
                    <a:pt x="4176774" y="244670"/>
                  </a:lnTo>
                  <a:lnTo>
                    <a:pt x="3976225" y="120330"/>
                  </a:lnTo>
                  <a:lnTo>
                    <a:pt x="3838514" y="152418"/>
                  </a:lnTo>
                  <a:lnTo>
                    <a:pt x="3660694" y="54817"/>
                  </a:lnTo>
                  <a:lnTo>
                    <a:pt x="3597855" y="120330"/>
                  </a:lnTo>
                  <a:lnTo>
                    <a:pt x="3535016" y="76209"/>
                  </a:lnTo>
                  <a:lnTo>
                    <a:pt x="3502928" y="112308"/>
                  </a:lnTo>
                  <a:lnTo>
                    <a:pt x="3347837" y="8022"/>
                  </a:lnTo>
                  <a:lnTo>
                    <a:pt x="3204778" y="112308"/>
                  </a:lnTo>
                  <a:lnTo>
                    <a:pt x="3164668" y="57491"/>
                  </a:lnTo>
                  <a:lnTo>
                    <a:pt x="3076427" y="106960"/>
                  </a:lnTo>
                  <a:lnTo>
                    <a:pt x="2928020" y="14707"/>
                  </a:lnTo>
                  <a:lnTo>
                    <a:pt x="2843789" y="112308"/>
                  </a:lnTo>
                  <a:lnTo>
                    <a:pt x="2767581" y="48132"/>
                  </a:lnTo>
                  <a:lnTo>
                    <a:pt x="2683350" y="116319"/>
                  </a:lnTo>
                  <a:lnTo>
                    <a:pt x="2537617" y="0"/>
                  </a:lnTo>
                  <a:lnTo>
                    <a:pt x="2411940" y="112308"/>
                  </a:lnTo>
                  <a:lnTo>
                    <a:pt x="2353112" y="46795"/>
                  </a:lnTo>
                  <a:lnTo>
                    <a:pt x="2260860" y="105623"/>
                  </a:lnTo>
                  <a:lnTo>
                    <a:pt x="2064321" y="26740"/>
                  </a:lnTo>
                  <a:lnTo>
                    <a:pt x="1961372" y="116319"/>
                  </a:lnTo>
                  <a:lnTo>
                    <a:pt x="1913241" y="66850"/>
                  </a:lnTo>
                  <a:lnTo>
                    <a:pt x="1851739" y="116319"/>
                  </a:lnTo>
                  <a:lnTo>
                    <a:pt x="1764834" y="36099"/>
                  </a:lnTo>
                  <a:lnTo>
                    <a:pt x="1701995" y="106960"/>
                  </a:lnTo>
                  <a:lnTo>
                    <a:pt x="1537545" y="40110"/>
                  </a:lnTo>
                  <a:lnTo>
                    <a:pt x="1386464" y="124341"/>
                  </a:lnTo>
                  <a:lnTo>
                    <a:pt x="1271483" y="76209"/>
                  </a:lnTo>
                  <a:lnTo>
                    <a:pt x="1155164" y="120330"/>
                  </a:lnTo>
                  <a:lnTo>
                    <a:pt x="1065585" y="36099"/>
                  </a:lnTo>
                  <a:lnTo>
                    <a:pt x="929212" y="120330"/>
                  </a:lnTo>
                  <a:lnTo>
                    <a:pt x="838296" y="57491"/>
                  </a:lnTo>
                  <a:lnTo>
                    <a:pt x="750054" y="128352"/>
                  </a:lnTo>
                  <a:lnTo>
                    <a:pt x="648443" y="66850"/>
                  </a:lnTo>
                  <a:lnTo>
                    <a:pt x="521428" y="137711"/>
                  </a:lnTo>
                  <a:lnTo>
                    <a:pt x="447894" y="94927"/>
                  </a:lnTo>
                  <a:lnTo>
                    <a:pt x="352967" y="160439"/>
                  </a:lnTo>
                  <a:lnTo>
                    <a:pt x="247344" y="80220"/>
                  </a:lnTo>
                  <a:close/>
                </a:path>
              </a:pathLst>
            </a:custGeom>
            <a:solidFill>
              <a:srgbClr val="2E98A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6309A50-4953-B9F3-AEA2-BBCCB6F1C1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454" y="4661053"/>
              <a:ext cx="499589" cy="450168"/>
            </a:xfrm>
            <a:custGeom>
              <a:avLst/>
              <a:gdLst>
                <a:gd name="connsiteX0" fmla="*/ 19608 w 499589"/>
                <a:gd name="connsiteY0" fmla="*/ 314458 h 450168"/>
                <a:gd name="connsiteX1" fmla="*/ 189406 w 499589"/>
                <a:gd name="connsiteY1" fmla="*/ 144659 h 450168"/>
                <a:gd name="connsiteX2" fmla="*/ 293692 w 499589"/>
                <a:gd name="connsiteY2" fmla="*/ 4274 h 450168"/>
                <a:gd name="connsiteX3" fmla="*/ 499589 w 499589"/>
                <a:gd name="connsiteY3" fmla="*/ 131289 h 450168"/>
                <a:gd name="connsiteX4" fmla="*/ 442099 w 499589"/>
                <a:gd name="connsiteY4" fmla="*/ 430776 h 450168"/>
                <a:gd name="connsiteX5" fmla="*/ 19608 w 499589"/>
                <a:gd name="connsiteY5" fmla="*/ 314458 h 45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589" h="450168">
                  <a:moveTo>
                    <a:pt x="19608" y="314458"/>
                  </a:moveTo>
                  <a:cubicBezTo>
                    <a:pt x="-44568" y="166051"/>
                    <a:pt x="58381" y="104549"/>
                    <a:pt x="189406" y="144659"/>
                  </a:cubicBezTo>
                  <a:cubicBezTo>
                    <a:pt x="189406" y="144659"/>
                    <a:pt x="225505" y="18981"/>
                    <a:pt x="293692" y="4274"/>
                  </a:cubicBezTo>
                  <a:cubicBezTo>
                    <a:pt x="440762" y="-27813"/>
                    <a:pt x="499589" y="131289"/>
                    <a:pt x="499589" y="131289"/>
                  </a:cubicBezTo>
                  <a:lnTo>
                    <a:pt x="442099" y="430776"/>
                  </a:lnTo>
                  <a:cubicBezTo>
                    <a:pt x="443436" y="430776"/>
                    <a:pt x="51696" y="520355"/>
                    <a:pt x="19608" y="314458"/>
                  </a:cubicBez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C0AEFB1-1378-0AF0-B82C-1C40091175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5" y="4369318"/>
              <a:ext cx="1528660" cy="818116"/>
            </a:xfrm>
            <a:custGeom>
              <a:avLst/>
              <a:gdLst>
                <a:gd name="connsiteX0" fmla="*/ 5713 w 1544881"/>
                <a:gd name="connsiteY0" fmla="*/ 825461 h 826797"/>
                <a:gd name="connsiteX1" fmla="*/ 104650 w 1544881"/>
                <a:gd name="connsiteY1" fmla="*/ 618226 h 826797"/>
                <a:gd name="connsiteX2" fmla="*/ 306537 w 1544881"/>
                <a:gd name="connsiteY2" fmla="*/ 698446 h 826797"/>
                <a:gd name="connsiteX3" fmla="*/ 337288 w 1544881"/>
                <a:gd name="connsiteY3" fmla="*/ 594160 h 826797"/>
                <a:gd name="connsiteX4" fmla="*/ 460291 w 1544881"/>
                <a:gd name="connsiteY4" fmla="*/ 606194 h 826797"/>
                <a:gd name="connsiteX5" fmla="*/ 460291 w 1544881"/>
                <a:gd name="connsiteY5" fmla="*/ 373556 h 826797"/>
                <a:gd name="connsiteX6" fmla="*/ 723679 w 1544881"/>
                <a:gd name="connsiteY6" fmla="*/ 340131 h 826797"/>
                <a:gd name="connsiteX7" fmla="*/ 754430 w 1544881"/>
                <a:gd name="connsiteY7" fmla="*/ 223813 h 826797"/>
                <a:gd name="connsiteX8" fmla="*/ 858716 w 1544881"/>
                <a:gd name="connsiteY8" fmla="*/ 304032 h 826797"/>
                <a:gd name="connsiteX9" fmla="*/ 898826 w 1544881"/>
                <a:gd name="connsiteY9" fmla="*/ 237183 h 826797"/>
                <a:gd name="connsiteX10" fmla="*/ 944284 w 1544881"/>
                <a:gd name="connsiteY10" fmla="*/ 282640 h 826797"/>
                <a:gd name="connsiteX11" fmla="*/ 1122104 w 1544881"/>
                <a:gd name="connsiteY11" fmla="*/ 534 h 826797"/>
                <a:gd name="connsiteX12" fmla="*/ 1311957 w 1544881"/>
                <a:gd name="connsiteY12" fmla="*/ 183703 h 826797"/>
                <a:gd name="connsiteX13" fmla="*/ 1378807 w 1544881"/>
                <a:gd name="connsiteY13" fmla="*/ 138245 h 826797"/>
                <a:gd name="connsiteX14" fmla="*/ 1400199 w 1544881"/>
                <a:gd name="connsiteY14" fmla="*/ 247878 h 826797"/>
                <a:gd name="connsiteX15" fmla="*/ 1501811 w 1544881"/>
                <a:gd name="connsiteY15" fmla="*/ 233171 h 826797"/>
                <a:gd name="connsiteX16" fmla="*/ 1529888 w 1544881"/>
                <a:gd name="connsiteY16" fmla="*/ 826798 h 826797"/>
                <a:gd name="connsiteX17" fmla="*/ 5713 w 1544881"/>
                <a:gd name="connsiteY17" fmla="*/ 826798 h 82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4881" h="826797">
                  <a:moveTo>
                    <a:pt x="5713" y="825461"/>
                  </a:moveTo>
                  <a:cubicBezTo>
                    <a:pt x="5713" y="825461"/>
                    <a:pt x="-35734" y="654325"/>
                    <a:pt x="104650" y="618226"/>
                  </a:cubicBezTo>
                  <a:cubicBezTo>
                    <a:pt x="245035" y="582127"/>
                    <a:pt x="306537" y="698446"/>
                    <a:pt x="306537" y="698446"/>
                  </a:cubicBezTo>
                  <a:cubicBezTo>
                    <a:pt x="306537" y="698446"/>
                    <a:pt x="299852" y="618226"/>
                    <a:pt x="337288" y="594160"/>
                  </a:cubicBezTo>
                  <a:cubicBezTo>
                    <a:pt x="373386" y="570094"/>
                    <a:pt x="460291" y="606194"/>
                    <a:pt x="460291" y="606194"/>
                  </a:cubicBezTo>
                  <a:cubicBezTo>
                    <a:pt x="460291" y="606194"/>
                    <a:pt x="386756" y="508593"/>
                    <a:pt x="460291" y="373556"/>
                  </a:cubicBezTo>
                  <a:cubicBezTo>
                    <a:pt x="533826" y="238520"/>
                    <a:pt x="723679" y="340131"/>
                    <a:pt x="723679" y="340131"/>
                  </a:cubicBezTo>
                  <a:cubicBezTo>
                    <a:pt x="723679" y="340131"/>
                    <a:pt x="683569" y="257238"/>
                    <a:pt x="754430" y="223813"/>
                  </a:cubicBezTo>
                  <a:cubicBezTo>
                    <a:pt x="825291" y="190388"/>
                    <a:pt x="858716" y="304032"/>
                    <a:pt x="858716" y="304032"/>
                  </a:cubicBezTo>
                  <a:cubicBezTo>
                    <a:pt x="858716" y="304032"/>
                    <a:pt x="846683" y="233171"/>
                    <a:pt x="898826" y="237183"/>
                  </a:cubicBezTo>
                  <a:cubicBezTo>
                    <a:pt x="950969" y="239856"/>
                    <a:pt x="944284" y="282640"/>
                    <a:pt x="944284" y="282640"/>
                  </a:cubicBezTo>
                  <a:cubicBezTo>
                    <a:pt x="944284" y="282640"/>
                    <a:pt x="934925" y="13904"/>
                    <a:pt x="1122104" y="534"/>
                  </a:cubicBezTo>
                  <a:cubicBezTo>
                    <a:pt x="1309283" y="-11499"/>
                    <a:pt x="1311957" y="183703"/>
                    <a:pt x="1311957" y="183703"/>
                  </a:cubicBezTo>
                  <a:cubicBezTo>
                    <a:pt x="1311957" y="183703"/>
                    <a:pt x="1342708" y="131560"/>
                    <a:pt x="1378807" y="138245"/>
                  </a:cubicBezTo>
                  <a:cubicBezTo>
                    <a:pt x="1416243" y="144930"/>
                    <a:pt x="1400199" y="247878"/>
                    <a:pt x="1400199" y="247878"/>
                  </a:cubicBezTo>
                  <a:cubicBezTo>
                    <a:pt x="1400199" y="247878"/>
                    <a:pt x="1424265" y="207769"/>
                    <a:pt x="1501811" y="233171"/>
                  </a:cubicBezTo>
                  <a:cubicBezTo>
                    <a:pt x="1578019" y="257238"/>
                    <a:pt x="1529888" y="826798"/>
                    <a:pt x="1529888" y="826798"/>
                  </a:cubicBezTo>
                  <a:lnTo>
                    <a:pt x="5713" y="826798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1FC4FE9-1A2D-5C2F-C86B-AE262E965B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10095" y="2025687"/>
              <a:ext cx="2873203" cy="401509"/>
            </a:xfrm>
            <a:custGeom>
              <a:avLst/>
              <a:gdLst>
                <a:gd name="connsiteX0" fmla="*/ 0 w 2873203"/>
                <a:gd name="connsiteY0" fmla="*/ 401510 h 401509"/>
                <a:gd name="connsiteX1" fmla="*/ 2873203 w 2873203"/>
                <a:gd name="connsiteY1" fmla="*/ 401510 h 401509"/>
                <a:gd name="connsiteX2" fmla="*/ 2185987 w 2873203"/>
                <a:gd name="connsiteY2" fmla="*/ 303909 h 401509"/>
                <a:gd name="connsiteX3" fmla="*/ 1846391 w 2873203"/>
                <a:gd name="connsiteY3" fmla="*/ 345356 h 401509"/>
                <a:gd name="connsiteX4" fmla="*/ 1883827 w 2873203"/>
                <a:gd name="connsiteY4" fmla="*/ 75283 h 401509"/>
                <a:gd name="connsiteX5" fmla="*/ 1580328 w 2873203"/>
                <a:gd name="connsiteY5" fmla="*/ 230374 h 401509"/>
                <a:gd name="connsiteX6" fmla="*/ 1113717 w 2873203"/>
                <a:gd name="connsiteY6" fmla="*/ 21803 h 401509"/>
                <a:gd name="connsiteX7" fmla="*/ 1006758 w 2873203"/>
                <a:gd name="connsiteY7" fmla="*/ 341345 h 401509"/>
                <a:gd name="connsiteX8" fmla="*/ 736685 w 2873203"/>
                <a:gd name="connsiteY8" fmla="*/ 287865 h 401509"/>
                <a:gd name="connsiteX9" fmla="*/ 0 w 2873203"/>
                <a:gd name="connsiteY9" fmla="*/ 401510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3203" h="401509">
                  <a:moveTo>
                    <a:pt x="0" y="401510"/>
                  </a:moveTo>
                  <a:lnTo>
                    <a:pt x="2873203" y="401510"/>
                  </a:lnTo>
                  <a:cubicBezTo>
                    <a:pt x="2873203" y="401510"/>
                    <a:pt x="2290274" y="273158"/>
                    <a:pt x="2185987" y="303909"/>
                  </a:cubicBezTo>
                  <a:cubicBezTo>
                    <a:pt x="2081702" y="334660"/>
                    <a:pt x="1919926" y="369422"/>
                    <a:pt x="1846391" y="345356"/>
                  </a:cubicBezTo>
                  <a:cubicBezTo>
                    <a:pt x="1772856" y="321290"/>
                    <a:pt x="2088387" y="186253"/>
                    <a:pt x="1883827" y="75283"/>
                  </a:cubicBezTo>
                  <a:cubicBezTo>
                    <a:pt x="1640493" y="-55743"/>
                    <a:pt x="1679266" y="199623"/>
                    <a:pt x="1580328" y="230374"/>
                  </a:cubicBezTo>
                  <a:cubicBezTo>
                    <a:pt x="1482728" y="261125"/>
                    <a:pt x="1489413" y="-89168"/>
                    <a:pt x="1113717" y="21803"/>
                  </a:cubicBezTo>
                  <a:cubicBezTo>
                    <a:pt x="794175" y="115392"/>
                    <a:pt x="1124413" y="334660"/>
                    <a:pt x="1006758" y="341345"/>
                  </a:cubicBezTo>
                  <a:cubicBezTo>
                    <a:pt x="890439" y="348030"/>
                    <a:pt x="815567" y="302572"/>
                    <a:pt x="736685" y="287865"/>
                  </a:cubicBezTo>
                  <a:cubicBezTo>
                    <a:pt x="627051" y="266473"/>
                    <a:pt x="0" y="401510"/>
                    <a:pt x="0" y="401510"/>
                  </a:cubicBezTo>
                  <a:close/>
                </a:path>
              </a:pathLst>
            </a:custGeom>
            <a:solidFill>
              <a:srgbClr val="D6F7F7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9484C9-5918-DCEF-2218-5DF547C69D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7801" y="462356"/>
              <a:ext cx="4096553" cy="538744"/>
            </a:xfrm>
            <a:custGeom>
              <a:avLst/>
              <a:gdLst>
                <a:gd name="connsiteX0" fmla="*/ 0 w 4096553"/>
                <a:gd name="connsiteY0" fmla="*/ 538745 h 538744"/>
                <a:gd name="connsiteX1" fmla="*/ 4096554 w 4096553"/>
                <a:gd name="connsiteY1" fmla="*/ 538745 h 538744"/>
                <a:gd name="connsiteX2" fmla="*/ 3164668 w 4096553"/>
                <a:gd name="connsiteY2" fmla="*/ 409056 h 538744"/>
                <a:gd name="connsiteX3" fmla="*/ 2756884 w 4096553"/>
                <a:gd name="connsiteY3" fmla="*/ 473232 h 538744"/>
                <a:gd name="connsiteX4" fmla="*/ 2688698 w 4096553"/>
                <a:gd name="connsiteY4" fmla="*/ 106895 h 538744"/>
                <a:gd name="connsiteX5" fmla="*/ 2310328 w 4096553"/>
                <a:gd name="connsiteY5" fmla="*/ 344880 h 538744"/>
                <a:gd name="connsiteX6" fmla="*/ 1640493 w 4096553"/>
                <a:gd name="connsiteY6" fmla="*/ 21327 h 538744"/>
                <a:gd name="connsiteX7" fmla="*/ 1358387 w 4096553"/>
                <a:gd name="connsiteY7" fmla="*/ 419752 h 538744"/>
                <a:gd name="connsiteX8" fmla="*/ 1048204 w 4096553"/>
                <a:gd name="connsiteY8" fmla="*/ 332847 h 538744"/>
                <a:gd name="connsiteX9" fmla="*/ 0 w 4096553"/>
                <a:gd name="connsiteY9" fmla="*/ 538745 h 53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6553" h="538744">
                  <a:moveTo>
                    <a:pt x="0" y="538745"/>
                  </a:moveTo>
                  <a:lnTo>
                    <a:pt x="4096554" y="538745"/>
                  </a:lnTo>
                  <a:cubicBezTo>
                    <a:pt x="4096554" y="538745"/>
                    <a:pt x="3397306" y="409056"/>
                    <a:pt x="3164668" y="409056"/>
                  </a:cubicBezTo>
                  <a:cubicBezTo>
                    <a:pt x="2932031" y="409056"/>
                    <a:pt x="2863844" y="485265"/>
                    <a:pt x="2756884" y="473232"/>
                  </a:cubicBezTo>
                  <a:cubicBezTo>
                    <a:pt x="2649925" y="462536"/>
                    <a:pt x="2970804" y="192463"/>
                    <a:pt x="2688698" y="106895"/>
                  </a:cubicBezTo>
                  <a:cubicBezTo>
                    <a:pt x="2406592" y="19990"/>
                    <a:pt x="2465420" y="300760"/>
                    <a:pt x="2310328" y="344880"/>
                  </a:cubicBezTo>
                  <a:cubicBezTo>
                    <a:pt x="2153900" y="387664"/>
                    <a:pt x="2164596" y="-107024"/>
                    <a:pt x="1640493" y="21327"/>
                  </a:cubicBezTo>
                  <a:cubicBezTo>
                    <a:pt x="1116391" y="151016"/>
                    <a:pt x="1504120" y="419752"/>
                    <a:pt x="1358387" y="419752"/>
                  </a:cubicBezTo>
                  <a:cubicBezTo>
                    <a:pt x="1212655" y="419752"/>
                    <a:pt x="1156501" y="338195"/>
                    <a:pt x="1048204" y="332847"/>
                  </a:cubicBezTo>
                  <a:cubicBezTo>
                    <a:pt x="814230" y="323488"/>
                    <a:pt x="0" y="538745"/>
                    <a:pt x="0" y="53874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292427-29B6-1765-3185-44501EBB14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29185" y="4028131"/>
              <a:ext cx="2974524" cy="1358591"/>
            </a:xfrm>
            <a:custGeom>
              <a:avLst/>
              <a:gdLst>
                <a:gd name="connsiteX0" fmla="*/ 3198 w 2605288"/>
                <a:gd name="connsiteY0" fmla="*/ 1024369 h 1147372"/>
                <a:gd name="connsiteX1" fmla="*/ 428362 w 2605288"/>
                <a:gd name="connsiteY1" fmla="*/ 448124 h 1147372"/>
                <a:gd name="connsiteX2" fmla="*/ 469810 w 2605288"/>
                <a:gd name="connsiteY2" fmla="*/ 235542 h 1147372"/>
                <a:gd name="connsiteX3" fmla="*/ 751915 w 2605288"/>
                <a:gd name="connsiteY3" fmla="*/ 286348 h 1147372"/>
                <a:gd name="connsiteX4" fmla="*/ 758600 w 2605288"/>
                <a:gd name="connsiteY4" fmla="*/ 187410 h 1147372"/>
                <a:gd name="connsiteX5" fmla="*/ 848179 w 2605288"/>
                <a:gd name="connsiteY5" fmla="*/ 255597 h 1147372"/>
                <a:gd name="connsiteX6" fmla="*/ 1082153 w 2605288"/>
                <a:gd name="connsiteY6" fmla="*/ 1568 h 1147372"/>
                <a:gd name="connsiteX7" fmla="*/ 1364259 w 2605288"/>
                <a:gd name="connsiteY7" fmla="*/ 331806 h 1147372"/>
                <a:gd name="connsiteX8" fmla="*/ 1550102 w 2605288"/>
                <a:gd name="connsiteY8" fmla="*/ 263619 h 1147372"/>
                <a:gd name="connsiteX9" fmla="*/ 1707867 w 2605288"/>
                <a:gd name="connsiteY9" fmla="*/ 434754 h 1147372"/>
                <a:gd name="connsiteX10" fmla="*/ 1968581 w 2605288"/>
                <a:gd name="connsiteY10" fmla="*/ 266293 h 1147372"/>
                <a:gd name="connsiteX11" fmla="*/ 2076878 w 2605288"/>
                <a:gd name="connsiteY11" fmla="*/ 480212 h 1147372"/>
                <a:gd name="connsiteX12" fmla="*/ 2239991 w 2605288"/>
                <a:gd name="connsiteY12" fmla="*/ 381275 h 1147372"/>
                <a:gd name="connsiteX13" fmla="*/ 2219936 w 2605288"/>
                <a:gd name="connsiteY13" fmla="*/ 536366 h 1147372"/>
                <a:gd name="connsiteX14" fmla="*/ 2368343 w 2605288"/>
                <a:gd name="connsiteY14" fmla="*/ 516311 h 1147372"/>
                <a:gd name="connsiteX15" fmla="*/ 2308178 w 2605288"/>
                <a:gd name="connsiteY15" fmla="*/ 607227 h 1147372"/>
                <a:gd name="connsiteX16" fmla="*/ 2559533 w 2605288"/>
                <a:gd name="connsiteY16" fmla="*/ 748948 h 1147372"/>
                <a:gd name="connsiteX17" fmla="*/ 2559533 w 2605288"/>
                <a:gd name="connsiteY17" fmla="*/ 1016347 h 1147372"/>
                <a:gd name="connsiteX18" fmla="*/ 459114 w 2605288"/>
                <a:gd name="connsiteY18" fmla="*/ 1147373 h 1147372"/>
                <a:gd name="connsiteX19" fmla="*/ 3198 w 2605288"/>
                <a:gd name="connsiteY19" fmla="*/ 1024369 h 11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5288" h="1147372">
                  <a:moveTo>
                    <a:pt x="3198" y="1024369"/>
                  </a:moveTo>
                  <a:cubicBezTo>
                    <a:pt x="3198" y="1024369"/>
                    <a:pt x="-64989" y="591183"/>
                    <a:pt x="428362" y="448124"/>
                  </a:cubicBezTo>
                  <a:cubicBezTo>
                    <a:pt x="428362" y="448124"/>
                    <a:pt x="332099" y="303729"/>
                    <a:pt x="469810" y="235542"/>
                  </a:cubicBezTo>
                  <a:cubicBezTo>
                    <a:pt x="607520" y="167355"/>
                    <a:pt x="751915" y="286348"/>
                    <a:pt x="751915" y="286348"/>
                  </a:cubicBezTo>
                  <a:cubicBezTo>
                    <a:pt x="751915" y="286348"/>
                    <a:pt x="683729" y="195432"/>
                    <a:pt x="758600" y="187410"/>
                  </a:cubicBezTo>
                  <a:cubicBezTo>
                    <a:pt x="833472" y="180725"/>
                    <a:pt x="848179" y="255597"/>
                    <a:pt x="848179" y="255597"/>
                  </a:cubicBezTo>
                  <a:cubicBezTo>
                    <a:pt x="848179" y="255597"/>
                    <a:pt x="848179" y="29644"/>
                    <a:pt x="1082153" y="1568"/>
                  </a:cubicBezTo>
                  <a:cubicBezTo>
                    <a:pt x="1316128" y="-26509"/>
                    <a:pt x="1364259" y="331806"/>
                    <a:pt x="1364259" y="331806"/>
                  </a:cubicBezTo>
                  <a:cubicBezTo>
                    <a:pt x="1364259" y="331806"/>
                    <a:pt x="1432446" y="242227"/>
                    <a:pt x="1550102" y="263619"/>
                  </a:cubicBezTo>
                  <a:cubicBezTo>
                    <a:pt x="1666421" y="283674"/>
                    <a:pt x="1707867" y="434754"/>
                    <a:pt x="1707867" y="434754"/>
                  </a:cubicBezTo>
                  <a:cubicBezTo>
                    <a:pt x="1707867" y="434754"/>
                    <a:pt x="1719900" y="188747"/>
                    <a:pt x="1968581" y="266293"/>
                  </a:cubicBezTo>
                  <a:cubicBezTo>
                    <a:pt x="2103618" y="309077"/>
                    <a:pt x="2076878" y="480212"/>
                    <a:pt x="2076878" y="480212"/>
                  </a:cubicBezTo>
                  <a:cubicBezTo>
                    <a:pt x="2076878" y="480212"/>
                    <a:pt x="2183838" y="358545"/>
                    <a:pt x="2239991" y="381275"/>
                  </a:cubicBezTo>
                  <a:cubicBezTo>
                    <a:pt x="2294808" y="404003"/>
                    <a:pt x="2219936" y="536366"/>
                    <a:pt x="2219936" y="536366"/>
                  </a:cubicBezTo>
                  <a:cubicBezTo>
                    <a:pt x="2219936" y="536366"/>
                    <a:pt x="2313526" y="468179"/>
                    <a:pt x="2368343" y="516311"/>
                  </a:cubicBezTo>
                  <a:cubicBezTo>
                    <a:pt x="2423160" y="564443"/>
                    <a:pt x="2308178" y="607227"/>
                    <a:pt x="2308178" y="607227"/>
                  </a:cubicBezTo>
                  <a:cubicBezTo>
                    <a:pt x="2308178" y="607227"/>
                    <a:pt x="2456585" y="591183"/>
                    <a:pt x="2559533" y="748948"/>
                  </a:cubicBezTo>
                  <a:cubicBezTo>
                    <a:pt x="2662482" y="906714"/>
                    <a:pt x="2559533" y="1016347"/>
                    <a:pt x="2559533" y="1016347"/>
                  </a:cubicBezTo>
                  <a:lnTo>
                    <a:pt x="459114" y="1147373"/>
                  </a:lnTo>
                  <a:lnTo>
                    <a:pt x="3198" y="1024369"/>
                  </a:ln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7" name="Graphic 2">
              <a:extLst>
                <a:ext uri="{FF2B5EF4-FFF2-40B4-BE49-F238E27FC236}">
                  <a16:creationId xmlns:a16="http://schemas.microsoft.com/office/drawing/2014/main" id="{D935432F-D8FA-1318-C2BE-E4AA1D6F359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844102" y="1321501"/>
              <a:ext cx="1690853" cy="3938788"/>
              <a:chOff x="8844102" y="1321501"/>
              <a:chExt cx="1690853" cy="3938788"/>
            </a:xfrm>
          </p:grpSpPr>
          <p:grpSp>
            <p:nvGrpSpPr>
              <p:cNvPr id="18" name="Graphic 2">
                <a:extLst>
                  <a:ext uri="{FF2B5EF4-FFF2-40B4-BE49-F238E27FC236}">
                    <a16:creationId xmlns:a16="http://schemas.microsoft.com/office/drawing/2014/main" id="{3481D5B4-549D-60F0-DEF4-31CB9F9703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638277" y="1923149"/>
                <a:ext cx="896678" cy="3337140"/>
                <a:chOff x="9638277" y="1923149"/>
                <a:chExt cx="896678" cy="333714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DBD19BF1-94B5-AD8C-0A2E-45178EFB2A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83370" y="4184009"/>
                  <a:ext cx="189853" cy="1076281"/>
                </a:xfrm>
                <a:custGeom>
                  <a:avLst/>
                  <a:gdLst>
                    <a:gd name="connsiteX0" fmla="*/ 135037 w 189853"/>
                    <a:gd name="connsiteY0" fmla="*/ 0 h 1076281"/>
                    <a:gd name="connsiteX1" fmla="*/ 189854 w 189853"/>
                    <a:gd name="connsiteY1" fmla="*/ 1046867 h 1076281"/>
                    <a:gd name="connsiteX2" fmla="*/ 155092 w 189853"/>
                    <a:gd name="connsiteY2" fmla="*/ 1038846 h 1076281"/>
                    <a:gd name="connsiteX3" fmla="*/ 72198 w 189853"/>
                    <a:gd name="connsiteY3" fmla="*/ 1076281 h 1076281"/>
                    <a:gd name="connsiteX4" fmla="*/ 40110 w 189853"/>
                    <a:gd name="connsiteY4" fmla="*/ 1034834 h 1076281"/>
                    <a:gd name="connsiteX5" fmla="*/ 0 w 189853"/>
                    <a:gd name="connsiteY5" fmla="*/ 1028149 h 1076281"/>
                    <a:gd name="connsiteX6" fmla="*/ 66850 w 189853"/>
                    <a:gd name="connsiteY6" fmla="*/ 0 h 1076281"/>
                    <a:gd name="connsiteX7" fmla="*/ 135037 w 189853"/>
                    <a:gd name="connsiteY7" fmla="*/ 0 h 1076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853" h="1076281">
                      <a:moveTo>
                        <a:pt x="135037" y="0"/>
                      </a:moveTo>
                      <a:cubicBezTo>
                        <a:pt x="135037" y="0"/>
                        <a:pt x="56154" y="799523"/>
                        <a:pt x="189854" y="1046867"/>
                      </a:cubicBezTo>
                      <a:lnTo>
                        <a:pt x="155092" y="1038846"/>
                      </a:lnTo>
                      <a:lnTo>
                        <a:pt x="72198" y="1076281"/>
                      </a:lnTo>
                      <a:lnTo>
                        <a:pt x="40110" y="1034834"/>
                      </a:lnTo>
                      <a:lnTo>
                        <a:pt x="0" y="1028149"/>
                      </a:lnTo>
                      <a:cubicBezTo>
                        <a:pt x="0" y="1028149"/>
                        <a:pt x="105623" y="933223"/>
                        <a:pt x="66850" y="0"/>
                      </a:cubicBezTo>
                      <a:lnTo>
                        <a:pt x="135037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0317D5D8-057C-D975-8AA1-682723B33E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100563" y="4117159"/>
                  <a:ext cx="168924" cy="240659"/>
                </a:xfrm>
                <a:custGeom>
                  <a:avLst/>
                  <a:gdLst>
                    <a:gd name="connsiteX0" fmla="*/ 168924 w 168924"/>
                    <a:gd name="connsiteY0" fmla="*/ 0 h 240659"/>
                    <a:gd name="connsiteX1" fmla="*/ 5811 w 168924"/>
                    <a:gd name="connsiteY1" fmla="*/ 240659 h 240659"/>
                    <a:gd name="connsiteX2" fmla="*/ 8485 w 168924"/>
                    <a:gd name="connsiteY2" fmla="*/ 143059 h 240659"/>
                    <a:gd name="connsiteX3" fmla="*/ 168924 w 168924"/>
                    <a:gd name="connsiteY3" fmla="*/ 0 h 24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924" h="240659">
                      <a:moveTo>
                        <a:pt x="168924" y="0"/>
                      </a:moveTo>
                      <a:cubicBezTo>
                        <a:pt x="168924" y="0"/>
                        <a:pt x="9821" y="121667"/>
                        <a:pt x="5811" y="240659"/>
                      </a:cubicBezTo>
                      <a:cubicBezTo>
                        <a:pt x="5811" y="240659"/>
                        <a:pt x="-8896" y="193864"/>
                        <a:pt x="8485" y="143059"/>
                      </a:cubicBezTo>
                      <a:cubicBezTo>
                        <a:pt x="27202" y="93590"/>
                        <a:pt x="138173" y="12033"/>
                        <a:pt x="16892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A7DD9BD-312B-0060-B138-31A64D8704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00476" y="4117159"/>
                  <a:ext cx="165490" cy="303498"/>
                </a:xfrm>
                <a:custGeom>
                  <a:avLst/>
                  <a:gdLst>
                    <a:gd name="connsiteX0" fmla="*/ 0 w 165490"/>
                    <a:gd name="connsiteY0" fmla="*/ 0 h 303498"/>
                    <a:gd name="connsiteX1" fmla="*/ 157766 w 165490"/>
                    <a:gd name="connsiteY1" fmla="*/ 303498 h 303498"/>
                    <a:gd name="connsiteX2" fmla="*/ 157766 w 165490"/>
                    <a:gd name="connsiteY2" fmla="*/ 205897 h 303498"/>
                    <a:gd name="connsiteX3" fmla="*/ 0 w 165490"/>
                    <a:gd name="connsiteY3" fmla="*/ 0 h 303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90" h="303498">
                      <a:moveTo>
                        <a:pt x="0" y="0"/>
                      </a:moveTo>
                      <a:cubicBezTo>
                        <a:pt x="0" y="0"/>
                        <a:pt x="155092" y="183169"/>
                        <a:pt x="157766" y="303498"/>
                      </a:cubicBezTo>
                      <a:cubicBezTo>
                        <a:pt x="157766" y="303498"/>
                        <a:pt x="175147" y="263388"/>
                        <a:pt x="157766" y="205897"/>
                      </a:cubicBezTo>
                      <a:cubicBezTo>
                        <a:pt x="140385" y="149744"/>
                        <a:pt x="29414" y="24066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5F4C9D6-D7B9-2940-DB23-1BC770BDAE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483C46C-56E4-FB46-821C-B21FDFE8EB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  <a:gd name="connsiteX3" fmla="*/ 188665 w 896678"/>
                    <a:gd name="connsiteY3" fmla="*/ 1574981 h 2304980"/>
                    <a:gd name="connsiteX4" fmla="*/ 445368 w 896678"/>
                    <a:gd name="connsiteY4" fmla="*/ 81557 h 2304980"/>
                    <a:gd name="connsiteX5" fmla="*/ 834434 w 896678"/>
                    <a:gd name="connsiteY5" fmla="*/ 1609743 h 2304980"/>
                    <a:gd name="connsiteX6" fmla="*/ 188665 w 896678"/>
                    <a:gd name="connsiteY6" fmla="*/ 1574981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  <a:moveTo>
                        <a:pt x="188665" y="1574981"/>
                      </a:moveTo>
                      <a:cubicBezTo>
                        <a:pt x="53629" y="989377"/>
                        <a:pt x="445368" y="81557"/>
                        <a:pt x="445368" y="81557"/>
                      </a:cubicBezTo>
                      <a:cubicBezTo>
                        <a:pt x="845130" y="859688"/>
                        <a:pt x="895936" y="1328973"/>
                        <a:pt x="834434" y="1609743"/>
                      </a:cubicBezTo>
                      <a:cubicBezTo>
                        <a:pt x="703408" y="2208717"/>
                        <a:pt x="291614" y="2020200"/>
                        <a:pt x="188665" y="1574981"/>
                      </a:cubicBezTo>
                      <a:close/>
                    </a:path>
                  </a:pathLst>
                </a:custGeom>
                <a:solidFill>
                  <a:srgbClr val="3982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38646BB-F9DA-DFEF-3D91-30FA5F77DD5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844102" y="1321501"/>
                <a:ext cx="1058900" cy="3938788"/>
                <a:chOff x="8844102" y="1321501"/>
                <a:chExt cx="1058900" cy="3938788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3F76331-FCBA-413A-2629-6105BDF22C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252034" y="3988807"/>
                  <a:ext cx="224615" cy="1271482"/>
                </a:xfrm>
                <a:custGeom>
                  <a:avLst/>
                  <a:gdLst>
                    <a:gd name="connsiteX0" fmla="*/ 159103 w 224615"/>
                    <a:gd name="connsiteY0" fmla="*/ 1337 h 1271482"/>
                    <a:gd name="connsiteX1" fmla="*/ 224616 w 224615"/>
                    <a:gd name="connsiteY1" fmla="*/ 1236721 h 1271482"/>
                    <a:gd name="connsiteX2" fmla="*/ 184506 w 224615"/>
                    <a:gd name="connsiteY2" fmla="*/ 1227362 h 1271482"/>
                    <a:gd name="connsiteX3" fmla="*/ 86905 w 224615"/>
                    <a:gd name="connsiteY3" fmla="*/ 1271483 h 1271482"/>
                    <a:gd name="connsiteX4" fmla="*/ 48132 w 224615"/>
                    <a:gd name="connsiteY4" fmla="*/ 1222014 h 1271482"/>
                    <a:gd name="connsiteX5" fmla="*/ 0 w 224615"/>
                    <a:gd name="connsiteY5" fmla="*/ 1213992 h 1271482"/>
                    <a:gd name="connsiteX6" fmla="*/ 78883 w 224615"/>
                    <a:gd name="connsiteY6" fmla="*/ 0 h 1271482"/>
                    <a:gd name="connsiteX7" fmla="*/ 159103 w 224615"/>
                    <a:gd name="connsiteY7" fmla="*/ 0 h 127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4615" h="1271482">
                      <a:moveTo>
                        <a:pt x="159103" y="1337"/>
                      </a:moveTo>
                      <a:cubicBezTo>
                        <a:pt x="159103" y="1337"/>
                        <a:pt x="66850" y="945256"/>
                        <a:pt x="224616" y="1236721"/>
                      </a:cubicBezTo>
                      <a:lnTo>
                        <a:pt x="184506" y="1227362"/>
                      </a:lnTo>
                      <a:lnTo>
                        <a:pt x="86905" y="1271483"/>
                      </a:lnTo>
                      <a:lnTo>
                        <a:pt x="48132" y="1222014"/>
                      </a:lnTo>
                      <a:lnTo>
                        <a:pt x="0" y="1213992"/>
                      </a:lnTo>
                      <a:cubicBezTo>
                        <a:pt x="0" y="1213992"/>
                        <a:pt x="124341" y="1101684"/>
                        <a:pt x="78883" y="0"/>
                      </a:cubicBezTo>
                      <a:lnTo>
                        <a:pt x="159103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5B363676-858D-846A-020C-CA3223E97B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389893" y="3911262"/>
                  <a:ext cx="199063" cy="283442"/>
                </a:xfrm>
                <a:custGeom>
                  <a:avLst/>
                  <a:gdLst>
                    <a:gd name="connsiteX0" fmla="*/ 199064 w 199063"/>
                    <a:gd name="connsiteY0" fmla="*/ 0 h 283442"/>
                    <a:gd name="connsiteX1" fmla="*/ 5199 w 199063"/>
                    <a:gd name="connsiteY1" fmla="*/ 283443 h 283442"/>
                    <a:gd name="connsiteX2" fmla="*/ 10548 w 199063"/>
                    <a:gd name="connsiteY2" fmla="*/ 168462 h 283442"/>
                    <a:gd name="connsiteX3" fmla="*/ 199064 w 199063"/>
                    <a:gd name="connsiteY3" fmla="*/ 0 h 283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063" h="283442">
                      <a:moveTo>
                        <a:pt x="199064" y="0"/>
                      </a:moveTo>
                      <a:cubicBezTo>
                        <a:pt x="199064" y="0"/>
                        <a:pt x="9210" y="143058"/>
                        <a:pt x="5199" y="283443"/>
                      </a:cubicBezTo>
                      <a:cubicBezTo>
                        <a:pt x="5199" y="283443"/>
                        <a:pt x="-9507" y="228626"/>
                        <a:pt x="10548" y="168462"/>
                      </a:cubicBezTo>
                      <a:cubicBezTo>
                        <a:pt x="30603" y="109633"/>
                        <a:pt x="162965" y="13370"/>
                        <a:pt x="19906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2144C644-DEA8-F933-61DF-6CE358B788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53096" y="3911262"/>
                  <a:ext cx="196092" cy="358314"/>
                </a:xfrm>
                <a:custGeom>
                  <a:avLst/>
                  <a:gdLst>
                    <a:gd name="connsiteX0" fmla="*/ 0 w 196092"/>
                    <a:gd name="connsiteY0" fmla="*/ 0 h 358314"/>
                    <a:gd name="connsiteX1" fmla="*/ 187179 w 196092"/>
                    <a:gd name="connsiteY1" fmla="*/ 358315 h 358314"/>
                    <a:gd name="connsiteX2" fmla="*/ 187179 w 196092"/>
                    <a:gd name="connsiteY2" fmla="*/ 243333 h 358314"/>
                    <a:gd name="connsiteX3" fmla="*/ 0 w 196092"/>
                    <a:gd name="connsiteY3" fmla="*/ 0 h 35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092" h="358314">
                      <a:moveTo>
                        <a:pt x="0" y="0"/>
                      </a:moveTo>
                      <a:cubicBezTo>
                        <a:pt x="0" y="0"/>
                        <a:pt x="183169" y="216593"/>
                        <a:pt x="187179" y="358315"/>
                      </a:cubicBezTo>
                      <a:cubicBezTo>
                        <a:pt x="187179" y="358315"/>
                        <a:pt x="207234" y="311520"/>
                        <a:pt x="187179" y="243333"/>
                      </a:cubicBezTo>
                      <a:cubicBezTo>
                        <a:pt x="165787" y="176483"/>
                        <a:pt x="36099" y="28077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350762B5-7BFB-D5AD-8E16-5C554D7AAB9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</a:path>
                  </a:pathLst>
                </a:custGeom>
                <a:solidFill>
                  <a:srgbClr val="67A3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7FF43972-8FB0-9E64-D4AC-0C7FE9F3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  <a:gd name="connsiteX3" fmla="*/ 222090 w 1058900"/>
                    <a:gd name="connsiteY3" fmla="*/ 1858424 h 2720785"/>
                    <a:gd name="connsiteX4" fmla="*/ 525588 w 1058900"/>
                    <a:gd name="connsiteY4" fmla="*/ 94927 h 2720785"/>
                    <a:gd name="connsiteX5" fmla="*/ 985514 w 1058900"/>
                    <a:gd name="connsiteY5" fmla="*/ 1898534 h 2720785"/>
                    <a:gd name="connsiteX6" fmla="*/ 222090 w 1058900"/>
                    <a:gd name="connsiteY6" fmla="*/ 1858424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  <a:moveTo>
                        <a:pt x="222090" y="1858424"/>
                      </a:moveTo>
                      <a:cubicBezTo>
                        <a:pt x="61650" y="1167197"/>
                        <a:pt x="525588" y="94927"/>
                        <a:pt x="525588" y="94927"/>
                      </a:cubicBezTo>
                      <a:cubicBezTo>
                        <a:pt x="997547" y="1013443"/>
                        <a:pt x="1057712" y="1566959"/>
                        <a:pt x="985514" y="1898534"/>
                      </a:cubicBezTo>
                      <a:cubicBezTo>
                        <a:pt x="830423" y="2605804"/>
                        <a:pt x="343756" y="2383863"/>
                        <a:pt x="222090" y="1858424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2DC5D19-007C-F8B0-3788-5DD6F47F37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8032" y="4413636"/>
              <a:ext cx="3029342" cy="890774"/>
            </a:xfrm>
            <a:custGeom>
              <a:avLst/>
              <a:gdLst>
                <a:gd name="connsiteX0" fmla="*/ 33178 w 2511303"/>
                <a:gd name="connsiteY0" fmla="*/ 660783 h 754372"/>
                <a:gd name="connsiteX1" fmla="*/ 46548 w 2511303"/>
                <a:gd name="connsiteY1" fmla="*/ 420123 h 754372"/>
                <a:gd name="connsiteX2" fmla="*/ 272500 w 2511303"/>
                <a:gd name="connsiteY2" fmla="*/ 371992 h 754372"/>
                <a:gd name="connsiteX3" fmla="*/ 300577 w 2511303"/>
                <a:gd name="connsiteY3" fmla="*/ 282413 h 754372"/>
                <a:gd name="connsiteX4" fmla="*/ 431603 w 2511303"/>
                <a:gd name="connsiteY4" fmla="*/ 289098 h 754372"/>
                <a:gd name="connsiteX5" fmla="*/ 506475 w 2511303"/>
                <a:gd name="connsiteY5" fmla="*/ 28384 h 754372"/>
                <a:gd name="connsiteX6" fmla="*/ 767189 w 2511303"/>
                <a:gd name="connsiteY6" fmla="*/ 89886 h 754372"/>
                <a:gd name="connsiteX7" fmla="*/ 863453 w 2511303"/>
                <a:gd name="connsiteY7" fmla="*/ 6992 h 754372"/>
                <a:gd name="connsiteX8" fmla="*/ 946346 w 2511303"/>
                <a:gd name="connsiteY8" fmla="*/ 186149 h 754372"/>
                <a:gd name="connsiteX9" fmla="*/ 1193691 w 2511303"/>
                <a:gd name="connsiteY9" fmla="*/ 76516 h 754372"/>
                <a:gd name="connsiteX10" fmla="*/ 1364826 w 2511303"/>
                <a:gd name="connsiteY10" fmla="*/ 398732 h 754372"/>
                <a:gd name="connsiteX11" fmla="*/ 1715119 w 2511303"/>
                <a:gd name="connsiteY11" fmla="*/ 151388 h 754372"/>
                <a:gd name="connsiteX12" fmla="*/ 1914331 w 2511303"/>
                <a:gd name="connsiteY12" fmla="*/ 412102 h 754372"/>
                <a:gd name="connsiteX13" fmla="*/ 2058726 w 2511303"/>
                <a:gd name="connsiteY13" fmla="*/ 370655 h 754372"/>
                <a:gd name="connsiteX14" fmla="*/ 2010595 w 2511303"/>
                <a:gd name="connsiteY14" fmla="*/ 563182 h 754372"/>
                <a:gd name="connsiteX15" fmla="*/ 2223177 w 2511303"/>
                <a:gd name="connsiteY15" fmla="*/ 535105 h 754372"/>
                <a:gd name="connsiteX16" fmla="*/ 2395649 w 2511303"/>
                <a:gd name="connsiteY16" fmla="*/ 675490 h 754372"/>
                <a:gd name="connsiteX17" fmla="*/ 2495924 w 2511303"/>
                <a:gd name="connsiteY17" fmla="*/ 651424 h 754372"/>
                <a:gd name="connsiteX18" fmla="*/ 2463836 w 2511303"/>
                <a:gd name="connsiteY18" fmla="*/ 754372 h 754372"/>
                <a:gd name="connsiteX19" fmla="*/ 33178 w 2511303"/>
                <a:gd name="connsiteY19" fmla="*/ 660783 h 7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11303" h="754372">
                  <a:moveTo>
                    <a:pt x="33178" y="660783"/>
                  </a:moveTo>
                  <a:cubicBezTo>
                    <a:pt x="33178" y="660783"/>
                    <a:pt x="-49715" y="537779"/>
                    <a:pt x="46548" y="420123"/>
                  </a:cubicBezTo>
                  <a:cubicBezTo>
                    <a:pt x="142812" y="303805"/>
                    <a:pt x="272500" y="371992"/>
                    <a:pt x="272500" y="371992"/>
                  </a:cubicBezTo>
                  <a:cubicBezTo>
                    <a:pt x="272500" y="371992"/>
                    <a:pt x="252445" y="317175"/>
                    <a:pt x="300577" y="282413"/>
                  </a:cubicBezTo>
                  <a:cubicBezTo>
                    <a:pt x="348709" y="247651"/>
                    <a:pt x="431603" y="289098"/>
                    <a:pt x="431603" y="289098"/>
                  </a:cubicBezTo>
                  <a:cubicBezTo>
                    <a:pt x="431603" y="289098"/>
                    <a:pt x="356731" y="117963"/>
                    <a:pt x="506475" y="28384"/>
                  </a:cubicBezTo>
                  <a:cubicBezTo>
                    <a:pt x="657555" y="-61195"/>
                    <a:pt x="767189" y="89886"/>
                    <a:pt x="767189" y="89886"/>
                  </a:cubicBezTo>
                  <a:cubicBezTo>
                    <a:pt x="767189" y="89886"/>
                    <a:pt x="780559" y="6992"/>
                    <a:pt x="863453" y="6992"/>
                  </a:cubicBezTo>
                  <a:cubicBezTo>
                    <a:pt x="946346" y="6992"/>
                    <a:pt x="946346" y="186149"/>
                    <a:pt x="946346" y="186149"/>
                  </a:cubicBezTo>
                  <a:cubicBezTo>
                    <a:pt x="946346" y="186149"/>
                    <a:pt x="1035925" y="48439"/>
                    <a:pt x="1193691" y="76516"/>
                  </a:cubicBezTo>
                  <a:cubicBezTo>
                    <a:pt x="1351456" y="104593"/>
                    <a:pt x="1364826" y="398732"/>
                    <a:pt x="1364826" y="398732"/>
                  </a:cubicBezTo>
                  <a:cubicBezTo>
                    <a:pt x="1364826" y="398732"/>
                    <a:pt x="1505210" y="125984"/>
                    <a:pt x="1715119" y="151388"/>
                  </a:cubicBezTo>
                  <a:cubicBezTo>
                    <a:pt x="1925026" y="178128"/>
                    <a:pt x="1914331" y="412102"/>
                    <a:pt x="1914331" y="412102"/>
                  </a:cubicBezTo>
                  <a:cubicBezTo>
                    <a:pt x="1914331" y="412102"/>
                    <a:pt x="1975833" y="322523"/>
                    <a:pt x="2058726" y="370655"/>
                  </a:cubicBezTo>
                  <a:cubicBezTo>
                    <a:pt x="2141620" y="418787"/>
                    <a:pt x="2010595" y="563182"/>
                    <a:pt x="2010595" y="563182"/>
                  </a:cubicBezTo>
                  <a:cubicBezTo>
                    <a:pt x="2010595" y="563182"/>
                    <a:pt x="2085466" y="488310"/>
                    <a:pt x="2223177" y="535105"/>
                  </a:cubicBezTo>
                  <a:cubicBezTo>
                    <a:pt x="2360888" y="583237"/>
                    <a:pt x="2395649" y="675490"/>
                    <a:pt x="2395649" y="675490"/>
                  </a:cubicBezTo>
                  <a:cubicBezTo>
                    <a:pt x="2395649" y="675490"/>
                    <a:pt x="2447792" y="631369"/>
                    <a:pt x="2495924" y="651424"/>
                  </a:cubicBezTo>
                  <a:cubicBezTo>
                    <a:pt x="2544056" y="671479"/>
                    <a:pt x="2463836" y="754372"/>
                    <a:pt x="2463836" y="754372"/>
                  </a:cubicBezTo>
                  <a:lnTo>
                    <a:pt x="33178" y="660783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2CAA1C5-02C4-02B9-1ED3-72CC41BEF2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400621" y="5173385"/>
              <a:ext cx="12211621" cy="1780598"/>
            </a:xfrm>
            <a:custGeom>
              <a:avLst/>
              <a:gdLst>
                <a:gd name="connsiteX0" fmla="*/ 0 w 10695963"/>
                <a:gd name="connsiteY0" fmla="*/ 0 h 1679266"/>
                <a:gd name="connsiteX1" fmla="*/ 10695963 w 10695963"/>
                <a:gd name="connsiteY1" fmla="*/ 0 h 1679266"/>
                <a:gd name="connsiteX2" fmla="*/ 10695963 w 10695963"/>
                <a:gd name="connsiteY2" fmla="*/ 1679266 h 1679266"/>
                <a:gd name="connsiteX3" fmla="*/ 0 w 10695963"/>
                <a:gd name="connsiteY3" fmla="*/ 1679266 h 167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1679266">
                  <a:moveTo>
                    <a:pt x="0" y="0"/>
                  </a:moveTo>
                  <a:lnTo>
                    <a:pt x="10695963" y="0"/>
                  </a:lnTo>
                  <a:lnTo>
                    <a:pt x="10695963" y="1679266"/>
                  </a:lnTo>
                  <a:lnTo>
                    <a:pt x="0" y="1679266"/>
                  </a:lnTo>
                  <a:close/>
                </a:path>
              </a:pathLst>
            </a:custGeom>
            <a:solidFill>
              <a:srgbClr val="83A517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D9F49-EF3C-3F2D-EF17-D7FC487546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5117" y="5603898"/>
              <a:ext cx="2925345" cy="116318"/>
            </a:xfrm>
            <a:custGeom>
              <a:avLst/>
              <a:gdLst>
                <a:gd name="connsiteX0" fmla="*/ 2925346 w 2925345"/>
                <a:gd name="connsiteY0" fmla="*/ 57491 h 116318"/>
                <a:gd name="connsiteX1" fmla="*/ 1462673 w 2925345"/>
                <a:gd name="connsiteY1" fmla="*/ 116318 h 116318"/>
                <a:gd name="connsiteX2" fmla="*/ 0 w 2925345"/>
                <a:gd name="connsiteY2" fmla="*/ 57491 h 116318"/>
                <a:gd name="connsiteX3" fmla="*/ 1462673 w 2925345"/>
                <a:gd name="connsiteY3" fmla="*/ 0 h 116318"/>
                <a:gd name="connsiteX4" fmla="*/ 2925346 w 292534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5345" h="116318">
                  <a:moveTo>
                    <a:pt x="2925346" y="57491"/>
                  </a:moveTo>
                  <a:cubicBezTo>
                    <a:pt x="2925346" y="57491"/>
                    <a:pt x="2270218" y="116318"/>
                    <a:pt x="1462673" y="116318"/>
                  </a:cubicBezTo>
                  <a:cubicBezTo>
                    <a:pt x="655128" y="116318"/>
                    <a:pt x="0" y="57491"/>
                    <a:pt x="0" y="57491"/>
                  </a:cubicBezTo>
                  <a:cubicBezTo>
                    <a:pt x="0" y="57491"/>
                    <a:pt x="655128" y="0"/>
                    <a:pt x="1462673" y="0"/>
                  </a:cubicBezTo>
                  <a:cubicBezTo>
                    <a:pt x="2270218" y="0"/>
                    <a:pt x="2925346" y="57491"/>
                    <a:pt x="2925346" y="57491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34758D4-6287-0BC7-839F-89D26AB7F7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098" y="5598550"/>
              <a:ext cx="7786661" cy="783479"/>
            </a:xfrm>
            <a:custGeom>
              <a:avLst/>
              <a:gdLst>
                <a:gd name="connsiteX0" fmla="*/ 7786662 w 7786661"/>
                <a:gd name="connsiteY0" fmla="*/ 391740 h 783479"/>
                <a:gd name="connsiteX1" fmla="*/ 3893331 w 7786661"/>
                <a:gd name="connsiteY1" fmla="*/ 783479 h 783479"/>
                <a:gd name="connsiteX2" fmla="*/ 0 w 7786661"/>
                <a:gd name="connsiteY2" fmla="*/ 391740 h 783479"/>
                <a:gd name="connsiteX3" fmla="*/ 3893331 w 7786661"/>
                <a:gd name="connsiteY3" fmla="*/ 0 h 783479"/>
                <a:gd name="connsiteX4" fmla="*/ 7786662 w 7786661"/>
                <a:gd name="connsiteY4" fmla="*/ 391740 h 78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6661" h="783479">
                  <a:moveTo>
                    <a:pt x="7786662" y="391740"/>
                  </a:moveTo>
                  <a:cubicBezTo>
                    <a:pt x="7786662" y="391740"/>
                    <a:pt x="6043219" y="783479"/>
                    <a:pt x="3893331" y="783479"/>
                  </a:cubicBezTo>
                  <a:cubicBezTo>
                    <a:pt x="1743442" y="783479"/>
                    <a:pt x="0" y="391740"/>
                    <a:pt x="0" y="391740"/>
                  </a:cubicBezTo>
                  <a:cubicBezTo>
                    <a:pt x="0" y="391740"/>
                    <a:pt x="1743442" y="0"/>
                    <a:pt x="3893331" y="0"/>
                  </a:cubicBezTo>
                  <a:cubicBezTo>
                    <a:pt x="6043219" y="0"/>
                    <a:pt x="7786662" y="391740"/>
                    <a:pt x="7786662" y="391740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D1284D-1570-4BC6-B56F-345E2194EC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2696" y="6236297"/>
              <a:ext cx="2026884" cy="116318"/>
            </a:xfrm>
            <a:custGeom>
              <a:avLst/>
              <a:gdLst>
                <a:gd name="connsiteX0" fmla="*/ 2026885 w 2026884"/>
                <a:gd name="connsiteY0" fmla="*/ 57491 h 116318"/>
                <a:gd name="connsiteX1" fmla="*/ 1013442 w 2026884"/>
                <a:gd name="connsiteY1" fmla="*/ 116319 h 116318"/>
                <a:gd name="connsiteX2" fmla="*/ 0 w 2026884"/>
                <a:gd name="connsiteY2" fmla="*/ 57491 h 116318"/>
                <a:gd name="connsiteX3" fmla="*/ 1013442 w 2026884"/>
                <a:gd name="connsiteY3" fmla="*/ 0 h 116318"/>
                <a:gd name="connsiteX4" fmla="*/ 2026885 w 2026884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4" h="116318">
                  <a:moveTo>
                    <a:pt x="2026885" y="57491"/>
                  </a:moveTo>
                  <a:cubicBezTo>
                    <a:pt x="2026885" y="57491"/>
                    <a:pt x="1573644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4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308447E-AF60-3F45-A05C-9904284701D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3138" y="5935473"/>
              <a:ext cx="2026885" cy="116318"/>
            </a:xfrm>
            <a:custGeom>
              <a:avLst/>
              <a:gdLst>
                <a:gd name="connsiteX0" fmla="*/ 2026885 w 2026885"/>
                <a:gd name="connsiteY0" fmla="*/ 57491 h 116318"/>
                <a:gd name="connsiteX1" fmla="*/ 1013442 w 2026885"/>
                <a:gd name="connsiteY1" fmla="*/ 116319 h 116318"/>
                <a:gd name="connsiteX2" fmla="*/ 0 w 2026885"/>
                <a:gd name="connsiteY2" fmla="*/ 57491 h 116318"/>
                <a:gd name="connsiteX3" fmla="*/ 1013442 w 2026885"/>
                <a:gd name="connsiteY3" fmla="*/ 0 h 116318"/>
                <a:gd name="connsiteX4" fmla="*/ 2026885 w 202688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5" h="116318">
                  <a:moveTo>
                    <a:pt x="2026885" y="57491"/>
                  </a:moveTo>
                  <a:cubicBezTo>
                    <a:pt x="2026885" y="57491"/>
                    <a:pt x="1573643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3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7C77895-DB67-3E2C-15F7-6403898206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69327" y="5704173"/>
              <a:ext cx="1526848" cy="96263"/>
            </a:xfrm>
            <a:custGeom>
              <a:avLst/>
              <a:gdLst>
                <a:gd name="connsiteX0" fmla="*/ 1526849 w 1526848"/>
                <a:gd name="connsiteY0" fmla="*/ 48132 h 96263"/>
                <a:gd name="connsiteX1" fmla="*/ 763424 w 1526848"/>
                <a:gd name="connsiteY1" fmla="*/ 96263 h 96263"/>
                <a:gd name="connsiteX2" fmla="*/ 0 w 1526848"/>
                <a:gd name="connsiteY2" fmla="*/ 48132 h 96263"/>
                <a:gd name="connsiteX3" fmla="*/ 763424 w 1526848"/>
                <a:gd name="connsiteY3" fmla="*/ 0 h 96263"/>
                <a:gd name="connsiteX4" fmla="*/ 1526849 w 1526848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48" h="96263">
                  <a:moveTo>
                    <a:pt x="1526849" y="48132"/>
                  </a:moveTo>
                  <a:cubicBezTo>
                    <a:pt x="1526849" y="48132"/>
                    <a:pt x="1184578" y="96263"/>
                    <a:pt x="763424" y="96263"/>
                  </a:cubicBezTo>
                  <a:cubicBezTo>
                    <a:pt x="342271" y="96263"/>
                    <a:pt x="0" y="48132"/>
                    <a:pt x="0" y="48132"/>
                  </a:cubicBezTo>
                  <a:cubicBezTo>
                    <a:pt x="0" y="48132"/>
                    <a:pt x="342271" y="0"/>
                    <a:pt x="763424" y="0"/>
                  </a:cubicBezTo>
                  <a:cubicBezTo>
                    <a:pt x="1185915" y="0"/>
                    <a:pt x="1526849" y="48132"/>
                    <a:pt x="1526849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3A7FC1F-0999-3582-5846-46936DE82F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8995" y="5704173"/>
              <a:ext cx="1462673" cy="96263"/>
            </a:xfrm>
            <a:custGeom>
              <a:avLst/>
              <a:gdLst>
                <a:gd name="connsiteX0" fmla="*/ 1462673 w 1462673"/>
                <a:gd name="connsiteY0" fmla="*/ 48132 h 96263"/>
                <a:gd name="connsiteX1" fmla="*/ 731337 w 1462673"/>
                <a:gd name="connsiteY1" fmla="*/ 96263 h 96263"/>
                <a:gd name="connsiteX2" fmla="*/ 0 w 1462673"/>
                <a:gd name="connsiteY2" fmla="*/ 48132 h 96263"/>
                <a:gd name="connsiteX3" fmla="*/ 731337 w 1462673"/>
                <a:gd name="connsiteY3" fmla="*/ 0 h 96263"/>
                <a:gd name="connsiteX4" fmla="*/ 1462673 w 1462673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673" h="96263">
                  <a:moveTo>
                    <a:pt x="1462673" y="48132"/>
                  </a:moveTo>
                  <a:cubicBezTo>
                    <a:pt x="1462673" y="48132"/>
                    <a:pt x="1135109" y="96263"/>
                    <a:pt x="731337" y="96263"/>
                  </a:cubicBezTo>
                  <a:cubicBezTo>
                    <a:pt x="327564" y="96263"/>
                    <a:pt x="0" y="48132"/>
                    <a:pt x="0" y="48132"/>
                  </a:cubicBezTo>
                  <a:cubicBezTo>
                    <a:pt x="0" y="48132"/>
                    <a:pt x="327564" y="0"/>
                    <a:pt x="731337" y="0"/>
                  </a:cubicBezTo>
                  <a:cubicBezTo>
                    <a:pt x="1135109" y="0"/>
                    <a:pt x="1462673" y="48132"/>
                    <a:pt x="1462673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CCF14CC-C729-A0FB-8A13-EE258655B7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75717" y="5156004"/>
              <a:ext cx="3021609" cy="526776"/>
            </a:xfrm>
            <a:custGeom>
              <a:avLst/>
              <a:gdLst>
                <a:gd name="connsiteX0" fmla="*/ 3021610 w 3021609"/>
                <a:gd name="connsiteY0" fmla="*/ 526776 h 526776"/>
                <a:gd name="connsiteX1" fmla="*/ 0 w 3021609"/>
                <a:gd name="connsiteY1" fmla="*/ 0 h 526776"/>
                <a:gd name="connsiteX2" fmla="*/ 3021610 w 3021609"/>
                <a:gd name="connsiteY2" fmla="*/ 0 h 526776"/>
                <a:gd name="connsiteX3" fmla="*/ 3021610 w 3021609"/>
                <a:gd name="connsiteY3" fmla="*/ 526776 h 52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1609" h="526776">
                  <a:moveTo>
                    <a:pt x="3021610" y="526776"/>
                  </a:moveTo>
                  <a:cubicBezTo>
                    <a:pt x="3021610" y="526776"/>
                    <a:pt x="2473442" y="196538"/>
                    <a:pt x="0" y="0"/>
                  </a:cubicBezTo>
                  <a:lnTo>
                    <a:pt x="3021610" y="0"/>
                  </a:lnTo>
                  <a:lnTo>
                    <a:pt x="3021610" y="526776"/>
                  </a:ln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262D071-BDCC-0825-B1B9-01726676BCB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2644" y="6375344"/>
              <a:ext cx="1906555" cy="98937"/>
            </a:xfrm>
            <a:custGeom>
              <a:avLst/>
              <a:gdLst>
                <a:gd name="connsiteX0" fmla="*/ 1906556 w 1906555"/>
                <a:gd name="connsiteY0" fmla="*/ 49469 h 98937"/>
                <a:gd name="connsiteX1" fmla="*/ 953278 w 1906555"/>
                <a:gd name="connsiteY1" fmla="*/ 98938 h 98937"/>
                <a:gd name="connsiteX2" fmla="*/ 0 w 1906555"/>
                <a:gd name="connsiteY2" fmla="*/ 49469 h 98937"/>
                <a:gd name="connsiteX3" fmla="*/ 953278 w 1906555"/>
                <a:gd name="connsiteY3" fmla="*/ 0 h 98937"/>
                <a:gd name="connsiteX4" fmla="*/ 1906556 w 1906555"/>
                <a:gd name="connsiteY4" fmla="*/ 49469 h 9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98937">
                  <a:moveTo>
                    <a:pt x="1906556" y="49469"/>
                  </a:moveTo>
                  <a:cubicBezTo>
                    <a:pt x="1906556" y="49469"/>
                    <a:pt x="1480054" y="98938"/>
                    <a:pt x="953278" y="98938"/>
                  </a:cubicBezTo>
                  <a:cubicBezTo>
                    <a:pt x="426501" y="98938"/>
                    <a:pt x="0" y="49469"/>
                    <a:pt x="0" y="49469"/>
                  </a:cubicBezTo>
                  <a:cubicBezTo>
                    <a:pt x="0" y="49469"/>
                    <a:pt x="426501" y="0"/>
                    <a:pt x="953278" y="0"/>
                  </a:cubicBezTo>
                  <a:cubicBezTo>
                    <a:pt x="1480054" y="0"/>
                    <a:pt x="1906556" y="49469"/>
                    <a:pt x="1906556" y="49469"/>
                  </a:cubicBezTo>
                  <a:close/>
                </a:path>
              </a:pathLst>
            </a:custGeom>
            <a:solidFill>
              <a:srgbClr val="168099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568B0C-3B0C-08EE-C047-F0E7898BF8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59672" y="6253677"/>
              <a:ext cx="1906555" cy="69523"/>
            </a:xfrm>
            <a:custGeom>
              <a:avLst/>
              <a:gdLst>
                <a:gd name="connsiteX0" fmla="*/ 1906555 w 1906555"/>
                <a:gd name="connsiteY0" fmla="*/ 34762 h 69523"/>
                <a:gd name="connsiteX1" fmla="*/ 953278 w 1906555"/>
                <a:gd name="connsiteY1" fmla="*/ 69524 h 69523"/>
                <a:gd name="connsiteX2" fmla="*/ 0 w 1906555"/>
                <a:gd name="connsiteY2" fmla="*/ 34762 h 69523"/>
                <a:gd name="connsiteX3" fmla="*/ 953278 w 1906555"/>
                <a:gd name="connsiteY3" fmla="*/ 0 h 69523"/>
                <a:gd name="connsiteX4" fmla="*/ 1906555 w 1906555"/>
                <a:gd name="connsiteY4" fmla="*/ 34762 h 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69523">
                  <a:moveTo>
                    <a:pt x="1906555" y="34762"/>
                  </a:moveTo>
                  <a:cubicBezTo>
                    <a:pt x="1906555" y="34762"/>
                    <a:pt x="1480054" y="69524"/>
                    <a:pt x="953278" y="69524"/>
                  </a:cubicBezTo>
                  <a:cubicBezTo>
                    <a:pt x="426502" y="69524"/>
                    <a:pt x="0" y="34762"/>
                    <a:pt x="0" y="34762"/>
                  </a:cubicBezTo>
                  <a:cubicBezTo>
                    <a:pt x="0" y="34762"/>
                    <a:pt x="426502" y="0"/>
                    <a:pt x="953278" y="0"/>
                  </a:cubicBezTo>
                  <a:cubicBezTo>
                    <a:pt x="1480054" y="0"/>
                    <a:pt x="1906555" y="34762"/>
                    <a:pt x="1906555" y="34762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1" name="Graphic 2">
              <a:extLst>
                <a:ext uri="{FF2B5EF4-FFF2-40B4-BE49-F238E27FC236}">
                  <a16:creationId xmlns:a16="http://schemas.microsoft.com/office/drawing/2014/main" id="{BA43B33B-CD89-72C6-0687-67EF907A93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228600" y="370897"/>
              <a:ext cx="3582875" cy="5301929"/>
              <a:chOff x="-228600" y="370897"/>
              <a:chExt cx="3582875" cy="5301929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5CD5CE8-92E2-D482-3CCE-0A7E1202644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2333" y="2256827"/>
                <a:ext cx="2797835" cy="901705"/>
              </a:xfrm>
              <a:custGeom>
                <a:avLst/>
                <a:gdLst>
                  <a:gd name="connsiteX0" fmla="*/ 0 w 2797835"/>
                  <a:gd name="connsiteY0" fmla="*/ 238556 h 901705"/>
                  <a:gd name="connsiteX1" fmla="*/ 187179 w 2797835"/>
                  <a:gd name="connsiteY1" fmla="*/ 495259 h 901705"/>
                  <a:gd name="connsiteX2" fmla="*/ 228626 w 2797835"/>
                  <a:gd name="connsiteY2" fmla="*/ 501944 h 901705"/>
                  <a:gd name="connsiteX3" fmla="*/ 302161 w 2797835"/>
                  <a:gd name="connsiteY3" fmla="*/ 566120 h 901705"/>
                  <a:gd name="connsiteX4" fmla="*/ 346282 w 2797835"/>
                  <a:gd name="connsiteY4" fmla="*/ 548739 h 901705"/>
                  <a:gd name="connsiteX5" fmla="*/ 498699 w 2797835"/>
                  <a:gd name="connsiteY5" fmla="*/ 714526 h 901705"/>
                  <a:gd name="connsiteX6" fmla="*/ 578919 w 2797835"/>
                  <a:gd name="connsiteY6" fmla="*/ 679764 h 901705"/>
                  <a:gd name="connsiteX7" fmla="*/ 850329 w 2797835"/>
                  <a:gd name="connsiteY7" fmla="*/ 824160 h 901705"/>
                  <a:gd name="connsiteX8" fmla="*/ 946593 w 2797835"/>
                  <a:gd name="connsiteY8" fmla="*/ 800094 h 901705"/>
                  <a:gd name="connsiteX9" fmla="*/ 1080292 w 2797835"/>
                  <a:gd name="connsiteY9" fmla="*/ 804105 h 901705"/>
                  <a:gd name="connsiteX10" fmla="*/ 1332984 w 2797835"/>
                  <a:gd name="connsiteY10" fmla="*/ 901706 h 901705"/>
                  <a:gd name="connsiteX11" fmla="*/ 1699321 w 2797835"/>
                  <a:gd name="connsiteY11" fmla="*/ 737255 h 901705"/>
                  <a:gd name="connsiteX12" fmla="*/ 1891849 w 2797835"/>
                  <a:gd name="connsiteY12" fmla="*/ 698482 h 901705"/>
                  <a:gd name="connsiteX13" fmla="*/ 2236793 w 2797835"/>
                  <a:gd name="connsiteY13" fmla="*/ 317439 h 901705"/>
                  <a:gd name="connsiteX14" fmla="*/ 2796994 w 2797835"/>
                  <a:gd name="connsiteY14" fmla="*/ 8593 h 901705"/>
                  <a:gd name="connsiteX15" fmla="*/ 2617837 w 2797835"/>
                  <a:gd name="connsiteY15" fmla="*/ 50040 h 901705"/>
                  <a:gd name="connsiteX16" fmla="*/ 2262196 w 2797835"/>
                  <a:gd name="connsiteY16" fmla="*/ 74105 h 901705"/>
                  <a:gd name="connsiteX17" fmla="*/ 721978 w 2797835"/>
                  <a:gd name="connsiteY17" fmla="*/ 213153 h 901705"/>
                  <a:gd name="connsiteX18" fmla="*/ 197875 w 2797835"/>
                  <a:gd name="connsiteY18" fmla="*/ 190424 h 901705"/>
                  <a:gd name="connsiteX19" fmla="*/ 176483 w 2797835"/>
                  <a:gd name="connsiteY19" fmla="*/ 189087 h 901705"/>
                  <a:gd name="connsiteX20" fmla="*/ 0 w 2797835"/>
                  <a:gd name="connsiteY20" fmla="*/ 238556 h 90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97835" h="901705">
                    <a:moveTo>
                      <a:pt x="0" y="238556"/>
                    </a:moveTo>
                    <a:cubicBezTo>
                      <a:pt x="9359" y="407017"/>
                      <a:pt x="114982" y="495259"/>
                      <a:pt x="187179" y="495259"/>
                    </a:cubicBezTo>
                    <a:cubicBezTo>
                      <a:pt x="240659" y="495259"/>
                      <a:pt x="228626" y="468519"/>
                      <a:pt x="228626" y="501944"/>
                    </a:cubicBezTo>
                    <a:cubicBezTo>
                      <a:pt x="228626" y="542054"/>
                      <a:pt x="263388" y="566120"/>
                      <a:pt x="302161" y="566120"/>
                    </a:cubicBezTo>
                    <a:cubicBezTo>
                      <a:pt x="326227" y="566120"/>
                      <a:pt x="339597" y="556761"/>
                      <a:pt x="346282" y="548739"/>
                    </a:cubicBezTo>
                    <a:cubicBezTo>
                      <a:pt x="346282" y="651688"/>
                      <a:pt x="413132" y="714526"/>
                      <a:pt x="498699" y="714526"/>
                    </a:cubicBezTo>
                    <a:cubicBezTo>
                      <a:pt x="528113" y="714526"/>
                      <a:pt x="557527" y="703830"/>
                      <a:pt x="578919" y="679764"/>
                    </a:cubicBezTo>
                    <a:cubicBezTo>
                      <a:pt x="644432" y="758647"/>
                      <a:pt x="748717" y="824160"/>
                      <a:pt x="850329" y="824160"/>
                    </a:cubicBezTo>
                    <a:cubicBezTo>
                      <a:pt x="935897" y="824160"/>
                      <a:pt x="946593" y="800094"/>
                      <a:pt x="946593" y="800094"/>
                    </a:cubicBezTo>
                    <a:cubicBezTo>
                      <a:pt x="993388" y="868281"/>
                      <a:pt x="1045530" y="854911"/>
                      <a:pt x="1080292" y="804105"/>
                    </a:cubicBezTo>
                    <a:cubicBezTo>
                      <a:pt x="1101684" y="878977"/>
                      <a:pt x="1259450" y="901706"/>
                      <a:pt x="1332984" y="901706"/>
                    </a:cubicBezTo>
                    <a:cubicBezTo>
                      <a:pt x="1562948" y="900369"/>
                      <a:pt x="1699321" y="737255"/>
                      <a:pt x="1699321" y="737255"/>
                    </a:cubicBezTo>
                    <a:cubicBezTo>
                      <a:pt x="1824999" y="854911"/>
                      <a:pt x="1891849" y="698482"/>
                      <a:pt x="1891849" y="698482"/>
                    </a:cubicBezTo>
                    <a:cubicBezTo>
                      <a:pt x="2115127" y="730570"/>
                      <a:pt x="2310328" y="471193"/>
                      <a:pt x="2236793" y="317439"/>
                    </a:cubicBezTo>
                    <a:cubicBezTo>
                      <a:pt x="2236793" y="317439"/>
                      <a:pt x="2648588" y="382951"/>
                      <a:pt x="2796994" y="8593"/>
                    </a:cubicBezTo>
                    <a:cubicBezTo>
                      <a:pt x="2810364" y="-24832"/>
                      <a:pt x="2660621" y="50040"/>
                      <a:pt x="2617837" y="50040"/>
                    </a:cubicBezTo>
                    <a:cubicBezTo>
                      <a:pt x="2617837" y="50040"/>
                      <a:pt x="2262196" y="74105"/>
                      <a:pt x="2262196" y="74105"/>
                    </a:cubicBezTo>
                    <a:cubicBezTo>
                      <a:pt x="1742105" y="150314"/>
                      <a:pt x="1234047" y="213153"/>
                      <a:pt x="721978" y="213153"/>
                    </a:cubicBezTo>
                    <a:cubicBezTo>
                      <a:pt x="548168" y="213153"/>
                      <a:pt x="373022" y="206468"/>
                      <a:pt x="197875" y="190424"/>
                    </a:cubicBezTo>
                    <a:cubicBezTo>
                      <a:pt x="189853" y="189087"/>
                      <a:pt x="183168" y="189087"/>
                      <a:pt x="176483" y="189087"/>
                    </a:cubicBezTo>
                    <a:cubicBezTo>
                      <a:pt x="114982" y="190424"/>
                      <a:pt x="57491" y="213153"/>
                      <a:pt x="0" y="238556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3" name="Graphic 2">
                <a:extLst>
                  <a:ext uri="{FF2B5EF4-FFF2-40B4-BE49-F238E27FC236}">
                    <a16:creationId xmlns:a16="http://schemas.microsoft.com/office/drawing/2014/main" id="{8B352FBB-D37E-71FE-83C0-096F4855C53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-228600" y="370897"/>
                <a:ext cx="3582875" cy="5301929"/>
                <a:chOff x="-228600" y="370897"/>
                <a:chExt cx="3582875" cy="5301929"/>
              </a:xfrm>
            </p:grpSpPr>
            <p:grpSp>
              <p:nvGrpSpPr>
                <p:cNvPr id="44" name="Graphic 2">
                  <a:extLst>
                    <a:ext uri="{FF2B5EF4-FFF2-40B4-BE49-F238E27FC236}">
                      <a16:creationId xmlns:a16="http://schemas.microsoft.com/office/drawing/2014/main" id="{8BC9784F-64C1-E886-3484-CD2D0AE2EAB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66508" y="955164"/>
                  <a:ext cx="709944" cy="758076"/>
                  <a:chOff x="2366508" y="955164"/>
                  <a:chExt cx="709944" cy="758076"/>
                </a:xfrm>
              </p:grpSpPr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C245D4AB-1F51-F111-AC60-70087A3B73B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1074157"/>
                    <a:ext cx="64175" cy="236648"/>
                  </a:xfrm>
                  <a:custGeom>
                    <a:avLst/>
                    <a:gdLst>
                      <a:gd name="connsiteX0" fmla="*/ 42784 w 64175"/>
                      <a:gd name="connsiteY0" fmla="*/ 167124 h 236648"/>
                      <a:gd name="connsiteX1" fmla="*/ 64176 w 64175"/>
                      <a:gd name="connsiteY1" fmla="*/ 0 h 236648"/>
                      <a:gd name="connsiteX2" fmla="*/ 0 w 64175"/>
                      <a:gd name="connsiteY2" fmla="*/ 236648 h 236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75" h="236648">
                        <a:moveTo>
                          <a:pt x="42784" y="167124"/>
                        </a:moveTo>
                        <a:lnTo>
                          <a:pt x="64176" y="0"/>
                        </a:lnTo>
                        <a:lnTo>
                          <a:pt x="0" y="236648"/>
                        </a:ln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56760D66-D48F-0C4A-089D-E8DE513116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66508" y="955164"/>
                    <a:ext cx="510732" cy="758076"/>
                  </a:xfrm>
                  <a:custGeom>
                    <a:avLst/>
                    <a:gdLst>
                      <a:gd name="connsiteX0" fmla="*/ 58828 w 510732"/>
                      <a:gd name="connsiteY0" fmla="*/ 758076 h 758076"/>
                      <a:gd name="connsiteX1" fmla="*/ 510732 w 510732"/>
                      <a:gd name="connsiteY1" fmla="*/ 0 h 758076"/>
                      <a:gd name="connsiteX2" fmla="*/ 0 w 510732"/>
                      <a:gd name="connsiteY2" fmla="*/ 708608 h 758076"/>
                      <a:gd name="connsiteX3" fmla="*/ 58828 w 510732"/>
                      <a:gd name="connsiteY3" fmla="*/ 758076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0732" h="758076">
                        <a:moveTo>
                          <a:pt x="58828" y="758076"/>
                        </a:moveTo>
                        <a:cubicBezTo>
                          <a:pt x="58828" y="758076"/>
                          <a:pt x="247344" y="302161"/>
                          <a:pt x="510732" y="0"/>
                        </a:cubicBezTo>
                        <a:cubicBezTo>
                          <a:pt x="510732" y="0"/>
                          <a:pt x="215256" y="266062"/>
                          <a:pt x="0" y="708608"/>
                        </a:cubicBezTo>
                        <a:cubicBezTo>
                          <a:pt x="6685" y="731337"/>
                          <a:pt x="22729" y="744706"/>
                          <a:pt x="58828" y="758076"/>
                        </a:cubicBez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B12153E1-89A9-234C-CB95-478DAA501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89237" y="955164"/>
                    <a:ext cx="486666" cy="758076"/>
                  </a:xfrm>
                  <a:custGeom>
                    <a:avLst/>
                    <a:gdLst>
                      <a:gd name="connsiteX0" fmla="*/ 0 w 486666"/>
                      <a:gd name="connsiteY0" fmla="*/ 740695 h 758076"/>
                      <a:gd name="connsiteX1" fmla="*/ 34762 w 486666"/>
                      <a:gd name="connsiteY1" fmla="*/ 758076 h 758076"/>
                      <a:gd name="connsiteX2" fmla="*/ 486666 w 486666"/>
                      <a:gd name="connsiteY2" fmla="*/ 0 h 758076"/>
                      <a:gd name="connsiteX3" fmla="*/ 450567 w 486666"/>
                      <a:gd name="connsiteY3" fmla="*/ 34762 h 758076"/>
                      <a:gd name="connsiteX4" fmla="*/ 0 w 486666"/>
                      <a:gd name="connsiteY4" fmla="*/ 740695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666" h="758076">
                        <a:moveTo>
                          <a:pt x="0" y="740695"/>
                        </a:moveTo>
                        <a:cubicBezTo>
                          <a:pt x="6685" y="744706"/>
                          <a:pt x="16044" y="751391"/>
                          <a:pt x="34762" y="758076"/>
                        </a:cubicBezTo>
                        <a:cubicBezTo>
                          <a:pt x="34762" y="758076"/>
                          <a:pt x="223278" y="302161"/>
                          <a:pt x="486666" y="0"/>
                        </a:cubicBezTo>
                        <a:cubicBezTo>
                          <a:pt x="486666" y="0"/>
                          <a:pt x="473296" y="12033"/>
                          <a:pt x="450567" y="34762"/>
                        </a:cubicBezTo>
                        <a:cubicBezTo>
                          <a:pt x="239322" y="291465"/>
                          <a:pt x="54817" y="643095"/>
                          <a:pt x="0" y="740695"/>
                        </a:cubicBez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CCF6F721-4776-5969-C910-6CDBEEF4F7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18925" y="1222564"/>
                    <a:ext cx="557527" cy="239322"/>
                  </a:xfrm>
                  <a:custGeom>
                    <a:avLst/>
                    <a:gdLst>
                      <a:gd name="connsiteX0" fmla="*/ 57491 w 557527"/>
                      <a:gd name="connsiteY0" fmla="*/ 173809 h 239322"/>
                      <a:gd name="connsiteX1" fmla="*/ 557527 w 557527"/>
                      <a:gd name="connsiteY1" fmla="*/ 0 h 239322"/>
                      <a:gd name="connsiteX2" fmla="*/ 0 w 557527"/>
                      <a:gd name="connsiteY2" fmla="*/ 239322 h 239322"/>
                      <a:gd name="connsiteX3" fmla="*/ 57491 w 557527"/>
                      <a:gd name="connsiteY3" fmla="*/ 173809 h 239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7527" h="239322">
                        <a:moveTo>
                          <a:pt x="57491" y="173809"/>
                        </a:moveTo>
                        <a:cubicBezTo>
                          <a:pt x="57491" y="173809"/>
                          <a:pt x="303498" y="68187"/>
                          <a:pt x="557527" y="0"/>
                        </a:cubicBezTo>
                        <a:cubicBezTo>
                          <a:pt x="557527" y="0"/>
                          <a:pt x="254029" y="97601"/>
                          <a:pt x="0" y="239322"/>
                        </a:cubicBezTo>
                        <a:lnTo>
                          <a:pt x="57491" y="173809"/>
                        </a:ln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" name="Graphic 2">
                  <a:extLst>
                    <a:ext uri="{FF2B5EF4-FFF2-40B4-BE49-F238E27FC236}">
                      <a16:creationId xmlns:a16="http://schemas.microsoft.com/office/drawing/2014/main" id="{568A3300-EDDD-85B5-ED8E-56E42D9200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288363" y="666200"/>
                  <a:ext cx="1065911" cy="912655"/>
                  <a:chOff x="2288363" y="666200"/>
                  <a:chExt cx="1065911" cy="912655"/>
                </a:xfrm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A20A3889-A52A-C6C7-9161-B62FFFB2E1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726" y="666200"/>
                    <a:ext cx="1065548" cy="909981"/>
                  </a:xfrm>
                  <a:custGeom>
                    <a:avLst/>
                    <a:gdLst>
                      <a:gd name="connsiteX0" fmla="*/ 347855 w 1065548"/>
                      <a:gd name="connsiteY0" fmla="*/ 628562 h 909981"/>
                      <a:gd name="connsiteX1" fmla="*/ 17617 w 1065548"/>
                      <a:gd name="connsiteY1" fmla="*/ 194038 h 909981"/>
                      <a:gd name="connsiteX2" fmla="*/ 611243 w 1065548"/>
                      <a:gd name="connsiteY2" fmla="*/ 26914 h 909981"/>
                      <a:gd name="connsiteX3" fmla="*/ 968221 w 1065548"/>
                      <a:gd name="connsiteY3" fmla="*/ 457426 h 909981"/>
                      <a:gd name="connsiteX4" fmla="*/ 900034 w 1065548"/>
                      <a:gd name="connsiteY4" fmla="*/ 530961 h 909981"/>
                      <a:gd name="connsiteX5" fmla="*/ 1057799 w 1065548"/>
                      <a:gd name="connsiteY5" fmla="*/ 825100 h 909981"/>
                      <a:gd name="connsiteX6" fmla="*/ 763660 w 1065548"/>
                      <a:gd name="connsiteY6" fmla="*/ 891950 h 909981"/>
                      <a:gd name="connsiteX7" fmla="*/ 512305 w 1065548"/>
                      <a:gd name="connsiteY7" fmla="*/ 736858 h 909981"/>
                      <a:gd name="connsiteX8" fmla="*/ 347855 w 1065548"/>
                      <a:gd name="connsiteY8" fmla="*/ 628562 h 90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5548" h="909981">
                        <a:moveTo>
                          <a:pt x="347855" y="628562"/>
                        </a:moveTo>
                        <a:cubicBezTo>
                          <a:pt x="314430" y="600485"/>
                          <a:pt x="-88006" y="484166"/>
                          <a:pt x="17617" y="194038"/>
                        </a:cubicBezTo>
                        <a:cubicBezTo>
                          <a:pt x="83129" y="14881"/>
                          <a:pt x="433422" y="-38599"/>
                          <a:pt x="611243" y="26914"/>
                        </a:cubicBezTo>
                        <a:cubicBezTo>
                          <a:pt x="779704" y="88416"/>
                          <a:pt x="1036407" y="271584"/>
                          <a:pt x="968221" y="457426"/>
                        </a:cubicBezTo>
                        <a:cubicBezTo>
                          <a:pt x="946829" y="517591"/>
                          <a:pt x="925437" y="518928"/>
                          <a:pt x="900034" y="530961"/>
                        </a:cubicBezTo>
                        <a:cubicBezTo>
                          <a:pt x="989612" y="592463"/>
                          <a:pt x="1095235" y="723488"/>
                          <a:pt x="1057799" y="825100"/>
                        </a:cubicBezTo>
                        <a:cubicBezTo>
                          <a:pt x="1025711" y="912005"/>
                          <a:pt x="862598" y="928049"/>
                          <a:pt x="763660" y="891950"/>
                        </a:cubicBezTo>
                        <a:cubicBezTo>
                          <a:pt x="654027" y="851840"/>
                          <a:pt x="599210" y="793012"/>
                          <a:pt x="512305" y="736858"/>
                        </a:cubicBezTo>
                        <a:lnTo>
                          <a:pt x="347855" y="628562"/>
                        </a:lnTo>
                        <a:close/>
                      </a:path>
                    </a:pathLst>
                  </a:custGeom>
                  <a:solidFill>
                    <a:srgbClr val="83A2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26C0251A-AC6D-EC46-0984-C5DCEBCE96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39576" y="693531"/>
                    <a:ext cx="637779" cy="401700"/>
                  </a:xfrm>
                  <a:custGeom>
                    <a:avLst/>
                    <a:gdLst>
                      <a:gd name="connsiteX0" fmla="*/ 41638 w 637779"/>
                      <a:gd name="connsiteY0" fmla="*/ 146652 h 401700"/>
                      <a:gd name="connsiteX1" fmla="*/ 430704 w 637779"/>
                      <a:gd name="connsiteY1" fmla="*/ 11616 h 401700"/>
                      <a:gd name="connsiteX2" fmla="*/ 635264 w 637779"/>
                      <a:gd name="connsiteY2" fmla="*/ 205480 h 401700"/>
                      <a:gd name="connsiteX3" fmla="*/ 140576 w 637779"/>
                      <a:gd name="connsiteY3" fmla="*/ 392660 h 401700"/>
                      <a:gd name="connsiteX4" fmla="*/ 1528 w 637779"/>
                      <a:gd name="connsiteY4" fmla="*/ 226872 h 401700"/>
                      <a:gd name="connsiteX5" fmla="*/ 41638 w 637779"/>
                      <a:gd name="connsiteY5" fmla="*/ 146652 h 40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779" h="401700">
                        <a:moveTo>
                          <a:pt x="41638" y="146652"/>
                        </a:moveTo>
                        <a:cubicBezTo>
                          <a:pt x="49660" y="111890"/>
                          <a:pt x="208763" y="-43201"/>
                          <a:pt x="430704" y="11616"/>
                        </a:cubicBezTo>
                        <a:cubicBezTo>
                          <a:pt x="521620" y="34345"/>
                          <a:pt x="657993" y="113227"/>
                          <a:pt x="635264" y="205480"/>
                        </a:cubicBezTo>
                        <a:cubicBezTo>
                          <a:pt x="587132" y="404692"/>
                          <a:pt x="242187" y="416725"/>
                          <a:pt x="140576" y="392660"/>
                        </a:cubicBezTo>
                        <a:cubicBezTo>
                          <a:pt x="24257" y="364583"/>
                          <a:pt x="-7831" y="262971"/>
                          <a:pt x="1528" y="226872"/>
                        </a:cubicBezTo>
                        <a:cubicBezTo>
                          <a:pt x="6876" y="200132"/>
                          <a:pt x="29605" y="174729"/>
                          <a:pt x="41638" y="146652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9B4D8CA1-EE11-8C11-F376-639AA76D90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909894"/>
                    <a:ext cx="182356" cy="181850"/>
                  </a:xfrm>
                  <a:custGeom>
                    <a:avLst/>
                    <a:gdLst>
                      <a:gd name="connsiteX0" fmla="*/ 0 w 182356"/>
                      <a:gd name="connsiteY0" fmla="*/ 110783 h 181850"/>
                      <a:gd name="connsiteX1" fmla="*/ 8022 w 182356"/>
                      <a:gd name="connsiteY1" fmla="*/ 49281 h 181850"/>
                      <a:gd name="connsiteX2" fmla="*/ 81557 w 182356"/>
                      <a:gd name="connsiteY2" fmla="*/ 2486 h 181850"/>
                      <a:gd name="connsiteX3" fmla="*/ 180494 w 182356"/>
                      <a:gd name="connsiteY3" fmla="*/ 134849 h 181850"/>
                      <a:gd name="connsiteX4" fmla="*/ 90916 w 182356"/>
                      <a:gd name="connsiteY4" fmla="*/ 178970 h 181850"/>
                      <a:gd name="connsiteX5" fmla="*/ 0 w 182356"/>
                      <a:gd name="connsiteY5" fmla="*/ 110783 h 181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356" h="181850">
                        <a:moveTo>
                          <a:pt x="0" y="110783"/>
                        </a:moveTo>
                        <a:cubicBezTo>
                          <a:pt x="2674" y="90728"/>
                          <a:pt x="2674" y="69336"/>
                          <a:pt x="8022" y="49281"/>
                        </a:cubicBezTo>
                        <a:cubicBezTo>
                          <a:pt x="17381" y="10508"/>
                          <a:pt x="45458" y="-6873"/>
                          <a:pt x="81557" y="2486"/>
                        </a:cubicBezTo>
                        <a:cubicBezTo>
                          <a:pt x="104285" y="7834"/>
                          <a:pt x="196538" y="66662"/>
                          <a:pt x="180494" y="134849"/>
                        </a:cubicBezTo>
                        <a:cubicBezTo>
                          <a:pt x="172472" y="169611"/>
                          <a:pt x="139047" y="189666"/>
                          <a:pt x="90916" y="178970"/>
                        </a:cubicBezTo>
                        <a:cubicBezTo>
                          <a:pt x="53480" y="168274"/>
                          <a:pt x="16044" y="141534"/>
                          <a:pt x="0" y="110783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32E2952E-4097-E8B3-5FDF-E6F10F1FAB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5459" y="1228248"/>
                    <a:ext cx="348817" cy="190068"/>
                  </a:xfrm>
                  <a:custGeom>
                    <a:avLst/>
                    <a:gdLst>
                      <a:gd name="connsiteX0" fmla="*/ 333521 w 348817"/>
                      <a:gd name="connsiteY0" fmla="*/ 95927 h 190068"/>
                      <a:gd name="connsiteX1" fmla="*/ 203832 w 348817"/>
                      <a:gd name="connsiteY1" fmla="*/ 6349 h 190068"/>
                      <a:gd name="connsiteX2" fmla="*/ 609 w 348817"/>
                      <a:gd name="connsiteY2" fmla="*/ 63839 h 190068"/>
                      <a:gd name="connsiteX3" fmla="*/ 209180 w 348817"/>
                      <a:gd name="connsiteY3" fmla="*/ 182832 h 190068"/>
                      <a:gd name="connsiteX4" fmla="*/ 346891 w 348817"/>
                      <a:gd name="connsiteY4" fmla="*/ 138711 h 190068"/>
                      <a:gd name="connsiteX5" fmla="*/ 348228 w 348817"/>
                      <a:gd name="connsiteY5" fmla="*/ 124004 h 190068"/>
                      <a:gd name="connsiteX6" fmla="*/ 333521 w 348817"/>
                      <a:gd name="connsiteY6" fmla="*/ 95927 h 190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8817" h="190068">
                        <a:moveTo>
                          <a:pt x="333521" y="95927"/>
                        </a:moveTo>
                        <a:cubicBezTo>
                          <a:pt x="300096" y="49133"/>
                          <a:pt x="253301" y="19719"/>
                          <a:pt x="203832" y="6349"/>
                        </a:cubicBezTo>
                        <a:cubicBezTo>
                          <a:pt x="112916" y="-16380"/>
                          <a:pt x="8631" y="26404"/>
                          <a:pt x="609" y="63839"/>
                        </a:cubicBezTo>
                        <a:cubicBezTo>
                          <a:pt x="-11424" y="110634"/>
                          <a:pt x="158374" y="169462"/>
                          <a:pt x="209180" y="182832"/>
                        </a:cubicBezTo>
                        <a:cubicBezTo>
                          <a:pt x="298759" y="204224"/>
                          <a:pt x="338868" y="174810"/>
                          <a:pt x="346891" y="138711"/>
                        </a:cubicBezTo>
                        <a:cubicBezTo>
                          <a:pt x="348228" y="134700"/>
                          <a:pt x="348228" y="129352"/>
                          <a:pt x="348228" y="124004"/>
                        </a:cubicBezTo>
                        <a:cubicBezTo>
                          <a:pt x="350901" y="115982"/>
                          <a:pt x="344216" y="105286"/>
                          <a:pt x="333521" y="95927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F760184B-4524-C2F3-6885-A9E60BE0F6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363" y="725201"/>
                    <a:ext cx="1065620" cy="853653"/>
                  </a:xfrm>
                  <a:custGeom>
                    <a:avLst/>
                    <a:gdLst>
                      <a:gd name="connsiteX0" fmla="*/ 1000672 w 1065620"/>
                      <a:gd name="connsiteY0" fmla="*/ 569560 h 853653"/>
                      <a:gd name="connsiteX1" fmla="*/ 997998 w 1065620"/>
                      <a:gd name="connsiteY1" fmla="*/ 665824 h 853653"/>
                      <a:gd name="connsiteX2" fmla="*/ 806808 w 1065620"/>
                      <a:gd name="connsiteY2" fmla="*/ 782142 h 853653"/>
                      <a:gd name="connsiteX3" fmla="*/ 781404 w 1065620"/>
                      <a:gd name="connsiteY3" fmla="*/ 750054 h 853653"/>
                      <a:gd name="connsiteX4" fmla="*/ 489939 w 1065620"/>
                      <a:gd name="connsiteY4" fmla="*/ 574908 h 853653"/>
                      <a:gd name="connsiteX5" fmla="*/ 522027 w 1065620"/>
                      <a:gd name="connsiteY5" fmla="*/ 590952 h 853653"/>
                      <a:gd name="connsiteX6" fmla="*/ 404372 w 1065620"/>
                      <a:gd name="connsiteY6" fmla="*/ 529450 h 853653"/>
                      <a:gd name="connsiteX7" fmla="*/ 31350 w 1065620"/>
                      <a:gd name="connsiteY7" fmla="*/ 157765 h 853653"/>
                      <a:gd name="connsiteX8" fmla="*/ 159702 w 1065620"/>
                      <a:gd name="connsiteY8" fmla="*/ 0 h 853653"/>
                      <a:gd name="connsiteX9" fmla="*/ 158365 w 1065620"/>
                      <a:gd name="connsiteY9" fmla="*/ 0 h 853653"/>
                      <a:gd name="connsiteX10" fmla="*/ 17980 w 1065620"/>
                      <a:gd name="connsiteY10" fmla="*/ 136374 h 853653"/>
                      <a:gd name="connsiteX11" fmla="*/ 348218 w 1065620"/>
                      <a:gd name="connsiteY11" fmla="*/ 570897 h 853653"/>
                      <a:gd name="connsiteX12" fmla="*/ 512669 w 1065620"/>
                      <a:gd name="connsiteY12" fmla="*/ 680531 h 853653"/>
                      <a:gd name="connsiteX13" fmla="*/ 764023 w 1065620"/>
                      <a:gd name="connsiteY13" fmla="*/ 835622 h 853653"/>
                      <a:gd name="connsiteX14" fmla="*/ 1058163 w 1065620"/>
                      <a:gd name="connsiteY14" fmla="*/ 768772 h 853653"/>
                      <a:gd name="connsiteX15" fmla="*/ 1000672 w 1065620"/>
                      <a:gd name="connsiteY15" fmla="*/ 569560 h 853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65620" h="853653">
                        <a:moveTo>
                          <a:pt x="1000672" y="569560"/>
                        </a:moveTo>
                        <a:cubicBezTo>
                          <a:pt x="1003346" y="601648"/>
                          <a:pt x="1006020" y="635073"/>
                          <a:pt x="997998" y="665824"/>
                        </a:cubicBezTo>
                        <a:cubicBezTo>
                          <a:pt x="976606" y="755402"/>
                          <a:pt x="892375" y="792838"/>
                          <a:pt x="806808" y="782142"/>
                        </a:cubicBezTo>
                        <a:cubicBezTo>
                          <a:pt x="850928" y="755402"/>
                          <a:pt x="829536" y="762087"/>
                          <a:pt x="781404" y="750054"/>
                        </a:cubicBezTo>
                        <a:cubicBezTo>
                          <a:pt x="594225" y="704597"/>
                          <a:pt x="469884" y="569560"/>
                          <a:pt x="489939" y="574908"/>
                        </a:cubicBezTo>
                        <a:cubicBezTo>
                          <a:pt x="501972" y="577582"/>
                          <a:pt x="512669" y="582930"/>
                          <a:pt x="522027" y="590952"/>
                        </a:cubicBezTo>
                        <a:cubicBezTo>
                          <a:pt x="296075" y="369011"/>
                          <a:pt x="378969" y="458589"/>
                          <a:pt x="404372" y="529450"/>
                        </a:cubicBezTo>
                        <a:cubicBezTo>
                          <a:pt x="312119" y="482655"/>
                          <a:pt x="-26141" y="397088"/>
                          <a:pt x="31350" y="157765"/>
                        </a:cubicBezTo>
                        <a:cubicBezTo>
                          <a:pt x="47394" y="89579"/>
                          <a:pt x="96863" y="28077"/>
                          <a:pt x="159702" y="0"/>
                        </a:cubicBezTo>
                        <a:cubicBezTo>
                          <a:pt x="159702" y="0"/>
                          <a:pt x="159702" y="0"/>
                          <a:pt x="158365" y="0"/>
                        </a:cubicBezTo>
                        <a:cubicBezTo>
                          <a:pt x="91515" y="32088"/>
                          <a:pt x="39372" y="77546"/>
                          <a:pt x="17980" y="136374"/>
                        </a:cubicBezTo>
                        <a:cubicBezTo>
                          <a:pt x="-88979" y="426501"/>
                          <a:pt x="314793" y="541483"/>
                          <a:pt x="348218" y="570897"/>
                        </a:cubicBezTo>
                        <a:lnTo>
                          <a:pt x="512669" y="680531"/>
                        </a:lnTo>
                        <a:cubicBezTo>
                          <a:pt x="599573" y="736685"/>
                          <a:pt x="654390" y="795512"/>
                          <a:pt x="764023" y="835622"/>
                        </a:cubicBezTo>
                        <a:cubicBezTo>
                          <a:pt x="861624" y="871721"/>
                          <a:pt x="1026075" y="855677"/>
                          <a:pt x="1058163" y="768772"/>
                        </a:cubicBezTo>
                        <a:cubicBezTo>
                          <a:pt x="1080892" y="705934"/>
                          <a:pt x="1048804" y="631062"/>
                          <a:pt x="1000672" y="569560"/>
                        </a:cubicBezTo>
                        <a:close/>
                      </a:path>
                    </a:pathLst>
                  </a:custGeom>
                  <a:solidFill>
                    <a:srgbClr val="6C8E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B03A949A-A406-EA5A-8D08-59423F3DE9A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75519" y="2871079"/>
                  <a:ext cx="136373" cy="187179"/>
                </a:xfrm>
                <a:custGeom>
                  <a:avLst/>
                  <a:gdLst>
                    <a:gd name="connsiteX0" fmla="*/ 44121 w 136373"/>
                    <a:gd name="connsiteY0" fmla="*/ 139047 h 187179"/>
                    <a:gd name="connsiteX1" fmla="*/ 0 w 136373"/>
                    <a:gd name="connsiteY1" fmla="*/ 0 h 187179"/>
                    <a:gd name="connsiteX2" fmla="*/ 136373 w 136373"/>
                    <a:gd name="connsiteY2" fmla="*/ 187179 h 187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373" h="187179">
                      <a:moveTo>
                        <a:pt x="44121" y="139047"/>
                      </a:moveTo>
                      <a:lnTo>
                        <a:pt x="0" y="0"/>
                      </a:lnTo>
                      <a:lnTo>
                        <a:pt x="136373" y="187179"/>
                      </a:ln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2943AF83-A12D-5BA8-7794-083C96FFAA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770208" y="2681226"/>
                  <a:ext cx="128351" cy="338259"/>
                </a:xfrm>
                <a:custGeom>
                  <a:avLst/>
                  <a:gdLst>
                    <a:gd name="connsiteX0" fmla="*/ 81557 w 128351"/>
                    <a:gd name="connsiteY0" fmla="*/ 244670 h 338259"/>
                    <a:gd name="connsiteX1" fmla="*/ 128352 w 128351"/>
                    <a:gd name="connsiteY1" fmla="*/ 0 h 338259"/>
                    <a:gd name="connsiteX2" fmla="*/ 0 w 128351"/>
                    <a:gd name="connsiteY2" fmla="*/ 338260 h 338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51" h="338259">
                      <a:moveTo>
                        <a:pt x="81557" y="244670"/>
                      </a:moveTo>
                      <a:lnTo>
                        <a:pt x="128352" y="0"/>
                      </a:lnTo>
                      <a:lnTo>
                        <a:pt x="0" y="338260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778B21F0-AC08-4269-64F8-396DAE31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61600" y="2903167"/>
                  <a:ext cx="410465" cy="308845"/>
                </a:xfrm>
                <a:custGeom>
                  <a:avLst/>
                  <a:gdLst>
                    <a:gd name="connsiteX0" fmla="*/ 0 w 410465"/>
                    <a:gd name="connsiteY0" fmla="*/ 0 h 308845"/>
                    <a:gd name="connsiteX1" fmla="*/ 397088 w 410465"/>
                    <a:gd name="connsiteY1" fmla="*/ 308846 h 308845"/>
                    <a:gd name="connsiteX2" fmla="*/ 410458 w 410465"/>
                    <a:gd name="connsiteY2" fmla="*/ 192527 h 308845"/>
                    <a:gd name="connsiteX3" fmla="*/ 0 w 410465"/>
                    <a:gd name="connsiteY3" fmla="*/ 0 h 30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0465" h="308845">
                      <a:moveTo>
                        <a:pt x="0" y="0"/>
                      </a:moveTo>
                      <a:cubicBezTo>
                        <a:pt x="0" y="0"/>
                        <a:pt x="346282" y="137711"/>
                        <a:pt x="397088" y="308846"/>
                      </a:cubicBezTo>
                      <a:lnTo>
                        <a:pt x="410458" y="192527"/>
                      </a:lnTo>
                      <a:cubicBezTo>
                        <a:pt x="411795" y="192527"/>
                        <a:pt x="250018" y="42784"/>
                        <a:pt x="0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040837F-AAE9-77BC-AC58-D245BF142B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9017" y="2647801"/>
                  <a:ext cx="497362" cy="788827"/>
                </a:xfrm>
                <a:custGeom>
                  <a:avLst/>
                  <a:gdLst>
                    <a:gd name="connsiteX0" fmla="*/ 28077 w 497362"/>
                    <a:gd name="connsiteY0" fmla="*/ 788827 h 788827"/>
                    <a:gd name="connsiteX1" fmla="*/ 497362 w 497362"/>
                    <a:gd name="connsiteY1" fmla="*/ 0 h 788827"/>
                    <a:gd name="connsiteX2" fmla="*/ 0 w 497362"/>
                    <a:gd name="connsiteY2" fmla="*/ 689890 h 788827"/>
                    <a:gd name="connsiteX3" fmla="*/ 28077 w 497362"/>
                    <a:gd name="connsiteY3" fmla="*/ 788827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7362" h="788827">
                      <a:moveTo>
                        <a:pt x="28077" y="788827"/>
                      </a:moveTo>
                      <a:cubicBezTo>
                        <a:pt x="28077" y="788827"/>
                        <a:pt x="240659" y="292802"/>
                        <a:pt x="497362" y="0"/>
                      </a:cubicBezTo>
                      <a:cubicBezTo>
                        <a:pt x="497362" y="0"/>
                        <a:pt x="208571" y="259377"/>
                        <a:pt x="0" y="689890"/>
                      </a:cubicBezTo>
                      <a:lnTo>
                        <a:pt x="28077" y="788827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A8EA5012-31ED-1683-2992-2EDDBF5933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702" y="2647801"/>
                  <a:ext cx="490677" cy="788827"/>
                </a:xfrm>
                <a:custGeom>
                  <a:avLst/>
                  <a:gdLst>
                    <a:gd name="connsiteX0" fmla="*/ 0 w 490677"/>
                    <a:gd name="connsiteY0" fmla="*/ 715293 h 788827"/>
                    <a:gd name="connsiteX1" fmla="*/ 21392 w 490677"/>
                    <a:gd name="connsiteY1" fmla="*/ 788827 h 788827"/>
                    <a:gd name="connsiteX2" fmla="*/ 490677 w 490677"/>
                    <a:gd name="connsiteY2" fmla="*/ 0 h 788827"/>
                    <a:gd name="connsiteX3" fmla="*/ 455916 w 490677"/>
                    <a:gd name="connsiteY3" fmla="*/ 33425 h 788827"/>
                    <a:gd name="connsiteX4" fmla="*/ 0 w 490677"/>
                    <a:gd name="connsiteY4" fmla="*/ 715293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0677" h="788827">
                      <a:moveTo>
                        <a:pt x="0" y="715293"/>
                      </a:moveTo>
                      <a:lnTo>
                        <a:pt x="21392" y="788827"/>
                      </a:lnTo>
                      <a:cubicBezTo>
                        <a:pt x="21392" y="788827"/>
                        <a:pt x="233974" y="292802"/>
                        <a:pt x="490677" y="0"/>
                      </a:cubicBezTo>
                      <a:cubicBezTo>
                        <a:pt x="490677" y="0"/>
                        <a:pt x="477307" y="12033"/>
                        <a:pt x="455916" y="33425"/>
                      </a:cubicBezTo>
                      <a:cubicBezTo>
                        <a:pt x="250018" y="283443"/>
                        <a:pt x="53480" y="621703"/>
                        <a:pt x="0" y="71529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CA3BB0CA-40C4-7C50-2BE6-EE6E2E76C3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89677" y="2908515"/>
                  <a:ext cx="383717" cy="303497"/>
                </a:xfrm>
                <a:custGeom>
                  <a:avLst/>
                  <a:gdLst>
                    <a:gd name="connsiteX0" fmla="*/ 0 w 383717"/>
                    <a:gd name="connsiteY0" fmla="*/ 0 h 303497"/>
                    <a:gd name="connsiteX1" fmla="*/ 373022 w 383717"/>
                    <a:gd name="connsiteY1" fmla="*/ 241996 h 303497"/>
                    <a:gd name="connsiteX2" fmla="*/ 366337 w 383717"/>
                    <a:gd name="connsiteY2" fmla="*/ 294139 h 303497"/>
                    <a:gd name="connsiteX3" fmla="*/ 370348 w 383717"/>
                    <a:gd name="connsiteY3" fmla="*/ 303498 h 303497"/>
                    <a:gd name="connsiteX4" fmla="*/ 383718 w 383717"/>
                    <a:gd name="connsiteY4" fmla="*/ 187179 h 303497"/>
                    <a:gd name="connsiteX5" fmla="*/ 0 w 383717"/>
                    <a:gd name="connsiteY5" fmla="*/ 0 h 303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3717" h="303497">
                      <a:moveTo>
                        <a:pt x="0" y="0"/>
                      </a:moveTo>
                      <a:cubicBezTo>
                        <a:pt x="232637" y="52143"/>
                        <a:pt x="373022" y="241996"/>
                        <a:pt x="373022" y="241996"/>
                      </a:cubicBezTo>
                      <a:lnTo>
                        <a:pt x="366337" y="294139"/>
                      </a:lnTo>
                      <a:cubicBezTo>
                        <a:pt x="367674" y="296813"/>
                        <a:pt x="369011" y="300824"/>
                        <a:pt x="370348" y="303498"/>
                      </a:cubicBezTo>
                      <a:lnTo>
                        <a:pt x="383718" y="187179"/>
                      </a:lnTo>
                      <a:cubicBezTo>
                        <a:pt x="383718" y="187179"/>
                        <a:pt x="232637" y="49469"/>
                        <a:pt x="0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CB96DEBA-4D0E-14E5-E85B-D15799DD79E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8083" y="2903167"/>
                  <a:ext cx="564212" cy="2769660"/>
                </a:xfrm>
                <a:custGeom>
                  <a:avLst/>
                  <a:gdLst>
                    <a:gd name="connsiteX0" fmla="*/ 395751 w 564212"/>
                    <a:gd name="connsiteY0" fmla="*/ 0 h 2769660"/>
                    <a:gd name="connsiteX1" fmla="*/ 181831 w 564212"/>
                    <a:gd name="connsiteY1" fmla="*/ 0 h 2769660"/>
                    <a:gd name="connsiteX2" fmla="*/ 250018 w 564212"/>
                    <a:gd name="connsiteY2" fmla="*/ 1180567 h 2769660"/>
                    <a:gd name="connsiteX3" fmla="*/ 0 w 564212"/>
                    <a:gd name="connsiteY3" fmla="*/ 2759559 h 2769660"/>
                    <a:gd name="connsiteX4" fmla="*/ 564212 w 564212"/>
                    <a:gd name="connsiteY4" fmla="*/ 2759559 h 2769660"/>
                    <a:gd name="connsiteX5" fmla="*/ 367674 w 564212"/>
                    <a:gd name="connsiteY5" fmla="*/ 1175219 h 2769660"/>
                    <a:gd name="connsiteX6" fmla="*/ 395751 w 564212"/>
                    <a:gd name="connsiteY6" fmla="*/ 0 h 2769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4212" h="2769660">
                      <a:moveTo>
                        <a:pt x="395751" y="0"/>
                      </a:moveTo>
                      <a:lnTo>
                        <a:pt x="181831" y="0"/>
                      </a:lnTo>
                      <a:cubicBezTo>
                        <a:pt x="181831" y="0"/>
                        <a:pt x="250018" y="536135"/>
                        <a:pt x="250018" y="1180567"/>
                      </a:cubicBezTo>
                      <a:cubicBezTo>
                        <a:pt x="250018" y="2354449"/>
                        <a:pt x="0" y="2759559"/>
                        <a:pt x="0" y="2759559"/>
                      </a:cubicBezTo>
                      <a:cubicBezTo>
                        <a:pt x="29414" y="2782288"/>
                        <a:pt x="564212" y="2759559"/>
                        <a:pt x="564212" y="2759559"/>
                      </a:cubicBezTo>
                      <a:cubicBezTo>
                        <a:pt x="564212" y="2759559"/>
                        <a:pt x="367674" y="2381189"/>
                        <a:pt x="367674" y="1175219"/>
                      </a:cubicBezTo>
                      <a:cubicBezTo>
                        <a:pt x="369011" y="429175"/>
                        <a:pt x="395751" y="0"/>
                        <a:pt x="395751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DC911057-7735-0F2B-7909-5ADC4F2987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228600" y="1189139"/>
                  <a:ext cx="2425309" cy="1736027"/>
                </a:xfrm>
                <a:custGeom>
                  <a:avLst/>
                  <a:gdLst>
                    <a:gd name="connsiteX0" fmla="*/ 0 w 2425309"/>
                    <a:gd name="connsiteY0" fmla="*/ 740695 h 1736027"/>
                    <a:gd name="connsiteX1" fmla="*/ 942582 w 2425309"/>
                    <a:gd name="connsiteY1" fmla="*/ 0 h 1736027"/>
                    <a:gd name="connsiteX2" fmla="*/ 2425310 w 2425309"/>
                    <a:gd name="connsiteY2" fmla="*/ 1168534 h 1736027"/>
                    <a:gd name="connsiteX3" fmla="*/ 2267544 w 2425309"/>
                    <a:gd name="connsiteY3" fmla="*/ 1514816 h 1736027"/>
                    <a:gd name="connsiteX4" fmla="*/ 0 w 2425309"/>
                    <a:gd name="connsiteY4" fmla="*/ 740695 h 1736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5309" h="1736027">
                      <a:moveTo>
                        <a:pt x="0" y="740695"/>
                      </a:moveTo>
                      <a:cubicBezTo>
                        <a:pt x="0" y="356978"/>
                        <a:pt x="278095" y="0"/>
                        <a:pt x="942582" y="0"/>
                      </a:cubicBezTo>
                      <a:cubicBezTo>
                        <a:pt x="2129834" y="0"/>
                        <a:pt x="2425310" y="854340"/>
                        <a:pt x="2425310" y="1168534"/>
                      </a:cubicBezTo>
                      <a:cubicBezTo>
                        <a:pt x="2425310" y="1302234"/>
                        <a:pt x="2381189" y="1426574"/>
                        <a:pt x="2267544" y="1514816"/>
                      </a:cubicBezTo>
                      <a:cubicBezTo>
                        <a:pt x="1591025" y="2034907"/>
                        <a:pt x="0" y="1581666"/>
                        <a:pt x="0" y="740695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355C1CB-C944-7A50-88D9-7D554FD2E0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1179" y="370897"/>
                  <a:ext cx="1930621" cy="1528185"/>
                </a:xfrm>
                <a:custGeom>
                  <a:avLst/>
                  <a:gdLst>
                    <a:gd name="connsiteX0" fmla="*/ 731337 w 1930621"/>
                    <a:gd name="connsiteY0" fmla="*/ 1242069 h 1528185"/>
                    <a:gd name="connsiteX1" fmla="*/ 0 w 1930621"/>
                    <a:gd name="connsiteY1" fmla="*/ 461264 h 1528185"/>
                    <a:gd name="connsiteX2" fmla="*/ 581593 w 1930621"/>
                    <a:gd name="connsiteY2" fmla="*/ 0 h 1528185"/>
                    <a:gd name="connsiteX3" fmla="*/ 1930621 w 1930621"/>
                    <a:gd name="connsiteY3" fmla="*/ 961300 h 1528185"/>
                    <a:gd name="connsiteX4" fmla="*/ 1177893 w 1930621"/>
                    <a:gd name="connsiteY4" fmla="*/ 1528186 h 1528185"/>
                    <a:gd name="connsiteX5" fmla="*/ 721978 w 1930621"/>
                    <a:gd name="connsiteY5" fmla="*/ 1455988 h 1528185"/>
                    <a:gd name="connsiteX6" fmla="*/ 731337 w 1930621"/>
                    <a:gd name="connsiteY6" fmla="*/ 1242069 h 1528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0621" h="1528185">
                      <a:moveTo>
                        <a:pt x="731337" y="1242069"/>
                      </a:moveTo>
                      <a:cubicBezTo>
                        <a:pt x="383718" y="1128424"/>
                        <a:pt x="0" y="824926"/>
                        <a:pt x="0" y="461264"/>
                      </a:cubicBezTo>
                      <a:cubicBezTo>
                        <a:pt x="0" y="113645"/>
                        <a:pt x="233974" y="0"/>
                        <a:pt x="581593" y="0"/>
                      </a:cubicBezTo>
                      <a:cubicBezTo>
                        <a:pt x="1406519" y="0"/>
                        <a:pt x="1930621" y="576245"/>
                        <a:pt x="1930621" y="961300"/>
                      </a:cubicBezTo>
                      <a:cubicBezTo>
                        <a:pt x="1930621" y="1205970"/>
                        <a:pt x="1720713" y="1528186"/>
                        <a:pt x="1177893" y="1528186"/>
                      </a:cubicBezTo>
                      <a:cubicBezTo>
                        <a:pt x="1020128" y="1528186"/>
                        <a:pt x="861025" y="1500109"/>
                        <a:pt x="721978" y="1455988"/>
                      </a:cubicBezTo>
                      <a:lnTo>
                        <a:pt x="731337" y="1242069"/>
                      </a:ln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D9F9BCE3-38C7-5982-0C84-944689500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91325" y="1427124"/>
                  <a:ext cx="1290200" cy="1053750"/>
                </a:xfrm>
                <a:custGeom>
                  <a:avLst/>
                  <a:gdLst>
                    <a:gd name="connsiteX0" fmla="*/ 0 w 1290200"/>
                    <a:gd name="connsiteY0" fmla="*/ 506721 h 1053750"/>
                    <a:gd name="connsiteX1" fmla="*/ 617692 w 1290200"/>
                    <a:gd name="connsiteY1" fmla="*/ 0 h 1053750"/>
                    <a:gd name="connsiteX2" fmla="*/ 1290201 w 1290200"/>
                    <a:gd name="connsiteY2" fmla="*/ 594963 h 1053750"/>
                    <a:gd name="connsiteX3" fmla="*/ 1268809 w 1290200"/>
                    <a:gd name="connsiteY3" fmla="*/ 739359 h 1053750"/>
                    <a:gd name="connsiteX4" fmla="*/ 0 w 1290200"/>
                    <a:gd name="connsiteY4" fmla="*/ 506721 h 105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0200" h="1053750">
                      <a:moveTo>
                        <a:pt x="0" y="506721"/>
                      </a:moveTo>
                      <a:cubicBezTo>
                        <a:pt x="0" y="294139"/>
                        <a:pt x="167124" y="0"/>
                        <a:pt x="617692" y="0"/>
                      </a:cubicBezTo>
                      <a:cubicBezTo>
                        <a:pt x="1020127" y="0"/>
                        <a:pt x="1290201" y="298150"/>
                        <a:pt x="1290201" y="594963"/>
                      </a:cubicBezTo>
                      <a:cubicBezTo>
                        <a:pt x="1290201" y="643095"/>
                        <a:pt x="1283516" y="691227"/>
                        <a:pt x="1268809" y="739359"/>
                      </a:cubicBezTo>
                      <a:cubicBezTo>
                        <a:pt x="1096336" y="1255439"/>
                        <a:pt x="0" y="1107032"/>
                        <a:pt x="0" y="506721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A1EA4A92-B825-6E93-DCEF-745CB59C87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85355" y="433736"/>
                  <a:ext cx="934559" cy="802197"/>
                </a:xfrm>
                <a:custGeom>
                  <a:avLst/>
                  <a:gdLst>
                    <a:gd name="connsiteX0" fmla="*/ 0 w 934559"/>
                    <a:gd name="connsiteY0" fmla="*/ 406447 h 802197"/>
                    <a:gd name="connsiteX1" fmla="*/ 457252 w 934559"/>
                    <a:gd name="connsiteY1" fmla="*/ 0 h 802197"/>
                    <a:gd name="connsiteX2" fmla="*/ 934560 w 934559"/>
                    <a:gd name="connsiteY2" fmla="*/ 378370 h 802197"/>
                    <a:gd name="connsiteX3" fmla="*/ 260714 w 934559"/>
                    <a:gd name="connsiteY3" fmla="*/ 802197 h 802197"/>
                    <a:gd name="connsiteX4" fmla="*/ 0 w 934559"/>
                    <a:gd name="connsiteY4" fmla="*/ 406447 h 80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4559" h="802197">
                      <a:moveTo>
                        <a:pt x="0" y="406447"/>
                      </a:moveTo>
                      <a:cubicBezTo>
                        <a:pt x="0" y="113645"/>
                        <a:pt x="262051" y="0"/>
                        <a:pt x="457252" y="0"/>
                      </a:cubicBezTo>
                      <a:cubicBezTo>
                        <a:pt x="740696" y="0"/>
                        <a:pt x="934560" y="219267"/>
                        <a:pt x="934560" y="378370"/>
                      </a:cubicBezTo>
                      <a:cubicBezTo>
                        <a:pt x="934560" y="545494"/>
                        <a:pt x="671172" y="802197"/>
                        <a:pt x="260714" y="802197"/>
                      </a:cubicBezTo>
                      <a:cubicBezTo>
                        <a:pt x="65513" y="802197"/>
                        <a:pt x="0" y="530787"/>
                        <a:pt x="0" y="406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24C3CC57-DFDE-A8A6-19BB-ABE5E628B3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72058" y="563784"/>
                  <a:ext cx="335585" cy="325868"/>
                </a:xfrm>
                <a:custGeom>
                  <a:avLst/>
                  <a:gdLst>
                    <a:gd name="connsiteX0" fmla="*/ 0 w 335585"/>
                    <a:gd name="connsiteY0" fmla="*/ 50447 h 325868"/>
                    <a:gd name="connsiteX1" fmla="*/ 335586 w 335585"/>
                    <a:gd name="connsiteY1" fmla="*/ 237626 h 325868"/>
                    <a:gd name="connsiteX2" fmla="*/ 254029 w 335585"/>
                    <a:gd name="connsiteY2" fmla="*/ 325868 h 325868"/>
                    <a:gd name="connsiteX3" fmla="*/ 0 w 335585"/>
                    <a:gd name="connsiteY3" fmla="*/ 50447 h 32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585" h="325868">
                      <a:moveTo>
                        <a:pt x="0" y="50447"/>
                      </a:moveTo>
                      <a:cubicBezTo>
                        <a:pt x="0" y="-77905"/>
                        <a:pt x="335586" y="58469"/>
                        <a:pt x="335586" y="237626"/>
                      </a:cubicBezTo>
                      <a:cubicBezTo>
                        <a:pt x="335586" y="292443"/>
                        <a:pt x="312857" y="325868"/>
                        <a:pt x="254029" y="325868"/>
                      </a:cubicBezTo>
                      <a:cubicBezTo>
                        <a:pt x="105623" y="325868"/>
                        <a:pt x="0" y="125319"/>
                        <a:pt x="0" y="50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75C2670B-3CFE-9781-7E37-3CBADF9D2E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64972" y="1266118"/>
                  <a:ext cx="1082287" cy="747476"/>
                </a:xfrm>
                <a:custGeom>
                  <a:avLst/>
                  <a:gdLst>
                    <a:gd name="connsiteX0" fmla="*/ 12581 w 1082287"/>
                    <a:gd name="connsiteY0" fmla="*/ 610236 h 747476"/>
                    <a:gd name="connsiteX1" fmla="*/ 394962 w 1082287"/>
                    <a:gd name="connsiteY1" fmla="*/ 55383 h 747476"/>
                    <a:gd name="connsiteX2" fmla="*/ 1074155 w 1082287"/>
                    <a:gd name="connsiteY2" fmla="*/ 213148 h 747476"/>
                    <a:gd name="connsiteX3" fmla="*/ 599522 w 1082287"/>
                    <a:gd name="connsiteY3" fmla="*/ 693130 h 747476"/>
                    <a:gd name="connsiteX4" fmla="*/ 12581 w 1082287"/>
                    <a:gd name="connsiteY4" fmla="*/ 610236 h 747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2287" h="747476">
                      <a:moveTo>
                        <a:pt x="12581" y="610236"/>
                      </a:moveTo>
                      <a:cubicBezTo>
                        <a:pt x="-48921" y="449797"/>
                        <a:pt x="120878" y="159669"/>
                        <a:pt x="394962" y="55383"/>
                      </a:cubicBezTo>
                      <a:cubicBezTo>
                        <a:pt x="774668" y="-89013"/>
                        <a:pt x="1023350" y="79449"/>
                        <a:pt x="1074155" y="213148"/>
                      </a:cubicBezTo>
                      <a:cubicBezTo>
                        <a:pt x="1131646" y="364229"/>
                        <a:pt x="874943" y="588844"/>
                        <a:pt x="599522" y="693130"/>
                      </a:cubicBezTo>
                      <a:cubicBezTo>
                        <a:pt x="417691" y="762654"/>
                        <a:pt x="83442" y="793405"/>
                        <a:pt x="12581" y="610236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0E38117-FC62-C61B-0464-3147370408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07022" y="1575530"/>
                  <a:ext cx="483992" cy="307557"/>
                </a:xfrm>
                <a:custGeom>
                  <a:avLst/>
                  <a:gdLst>
                    <a:gd name="connsiteX0" fmla="*/ 102949 w 483992"/>
                    <a:gd name="connsiteY0" fmla="*/ 38773 h 307557"/>
                    <a:gd name="connsiteX1" fmla="*/ 228626 w 483992"/>
                    <a:gd name="connsiteY1" fmla="*/ 0 h 307557"/>
                    <a:gd name="connsiteX2" fmla="*/ 483992 w 483992"/>
                    <a:gd name="connsiteY2" fmla="*/ 156429 h 307557"/>
                    <a:gd name="connsiteX3" fmla="*/ 199212 w 483992"/>
                    <a:gd name="connsiteY3" fmla="*/ 307509 h 307557"/>
                    <a:gd name="connsiteX4" fmla="*/ 0 w 483992"/>
                    <a:gd name="connsiteY4" fmla="*/ 171135 h 307557"/>
                    <a:gd name="connsiteX5" fmla="*/ 69524 w 483992"/>
                    <a:gd name="connsiteY5" fmla="*/ 44121 h 307557"/>
                    <a:gd name="connsiteX6" fmla="*/ 102949 w 483992"/>
                    <a:gd name="connsiteY6" fmla="*/ 38773 h 307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3992" h="307557">
                      <a:moveTo>
                        <a:pt x="102949" y="38773"/>
                      </a:moveTo>
                      <a:cubicBezTo>
                        <a:pt x="141722" y="12033"/>
                        <a:pt x="184505" y="0"/>
                        <a:pt x="228626" y="0"/>
                      </a:cubicBezTo>
                      <a:cubicBezTo>
                        <a:pt x="298150" y="0"/>
                        <a:pt x="483992" y="41447"/>
                        <a:pt x="483992" y="156429"/>
                      </a:cubicBezTo>
                      <a:cubicBezTo>
                        <a:pt x="483992" y="213919"/>
                        <a:pt x="417143" y="307509"/>
                        <a:pt x="199212" y="307509"/>
                      </a:cubicBezTo>
                      <a:cubicBezTo>
                        <a:pt x="114982" y="307509"/>
                        <a:pt x="0" y="314194"/>
                        <a:pt x="0" y="171135"/>
                      </a:cubicBezTo>
                      <a:cubicBezTo>
                        <a:pt x="0" y="114982"/>
                        <a:pt x="9359" y="86905"/>
                        <a:pt x="69524" y="44121"/>
                      </a:cubicBezTo>
                      <a:cubicBezTo>
                        <a:pt x="80220" y="38773"/>
                        <a:pt x="90916" y="38773"/>
                        <a:pt x="102949" y="38773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BBDD5ED5-71A4-BC62-F6F2-297C4B1909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6929" y="2903167"/>
                  <a:ext cx="255366" cy="2764906"/>
                </a:xfrm>
                <a:custGeom>
                  <a:avLst/>
                  <a:gdLst>
                    <a:gd name="connsiteX0" fmla="*/ 86905 w 255366"/>
                    <a:gd name="connsiteY0" fmla="*/ 0 h 2764906"/>
                    <a:gd name="connsiteX1" fmla="*/ 86905 w 255366"/>
                    <a:gd name="connsiteY1" fmla="*/ 0 h 2764906"/>
                    <a:gd name="connsiteX2" fmla="*/ 26740 w 255366"/>
                    <a:gd name="connsiteY2" fmla="*/ 12033 h 2764906"/>
                    <a:gd name="connsiteX3" fmla="*/ 0 w 255366"/>
                    <a:gd name="connsiteY3" fmla="*/ 1173882 h 2764906"/>
                    <a:gd name="connsiteX4" fmla="*/ 73535 w 255366"/>
                    <a:gd name="connsiteY4" fmla="*/ 2764907 h 2764906"/>
                    <a:gd name="connsiteX5" fmla="*/ 255366 w 255366"/>
                    <a:gd name="connsiteY5" fmla="*/ 2758222 h 2764906"/>
                    <a:gd name="connsiteX6" fmla="*/ 58828 w 255366"/>
                    <a:gd name="connsiteY6" fmla="*/ 1173882 h 2764906"/>
                    <a:gd name="connsiteX7" fmla="*/ 86905 w 255366"/>
                    <a:gd name="connsiteY7" fmla="*/ 0 h 2764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5366" h="2764906">
                      <a:moveTo>
                        <a:pt x="86905" y="0"/>
                      </a:moveTo>
                      <a:lnTo>
                        <a:pt x="86905" y="0"/>
                      </a:lnTo>
                      <a:cubicBezTo>
                        <a:pt x="66850" y="4011"/>
                        <a:pt x="46795" y="8022"/>
                        <a:pt x="26740" y="12033"/>
                      </a:cubicBezTo>
                      <a:cubicBezTo>
                        <a:pt x="22729" y="86905"/>
                        <a:pt x="0" y="501374"/>
                        <a:pt x="0" y="1173882"/>
                      </a:cubicBezTo>
                      <a:cubicBezTo>
                        <a:pt x="0" y="2136519"/>
                        <a:pt x="52143" y="2612489"/>
                        <a:pt x="73535" y="2764907"/>
                      </a:cubicBezTo>
                      <a:cubicBezTo>
                        <a:pt x="173809" y="2762233"/>
                        <a:pt x="255366" y="2758222"/>
                        <a:pt x="255366" y="2758222"/>
                      </a:cubicBezTo>
                      <a:cubicBezTo>
                        <a:pt x="255366" y="2758222"/>
                        <a:pt x="58828" y="2379852"/>
                        <a:pt x="58828" y="1173882"/>
                      </a:cubicBezTo>
                      <a:cubicBezTo>
                        <a:pt x="60165" y="429175"/>
                        <a:pt x="86905" y="0"/>
                        <a:pt x="86905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E312D702-56D5-02D8-932C-BED6F7AEE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66710" y="2924559"/>
                  <a:ext cx="49468" cy="80219"/>
                </a:xfrm>
                <a:custGeom>
                  <a:avLst/>
                  <a:gdLst>
                    <a:gd name="connsiteX0" fmla="*/ 0 w 49468"/>
                    <a:gd name="connsiteY0" fmla="*/ 6685 h 80219"/>
                    <a:gd name="connsiteX1" fmla="*/ 26740 w 49468"/>
                    <a:gd name="connsiteY1" fmla="*/ 80220 h 80219"/>
                    <a:gd name="connsiteX2" fmla="*/ 49469 w 49468"/>
                    <a:gd name="connsiteY2" fmla="*/ 0 h 80219"/>
                    <a:gd name="connsiteX3" fmla="*/ 0 w 49468"/>
                    <a:gd name="connsiteY3" fmla="*/ 6685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80219">
                      <a:moveTo>
                        <a:pt x="0" y="6685"/>
                      </a:moveTo>
                      <a:cubicBezTo>
                        <a:pt x="6685" y="36099"/>
                        <a:pt x="20055" y="80220"/>
                        <a:pt x="26740" y="80220"/>
                      </a:cubicBezTo>
                      <a:cubicBezTo>
                        <a:pt x="33425" y="80220"/>
                        <a:pt x="44121" y="32088"/>
                        <a:pt x="49469" y="0"/>
                      </a:cubicBezTo>
                      <a:cubicBezTo>
                        <a:pt x="33425" y="2674"/>
                        <a:pt x="17381" y="5348"/>
                        <a:pt x="0" y="6685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20557EEA-917C-DE6A-DBCD-9486C9CCCA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30611" y="5408688"/>
                  <a:ext cx="143058" cy="262613"/>
                </a:xfrm>
                <a:custGeom>
                  <a:avLst/>
                  <a:gdLst>
                    <a:gd name="connsiteX0" fmla="*/ 143059 w 143058"/>
                    <a:gd name="connsiteY0" fmla="*/ 260723 h 262613"/>
                    <a:gd name="connsiteX1" fmla="*/ 89579 w 143058"/>
                    <a:gd name="connsiteY1" fmla="*/ 9 h 262613"/>
                    <a:gd name="connsiteX2" fmla="*/ 0 w 143058"/>
                    <a:gd name="connsiteY2" fmla="*/ 262060 h 262613"/>
                    <a:gd name="connsiteX3" fmla="*/ 143059 w 143058"/>
                    <a:gd name="connsiteY3" fmla="*/ 260723 h 262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058" h="262613">
                      <a:moveTo>
                        <a:pt x="143059" y="260723"/>
                      </a:moveTo>
                      <a:cubicBezTo>
                        <a:pt x="127015" y="148415"/>
                        <a:pt x="102949" y="-1328"/>
                        <a:pt x="89579" y="9"/>
                      </a:cubicBezTo>
                      <a:cubicBezTo>
                        <a:pt x="74872" y="2683"/>
                        <a:pt x="28077" y="163122"/>
                        <a:pt x="0" y="262060"/>
                      </a:cubicBezTo>
                      <a:cubicBezTo>
                        <a:pt x="46795" y="263397"/>
                        <a:pt x="96264" y="262060"/>
                        <a:pt x="143059" y="26072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8E8C5230-4AD0-FCD4-54AC-009041D2F8F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6746" y="1471245"/>
                  <a:ext cx="556190" cy="191190"/>
                </a:xfrm>
                <a:custGeom>
                  <a:avLst/>
                  <a:gdLst>
                    <a:gd name="connsiteX0" fmla="*/ 0 w 556190"/>
                    <a:gd name="connsiteY0" fmla="*/ 5348 h 191190"/>
                    <a:gd name="connsiteX1" fmla="*/ 266062 w 556190"/>
                    <a:gd name="connsiteY1" fmla="*/ 0 h 191190"/>
                    <a:gd name="connsiteX2" fmla="*/ 556190 w 556190"/>
                    <a:gd name="connsiteY2" fmla="*/ 68187 h 191190"/>
                    <a:gd name="connsiteX3" fmla="*/ 263388 w 556190"/>
                    <a:gd name="connsiteY3" fmla="*/ 191190 h 191190"/>
                    <a:gd name="connsiteX4" fmla="*/ 0 w 556190"/>
                    <a:gd name="connsiteY4" fmla="*/ 5348 h 191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6190" h="191190">
                      <a:moveTo>
                        <a:pt x="0" y="5348"/>
                      </a:moveTo>
                      <a:cubicBezTo>
                        <a:pt x="0" y="5348"/>
                        <a:pt x="135037" y="82894"/>
                        <a:pt x="266062" y="0"/>
                      </a:cubicBezTo>
                      <a:cubicBezTo>
                        <a:pt x="266062" y="0"/>
                        <a:pt x="286117" y="112308"/>
                        <a:pt x="556190" y="68187"/>
                      </a:cubicBezTo>
                      <a:cubicBezTo>
                        <a:pt x="556190" y="68187"/>
                        <a:pt x="302161" y="131025"/>
                        <a:pt x="263388" y="191190"/>
                      </a:cubicBezTo>
                      <a:cubicBezTo>
                        <a:pt x="262051" y="191190"/>
                        <a:pt x="98938" y="49469"/>
                        <a:pt x="0" y="5348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36F75D38-D983-1E70-DF46-874D837117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036" y="2845676"/>
                  <a:ext cx="173404" cy="123624"/>
                </a:xfrm>
                <a:custGeom>
                  <a:avLst/>
                  <a:gdLst>
                    <a:gd name="connsiteX0" fmla="*/ 0 w 173404"/>
                    <a:gd name="connsiteY0" fmla="*/ 0 h 123624"/>
                    <a:gd name="connsiteX1" fmla="*/ 163113 w 173404"/>
                    <a:gd name="connsiteY1" fmla="*/ 116319 h 123624"/>
                    <a:gd name="connsiteX2" fmla="*/ 0 w 173404"/>
                    <a:gd name="connsiteY2" fmla="*/ 0 h 123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3404" h="123624">
                      <a:moveTo>
                        <a:pt x="0" y="0"/>
                      </a:moveTo>
                      <a:cubicBezTo>
                        <a:pt x="0" y="0"/>
                        <a:pt x="102949" y="159103"/>
                        <a:pt x="163113" y="116319"/>
                      </a:cubicBezTo>
                      <a:cubicBezTo>
                        <a:pt x="223278" y="735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840E0780-8435-0F1C-1059-7F6431E61D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0355" y="2889797"/>
                  <a:ext cx="187478" cy="97466"/>
                </a:xfrm>
                <a:custGeom>
                  <a:avLst/>
                  <a:gdLst>
                    <a:gd name="connsiteX0" fmla="*/ 0 w 187478"/>
                    <a:gd name="connsiteY0" fmla="*/ 0 h 97466"/>
                    <a:gd name="connsiteX1" fmla="*/ 179157 w 187478"/>
                    <a:gd name="connsiteY1" fmla="*/ 93590 h 97466"/>
                    <a:gd name="connsiteX2" fmla="*/ 0 w 187478"/>
                    <a:gd name="connsiteY2" fmla="*/ 0 h 97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7478" h="97466">
                      <a:moveTo>
                        <a:pt x="0" y="0"/>
                      </a:moveTo>
                      <a:cubicBezTo>
                        <a:pt x="0" y="0"/>
                        <a:pt x="124341" y="120330"/>
                        <a:pt x="179157" y="93590"/>
                      </a:cubicBezTo>
                      <a:cubicBezTo>
                        <a:pt x="233974" y="668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5A2893AF-D326-77EE-753B-C8313C8718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95061" y="2883112"/>
                  <a:ext cx="159560" cy="55246"/>
                </a:xfrm>
                <a:custGeom>
                  <a:avLst/>
                  <a:gdLst>
                    <a:gd name="connsiteX0" fmla="*/ 0 w 159560"/>
                    <a:gd name="connsiteY0" fmla="*/ 0 h 55246"/>
                    <a:gd name="connsiteX1" fmla="*/ 145733 w 159560"/>
                    <a:gd name="connsiteY1" fmla="*/ 48132 h 55246"/>
                    <a:gd name="connsiteX2" fmla="*/ 0 w 159560"/>
                    <a:gd name="connsiteY2" fmla="*/ 0 h 55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560" h="55246">
                      <a:moveTo>
                        <a:pt x="0" y="0"/>
                      </a:moveTo>
                      <a:cubicBezTo>
                        <a:pt x="0" y="0"/>
                        <a:pt x="76209" y="78883"/>
                        <a:pt x="145733" y="48132"/>
                      </a:cubicBezTo>
                      <a:cubicBezTo>
                        <a:pt x="215256" y="1738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D40DB9D-0CFE-0BB1-2172-E5D29237FA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65958" y="2433882"/>
                  <a:ext cx="217796" cy="122933"/>
                </a:xfrm>
                <a:custGeom>
                  <a:avLst/>
                  <a:gdLst>
                    <a:gd name="connsiteX0" fmla="*/ 0 w 217796"/>
                    <a:gd name="connsiteY0" fmla="*/ 0 h 122933"/>
                    <a:gd name="connsiteX1" fmla="*/ 201886 w 217796"/>
                    <a:gd name="connsiteY1" fmla="*/ 112308 h 122933"/>
                    <a:gd name="connsiteX2" fmla="*/ 0 w 217796"/>
                    <a:gd name="connsiteY2" fmla="*/ 0 h 12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796" h="122933">
                      <a:moveTo>
                        <a:pt x="0" y="0"/>
                      </a:moveTo>
                      <a:cubicBezTo>
                        <a:pt x="0" y="0"/>
                        <a:pt x="114981" y="165787"/>
                        <a:pt x="201886" y="112308"/>
                      </a:cubicBezTo>
                      <a:cubicBezTo>
                        <a:pt x="287454" y="6016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BB344FE6-82BB-BC84-A81F-16B76AE3FA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76281" y="2455273"/>
                  <a:ext cx="41417" cy="119941"/>
                </a:xfrm>
                <a:custGeom>
                  <a:avLst/>
                  <a:gdLst>
                    <a:gd name="connsiteX0" fmla="*/ 15081 w 41417"/>
                    <a:gd name="connsiteY0" fmla="*/ 0 h 119941"/>
                    <a:gd name="connsiteX1" fmla="*/ 23103 w 41417"/>
                    <a:gd name="connsiteY1" fmla="*/ 118993 h 119941"/>
                    <a:gd name="connsiteX2" fmla="*/ 15081 w 41417"/>
                    <a:gd name="connsiteY2" fmla="*/ 0 h 11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417" h="119941">
                      <a:moveTo>
                        <a:pt x="15081" y="0"/>
                      </a:moveTo>
                      <a:cubicBezTo>
                        <a:pt x="15081" y="0"/>
                        <a:pt x="68560" y="104286"/>
                        <a:pt x="23103" y="118993"/>
                      </a:cubicBezTo>
                      <a:cubicBezTo>
                        <a:pt x="-23692" y="132363"/>
                        <a:pt x="15081" y="0"/>
                        <a:pt x="15081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2EF5188C-0F6C-1908-52D5-9E0F141B41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73151" y="2137068"/>
                  <a:ext cx="95004" cy="234062"/>
                </a:xfrm>
                <a:custGeom>
                  <a:avLst/>
                  <a:gdLst>
                    <a:gd name="connsiteX0" fmla="*/ 95004 w 95004"/>
                    <a:gd name="connsiteY0" fmla="*/ 0 h 234062"/>
                    <a:gd name="connsiteX1" fmla="*/ 18795 w 95004"/>
                    <a:gd name="connsiteY1" fmla="*/ 233974 h 234062"/>
                    <a:gd name="connsiteX2" fmla="*/ 95004 w 95004"/>
                    <a:gd name="connsiteY2" fmla="*/ 0 h 234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004" h="234062">
                      <a:moveTo>
                        <a:pt x="95004" y="0"/>
                      </a:moveTo>
                      <a:cubicBezTo>
                        <a:pt x="95004" y="0"/>
                        <a:pt x="88319" y="229963"/>
                        <a:pt x="18795" y="233974"/>
                      </a:cubicBezTo>
                      <a:cubicBezTo>
                        <a:pt x="-50728" y="239322"/>
                        <a:pt x="95004" y="0"/>
                        <a:pt x="95004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268AB532-8388-A053-F002-9B281EEBA9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80468" y="1659761"/>
                  <a:ext cx="3161994" cy="1289412"/>
                </a:xfrm>
                <a:custGeom>
                  <a:avLst/>
                  <a:gdLst>
                    <a:gd name="connsiteX0" fmla="*/ 3140602 w 3161994"/>
                    <a:gd name="connsiteY0" fmla="*/ 506721 h 1289412"/>
                    <a:gd name="connsiteX1" fmla="*/ 3161994 w 3161994"/>
                    <a:gd name="connsiteY1" fmla="*/ 362326 h 1289412"/>
                    <a:gd name="connsiteX2" fmla="*/ 3020273 w 3161994"/>
                    <a:gd name="connsiteY2" fmla="*/ 0 h 1289412"/>
                    <a:gd name="connsiteX3" fmla="*/ 3101830 w 3161994"/>
                    <a:gd name="connsiteY3" fmla="*/ 304835 h 1289412"/>
                    <a:gd name="connsiteX4" fmla="*/ 2940053 w 3161994"/>
                    <a:gd name="connsiteY4" fmla="*/ 533461 h 1289412"/>
                    <a:gd name="connsiteX5" fmla="*/ 2822397 w 3161994"/>
                    <a:gd name="connsiteY5" fmla="*/ 471959 h 1289412"/>
                    <a:gd name="connsiteX6" fmla="*/ 2567031 w 3161994"/>
                    <a:gd name="connsiteY6" fmla="*/ 617692 h 1289412"/>
                    <a:gd name="connsiteX7" fmla="*/ 2175292 w 3161994"/>
                    <a:gd name="connsiteY7" fmla="*/ 419817 h 1289412"/>
                    <a:gd name="connsiteX8" fmla="*/ 2216738 w 3161994"/>
                    <a:gd name="connsiteY8" fmla="*/ 609670 h 1289412"/>
                    <a:gd name="connsiteX9" fmla="*/ 2077691 w 3161994"/>
                    <a:gd name="connsiteY9" fmla="*/ 767436 h 1289412"/>
                    <a:gd name="connsiteX10" fmla="*/ 2004156 w 3161994"/>
                    <a:gd name="connsiteY10" fmla="*/ 762087 h 1289412"/>
                    <a:gd name="connsiteX11" fmla="*/ 2032233 w 3161994"/>
                    <a:gd name="connsiteY11" fmla="*/ 886428 h 1289412"/>
                    <a:gd name="connsiteX12" fmla="*/ 1726061 w 3161994"/>
                    <a:gd name="connsiteY12" fmla="*/ 1123076 h 1289412"/>
                    <a:gd name="connsiteX13" fmla="*/ 1589688 w 3161994"/>
                    <a:gd name="connsiteY13" fmla="*/ 1076281 h 1289412"/>
                    <a:gd name="connsiteX14" fmla="*/ 1298223 w 3161994"/>
                    <a:gd name="connsiteY14" fmla="*/ 1213992 h 1289412"/>
                    <a:gd name="connsiteX15" fmla="*/ 902472 w 3161994"/>
                    <a:gd name="connsiteY15" fmla="*/ 1017454 h 1289412"/>
                    <a:gd name="connsiteX16" fmla="*/ 941245 w 3161994"/>
                    <a:gd name="connsiteY16" fmla="*/ 925201 h 1289412"/>
                    <a:gd name="connsiteX17" fmla="*/ 819578 w 3161994"/>
                    <a:gd name="connsiteY17" fmla="*/ 879743 h 1289412"/>
                    <a:gd name="connsiteX18" fmla="*/ 651117 w 3161994"/>
                    <a:gd name="connsiteY18" fmla="*/ 990714 h 1289412"/>
                    <a:gd name="connsiteX19" fmla="*/ 441208 w 3161994"/>
                    <a:gd name="connsiteY19" fmla="*/ 871721 h 1289412"/>
                    <a:gd name="connsiteX20" fmla="*/ 340934 w 3161994"/>
                    <a:gd name="connsiteY20" fmla="*/ 780806 h 1289412"/>
                    <a:gd name="connsiteX21" fmla="*/ 308846 w 3161994"/>
                    <a:gd name="connsiteY21" fmla="*/ 717967 h 1289412"/>
                    <a:gd name="connsiteX22" fmla="*/ 0 w 3161994"/>
                    <a:gd name="connsiteY22" fmla="*/ 524102 h 1289412"/>
                    <a:gd name="connsiteX23" fmla="*/ 2203368 w 3161994"/>
                    <a:gd name="connsiteY23" fmla="*/ 1074945 h 1289412"/>
                    <a:gd name="connsiteX24" fmla="*/ 2378515 w 3161994"/>
                    <a:gd name="connsiteY24" fmla="*/ 800860 h 1289412"/>
                    <a:gd name="connsiteX25" fmla="*/ 3140602 w 3161994"/>
                    <a:gd name="connsiteY25" fmla="*/ 506721 h 1289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161994" h="1289412">
                      <a:moveTo>
                        <a:pt x="3140602" y="506721"/>
                      </a:moveTo>
                      <a:cubicBezTo>
                        <a:pt x="3155309" y="458590"/>
                        <a:pt x="3161994" y="409121"/>
                        <a:pt x="3161994" y="362326"/>
                      </a:cubicBezTo>
                      <a:cubicBezTo>
                        <a:pt x="3161994" y="233974"/>
                        <a:pt x="3111188" y="104286"/>
                        <a:pt x="3020273" y="0"/>
                      </a:cubicBezTo>
                      <a:cubicBezTo>
                        <a:pt x="3061720" y="96264"/>
                        <a:pt x="3101830" y="200549"/>
                        <a:pt x="3101830" y="304835"/>
                      </a:cubicBezTo>
                      <a:cubicBezTo>
                        <a:pt x="3101830" y="419817"/>
                        <a:pt x="3056372" y="533461"/>
                        <a:pt x="2940053" y="533461"/>
                      </a:cubicBezTo>
                      <a:cubicBezTo>
                        <a:pt x="2895932" y="533461"/>
                        <a:pt x="2851811" y="513406"/>
                        <a:pt x="2822397" y="471959"/>
                      </a:cubicBezTo>
                      <a:cubicBezTo>
                        <a:pt x="2822397" y="598974"/>
                        <a:pt x="2694046" y="617692"/>
                        <a:pt x="2567031" y="617692"/>
                      </a:cubicBezTo>
                      <a:cubicBezTo>
                        <a:pt x="2287599" y="617692"/>
                        <a:pt x="2246153" y="451905"/>
                        <a:pt x="2175292" y="419817"/>
                      </a:cubicBezTo>
                      <a:cubicBezTo>
                        <a:pt x="2195347" y="478644"/>
                        <a:pt x="2216738" y="548168"/>
                        <a:pt x="2216738" y="609670"/>
                      </a:cubicBezTo>
                      <a:cubicBezTo>
                        <a:pt x="2216738" y="719304"/>
                        <a:pt x="2139193" y="767436"/>
                        <a:pt x="2077691" y="767436"/>
                      </a:cubicBezTo>
                      <a:cubicBezTo>
                        <a:pt x="2045603" y="767436"/>
                        <a:pt x="2021537" y="764761"/>
                        <a:pt x="2004156" y="762087"/>
                      </a:cubicBezTo>
                      <a:cubicBezTo>
                        <a:pt x="2018863" y="783479"/>
                        <a:pt x="2032233" y="822252"/>
                        <a:pt x="2032233" y="886428"/>
                      </a:cubicBezTo>
                      <a:cubicBezTo>
                        <a:pt x="2032233" y="1044194"/>
                        <a:pt x="1824999" y="1123076"/>
                        <a:pt x="1726061" y="1123076"/>
                      </a:cubicBezTo>
                      <a:cubicBezTo>
                        <a:pt x="1677929" y="1123076"/>
                        <a:pt x="1631134" y="1109706"/>
                        <a:pt x="1589688" y="1076281"/>
                      </a:cubicBezTo>
                      <a:cubicBezTo>
                        <a:pt x="1584340" y="1215329"/>
                        <a:pt x="1371757" y="1213992"/>
                        <a:pt x="1298223" y="1213992"/>
                      </a:cubicBezTo>
                      <a:cubicBezTo>
                        <a:pt x="1020128" y="1213992"/>
                        <a:pt x="902472" y="1049542"/>
                        <a:pt x="902472" y="1017454"/>
                      </a:cubicBezTo>
                      <a:cubicBezTo>
                        <a:pt x="902472" y="937234"/>
                        <a:pt x="1013443" y="925201"/>
                        <a:pt x="941245" y="925201"/>
                      </a:cubicBezTo>
                      <a:cubicBezTo>
                        <a:pt x="818241" y="925201"/>
                        <a:pt x="819578" y="816904"/>
                        <a:pt x="819578" y="879743"/>
                      </a:cubicBezTo>
                      <a:cubicBezTo>
                        <a:pt x="819578" y="937234"/>
                        <a:pt x="786153" y="990714"/>
                        <a:pt x="651117" y="990714"/>
                      </a:cubicBezTo>
                      <a:cubicBezTo>
                        <a:pt x="451904" y="990714"/>
                        <a:pt x="509395" y="871721"/>
                        <a:pt x="441208" y="871721"/>
                      </a:cubicBezTo>
                      <a:cubicBezTo>
                        <a:pt x="375696" y="871721"/>
                        <a:pt x="340934" y="843644"/>
                        <a:pt x="340934" y="780806"/>
                      </a:cubicBezTo>
                      <a:cubicBezTo>
                        <a:pt x="340934" y="691227"/>
                        <a:pt x="413132" y="717967"/>
                        <a:pt x="308846" y="717967"/>
                      </a:cubicBezTo>
                      <a:cubicBezTo>
                        <a:pt x="179157" y="717967"/>
                        <a:pt x="73535" y="635073"/>
                        <a:pt x="0" y="524102"/>
                      </a:cubicBezTo>
                      <a:cubicBezTo>
                        <a:pt x="274084" y="1199285"/>
                        <a:pt x="1597710" y="1540219"/>
                        <a:pt x="2203368" y="1074945"/>
                      </a:cubicBezTo>
                      <a:cubicBezTo>
                        <a:pt x="2288936" y="1008095"/>
                        <a:pt x="2359797" y="897124"/>
                        <a:pt x="2378515" y="800860"/>
                      </a:cubicBezTo>
                      <a:cubicBezTo>
                        <a:pt x="2694046" y="873058"/>
                        <a:pt x="3047013" y="786153"/>
                        <a:pt x="3140602" y="506721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0D82FC6-7CD5-28F4-35D1-FDED3C472DF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72137" y="434261"/>
                <a:ext cx="222411" cy="202698"/>
              </a:xfrm>
              <a:custGeom>
                <a:avLst/>
                <a:gdLst>
                  <a:gd name="connsiteX0" fmla="*/ 222411 w 222411"/>
                  <a:gd name="connsiteY0" fmla="*/ 202698 h 202698"/>
                  <a:gd name="connsiteX1" fmla="*/ 16514 w 222411"/>
                  <a:gd name="connsiteY1" fmla="*/ 4823 h 202698"/>
                  <a:gd name="connsiteX2" fmla="*/ 222411 w 222411"/>
                  <a:gd name="connsiteY2" fmla="*/ 202698 h 20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2411" h="202698">
                    <a:moveTo>
                      <a:pt x="222411" y="202698"/>
                    </a:moveTo>
                    <a:cubicBezTo>
                      <a:pt x="222411" y="202698"/>
                      <a:pt x="104756" y="-36624"/>
                      <a:pt x="16514" y="4823"/>
                    </a:cubicBezTo>
                    <a:cubicBezTo>
                      <a:pt x="-71728" y="47607"/>
                      <a:pt x="222411" y="202698"/>
                      <a:pt x="222411" y="202698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D0B5FE7-9CF4-0E60-FA9B-BA9B3C548C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66017" y="530936"/>
                <a:ext cx="49643" cy="148807"/>
              </a:xfrm>
              <a:custGeom>
                <a:avLst/>
                <a:gdLst>
                  <a:gd name="connsiteX0" fmla="*/ 44575 w 49643"/>
                  <a:gd name="connsiteY0" fmla="*/ 148807 h 148807"/>
                  <a:gd name="connsiteX1" fmla="*/ 16498 w 49643"/>
                  <a:gd name="connsiteY1" fmla="*/ 401 h 148807"/>
                  <a:gd name="connsiteX2" fmla="*/ 44575 w 49643"/>
                  <a:gd name="connsiteY2" fmla="*/ 148807 h 148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43" h="148807">
                    <a:moveTo>
                      <a:pt x="44575" y="148807"/>
                    </a:moveTo>
                    <a:cubicBezTo>
                      <a:pt x="44575" y="148807"/>
                      <a:pt x="67304" y="9759"/>
                      <a:pt x="16498" y="401"/>
                    </a:cubicBezTo>
                    <a:cubicBezTo>
                      <a:pt x="-32971" y="-8958"/>
                      <a:pt x="44575" y="148807"/>
                      <a:pt x="44575" y="148807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CA1BA31D-1379-EBFF-D81E-17B95503049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06928" y="745256"/>
                <a:ext cx="215993" cy="128863"/>
              </a:xfrm>
              <a:custGeom>
                <a:avLst/>
                <a:gdLst>
                  <a:gd name="connsiteX0" fmla="*/ 0 w 215993"/>
                  <a:gd name="connsiteY0" fmla="*/ 0 h 128863"/>
                  <a:gd name="connsiteX1" fmla="*/ 213919 w 215993"/>
                  <a:gd name="connsiteY1" fmla="*/ 114982 h 128863"/>
                  <a:gd name="connsiteX2" fmla="*/ 0 w 215993"/>
                  <a:gd name="connsiteY2" fmla="*/ 0 h 1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993" h="128863">
                    <a:moveTo>
                      <a:pt x="0" y="0"/>
                    </a:moveTo>
                    <a:cubicBezTo>
                      <a:pt x="0" y="0"/>
                      <a:pt x="240659" y="48132"/>
                      <a:pt x="213919" y="114982"/>
                    </a:cubicBezTo>
                    <a:cubicBezTo>
                      <a:pt x="189854" y="17915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271F274-4712-79F8-94CB-A0DF298FC1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39395" y="968534"/>
                <a:ext cx="45004" cy="201660"/>
              </a:xfrm>
              <a:custGeom>
                <a:avLst/>
                <a:gdLst>
                  <a:gd name="connsiteX0" fmla="*/ 5519 w 45004"/>
                  <a:gd name="connsiteY0" fmla="*/ 0 h 201660"/>
                  <a:gd name="connsiteX1" fmla="*/ 29585 w 45004"/>
                  <a:gd name="connsiteY1" fmla="*/ 197875 h 201660"/>
                  <a:gd name="connsiteX2" fmla="*/ 5519 w 45004"/>
                  <a:gd name="connsiteY2" fmla="*/ 0 h 20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004" h="201660">
                    <a:moveTo>
                      <a:pt x="5519" y="0"/>
                    </a:moveTo>
                    <a:cubicBezTo>
                      <a:pt x="5519" y="0"/>
                      <a:pt x="75043" y="161776"/>
                      <a:pt x="29585" y="197875"/>
                    </a:cubicBezTo>
                    <a:cubicBezTo>
                      <a:pt x="-17210" y="233974"/>
                      <a:pt x="5519" y="0"/>
                      <a:pt x="5519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A2A0049-D4EE-5C8C-7374-88E24FEFDEF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42813" y="683516"/>
                <a:ext cx="188657" cy="293040"/>
              </a:xfrm>
              <a:custGeom>
                <a:avLst/>
                <a:gdLst>
                  <a:gd name="connsiteX0" fmla="*/ 188658 w 188657"/>
                  <a:gd name="connsiteY0" fmla="*/ 293040 h 293040"/>
                  <a:gd name="connsiteX1" fmla="*/ 20196 w 188657"/>
                  <a:gd name="connsiteY1" fmla="*/ 4249 h 293040"/>
                  <a:gd name="connsiteX2" fmla="*/ 188658 w 188657"/>
                  <a:gd name="connsiteY2" fmla="*/ 293040 h 29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657" h="293040">
                    <a:moveTo>
                      <a:pt x="188658" y="293040"/>
                    </a:moveTo>
                    <a:cubicBezTo>
                      <a:pt x="188658" y="293040"/>
                      <a:pt x="112449" y="-41209"/>
                      <a:pt x="20196" y="4249"/>
                    </a:cubicBezTo>
                    <a:cubicBezTo>
                      <a:pt x="-73394" y="48370"/>
                      <a:pt x="188658" y="293040"/>
                      <a:pt x="188658" y="29304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aphic 2">
              <a:extLst>
                <a:ext uri="{FF2B5EF4-FFF2-40B4-BE49-F238E27FC236}">
                  <a16:creationId xmlns:a16="http://schemas.microsoft.com/office/drawing/2014/main" id="{9CE4D21D-765D-01A2-6982-590DEB8B8A9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371856" y="2320237"/>
              <a:ext cx="6344043" cy="3988257"/>
              <a:chOff x="2371856" y="2320237"/>
              <a:chExt cx="6344043" cy="3988257"/>
            </a:xfrm>
          </p:grpSpPr>
          <p:grpSp>
            <p:nvGrpSpPr>
              <p:cNvPr id="86" name="Graphic 2">
                <a:extLst>
                  <a:ext uri="{FF2B5EF4-FFF2-40B4-BE49-F238E27FC236}">
                    <a16:creationId xmlns:a16="http://schemas.microsoft.com/office/drawing/2014/main" id="{DF784117-F846-5D14-B373-123669CB16F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263704" y="2778826"/>
                <a:ext cx="1625786" cy="2970804"/>
                <a:chOff x="4263704" y="2778826"/>
                <a:chExt cx="1625786" cy="2970804"/>
              </a:xfrm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B73AF49D-1F2F-C2E8-4F0B-86F1F71275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693707B7-AD95-A877-28F3-CF55845DE8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30B8A5D7-A7F2-1E8A-4741-888503B50F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05975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10 w 405109"/>
                    <a:gd name="connsiteY1" fmla="*/ 0 h 923863"/>
                    <a:gd name="connsiteX2" fmla="*/ 405110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10" y="0"/>
                      </a:lnTo>
                      <a:lnTo>
                        <a:pt x="405110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B2A8F971-D8E7-8C58-4E01-E0A4E800833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711598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1" name="Graphic 2">
                  <a:extLst>
                    <a:ext uri="{FF2B5EF4-FFF2-40B4-BE49-F238E27FC236}">
                      <a16:creationId xmlns:a16="http://schemas.microsoft.com/office/drawing/2014/main" id="{7D69A80C-2300-5B9A-D94D-92D73646AE0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564528" y="4200053"/>
                  <a:ext cx="1052215" cy="1222013"/>
                  <a:chOff x="4564528" y="4200053"/>
                  <a:chExt cx="1052215" cy="1222013"/>
                </a:xfrm>
                <a:solidFill>
                  <a:srgbClr val="7C0A00"/>
                </a:solidFill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E651725F-ECD7-C9D8-92B3-B52A222063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564528" y="4200053"/>
                    <a:ext cx="28076" cy="1222013"/>
                  </a:xfrm>
                  <a:custGeom>
                    <a:avLst/>
                    <a:gdLst>
                      <a:gd name="connsiteX0" fmla="*/ 22729 w 28076"/>
                      <a:gd name="connsiteY0" fmla="*/ 564212 h 1222013"/>
                      <a:gd name="connsiteX1" fmla="*/ 17381 w 28076"/>
                      <a:gd name="connsiteY1" fmla="*/ 164450 h 1222013"/>
                      <a:gd name="connsiteX2" fmla="*/ 17381 w 28076"/>
                      <a:gd name="connsiteY2" fmla="*/ 110970 h 1222013"/>
                      <a:gd name="connsiteX3" fmla="*/ 17381 w 28076"/>
                      <a:gd name="connsiteY3" fmla="*/ 58828 h 1222013"/>
                      <a:gd name="connsiteX4" fmla="*/ 18718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8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2729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2729" y="564212"/>
                        </a:moveTo>
                        <a:cubicBezTo>
                          <a:pt x="20055" y="433186"/>
                          <a:pt x="17381" y="298150"/>
                          <a:pt x="17381" y="164450"/>
                        </a:cubicBezTo>
                        <a:cubicBezTo>
                          <a:pt x="17381" y="147070"/>
                          <a:pt x="17381" y="128351"/>
                          <a:pt x="17381" y="110970"/>
                        </a:cubicBezTo>
                        <a:cubicBezTo>
                          <a:pt x="17381" y="93590"/>
                          <a:pt x="17381" y="76209"/>
                          <a:pt x="17381" y="58828"/>
                        </a:cubicBezTo>
                        <a:cubicBezTo>
                          <a:pt x="17381" y="40110"/>
                          <a:pt x="17381" y="21392"/>
                          <a:pt x="18718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4" y="433186"/>
                          <a:pt x="5348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9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3" y="695238"/>
                          <a:pt x="22729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6813A706-8E23-16A3-83B6-4186CCE66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746360" y="4200053"/>
                    <a:ext cx="32087" cy="1222013"/>
                  </a:xfrm>
                  <a:custGeom>
                    <a:avLst/>
                    <a:gdLst>
                      <a:gd name="connsiteX0" fmla="*/ 17381 w 32087"/>
                      <a:gd name="connsiteY0" fmla="*/ 394414 h 1222013"/>
                      <a:gd name="connsiteX1" fmla="*/ 17381 w 32087"/>
                      <a:gd name="connsiteY1" fmla="*/ 54816 h 1222013"/>
                      <a:gd name="connsiteX2" fmla="*/ 16044 w 32087"/>
                      <a:gd name="connsiteY2" fmla="*/ 1337 h 1222013"/>
                      <a:gd name="connsiteX3" fmla="*/ 17381 w 32087"/>
                      <a:gd name="connsiteY3" fmla="*/ 1337 h 1222013"/>
                      <a:gd name="connsiteX4" fmla="*/ 16044 w 32087"/>
                      <a:gd name="connsiteY4" fmla="*/ 1337 h 1222013"/>
                      <a:gd name="connsiteX5" fmla="*/ 16044 w 32087"/>
                      <a:gd name="connsiteY5" fmla="*/ 1337 h 1222013"/>
                      <a:gd name="connsiteX6" fmla="*/ 17381 w 32087"/>
                      <a:gd name="connsiteY6" fmla="*/ 1337 h 1222013"/>
                      <a:gd name="connsiteX7" fmla="*/ 17381 w 32087"/>
                      <a:gd name="connsiteY7" fmla="*/ 0 h 1222013"/>
                      <a:gd name="connsiteX8" fmla="*/ 0 w 32087"/>
                      <a:gd name="connsiteY8" fmla="*/ 0 h 1222013"/>
                      <a:gd name="connsiteX9" fmla="*/ 0 w 32087"/>
                      <a:gd name="connsiteY9" fmla="*/ 1337 h 1222013"/>
                      <a:gd name="connsiteX10" fmla="*/ 8022 w 32087"/>
                      <a:gd name="connsiteY10" fmla="*/ 1337 h 1222013"/>
                      <a:gd name="connsiteX11" fmla="*/ 0 w 32087"/>
                      <a:gd name="connsiteY11" fmla="*/ 1337 h 1222013"/>
                      <a:gd name="connsiteX12" fmla="*/ 0 w 32087"/>
                      <a:gd name="connsiteY12" fmla="*/ 394414 h 1222013"/>
                      <a:gd name="connsiteX13" fmla="*/ 8022 w 32087"/>
                      <a:gd name="connsiteY13" fmla="*/ 811556 h 1222013"/>
                      <a:gd name="connsiteX14" fmla="*/ 14707 w 32087"/>
                      <a:gd name="connsiteY14" fmla="*/ 1222014 h 1222013"/>
                      <a:gd name="connsiteX15" fmla="*/ 32088 w 32087"/>
                      <a:gd name="connsiteY15" fmla="*/ 1222014 h 1222013"/>
                      <a:gd name="connsiteX16" fmla="*/ 24066 w 32087"/>
                      <a:gd name="connsiteY16" fmla="*/ 810219 h 1222013"/>
                      <a:gd name="connsiteX17" fmla="*/ 17381 w 32087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2087" h="1222013">
                        <a:moveTo>
                          <a:pt x="17381" y="394414"/>
                        </a:moveTo>
                        <a:cubicBezTo>
                          <a:pt x="17381" y="203223"/>
                          <a:pt x="17381" y="105623"/>
                          <a:pt x="17381" y="54816"/>
                        </a:cubicBezTo>
                        <a:cubicBezTo>
                          <a:pt x="17381" y="25403"/>
                          <a:pt x="17381" y="9359"/>
                          <a:pt x="16044" y="1337"/>
                        </a:cubicBezTo>
                        <a:lnTo>
                          <a:pt x="17381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1" y="1337"/>
                        </a:lnTo>
                        <a:cubicBezTo>
                          <a:pt x="17381" y="1337"/>
                          <a:pt x="17381" y="0"/>
                          <a:pt x="17381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1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4707" y="1222014"/>
                        </a:cubicBezTo>
                        <a:lnTo>
                          <a:pt x="32088" y="1222014"/>
                        </a:lnTo>
                        <a:cubicBezTo>
                          <a:pt x="32088" y="1084303"/>
                          <a:pt x="28077" y="945256"/>
                          <a:pt x="24066" y="810219"/>
                        </a:cubicBezTo>
                        <a:cubicBezTo>
                          <a:pt x="21392" y="675183"/>
                          <a:pt x="17381" y="533461"/>
                          <a:pt x="17381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D6F8E65B-EA01-CA7F-5C8E-7B655C8E12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92092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7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7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71ECEC06-1AF0-030C-7F67-AF04BC96CD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95041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3 w 102948"/>
                      <a:gd name="connsiteY2" fmla="*/ 758077 h 1211317"/>
                      <a:gd name="connsiteX3" fmla="*/ 85568 w 102948"/>
                      <a:gd name="connsiteY3" fmla="*/ 1211318 h 1211317"/>
                      <a:gd name="connsiteX4" fmla="*/ 102948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3" y="332912"/>
                          <a:pt x="33425" y="558864"/>
                          <a:pt x="52143" y="758077"/>
                        </a:cubicBezTo>
                        <a:cubicBezTo>
                          <a:pt x="66850" y="911831"/>
                          <a:pt x="80220" y="1050879"/>
                          <a:pt x="85568" y="1211318"/>
                        </a:cubicBezTo>
                        <a:lnTo>
                          <a:pt x="102948" y="1211318"/>
                        </a:lnTo>
                        <a:cubicBezTo>
                          <a:pt x="96263" y="1050879"/>
                          <a:pt x="84231" y="911831"/>
                          <a:pt x="69524" y="756740"/>
                        </a:cubicBezTo>
                        <a:cubicBezTo>
                          <a:pt x="52143" y="557527"/>
                          <a:pt x="30751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3DFEB869-46CD-B7BE-25C5-CD18EDD4B9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74198" y="4216096"/>
                    <a:ext cx="52142" cy="1205970"/>
                  </a:xfrm>
                  <a:custGeom>
                    <a:avLst/>
                    <a:gdLst>
                      <a:gd name="connsiteX0" fmla="*/ 52143 w 52142"/>
                      <a:gd name="connsiteY0" fmla="*/ 985366 h 1205970"/>
                      <a:gd name="connsiteX1" fmla="*/ 52143 w 52142"/>
                      <a:gd name="connsiteY1" fmla="*/ 980018 h 1205970"/>
                      <a:gd name="connsiteX2" fmla="*/ 34762 w 52142"/>
                      <a:gd name="connsiteY2" fmla="*/ 592289 h 1205970"/>
                      <a:gd name="connsiteX3" fmla="*/ 17381 w 52142"/>
                      <a:gd name="connsiteY3" fmla="*/ 204561 h 1205970"/>
                      <a:gd name="connsiteX4" fmla="*/ 25403 w 52142"/>
                      <a:gd name="connsiteY4" fmla="*/ 1337 h 1205970"/>
                      <a:gd name="connsiteX5" fmla="*/ 8022 w 52142"/>
                      <a:gd name="connsiteY5" fmla="*/ 0 h 1205970"/>
                      <a:gd name="connsiteX6" fmla="*/ 0 w 52142"/>
                      <a:gd name="connsiteY6" fmla="*/ 204561 h 1205970"/>
                      <a:gd name="connsiteX7" fmla="*/ 17381 w 52142"/>
                      <a:gd name="connsiteY7" fmla="*/ 593626 h 1205970"/>
                      <a:gd name="connsiteX8" fmla="*/ 34762 w 52142"/>
                      <a:gd name="connsiteY8" fmla="*/ 980018 h 1205970"/>
                      <a:gd name="connsiteX9" fmla="*/ 34762 w 52142"/>
                      <a:gd name="connsiteY9" fmla="*/ 985366 h 1205970"/>
                      <a:gd name="connsiteX10" fmla="*/ 30751 w 52142"/>
                      <a:gd name="connsiteY10" fmla="*/ 1089651 h 1205970"/>
                      <a:gd name="connsiteX11" fmla="*/ 25403 w 52142"/>
                      <a:gd name="connsiteY11" fmla="*/ 1205970 h 1205970"/>
                      <a:gd name="connsiteX12" fmla="*/ 42784 w 52142"/>
                      <a:gd name="connsiteY12" fmla="*/ 1205970 h 1205970"/>
                      <a:gd name="connsiteX13" fmla="*/ 48132 w 52142"/>
                      <a:gd name="connsiteY13" fmla="*/ 1089651 h 1205970"/>
                      <a:gd name="connsiteX14" fmla="*/ 52143 w 52142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2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1" y="332912"/>
                          <a:pt x="17381" y="204561"/>
                        </a:cubicBezTo>
                        <a:cubicBezTo>
                          <a:pt x="17381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1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1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5FF2D8DA-D75B-23D0-FEC7-D2CB8AF60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42385" y="4292305"/>
                    <a:ext cx="168461" cy="399761"/>
                  </a:xfrm>
                  <a:custGeom>
                    <a:avLst/>
                    <a:gdLst>
                      <a:gd name="connsiteX0" fmla="*/ 149743 w 168461"/>
                      <a:gd name="connsiteY0" fmla="*/ 0 h 399761"/>
                      <a:gd name="connsiteX1" fmla="*/ 76208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8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3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3" y="0"/>
                        </a:moveTo>
                        <a:cubicBezTo>
                          <a:pt x="141721" y="229963"/>
                          <a:pt x="90916" y="367674"/>
                          <a:pt x="76208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8" y="36099"/>
                          <a:pt x="18718" y="34762"/>
                        </a:cubicBezTo>
                        <a:cubicBezTo>
                          <a:pt x="18718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3" y="399762"/>
                          <a:pt x="161776" y="221941"/>
                          <a:pt x="168461" y="2674"/>
                        </a:cubicBezTo>
                        <a:lnTo>
                          <a:pt x="149743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52BDCFF6-1B28-3C6A-DFFD-6BBBE7C020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02824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1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1" y="1048204"/>
                          <a:pt x="17381" y="950603"/>
                        </a:cubicBezTo>
                        <a:cubicBezTo>
                          <a:pt x="16044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66CED770-5B17-150F-38AC-E5720BC168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47220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7 w 69523"/>
                      <a:gd name="connsiteY1" fmla="*/ 803534 h 803534"/>
                      <a:gd name="connsiteX2" fmla="*/ 69524 w 69523"/>
                      <a:gd name="connsiteY2" fmla="*/ 803534 h 803534"/>
                      <a:gd name="connsiteX3" fmla="*/ 69524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4 w 69523"/>
                      <a:gd name="connsiteY5" fmla="*/ 30751 h 803534"/>
                      <a:gd name="connsiteX6" fmla="*/ 69524 w 69523"/>
                      <a:gd name="connsiteY6" fmla="*/ 22729 h 803534"/>
                      <a:gd name="connsiteX7" fmla="*/ 69524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9" y="655128"/>
                          <a:pt x="68187" y="803534"/>
                        </a:cubicBezTo>
                        <a:lnTo>
                          <a:pt x="69524" y="803534"/>
                        </a:lnTo>
                        <a:lnTo>
                          <a:pt x="69524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4" y="30751"/>
                        </a:cubicBezTo>
                        <a:lnTo>
                          <a:pt x="69524" y="22729"/>
                        </a:lnTo>
                        <a:lnTo>
                          <a:pt x="69524" y="0"/>
                        </a:lnTo>
                        <a:cubicBezTo>
                          <a:pt x="16044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7D37C14B-D3DB-0F05-88D2-82386CFC1E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07861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3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3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8 w 137342"/>
                      <a:gd name="connsiteY12" fmla="*/ 653791 h 653790"/>
                      <a:gd name="connsiteX13" fmla="*/ 136373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8" y="291465"/>
                          <a:pt x="125677" y="217930"/>
                        </a:cubicBezTo>
                        <a:cubicBezTo>
                          <a:pt x="123003" y="183169"/>
                          <a:pt x="121666" y="148407"/>
                          <a:pt x="118993" y="113645"/>
                        </a:cubicBezTo>
                        <a:lnTo>
                          <a:pt x="101611" y="114982"/>
                        </a:lnTo>
                        <a:cubicBezTo>
                          <a:pt x="102948" y="149744"/>
                          <a:pt x="105623" y="184505"/>
                          <a:pt x="108296" y="219267"/>
                        </a:cubicBezTo>
                        <a:cubicBezTo>
                          <a:pt x="112308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3" y="490678"/>
                        </a:cubicBezTo>
                        <a:cubicBezTo>
                          <a:pt x="120330" y="534798"/>
                          <a:pt x="123003" y="624377"/>
                          <a:pt x="110970" y="635073"/>
                        </a:cubicBezTo>
                        <a:cubicBezTo>
                          <a:pt x="89578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8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8" y="653791"/>
                        </a:cubicBezTo>
                        <a:cubicBezTo>
                          <a:pt x="137710" y="652454"/>
                          <a:pt x="139047" y="600311"/>
                          <a:pt x="136373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934047A6-66EB-33E5-C3D6-8B1709F973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446060"/>
                  <a:ext cx="1097673" cy="362325"/>
                </a:xfrm>
                <a:custGeom>
                  <a:avLst/>
                  <a:gdLst>
                    <a:gd name="connsiteX0" fmla="*/ 1097673 w 1097673"/>
                    <a:gd name="connsiteY0" fmla="*/ 0 h 362325"/>
                    <a:gd name="connsiteX1" fmla="*/ 0 w 1097673"/>
                    <a:gd name="connsiteY1" fmla="*/ 0 h 362325"/>
                    <a:gd name="connsiteX2" fmla="*/ 0 w 1097673"/>
                    <a:gd name="connsiteY2" fmla="*/ 362326 h 362325"/>
                    <a:gd name="connsiteX3" fmla="*/ 549505 w 1097673"/>
                    <a:gd name="connsiteY3" fmla="*/ 157765 h 362325"/>
                    <a:gd name="connsiteX4" fmla="*/ 1097673 w 1097673"/>
                    <a:gd name="connsiteY4" fmla="*/ 362326 h 362325"/>
                    <a:gd name="connsiteX5" fmla="*/ 1097673 w 1097673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3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F6F47612-CE11-3A6F-2341-94A4970344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127403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AC5406AC-7936-8219-8226-019BFCCA8BD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00022D38-FDD0-6C03-022A-F818DA0A13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071249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" name="Graphic 2">
                  <a:extLst>
                    <a:ext uri="{FF2B5EF4-FFF2-40B4-BE49-F238E27FC236}">
                      <a16:creationId xmlns:a16="http://schemas.microsoft.com/office/drawing/2014/main" id="{8FB19A9B-8DC2-B0E6-6BF0-0BEA0BA9934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838612" y="4825766"/>
                  <a:ext cx="455915" cy="216593"/>
                  <a:chOff x="4838612" y="4825766"/>
                  <a:chExt cx="455915" cy="216593"/>
                </a:xfrm>
              </p:grpSpPr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A38D9084-5279-7E48-3BD2-18283031B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6 w 455915"/>
                      <a:gd name="connsiteY1" fmla="*/ 0 h 127014"/>
                      <a:gd name="connsiteX2" fmla="*/ 455916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6676E5C6-00EF-89CF-61A0-AB4E399EE9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6 w 455915"/>
                      <a:gd name="connsiteY1" fmla="*/ 0 h 49468"/>
                      <a:gd name="connsiteX2" fmla="*/ 455916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8" name="Graphic 2">
                    <a:extLst>
                      <a:ext uri="{FF2B5EF4-FFF2-40B4-BE49-F238E27FC236}">
                        <a16:creationId xmlns:a16="http://schemas.microsoft.com/office/drawing/2014/main" id="{D1C14E98-734F-1BAB-3C26-99B5A6817DC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69363" y="4825766"/>
                    <a:ext cx="395750" cy="86904"/>
                    <a:chOff x="4869363" y="4825766"/>
                    <a:chExt cx="395750" cy="86904"/>
                  </a:xfrm>
                </p:grpSpPr>
                <p:sp>
                  <p:nvSpPr>
                    <p:cNvPr id="109" name="Freeform: Shape 108">
                      <a:extLst>
                        <a:ext uri="{FF2B5EF4-FFF2-40B4-BE49-F238E27FC236}">
                          <a16:creationId xmlns:a16="http://schemas.microsoft.com/office/drawing/2014/main" id="{661149AC-0ADA-7BEB-7726-132A55DE3922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1 w 395750"/>
                        <a:gd name="connsiteY1" fmla="*/ 0 h 86904"/>
                        <a:gd name="connsiteX2" fmla="*/ 395751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Freeform: Shape 109">
                      <a:extLst>
                        <a:ext uri="{FF2B5EF4-FFF2-40B4-BE49-F238E27FC236}">
                          <a16:creationId xmlns:a16="http://schemas.microsoft.com/office/drawing/2014/main" id="{0DEF3239-09E0-6ED0-8A9F-FA955D62B45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1 w 395750"/>
                        <a:gd name="connsiteY1" fmla="*/ 0 h 24065"/>
                        <a:gd name="connsiteX2" fmla="*/ 395751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reeform: Shape 110">
                      <a:extLst>
                        <a:ext uri="{FF2B5EF4-FFF2-40B4-BE49-F238E27FC236}">
                          <a16:creationId xmlns:a16="http://schemas.microsoft.com/office/drawing/2014/main" id="{BC68758B-9C46-E56D-91CF-971DDE356BD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05462" y="4879246"/>
                      <a:ext cx="324889" cy="33424"/>
                    </a:xfrm>
                    <a:custGeom>
                      <a:avLst/>
                      <a:gdLst>
                        <a:gd name="connsiteX0" fmla="*/ 323553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3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3553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3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2" name="Freeform: Shape 111">
                      <a:extLst>
                        <a:ext uri="{FF2B5EF4-FFF2-40B4-BE49-F238E27FC236}">
                          <a16:creationId xmlns:a16="http://schemas.microsoft.com/office/drawing/2014/main" id="{81B717C5-0269-68B5-A796-C92F8C2F0E6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1 w 395750"/>
                        <a:gd name="connsiteY1" fmla="*/ 0 h 8021"/>
                        <a:gd name="connsiteX2" fmla="*/ 395751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Freeform: Shape 112">
                      <a:extLst>
                        <a:ext uri="{FF2B5EF4-FFF2-40B4-BE49-F238E27FC236}">
                          <a16:creationId xmlns:a16="http://schemas.microsoft.com/office/drawing/2014/main" id="{24B675FF-D97D-CBB6-E9AE-590F8FE9B88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77385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reeform: Shape 113">
                      <a:extLst>
                        <a:ext uri="{FF2B5EF4-FFF2-40B4-BE49-F238E27FC236}">
                          <a16:creationId xmlns:a16="http://schemas.microsoft.com/office/drawing/2014/main" id="{6EABB3C2-C872-863C-2CB4-69B49736E1F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60553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5" name="Freeform: Shape 114">
                      <a:extLst>
                        <a:ext uri="{FF2B5EF4-FFF2-40B4-BE49-F238E27FC236}">
                          <a16:creationId xmlns:a16="http://schemas.microsoft.com/office/drawing/2014/main" id="{FBC24CCC-C9F1-6655-62FF-0B8892A21BF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24372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F675C9AB-0B22-AEA1-170D-8F1D18019F6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id="{07517C5D-38F3-8196-A85E-DE2B427D620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8" name="Graphic 2">
                    <a:extLst>
                      <a:ext uri="{FF2B5EF4-FFF2-40B4-BE49-F238E27FC236}">
                        <a16:creationId xmlns:a16="http://schemas.microsoft.com/office/drawing/2014/main" id="{26CC2519-C4BD-E528-3F2C-5E7CBE4CF61B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53319" y="4922030"/>
                    <a:ext cx="308659" cy="30750"/>
                    <a:chOff x="4853319" y="4922030"/>
                    <a:chExt cx="308659" cy="30750"/>
                  </a:xfrm>
                  <a:solidFill>
                    <a:srgbClr val="DD9638"/>
                  </a:solidFill>
                </p:grpSpPr>
                <p:sp>
                  <p:nvSpPr>
                    <p:cNvPr id="119" name="Freeform: Shape 118">
                      <a:extLst>
                        <a:ext uri="{FF2B5EF4-FFF2-40B4-BE49-F238E27FC236}">
                          <a16:creationId xmlns:a16="http://schemas.microsoft.com/office/drawing/2014/main" id="{4014D2F6-57BC-EEE2-6D9B-D0BCDFD436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53319" y="4922030"/>
                      <a:ext cx="270072" cy="29563"/>
                    </a:xfrm>
                    <a:custGeom>
                      <a:avLst/>
                      <a:gdLst>
                        <a:gd name="connsiteX0" fmla="*/ 0 w 270072"/>
                        <a:gd name="connsiteY0" fmla="*/ 0 h 29563"/>
                        <a:gd name="connsiteX1" fmla="*/ 0 w 270072"/>
                        <a:gd name="connsiteY1" fmla="*/ 29414 h 29563"/>
                        <a:gd name="connsiteX2" fmla="*/ 270073 w 270072"/>
                        <a:gd name="connsiteY2" fmla="*/ 0 h 29563"/>
                        <a:gd name="connsiteX3" fmla="*/ 0 w 270072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2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3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reeform: Shape 119">
                      <a:extLst>
                        <a:ext uri="{FF2B5EF4-FFF2-40B4-BE49-F238E27FC236}">
                          <a16:creationId xmlns:a16="http://schemas.microsoft.com/office/drawing/2014/main" id="{BBAAE0C7-3FDE-2FE8-A1F5-57F46FBC4E9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47183" y="4935549"/>
                      <a:ext cx="114794" cy="17232"/>
                    </a:xfrm>
                    <a:custGeom>
                      <a:avLst/>
                      <a:gdLst>
                        <a:gd name="connsiteX0" fmla="*/ 0 w 114794"/>
                        <a:gd name="connsiteY0" fmla="*/ 17232 h 17232"/>
                        <a:gd name="connsiteX1" fmla="*/ 113645 w 114794"/>
                        <a:gd name="connsiteY1" fmla="*/ 17232 h 17232"/>
                        <a:gd name="connsiteX2" fmla="*/ 0 w 114794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794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4982" y="17232"/>
                            <a:pt x="129688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7B013FE4-E9BA-FBFC-5530-8E89E25760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6 w 455915"/>
                      <a:gd name="connsiteY1" fmla="*/ 0 h 9358"/>
                      <a:gd name="connsiteX2" fmla="*/ 455916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" name="Graphic 2">
                  <a:extLst>
                    <a:ext uri="{FF2B5EF4-FFF2-40B4-BE49-F238E27FC236}">
                      <a16:creationId xmlns:a16="http://schemas.microsoft.com/office/drawing/2014/main" id="{8770468D-A099-B0F1-128E-7662DEA5A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63704" y="2778826"/>
                  <a:ext cx="1625786" cy="1792911"/>
                  <a:chOff x="4263704" y="2778826"/>
                  <a:chExt cx="1625786" cy="1792911"/>
                </a:xfrm>
              </p:grpSpPr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2BBDEFA2-B3AD-CA78-8D38-23B731AE4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643095 w 1625786"/>
                      <a:gd name="connsiteY12" fmla="*/ 77546 h 1792911"/>
                      <a:gd name="connsiteX13" fmla="*/ 721978 w 1625786"/>
                      <a:gd name="connsiteY13" fmla="*/ 296813 h 1792911"/>
                      <a:gd name="connsiteX14" fmla="*/ 288791 w 1625786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643095" y="77546"/>
                        </a:lnTo>
                        <a:lnTo>
                          <a:pt x="721978" y="296813"/>
                        </a:lnTo>
                        <a:lnTo>
                          <a:pt x="288791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4" name="Graphic 2">
                    <a:extLst>
                      <a:ext uri="{FF2B5EF4-FFF2-40B4-BE49-F238E27FC236}">
                        <a16:creationId xmlns:a16="http://schemas.microsoft.com/office/drawing/2014/main" id="{7EBFE38B-55D9-223A-C93F-6308DC91A7B3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547147" y="3062269"/>
                    <a:ext cx="1030823" cy="969321"/>
                    <a:chOff x="4547147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5DEF25C7-1081-FFFF-E218-56C0E1A2D8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547147" y="3946024"/>
                      <a:ext cx="1030823" cy="85567"/>
                    </a:xfrm>
                    <a:custGeom>
                      <a:avLst/>
                      <a:gdLst>
                        <a:gd name="connsiteX0" fmla="*/ 244670 w 1030823"/>
                        <a:gd name="connsiteY0" fmla="*/ 85568 h 85567"/>
                        <a:gd name="connsiteX1" fmla="*/ 839633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3 w 1030823"/>
                        <a:gd name="connsiteY4" fmla="*/ 14707 h 85567"/>
                        <a:gd name="connsiteX5" fmla="*/ 1026812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59 w 1030823"/>
                        <a:gd name="connsiteY7" fmla="*/ 50806 h 85567"/>
                        <a:gd name="connsiteX8" fmla="*/ 244670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1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0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0" y="85568"/>
                          </a:moveTo>
                          <a:lnTo>
                            <a:pt x="839633" y="66850"/>
                          </a:lnTo>
                          <a:cubicBezTo>
                            <a:pt x="839633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3" y="16044"/>
                            <a:pt x="1030823" y="16044"/>
                            <a:pt x="1030823" y="14707"/>
                          </a:cubicBezTo>
                          <a:lnTo>
                            <a:pt x="1026812" y="8022"/>
                          </a:lnTo>
                          <a:lnTo>
                            <a:pt x="1022802" y="0"/>
                          </a:lnTo>
                          <a:lnTo>
                            <a:pt x="836959" y="50806"/>
                          </a:lnTo>
                          <a:lnTo>
                            <a:pt x="244670" y="69524"/>
                          </a:lnTo>
                          <a:lnTo>
                            <a:pt x="8022" y="40110"/>
                          </a:lnTo>
                          <a:lnTo>
                            <a:pt x="4011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0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D04D504D-9C97-48D0-41FD-E86B164379C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78997" y="3062269"/>
                      <a:ext cx="188516" cy="29413"/>
                    </a:xfrm>
                    <a:custGeom>
                      <a:avLst/>
                      <a:gdLst>
                        <a:gd name="connsiteX0" fmla="*/ 109634 w 188516"/>
                        <a:gd name="connsiteY0" fmla="*/ 29414 h 29413"/>
                        <a:gd name="connsiteX1" fmla="*/ 109634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9 w 188516"/>
                        <a:gd name="connsiteY7" fmla="*/ 0 h 29413"/>
                        <a:gd name="connsiteX8" fmla="*/ 108297 w 188516"/>
                        <a:gd name="connsiteY8" fmla="*/ 12033 h 29413"/>
                        <a:gd name="connsiteX9" fmla="*/ 5348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4 w 188516"/>
                        <a:gd name="connsiteY13" fmla="*/ 22729 h 29413"/>
                        <a:gd name="connsiteX14" fmla="*/ 109634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4" y="29414"/>
                          </a:moveTo>
                          <a:cubicBezTo>
                            <a:pt x="109634" y="29414"/>
                            <a:pt x="109634" y="29414"/>
                            <a:pt x="109634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9" y="0"/>
                          </a:cubicBezTo>
                          <a:lnTo>
                            <a:pt x="108297" y="12033"/>
                          </a:lnTo>
                          <a:lnTo>
                            <a:pt x="5348" y="5348"/>
                          </a:lnTo>
                          <a:cubicBezTo>
                            <a:pt x="4011" y="5348"/>
                            <a:pt x="2674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4" y="22729"/>
                          </a:cubicBezTo>
                          <a:lnTo>
                            <a:pt x="109634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2F3DE4ED-5703-C0F8-7131-F8F1A05189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824926 w 1625786"/>
                      <a:gd name="connsiteY12" fmla="*/ 303498 h 1792911"/>
                      <a:gd name="connsiteX13" fmla="*/ 865036 w 1625786"/>
                      <a:gd name="connsiteY13" fmla="*/ 1212655 h 1792911"/>
                      <a:gd name="connsiteX14" fmla="*/ 899798 w 1625786"/>
                      <a:gd name="connsiteY14" fmla="*/ 1752801 h 1792911"/>
                      <a:gd name="connsiteX15" fmla="*/ 635073 w 1625786"/>
                      <a:gd name="connsiteY15" fmla="*/ 1711354 h 1792911"/>
                      <a:gd name="connsiteX16" fmla="*/ 332912 w 1625786"/>
                      <a:gd name="connsiteY16" fmla="*/ 1759486 h 1792911"/>
                      <a:gd name="connsiteX17" fmla="*/ 167124 w 1625786"/>
                      <a:gd name="connsiteY17" fmla="*/ 1697984 h 1792911"/>
                      <a:gd name="connsiteX18" fmla="*/ 16044 w 1625786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824926" y="303498"/>
                        </a:lnTo>
                        <a:lnTo>
                          <a:pt x="865036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6044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F053D7E6-394C-2E18-1575-58F3444D6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618008" y="3158533"/>
                    <a:ext cx="466611" cy="812893"/>
                  </a:xfrm>
                  <a:custGeom>
                    <a:avLst/>
                    <a:gdLst>
                      <a:gd name="connsiteX0" fmla="*/ 0 w 466611"/>
                      <a:gd name="connsiteY0" fmla="*/ 787490 h 812893"/>
                      <a:gd name="connsiteX1" fmla="*/ 367674 w 466611"/>
                      <a:gd name="connsiteY1" fmla="*/ 0 h 812893"/>
                      <a:gd name="connsiteX2" fmla="*/ 389066 w 466611"/>
                      <a:gd name="connsiteY2" fmla="*/ 8022 h 812893"/>
                      <a:gd name="connsiteX3" fmla="*/ 328901 w 466611"/>
                      <a:gd name="connsiteY3" fmla="*/ 307509 h 812893"/>
                      <a:gd name="connsiteX4" fmla="*/ 386392 w 466611"/>
                      <a:gd name="connsiteY4" fmla="*/ 307509 h 812893"/>
                      <a:gd name="connsiteX5" fmla="*/ 407784 w 466611"/>
                      <a:gd name="connsiteY5" fmla="*/ 89579 h 812893"/>
                      <a:gd name="connsiteX6" fmla="*/ 441209 w 466611"/>
                      <a:gd name="connsiteY6" fmla="*/ 92253 h 812893"/>
                      <a:gd name="connsiteX7" fmla="*/ 466611 w 466611"/>
                      <a:gd name="connsiteY7" fmla="*/ 796849 h 812893"/>
                      <a:gd name="connsiteX8" fmla="*/ 367674 w 466611"/>
                      <a:gd name="connsiteY8" fmla="*/ 802197 h 812893"/>
                      <a:gd name="connsiteX9" fmla="*/ 362326 w 466611"/>
                      <a:gd name="connsiteY9" fmla="*/ 699249 h 812893"/>
                      <a:gd name="connsiteX10" fmla="*/ 328901 w 466611"/>
                      <a:gd name="connsiteY10" fmla="*/ 703260 h 812893"/>
                      <a:gd name="connsiteX11" fmla="*/ 308846 w 466611"/>
                      <a:gd name="connsiteY11" fmla="*/ 804871 h 812893"/>
                      <a:gd name="connsiteX12" fmla="*/ 180494 w 466611"/>
                      <a:gd name="connsiteY12" fmla="*/ 812893 h 812893"/>
                      <a:gd name="connsiteX13" fmla="*/ 92253 w 466611"/>
                      <a:gd name="connsiteY13" fmla="*/ 802197 h 812893"/>
                      <a:gd name="connsiteX14" fmla="*/ 172472 w 466611"/>
                      <a:gd name="connsiteY14" fmla="*/ 596300 h 812893"/>
                      <a:gd name="connsiteX15" fmla="*/ 153754 w 466611"/>
                      <a:gd name="connsiteY15" fmla="*/ 589615 h 812893"/>
                      <a:gd name="connsiteX16" fmla="*/ 53480 w 466611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6611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9066" y="8022"/>
                        </a:lnTo>
                        <a:lnTo>
                          <a:pt x="328901" y="307509"/>
                        </a:lnTo>
                        <a:lnTo>
                          <a:pt x="386392" y="307509"/>
                        </a:lnTo>
                        <a:lnTo>
                          <a:pt x="407784" y="89579"/>
                        </a:lnTo>
                        <a:lnTo>
                          <a:pt x="441209" y="92253"/>
                        </a:lnTo>
                        <a:lnTo>
                          <a:pt x="466611" y="796849"/>
                        </a:lnTo>
                        <a:lnTo>
                          <a:pt x="367674" y="802197"/>
                        </a:lnTo>
                        <a:lnTo>
                          <a:pt x="362326" y="699249"/>
                        </a:lnTo>
                        <a:lnTo>
                          <a:pt x="328901" y="703260"/>
                        </a:lnTo>
                        <a:lnTo>
                          <a:pt x="308846" y="804871"/>
                        </a:lnTo>
                        <a:lnTo>
                          <a:pt x="180494" y="812893"/>
                        </a:lnTo>
                        <a:lnTo>
                          <a:pt x="92253" y="802197"/>
                        </a:lnTo>
                        <a:lnTo>
                          <a:pt x="172472" y="596300"/>
                        </a:lnTo>
                        <a:lnTo>
                          <a:pt x="153754" y="589615"/>
                        </a:lnTo>
                        <a:lnTo>
                          <a:pt x="53480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A8285075-85C8-C889-5274-5E6CD61667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30865" y="2816262"/>
                    <a:ext cx="135036" cy="232637"/>
                  </a:xfrm>
                  <a:custGeom>
                    <a:avLst/>
                    <a:gdLst>
                      <a:gd name="connsiteX0" fmla="*/ 61502 w 135036"/>
                      <a:gd name="connsiteY0" fmla="*/ 229963 h 232637"/>
                      <a:gd name="connsiteX1" fmla="*/ 0 w 135036"/>
                      <a:gd name="connsiteY1" fmla="*/ 52143 h 232637"/>
                      <a:gd name="connsiteX2" fmla="*/ 48132 w 135036"/>
                      <a:gd name="connsiteY2" fmla="*/ 30751 h 232637"/>
                      <a:gd name="connsiteX3" fmla="*/ 73535 w 135036"/>
                      <a:gd name="connsiteY3" fmla="*/ 100275 h 232637"/>
                      <a:gd name="connsiteX4" fmla="*/ 90916 w 135036"/>
                      <a:gd name="connsiteY4" fmla="*/ 96264 h 232637"/>
                      <a:gd name="connsiteX5" fmla="*/ 84231 w 135036"/>
                      <a:gd name="connsiteY5" fmla="*/ 17381 h 232637"/>
                      <a:gd name="connsiteX6" fmla="*/ 129689 w 135036"/>
                      <a:gd name="connsiteY6" fmla="*/ 0 h 232637"/>
                      <a:gd name="connsiteX7" fmla="*/ 135037 w 135036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036" h="232637">
                        <a:moveTo>
                          <a:pt x="61502" y="229963"/>
                        </a:moveTo>
                        <a:lnTo>
                          <a:pt x="0" y="52143"/>
                        </a:lnTo>
                        <a:lnTo>
                          <a:pt x="48132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4231" y="17381"/>
                        </a:lnTo>
                        <a:lnTo>
                          <a:pt x="129689" y="0"/>
                        </a:lnTo>
                        <a:lnTo>
                          <a:pt x="135037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FCA08146-444F-6DE4-50BA-541062CB8E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37239" y="4036939"/>
                    <a:ext cx="776794" cy="458589"/>
                  </a:xfrm>
                  <a:custGeom>
                    <a:avLst/>
                    <a:gdLst>
                      <a:gd name="connsiteX0" fmla="*/ 213919 w 776794"/>
                      <a:gd name="connsiteY0" fmla="*/ 0 h 458589"/>
                      <a:gd name="connsiteX1" fmla="*/ 0 w 776794"/>
                      <a:gd name="connsiteY1" fmla="*/ 389066 h 458589"/>
                      <a:gd name="connsiteX2" fmla="*/ 36099 w 776794"/>
                      <a:gd name="connsiteY2" fmla="*/ 393077 h 458589"/>
                      <a:gd name="connsiteX3" fmla="*/ 136374 w 776794"/>
                      <a:gd name="connsiteY3" fmla="*/ 208571 h 458589"/>
                      <a:gd name="connsiteX4" fmla="*/ 163114 w 776794"/>
                      <a:gd name="connsiteY4" fmla="*/ 212582 h 458589"/>
                      <a:gd name="connsiteX5" fmla="*/ 106960 w 776794"/>
                      <a:gd name="connsiteY5" fmla="*/ 401099 h 458589"/>
                      <a:gd name="connsiteX6" fmla="*/ 241996 w 776794"/>
                      <a:gd name="connsiteY6" fmla="*/ 451904 h 458589"/>
                      <a:gd name="connsiteX7" fmla="*/ 322216 w 776794"/>
                      <a:gd name="connsiteY7" fmla="*/ 181831 h 458589"/>
                      <a:gd name="connsiteX8" fmla="*/ 332912 w 776794"/>
                      <a:gd name="connsiteY8" fmla="*/ 183169 h 458589"/>
                      <a:gd name="connsiteX9" fmla="*/ 290128 w 776794"/>
                      <a:gd name="connsiteY9" fmla="*/ 458589 h 458589"/>
                      <a:gd name="connsiteX10" fmla="*/ 512069 w 776794"/>
                      <a:gd name="connsiteY10" fmla="*/ 425164 h 458589"/>
                      <a:gd name="connsiteX11" fmla="*/ 542820 w 776794"/>
                      <a:gd name="connsiteY11" fmla="*/ 251355 h 458589"/>
                      <a:gd name="connsiteX12" fmla="*/ 589615 w 776794"/>
                      <a:gd name="connsiteY12" fmla="*/ 251355 h 458589"/>
                      <a:gd name="connsiteX13" fmla="*/ 592289 w 776794"/>
                      <a:gd name="connsiteY13" fmla="*/ 429176 h 458589"/>
                      <a:gd name="connsiteX14" fmla="*/ 684542 w 776794"/>
                      <a:gd name="connsiteY14" fmla="*/ 437198 h 458589"/>
                      <a:gd name="connsiteX15" fmla="*/ 692563 w 776794"/>
                      <a:gd name="connsiteY15" fmla="*/ 315531 h 458589"/>
                      <a:gd name="connsiteX16" fmla="*/ 708608 w 776794"/>
                      <a:gd name="connsiteY16" fmla="*/ 319542 h 458589"/>
                      <a:gd name="connsiteX17" fmla="*/ 719303 w 776794"/>
                      <a:gd name="connsiteY17" fmla="*/ 445219 h 458589"/>
                      <a:gd name="connsiteX18" fmla="*/ 776794 w 776794"/>
                      <a:gd name="connsiteY18" fmla="*/ 453241 h 458589"/>
                      <a:gd name="connsiteX19" fmla="*/ 751392 w 776794"/>
                      <a:gd name="connsiteY19" fmla="*/ 17381 h 458589"/>
                      <a:gd name="connsiteX20" fmla="*/ 659139 w 776794"/>
                      <a:gd name="connsiteY20" fmla="*/ 18718 h 458589"/>
                      <a:gd name="connsiteX21" fmla="*/ 660476 w 776794"/>
                      <a:gd name="connsiteY21" fmla="*/ 112308 h 458589"/>
                      <a:gd name="connsiteX22" fmla="*/ 643095 w 776794"/>
                      <a:gd name="connsiteY22" fmla="*/ 110970 h 458589"/>
                      <a:gd name="connsiteX23" fmla="*/ 633736 w 776794"/>
                      <a:gd name="connsiteY23" fmla="*/ 21392 h 458589"/>
                      <a:gd name="connsiteX24" fmla="*/ 443883 w 776794"/>
                      <a:gd name="connsiteY24" fmla="*/ 32088 h 458589"/>
                      <a:gd name="connsiteX25" fmla="*/ 426501 w 776794"/>
                      <a:gd name="connsiteY25" fmla="*/ 149744 h 458589"/>
                      <a:gd name="connsiteX26" fmla="*/ 410458 w 776794"/>
                      <a:gd name="connsiteY26" fmla="*/ 145732 h 458589"/>
                      <a:gd name="connsiteX27" fmla="*/ 409121 w 776794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6794" h="458589">
                        <a:moveTo>
                          <a:pt x="213919" y="0"/>
                        </a:moveTo>
                        <a:lnTo>
                          <a:pt x="0" y="389066"/>
                        </a:lnTo>
                        <a:lnTo>
                          <a:pt x="36099" y="393077"/>
                        </a:lnTo>
                        <a:lnTo>
                          <a:pt x="136374" y="208571"/>
                        </a:lnTo>
                        <a:lnTo>
                          <a:pt x="163114" y="212582"/>
                        </a:lnTo>
                        <a:lnTo>
                          <a:pt x="106960" y="401099"/>
                        </a:lnTo>
                        <a:lnTo>
                          <a:pt x="241996" y="451904"/>
                        </a:lnTo>
                        <a:lnTo>
                          <a:pt x="322216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2820" y="251355"/>
                        </a:lnTo>
                        <a:lnTo>
                          <a:pt x="589615" y="251355"/>
                        </a:lnTo>
                        <a:lnTo>
                          <a:pt x="592289" y="429176"/>
                        </a:lnTo>
                        <a:lnTo>
                          <a:pt x="684542" y="437198"/>
                        </a:lnTo>
                        <a:lnTo>
                          <a:pt x="692563" y="315531"/>
                        </a:lnTo>
                        <a:lnTo>
                          <a:pt x="708608" y="319542"/>
                        </a:lnTo>
                        <a:lnTo>
                          <a:pt x="719303" y="445219"/>
                        </a:lnTo>
                        <a:lnTo>
                          <a:pt x="776794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60476" y="112308"/>
                        </a:lnTo>
                        <a:lnTo>
                          <a:pt x="643095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1" y="149744"/>
                        </a:lnTo>
                        <a:lnTo>
                          <a:pt x="410458" y="145732"/>
                        </a:lnTo>
                        <a:lnTo>
                          <a:pt x="409121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C4EB1176-14D1-E464-976F-A5752FFE37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6011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8 w 96263"/>
                      <a:gd name="connsiteY1" fmla="*/ 0 h 216593"/>
                      <a:gd name="connsiteX2" fmla="*/ 96264 w 96263"/>
                      <a:gd name="connsiteY2" fmla="*/ 46795 h 216593"/>
                      <a:gd name="connsiteX3" fmla="*/ 52143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8" y="0"/>
                        </a:lnTo>
                        <a:lnTo>
                          <a:pt x="96264" y="46795"/>
                        </a:lnTo>
                        <a:lnTo>
                          <a:pt x="52143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687889E0-A0FD-2A02-A915-AF0DF8C586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7348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60165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3 w 401098"/>
                      <a:gd name="connsiteY3" fmla="*/ 660476 h 838295"/>
                      <a:gd name="connsiteX4" fmla="*/ 183168 w 401098"/>
                      <a:gd name="connsiteY4" fmla="*/ 660476 h 838295"/>
                      <a:gd name="connsiteX5" fmla="*/ 211245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8132 w 401098"/>
                      <a:gd name="connsiteY8" fmla="*/ 0 h 838295"/>
                      <a:gd name="connsiteX9" fmla="*/ 29414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60165" y="838296"/>
                        </a:lnTo>
                        <a:lnTo>
                          <a:pt x="173809" y="835622"/>
                        </a:lnTo>
                        <a:lnTo>
                          <a:pt x="149743" y="660476"/>
                        </a:lnTo>
                        <a:lnTo>
                          <a:pt x="183168" y="660476"/>
                        </a:lnTo>
                        <a:lnTo>
                          <a:pt x="211245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8132" y="0"/>
                        </a:lnTo>
                        <a:lnTo>
                          <a:pt x="29414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3CB7C8D0-396C-ACA3-1456-96B0C22A36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66176" y="3999503"/>
                    <a:ext cx="667160" cy="514743"/>
                  </a:xfrm>
                  <a:custGeom>
                    <a:avLst/>
                    <a:gdLst>
                      <a:gd name="connsiteX0" fmla="*/ 0 w 667160"/>
                      <a:gd name="connsiteY0" fmla="*/ 50806 h 514743"/>
                      <a:gd name="connsiteX1" fmla="*/ 32088 w 667160"/>
                      <a:gd name="connsiteY1" fmla="*/ 514743 h 514743"/>
                      <a:gd name="connsiteX2" fmla="*/ 171135 w 667160"/>
                      <a:gd name="connsiteY2" fmla="*/ 471959 h 514743"/>
                      <a:gd name="connsiteX3" fmla="*/ 145732 w 667160"/>
                      <a:gd name="connsiteY3" fmla="*/ 271410 h 514743"/>
                      <a:gd name="connsiteX4" fmla="*/ 164450 w 667160"/>
                      <a:gd name="connsiteY4" fmla="*/ 263388 h 514743"/>
                      <a:gd name="connsiteX5" fmla="*/ 205897 w 667160"/>
                      <a:gd name="connsiteY5" fmla="*/ 465274 h 514743"/>
                      <a:gd name="connsiteX6" fmla="*/ 366337 w 667160"/>
                      <a:gd name="connsiteY6" fmla="*/ 483992 h 514743"/>
                      <a:gd name="connsiteX7" fmla="*/ 324890 w 667160"/>
                      <a:gd name="connsiteY7" fmla="*/ 217930 h 514743"/>
                      <a:gd name="connsiteX8" fmla="*/ 350293 w 667160"/>
                      <a:gd name="connsiteY8" fmla="*/ 213919 h 514743"/>
                      <a:gd name="connsiteX9" fmla="*/ 435861 w 667160"/>
                      <a:gd name="connsiteY9" fmla="*/ 488003 h 514743"/>
                      <a:gd name="connsiteX10" fmla="*/ 577582 w 667160"/>
                      <a:gd name="connsiteY10" fmla="*/ 508058 h 514743"/>
                      <a:gd name="connsiteX11" fmla="*/ 521428 w 667160"/>
                      <a:gd name="connsiteY11" fmla="*/ 354304 h 514743"/>
                      <a:gd name="connsiteX12" fmla="*/ 533461 w 667160"/>
                      <a:gd name="connsiteY12" fmla="*/ 346282 h 514743"/>
                      <a:gd name="connsiteX13" fmla="*/ 612344 w 667160"/>
                      <a:gd name="connsiteY13" fmla="*/ 502710 h 514743"/>
                      <a:gd name="connsiteX14" fmla="*/ 667161 w 667160"/>
                      <a:gd name="connsiteY14" fmla="*/ 482655 h 514743"/>
                      <a:gd name="connsiteX15" fmla="*/ 397088 w 667160"/>
                      <a:gd name="connsiteY15" fmla="*/ 0 h 514743"/>
                      <a:gd name="connsiteX16" fmla="*/ 228626 w 667160"/>
                      <a:gd name="connsiteY16" fmla="*/ 46795 h 514743"/>
                      <a:gd name="connsiteX17" fmla="*/ 248681 w 667160"/>
                      <a:gd name="connsiteY17" fmla="*/ 188516 h 514743"/>
                      <a:gd name="connsiteX18" fmla="*/ 231300 w 667160"/>
                      <a:gd name="connsiteY18" fmla="*/ 192527 h 514743"/>
                      <a:gd name="connsiteX19" fmla="*/ 187179 w 667160"/>
                      <a:gd name="connsiteY19" fmla="*/ 44121 h 514743"/>
                      <a:gd name="connsiteX20" fmla="*/ 86905 w 667160"/>
                      <a:gd name="connsiteY20" fmla="*/ 53480 h 514743"/>
                      <a:gd name="connsiteX21" fmla="*/ 77546 w 667160"/>
                      <a:gd name="connsiteY21" fmla="*/ 112308 h 514743"/>
                      <a:gd name="connsiteX22" fmla="*/ 56154 w 667160"/>
                      <a:gd name="connsiteY22" fmla="*/ 112308 h 514743"/>
                      <a:gd name="connsiteX23" fmla="*/ 34762 w 667160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0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71135" y="471959"/>
                        </a:lnTo>
                        <a:lnTo>
                          <a:pt x="145732" y="271410"/>
                        </a:lnTo>
                        <a:lnTo>
                          <a:pt x="164450" y="263388"/>
                        </a:lnTo>
                        <a:lnTo>
                          <a:pt x="205897" y="465274"/>
                        </a:lnTo>
                        <a:lnTo>
                          <a:pt x="366337" y="483992"/>
                        </a:lnTo>
                        <a:lnTo>
                          <a:pt x="324890" y="217930"/>
                        </a:lnTo>
                        <a:lnTo>
                          <a:pt x="350293" y="213919"/>
                        </a:lnTo>
                        <a:lnTo>
                          <a:pt x="435861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3461" y="346282"/>
                        </a:lnTo>
                        <a:lnTo>
                          <a:pt x="612344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8626" y="46795"/>
                        </a:lnTo>
                        <a:lnTo>
                          <a:pt x="248681" y="188516"/>
                        </a:lnTo>
                        <a:lnTo>
                          <a:pt x="231300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648BEDF9-B812-C4F3-2AE1-8036610499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171135"/>
                </a:xfrm>
                <a:custGeom>
                  <a:avLst/>
                  <a:gdLst>
                    <a:gd name="connsiteX0" fmla="*/ 812893 w 812893"/>
                    <a:gd name="connsiteY0" fmla="*/ 171135 h 171135"/>
                    <a:gd name="connsiteX1" fmla="*/ 402435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3 w 812893"/>
                    <a:gd name="connsiteY4" fmla="*/ 0 h 171135"/>
                    <a:gd name="connsiteX5" fmla="*/ 812893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3" y="171135"/>
                      </a:moveTo>
                      <a:cubicBezTo>
                        <a:pt x="812893" y="171135"/>
                        <a:pt x="696574" y="56154"/>
                        <a:pt x="402435" y="56154"/>
                      </a:cubicBezTo>
                      <a:cubicBezTo>
                        <a:pt x="108296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3" y="0"/>
                      </a:lnTo>
                      <a:lnTo>
                        <a:pt x="812893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C9BE07F1-5744-3C8E-F5AA-3B8123F8A0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2">
                <a:extLst>
                  <a:ext uri="{FF2B5EF4-FFF2-40B4-BE49-F238E27FC236}">
                    <a16:creationId xmlns:a16="http://schemas.microsoft.com/office/drawing/2014/main" id="{035FD2B2-7382-51BC-3370-976E4DDF70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091449" y="2778826"/>
                <a:ext cx="1624449" cy="2970804"/>
                <a:chOff x="7091449" y="2778826"/>
                <a:chExt cx="1624449" cy="2970804"/>
              </a:xfrm>
            </p:grpSpPr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41D07B72-A27A-C4EC-4119-0492F9924C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6B2CCC2-0DFB-4E26-4D24-21E3C680D4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CD7E9D54-79C6-F490-829D-47D45069F8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3720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09 w 405109"/>
                    <a:gd name="connsiteY1" fmla="*/ 0 h 923863"/>
                    <a:gd name="connsiteX2" fmla="*/ 405109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09" y="0"/>
                      </a:lnTo>
                      <a:lnTo>
                        <a:pt x="405109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2BE2FFA1-2227-2E86-9ED5-2AF8990BC8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39343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1" name="Graphic 2">
                  <a:extLst>
                    <a:ext uri="{FF2B5EF4-FFF2-40B4-BE49-F238E27FC236}">
                      <a16:creationId xmlns:a16="http://schemas.microsoft.com/office/drawing/2014/main" id="{6ADBA997-B105-B3AF-FED0-715421E5BEC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90937" y="4200053"/>
                  <a:ext cx="1052214" cy="1222013"/>
                  <a:chOff x="7390937" y="4200053"/>
                  <a:chExt cx="1052214" cy="1222013"/>
                </a:xfrm>
                <a:solidFill>
                  <a:srgbClr val="7C0A00"/>
                </a:solidFill>
              </p:grpSpPr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0E944904-41A8-4923-69D2-6C75335282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90937" y="4200053"/>
                    <a:ext cx="28076" cy="1222013"/>
                  </a:xfrm>
                  <a:custGeom>
                    <a:avLst/>
                    <a:gdLst>
                      <a:gd name="connsiteX0" fmla="*/ 24066 w 28076"/>
                      <a:gd name="connsiteY0" fmla="*/ 564212 h 1222013"/>
                      <a:gd name="connsiteX1" fmla="*/ 18717 w 28076"/>
                      <a:gd name="connsiteY1" fmla="*/ 164450 h 1222013"/>
                      <a:gd name="connsiteX2" fmla="*/ 18717 w 28076"/>
                      <a:gd name="connsiteY2" fmla="*/ 110970 h 1222013"/>
                      <a:gd name="connsiteX3" fmla="*/ 18717 w 28076"/>
                      <a:gd name="connsiteY3" fmla="*/ 58828 h 1222013"/>
                      <a:gd name="connsiteX4" fmla="*/ 20055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7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4066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4066" y="564212"/>
                        </a:moveTo>
                        <a:cubicBezTo>
                          <a:pt x="21392" y="433186"/>
                          <a:pt x="18717" y="298150"/>
                          <a:pt x="18717" y="164450"/>
                        </a:cubicBezTo>
                        <a:cubicBezTo>
                          <a:pt x="18717" y="147070"/>
                          <a:pt x="18717" y="128351"/>
                          <a:pt x="18717" y="110970"/>
                        </a:cubicBezTo>
                        <a:cubicBezTo>
                          <a:pt x="18717" y="93590"/>
                          <a:pt x="18717" y="76209"/>
                          <a:pt x="18717" y="58828"/>
                        </a:cubicBezTo>
                        <a:cubicBezTo>
                          <a:pt x="18717" y="40110"/>
                          <a:pt x="18717" y="21392"/>
                          <a:pt x="20055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3" y="433186"/>
                          <a:pt x="5347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8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2" y="695238"/>
                          <a:pt x="24066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B719B17C-78A4-DFC2-0B97-838478033C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74104" y="4200053"/>
                    <a:ext cx="33424" cy="1222013"/>
                  </a:xfrm>
                  <a:custGeom>
                    <a:avLst/>
                    <a:gdLst>
                      <a:gd name="connsiteX0" fmla="*/ 17382 w 33424"/>
                      <a:gd name="connsiteY0" fmla="*/ 394414 h 1222013"/>
                      <a:gd name="connsiteX1" fmla="*/ 17382 w 33424"/>
                      <a:gd name="connsiteY1" fmla="*/ 54816 h 1222013"/>
                      <a:gd name="connsiteX2" fmla="*/ 16044 w 33424"/>
                      <a:gd name="connsiteY2" fmla="*/ 1337 h 1222013"/>
                      <a:gd name="connsiteX3" fmla="*/ 17382 w 33424"/>
                      <a:gd name="connsiteY3" fmla="*/ 1337 h 1222013"/>
                      <a:gd name="connsiteX4" fmla="*/ 16044 w 33424"/>
                      <a:gd name="connsiteY4" fmla="*/ 1337 h 1222013"/>
                      <a:gd name="connsiteX5" fmla="*/ 16044 w 33424"/>
                      <a:gd name="connsiteY5" fmla="*/ 1337 h 1222013"/>
                      <a:gd name="connsiteX6" fmla="*/ 17382 w 33424"/>
                      <a:gd name="connsiteY6" fmla="*/ 1337 h 1222013"/>
                      <a:gd name="connsiteX7" fmla="*/ 17382 w 33424"/>
                      <a:gd name="connsiteY7" fmla="*/ 0 h 1222013"/>
                      <a:gd name="connsiteX8" fmla="*/ 0 w 33424"/>
                      <a:gd name="connsiteY8" fmla="*/ 0 h 1222013"/>
                      <a:gd name="connsiteX9" fmla="*/ 0 w 33424"/>
                      <a:gd name="connsiteY9" fmla="*/ 1337 h 1222013"/>
                      <a:gd name="connsiteX10" fmla="*/ 8022 w 33424"/>
                      <a:gd name="connsiteY10" fmla="*/ 1337 h 1222013"/>
                      <a:gd name="connsiteX11" fmla="*/ 0 w 33424"/>
                      <a:gd name="connsiteY11" fmla="*/ 1337 h 1222013"/>
                      <a:gd name="connsiteX12" fmla="*/ 0 w 33424"/>
                      <a:gd name="connsiteY12" fmla="*/ 394414 h 1222013"/>
                      <a:gd name="connsiteX13" fmla="*/ 8022 w 33424"/>
                      <a:gd name="connsiteY13" fmla="*/ 811556 h 1222013"/>
                      <a:gd name="connsiteX14" fmla="*/ 16044 w 33424"/>
                      <a:gd name="connsiteY14" fmla="*/ 1222014 h 1222013"/>
                      <a:gd name="connsiteX15" fmla="*/ 33425 w 33424"/>
                      <a:gd name="connsiteY15" fmla="*/ 1222014 h 1222013"/>
                      <a:gd name="connsiteX16" fmla="*/ 25403 w 33424"/>
                      <a:gd name="connsiteY16" fmla="*/ 810219 h 1222013"/>
                      <a:gd name="connsiteX17" fmla="*/ 17382 w 33424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3424" h="1222013">
                        <a:moveTo>
                          <a:pt x="17382" y="394414"/>
                        </a:moveTo>
                        <a:cubicBezTo>
                          <a:pt x="17382" y="203223"/>
                          <a:pt x="17382" y="105623"/>
                          <a:pt x="17382" y="54816"/>
                        </a:cubicBezTo>
                        <a:cubicBezTo>
                          <a:pt x="17382" y="25403"/>
                          <a:pt x="17382" y="9359"/>
                          <a:pt x="16044" y="1337"/>
                        </a:cubicBezTo>
                        <a:lnTo>
                          <a:pt x="17382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2" y="1337"/>
                        </a:lnTo>
                        <a:cubicBezTo>
                          <a:pt x="17382" y="1337"/>
                          <a:pt x="17382" y="0"/>
                          <a:pt x="1738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2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6044" y="1222014"/>
                        </a:cubicBezTo>
                        <a:lnTo>
                          <a:pt x="33425" y="1222014"/>
                        </a:lnTo>
                        <a:cubicBezTo>
                          <a:pt x="33425" y="1084303"/>
                          <a:pt x="29414" y="945256"/>
                          <a:pt x="25403" y="810219"/>
                        </a:cubicBezTo>
                        <a:cubicBezTo>
                          <a:pt x="21392" y="675183"/>
                          <a:pt x="17382" y="533461"/>
                          <a:pt x="17382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52DFBE17-F4B8-9614-C5A0-6FA17B9109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19837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6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6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AB8FE5D3-211A-14BA-61BB-DCD653243A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822786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2 w 102948"/>
                      <a:gd name="connsiteY2" fmla="*/ 758077 h 1211317"/>
                      <a:gd name="connsiteX3" fmla="*/ 85567 w 102948"/>
                      <a:gd name="connsiteY3" fmla="*/ 1211318 h 1211317"/>
                      <a:gd name="connsiteX4" fmla="*/ 102949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2" y="332912"/>
                          <a:pt x="33425" y="558864"/>
                          <a:pt x="52142" y="758077"/>
                        </a:cubicBezTo>
                        <a:cubicBezTo>
                          <a:pt x="66850" y="911831"/>
                          <a:pt x="80220" y="1050879"/>
                          <a:pt x="85567" y="1211318"/>
                        </a:cubicBezTo>
                        <a:lnTo>
                          <a:pt x="102949" y="1211318"/>
                        </a:lnTo>
                        <a:cubicBezTo>
                          <a:pt x="96264" y="1050879"/>
                          <a:pt x="84231" y="911831"/>
                          <a:pt x="69524" y="756740"/>
                        </a:cubicBezTo>
                        <a:cubicBezTo>
                          <a:pt x="50806" y="557527"/>
                          <a:pt x="29414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6822F3AD-0BE2-AA8E-783F-76B11AC7BA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01943" y="4216096"/>
                    <a:ext cx="52143" cy="1205970"/>
                  </a:xfrm>
                  <a:custGeom>
                    <a:avLst/>
                    <a:gdLst>
                      <a:gd name="connsiteX0" fmla="*/ 52143 w 52143"/>
                      <a:gd name="connsiteY0" fmla="*/ 985366 h 1205970"/>
                      <a:gd name="connsiteX1" fmla="*/ 52143 w 52143"/>
                      <a:gd name="connsiteY1" fmla="*/ 980018 h 1205970"/>
                      <a:gd name="connsiteX2" fmla="*/ 34762 w 52143"/>
                      <a:gd name="connsiteY2" fmla="*/ 592289 h 1205970"/>
                      <a:gd name="connsiteX3" fmla="*/ 17382 w 52143"/>
                      <a:gd name="connsiteY3" fmla="*/ 204561 h 1205970"/>
                      <a:gd name="connsiteX4" fmla="*/ 25403 w 52143"/>
                      <a:gd name="connsiteY4" fmla="*/ 1337 h 1205970"/>
                      <a:gd name="connsiteX5" fmla="*/ 8022 w 52143"/>
                      <a:gd name="connsiteY5" fmla="*/ 0 h 1205970"/>
                      <a:gd name="connsiteX6" fmla="*/ 0 w 52143"/>
                      <a:gd name="connsiteY6" fmla="*/ 204561 h 1205970"/>
                      <a:gd name="connsiteX7" fmla="*/ 17382 w 52143"/>
                      <a:gd name="connsiteY7" fmla="*/ 593626 h 1205970"/>
                      <a:gd name="connsiteX8" fmla="*/ 34762 w 52143"/>
                      <a:gd name="connsiteY8" fmla="*/ 980018 h 1205970"/>
                      <a:gd name="connsiteX9" fmla="*/ 34762 w 52143"/>
                      <a:gd name="connsiteY9" fmla="*/ 985366 h 1205970"/>
                      <a:gd name="connsiteX10" fmla="*/ 30752 w 52143"/>
                      <a:gd name="connsiteY10" fmla="*/ 1089651 h 1205970"/>
                      <a:gd name="connsiteX11" fmla="*/ 25403 w 52143"/>
                      <a:gd name="connsiteY11" fmla="*/ 1205970 h 1205970"/>
                      <a:gd name="connsiteX12" fmla="*/ 42784 w 52143"/>
                      <a:gd name="connsiteY12" fmla="*/ 1205970 h 1205970"/>
                      <a:gd name="connsiteX13" fmla="*/ 48132 w 52143"/>
                      <a:gd name="connsiteY13" fmla="*/ 1089651 h 1205970"/>
                      <a:gd name="connsiteX14" fmla="*/ 52143 w 52143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3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2" y="332912"/>
                          <a:pt x="17382" y="204561"/>
                        </a:cubicBezTo>
                        <a:cubicBezTo>
                          <a:pt x="17382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2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2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C3D9E7DC-D30B-AE71-2427-D8D92B18F7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70130" y="4292305"/>
                    <a:ext cx="168461" cy="399761"/>
                  </a:xfrm>
                  <a:custGeom>
                    <a:avLst/>
                    <a:gdLst>
                      <a:gd name="connsiteX0" fmla="*/ 149744 w 168461"/>
                      <a:gd name="connsiteY0" fmla="*/ 0 h 399761"/>
                      <a:gd name="connsiteX1" fmla="*/ 76209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7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4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4" y="0"/>
                        </a:moveTo>
                        <a:cubicBezTo>
                          <a:pt x="141721" y="229963"/>
                          <a:pt x="90916" y="367674"/>
                          <a:pt x="76209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7" y="36099"/>
                          <a:pt x="18717" y="34762"/>
                        </a:cubicBezTo>
                        <a:cubicBezTo>
                          <a:pt x="18717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4" y="399762"/>
                          <a:pt x="161776" y="221941"/>
                          <a:pt x="168461" y="2674"/>
                        </a:cubicBezTo>
                        <a:lnTo>
                          <a:pt x="149744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86654F29-C913-0CED-FBE2-2B024958EE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229232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2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2" y="1048204"/>
                          <a:pt x="17382" y="950603"/>
                        </a:cubicBezTo>
                        <a:cubicBezTo>
                          <a:pt x="17382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9044BDC4-3195-8270-F561-F276EEF12D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73628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6 w 69523"/>
                      <a:gd name="connsiteY1" fmla="*/ 803534 h 803534"/>
                      <a:gd name="connsiteX2" fmla="*/ 69523 w 69523"/>
                      <a:gd name="connsiteY2" fmla="*/ 803534 h 803534"/>
                      <a:gd name="connsiteX3" fmla="*/ 69523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3 w 69523"/>
                      <a:gd name="connsiteY5" fmla="*/ 30751 h 803534"/>
                      <a:gd name="connsiteX6" fmla="*/ 69523 w 69523"/>
                      <a:gd name="connsiteY6" fmla="*/ 22729 h 803534"/>
                      <a:gd name="connsiteX7" fmla="*/ 69523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8" y="655128"/>
                          <a:pt x="68186" y="803534"/>
                        </a:cubicBezTo>
                        <a:lnTo>
                          <a:pt x="69523" y="803534"/>
                        </a:lnTo>
                        <a:lnTo>
                          <a:pt x="69523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3" y="30751"/>
                        </a:cubicBezTo>
                        <a:lnTo>
                          <a:pt x="69523" y="22729"/>
                        </a:lnTo>
                        <a:lnTo>
                          <a:pt x="69523" y="0"/>
                        </a:lnTo>
                        <a:cubicBezTo>
                          <a:pt x="17381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3C235637-91C9-1C19-E561-DB29992F30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35607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2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2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7 w 137342"/>
                      <a:gd name="connsiteY12" fmla="*/ 653791 h 653790"/>
                      <a:gd name="connsiteX13" fmla="*/ 136374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9" y="291465"/>
                          <a:pt x="125677" y="217930"/>
                        </a:cubicBezTo>
                        <a:cubicBezTo>
                          <a:pt x="123004" y="183169"/>
                          <a:pt x="121666" y="148407"/>
                          <a:pt x="118992" y="113645"/>
                        </a:cubicBezTo>
                        <a:lnTo>
                          <a:pt x="101611" y="114982"/>
                        </a:lnTo>
                        <a:cubicBezTo>
                          <a:pt x="102949" y="149744"/>
                          <a:pt x="105622" y="184505"/>
                          <a:pt x="108296" y="219267"/>
                        </a:cubicBezTo>
                        <a:cubicBezTo>
                          <a:pt x="112307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2" y="490678"/>
                        </a:cubicBezTo>
                        <a:cubicBezTo>
                          <a:pt x="120330" y="534798"/>
                          <a:pt x="123004" y="624377"/>
                          <a:pt x="110970" y="635073"/>
                        </a:cubicBezTo>
                        <a:cubicBezTo>
                          <a:pt x="89579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9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7" y="653791"/>
                        </a:cubicBezTo>
                        <a:cubicBezTo>
                          <a:pt x="137710" y="652454"/>
                          <a:pt x="139047" y="600311"/>
                          <a:pt x="136374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E4009A25-A484-1744-C7D1-592234410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446060"/>
                  <a:ext cx="1097672" cy="362325"/>
                </a:xfrm>
                <a:custGeom>
                  <a:avLst/>
                  <a:gdLst>
                    <a:gd name="connsiteX0" fmla="*/ 1097673 w 1097672"/>
                    <a:gd name="connsiteY0" fmla="*/ 0 h 362325"/>
                    <a:gd name="connsiteX1" fmla="*/ 0 w 1097672"/>
                    <a:gd name="connsiteY1" fmla="*/ 0 h 362325"/>
                    <a:gd name="connsiteX2" fmla="*/ 0 w 1097672"/>
                    <a:gd name="connsiteY2" fmla="*/ 362326 h 362325"/>
                    <a:gd name="connsiteX3" fmla="*/ 549505 w 1097672"/>
                    <a:gd name="connsiteY3" fmla="*/ 157765 h 362325"/>
                    <a:gd name="connsiteX4" fmla="*/ 1097673 w 1097672"/>
                    <a:gd name="connsiteY4" fmla="*/ 362326 h 362325"/>
                    <a:gd name="connsiteX5" fmla="*/ 1097673 w 1097672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2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209BD728-441A-C685-A4B1-F733CE09AA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53811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AB65F724-D1EC-EE30-09C3-7C54C13BCE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4B4B729D-2ADC-AAF2-2923-6189380325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898995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" name="Graphic 2">
                  <a:extLst>
                    <a:ext uri="{FF2B5EF4-FFF2-40B4-BE49-F238E27FC236}">
                      <a16:creationId xmlns:a16="http://schemas.microsoft.com/office/drawing/2014/main" id="{95816EB9-9064-5B53-3C39-22931C5047A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666357" y="4825766"/>
                  <a:ext cx="455915" cy="216593"/>
                  <a:chOff x="7666357" y="4825766"/>
                  <a:chExt cx="455915" cy="216593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35E8D334-3BC2-7C91-881E-1F2A2E209C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5 w 455915"/>
                      <a:gd name="connsiteY1" fmla="*/ 0 h 127014"/>
                      <a:gd name="connsiteX2" fmla="*/ 455915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184BEAC3-8C9C-8AFD-32A8-E999F11FD9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5 w 455915"/>
                      <a:gd name="connsiteY1" fmla="*/ 0 h 49468"/>
                      <a:gd name="connsiteX2" fmla="*/ 455915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8" name="Graphic 2">
                    <a:extLst>
                      <a:ext uri="{FF2B5EF4-FFF2-40B4-BE49-F238E27FC236}">
                        <a16:creationId xmlns:a16="http://schemas.microsoft.com/office/drawing/2014/main" id="{388C63E8-3982-6D63-91CE-77330D00B5D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97108" y="4825766"/>
                    <a:ext cx="395750" cy="86904"/>
                    <a:chOff x="7697108" y="4825766"/>
                    <a:chExt cx="395750" cy="86904"/>
                  </a:xfrm>
                </p:grpSpPr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CD19BB23-0E1C-27AC-AC59-156481F9CBFF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0 w 395750"/>
                        <a:gd name="connsiteY1" fmla="*/ 0 h 86904"/>
                        <a:gd name="connsiteX2" fmla="*/ 395750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FFAB85A4-59BC-5AEE-89F1-1E449F3F395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0 w 395750"/>
                        <a:gd name="connsiteY1" fmla="*/ 0 h 24065"/>
                        <a:gd name="connsiteX2" fmla="*/ 395750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67BE893D-A761-80EB-88C3-D4601D956BB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31871" y="4879246"/>
                      <a:ext cx="324889" cy="33424"/>
                    </a:xfrm>
                    <a:custGeom>
                      <a:avLst/>
                      <a:gdLst>
                        <a:gd name="connsiteX0" fmla="*/ 324890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2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4890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2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9A34EBB7-74F0-F70B-E2AD-0F1E213062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0 w 395750"/>
                        <a:gd name="connsiteY1" fmla="*/ 0 h 8021"/>
                        <a:gd name="connsiteX2" fmla="*/ 395750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64D79A44-9525-E980-9EC8-8BBC5EC138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05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4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4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0E7F80E2-07E2-F52A-7506-8F7961964F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696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BDCC8313-3E0B-F10F-2BC9-66D53564F07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8070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3719F0E8-A652-3787-476E-B8FD7C9DC6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8940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9440F69B-D5CF-C893-01C3-B58378B69BF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0277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8" name="Graphic 2">
                    <a:extLst>
                      <a:ext uri="{FF2B5EF4-FFF2-40B4-BE49-F238E27FC236}">
                        <a16:creationId xmlns:a16="http://schemas.microsoft.com/office/drawing/2014/main" id="{1A7F0289-5489-443A-C66D-20E6F3C9D98D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79727" y="4922030"/>
                    <a:ext cx="309356" cy="30750"/>
                    <a:chOff x="7679727" y="4922030"/>
                    <a:chExt cx="309356" cy="30750"/>
                  </a:xfrm>
                  <a:solidFill>
                    <a:srgbClr val="DD9638"/>
                  </a:solidFill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id="{60393476-72FD-0CB0-EB1E-20CC68131B9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79727" y="4922030"/>
                      <a:ext cx="270073" cy="29563"/>
                    </a:xfrm>
                    <a:custGeom>
                      <a:avLst/>
                      <a:gdLst>
                        <a:gd name="connsiteX0" fmla="*/ 0 w 270073"/>
                        <a:gd name="connsiteY0" fmla="*/ 0 h 29563"/>
                        <a:gd name="connsiteX1" fmla="*/ 0 w 270073"/>
                        <a:gd name="connsiteY1" fmla="*/ 29414 h 29563"/>
                        <a:gd name="connsiteX2" fmla="*/ 270073 w 270073"/>
                        <a:gd name="connsiteY2" fmla="*/ 0 h 29563"/>
                        <a:gd name="connsiteX3" fmla="*/ 0 w 270073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3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4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id="{26495325-74EC-DB86-EC79-6A387D1CDDF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4928" y="4935549"/>
                      <a:ext cx="114155" cy="17232"/>
                    </a:xfrm>
                    <a:custGeom>
                      <a:avLst/>
                      <a:gdLst>
                        <a:gd name="connsiteX0" fmla="*/ 0 w 114155"/>
                        <a:gd name="connsiteY0" fmla="*/ 17232 h 17232"/>
                        <a:gd name="connsiteX1" fmla="*/ 113645 w 114155"/>
                        <a:gd name="connsiteY1" fmla="*/ 17232 h 17232"/>
                        <a:gd name="connsiteX2" fmla="*/ 0 w 114155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155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3645" y="17232"/>
                            <a:pt x="128352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66E60099-8CCA-8904-785E-F531511EA5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5 w 455915"/>
                      <a:gd name="connsiteY1" fmla="*/ 0 h 9358"/>
                      <a:gd name="connsiteX2" fmla="*/ 455915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" name="Graphic 2">
                  <a:extLst>
                    <a:ext uri="{FF2B5EF4-FFF2-40B4-BE49-F238E27FC236}">
                      <a16:creationId xmlns:a16="http://schemas.microsoft.com/office/drawing/2014/main" id="{A073CB28-BC26-92FF-D425-69BA84BCD2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091449" y="2778826"/>
                  <a:ext cx="1624449" cy="1792911"/>
                  <a:chOff x="7091449" y="2778826"/>
                  <a:chExt cx="1624449" cy="1792911"/>
                </a:xfrm>
              </p:grpSpPr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0BE05BA7-28F1-997C-715B-67B73B5875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643094 w 1624449"/>
                      <a:gd name="connsiteY12" fmla="*/ 77546 h 1792911"/>
                      <a:gd name="connsiteX13" fmla="*/ 720641 w 1624449"/>
                      <a:gd name="connsiteY13" fmla="*/ 296813 h 1792911"/>
                      <a:gd name="connsiteX14" fmla="*/ 287454 w 1624449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643094" y="77546"/>
                        </a:lnTo>
                        <a:lnTo>
                          <a:pt x="720641" y="296813"/>
                        </a:lnTo>
                        <a:lnTo>
                          <a:pt x="287454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4" name="Graphic 2">
                    <a:extLst>
                      <a:ext uri="{FF2B5EF4-FFF2-40B4-BE49-F238E27FC236}">
                        <a16:creationId xmlns:a16="http://schemas.microsoft.com/office/drawing/2014/main" id="{23BB2D5F-68A2-5670-BDB5-D10662586B27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373555" y="3062269"/>
                    <a:ext cx="1030823" cy="969321"/>
                    <a:chOff x="7373555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E5919E3D-5B6E-42FA-CD8B-6EF7EE8DB8A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373555" y="3946024"/>
                      <a:ext cx="1030823" cy="85567"/>
                    </a:xfrm>
                    <a:custGeom>
                      <a:avLst/>
                      <a:gdLst>
                        <a:gd name="connsiteX0" fmla="*/ 244671 w 1030823"/>
                        <a:gd name="connsiteY0" fmla="*/ 85568 h 85567"/>
                        <a:gd name="connsiteX1" fmla="*/ 839634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4 w 1030823"/>
                        <a:gd name="connsiteY4" fmla="*/ 14707 h 85567"/>
                        <a:gd name="connsiteX5" fmla="*/ 1026813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60 w 1030823"/>
                        <a:gd name="connsiteY7" fmla="*/ 50806 h 85567"/>
                        <a:gd name="connsiteX8" fmla="*/ 244671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2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1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1" y="85568"/>
                          </a:moveTo>
                          <a:lnTo>
                            <a:pt x="839634" y="66850"/>
                          </a:lnTo>
                          <a:cubicBezTo>
                            <a:pt x="839634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4" y="16044"/>
                            <a:pt x="1030824" y="16044"/>
                            <a:pt x="1030824" y="14707"/>
                          </a:cubicBezTo>
                          <a:lnTo>
                            <a:pt x="1026813" y="8022"/>
                          </a:lnTo>
                          <a:lnTo>
                            <a:pt x="1022802" y="0"/>
                          </a:lnTo>
                          <a:lnTo>
                            <a:pt x="836960" y="50806"/>
                          </a:lnTo>
                          <a:lnTo>
                            <a:pt x="244671" y="69524"/>
                          </a:lnTo>
                          <a:lnTo>
                            <a:pt x="8022" y="40110"/>
                          </a:lnTo>
                          <a:lnTo>
                            <a:pt x="4012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1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reeform: Shape 175">
                      <a:extLst>
                        <a:ext uri="{FF2B5EF4-FFF2-40B4-BE49-F238E27FC236}">
                          <a16:creationId xmlns:a16="http://schemas.microsoft.com/office/drawing/2014/main" id="{5006F043-2B60-5FB7-C8A5-2FF914801CF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05405" y="3062269"/>
                      <a:ext cx="188516" cy="29413"/>
                    </a:xfrm>
                    <a:custGeom>
                      <a:avLst/>
                      <a:gdLst>
                        <a:gd name="connsiteX0" fmla="*/ 109633 w 188516"/>
                        <a:gd name="connsiteY0" fmla="*/ 29414 h 29413"/>
                        <a:gd name="connsiteX1" fmla="*/ 109633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8 w 188516"/>
                        <a:gd name="connsiteY7" fmla="*/ 0 h 29413"/>
                        <a:gd name="connsiteX8" fmla="*/ 108296 w 188516"/>
                        <a:gd name="connsiteY8" fmla="*/ 12033 h 29413"/>
                        <a:gd name="connsiteX9" fmla="*/ 5347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3 w 188516"/>
                        <a:gd name="connsiteY13" fmla="*/ 22729 h 29413"/>
                        <a:gd name="connsiteX14" fmla="*/ 109633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3" y="29414"/>
                          </a:moveTo>
                          <a:cubicBezTo>
                            <a:pt x="110970" y="29414"/>
                            <a:pt x="110970" y="29414"/>
                            <a:pt x="109633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8" y="0"/>
                          </a:cubicBezTo>
                          <a:lnTo>
                            <a:pt x="108296" y="12033"/>
                          </a:lnTo>
                          <a:lnTo>
                            <a:pt x="5347" y="5348"/>
                          </a:lnTo>
                          <a:cubicBezTo>
                            <a:pt x="4011" y="5348"/>
                            <a:pt x="2673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3" y="22729"/>
                          </a:cubicBezTo>
                          <a:lnTo>
                            <a:pt x="109633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68D85297-631C-1B7C-3CEF-90C4A139A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824926 w 1624449"/>
                      <a:gd name="connsiteY12" fmla="*/ 303498 h 1792911"/>
                      <a:gd name="connsiteX13" fmla="*/ 863699 w 1624449"/>
                      <a:gd name="connsiteY13" fmla="*/ 1212655 h 1792911"/>
                      <a:gd name="connsiteX14" fmla="*/ 899798 w 1624449"/>
                      <a:gd name="connsiteY14" fmla="*/ 1752801 h 1792911"/>
                      <a:gd name="connsiteX15" fmla="*/ 635073 w 1624449"/>
                      <a:gd name="connsiteY15" fmla="*/ 1711354 h 1792911"/>
                      <a:gd name="connsiteX16" fmla="*/ 332912 w 1624449"/>
                      <a:gd name="connsiteY16" fmla="*/ 1759486 h 1792911"/>
                      <a:gd name="connsiteX17" fmla="*/ 167124 w 1624449"/>
                      <a:gd name="connsiteY17" fmla="*/ 1697984 h 1792911"/>
                      <a:gd name="connsiteX18" fmla="*/ 14707 w 1624449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824926" y="303498"/>
                        </a:lnTo>
                        <a:lnTo>
                          <a:pt x="863699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4707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4FB479F5-06D3-9EE0-D290-9E7DF5CAC4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45753" y="3158533"/>
                    <a:ext cx="465274" cy="812893"/>
                  </a:xfrm>
                  <a:custGeom>
                    <a:avLst/>
                    <a:gdLst>
                      <a:gd name="connsiteX0" fmla="*/ 0 w 465274"/>
                      <a:gd name="connsiteY0" fmla="*/ 787490 h 812893"/>
                      <a:gd name="connsiteX1" fmla="*/ 367674 w 465274"/>
                      <a:gd name="connsiteY1" fmla="*/ 0 h 812893"/>
                      <a:gd name="connsiteX2" fmla="*/ 387729 w 465274"/>
                      <a:gd name="connsiteY2" fmla="*/ 8022 h 812893"/>
                      <a:gd name="connsiteX3" fmla="*/ 327564 w 465274"/>
                      <a:gd name="connsiteY3" fmla="*/ 307509 h 812893"/>
                      <a:gd name="connsiteX4" fmla="*/ 385055 w 465274"/>
                      <a:gd name="connsiteY4" fmla="*/ 307509 h 812893"/>
                      <a:gd name="connsiteX5" fmla="*/ 406447 w 465274"/>
                      <a:gd name="connsiteY5" fmla="*/ 89579 h 812893"/>
                      <a:gd name="connsiteX6" fmla="*/ 441209 w 465274"/>
                      <a:gd name="connsiteY6" fmla="*/ 92253 h 812893"/>
                      <a:gd name="connsiteX7" fmla="*/ 465274 w 465274"/>
                      <a:gd name="connsiteY7" fmla="*/ 796849 h 812893"/>
                      <a:gd name="connsiteX8" fmla="*/ 367674 w 465274"/>
                      <a:gd name="connsiteY8" fmla="*/ 802197 h 812893"/>
                      <a:gd name="connsiteX9" fmla="*/ 362325 w 465274"/>
                      <a:gd name="connsiteY9" fmla="*/ 699249 h 812893"/>
                      <a:gd name="connsiteX10" fmla="*/ 327564 w 465274"/>
                      <a:gd name="connsiteY10" fmla="*/ 703260 h 812893"/>
                      <a:gd name="connsiteX11" fmla="*/ 307509 w 465274"/>
                      <a:gd name="connsiteY11" fmla="*/ 804871 h 812893"/>
                      <a:gd name="connsiteX12" fmla="*/ 179158 w 465274"/>
                      <a:gd name="connsiteY12" fmla="*/ 812893 h 812893"/>
                      <a:gd name="connsiteX13" fmla="*/ 92253 w 465274"/>
                      <a:gd name="connsiteY13" fmla="*/ 802197 h 812893"/>
                      <a:gd name="connsiteX14" fmla="*/ 172473 w 465274"/>
                      <a:gd name="connsiteY14" fmla="*/ 596300 h 812893"/>
                      <a:gd name="connsiteX15" fmla="*/ 152418 w 465274"/>
                      <a:gd name="connsiteY15" fmla="*/ 589615 h 812893"/>
                      <a:gd name="connsiteX16" fmla="*/ 52143 w 465274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5274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7729" y="8022"/>
                        </a:lnTo>
                        <a:lnTo>
                          <a:pt x="327564" y="307509"/>
                        </a:lnTo>
                        <a:lnTo>
                          <a:pt x="385055" y="307509"/>
                        </a:lnTo>
                        <a:lnTo>
                          <a:pt x="406447" y="89579"/>
                        </a:lnTo>
                        <a:lnTo>
                          <a:pt x="441209" y="92253"/>
                        </a:lnTo>
                        <a:lnTo>
                          <a:pt x="465274" y="796849"/>
                        </a:lnTo>
                        <a:lnTo>
                          <a:pt x="367674" y="802197"/>
                        </a:lnTo>
                        <a:lnTo>
                          <a:pt x="362325" y="699249"/>
                        </a:lnTo>
                        <a:lnTo>
                          <a:pt x="327564" y="703260"/>
                        </a:lnTo>
                        <a:lnTo>
                          <a:pt x="307509" y="804871"/>
                        </a:lnTo>
                        <a:lnTo>
                          <a:pt x="179158" y="812893"/>
                        </a:lnTo>
                        <a:lnTo>
                          <a:pt x="92253" y="802197"/>
                        </a:lnTo>
                        <a:lnTo>
                          <a:pt x="172473" y="596300"/>
                        </a:lnTo>
                        <a:lnTo>
                          <a:pt x="152418" y="589615"/>
                        </a:lnTo>
                        <a:lnTo>
                          <a:pt x="52143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7DCFE3EC-9B05-8C46-DCBA-6B3FC48C1F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58610" y="2816262"/>
                    <a:ext cx="133699" cy="232637"/>
                  </a:xfrm>
                  <a:custGeom>
                    <a:avLst/>
                    <a:gdLst>
                      <a:gd name="connsiteX0" fmla="*/ 60165 w 133699"/>
                      <a:gd name="connsiteY0" fmla="*/ 229963 h 232637"/>
                      <a:gd name="connsiteX1" fmla="*/ 0 w 133699"/>
                      <a:gd name="connsiteY1" fmla="*/ 52143 h 232637"/>
                      <a:gd name="connsiteX2" fmla="*/ 46795 w 133699"/>
                      <a:gd name="connsiteY2" fmla="*/ 30751 h 232637"/>
                      <a:gd name="connsiteX3" fmla="*/ 73535 w 133699"/>
                      <a:gd name="connsiteY3" fmla="*/ 100275 h 232637"/>
                      <a:gd name="connsiteX4" fmla="*/ 90916 w 133699"/>
                      <a:gd name="connsiteY4" fmla="*/ 96264 h 232637"/>
                      <a:gd name="connsiteX5" fmla="*/ 82893 w 133699"/>
                      <a:gd name="connsiteY5" fmla="*/ 17381 h 232637"/>
                      <a:gd name="connsiteX6" fmla="*/ 128351 w 133699"/>
                      <a:gd name="connsiteY6" fmla="*/ 0 h 232637"/>
                      <a:gd name="connsiteX7" fmla="*/ 133700 w 133699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9" h="232637">
                        <a:moveTo>
                          <a:pt x="60165" y="229963"/>
                        </a:moveTo>
                        <a:lnTo>
                          <a:pt x="0" y="52143"/>
                        </a:lnTo>
                        <a:lnTo>
                          <a:pt x="46795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2893" y="17381"/>
                        </a:lnTo>
                        <a:lnTo>
                          <a:pt x="128351" y="0"/>
                        </a:lnTo>
                        <a:lnTo>
                          <a:pt x="133700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5592963C-4CE0-E9C3-853C-66841AB9D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164984" y="4036939"/>
                    <a:ext cx="775457" cy="458589"/>
                  </a:xfrm>
                  <a:custGeom>
                    <a:avLst/>
                    <a:gdLst>
                      <a:gd name="connsiteX0" fmla="*/ 212583 w 775457"/>
                      <a:gd name="connsiteY0" fmla="*/ 0 h 458589"/>
                      <a:gd name="connsiteX1" fmla="*/ 0 w 775457"/>
                      <a:gd name="connsiteY1" fmla="*/ 389066 h 458589"/>
                      <a:gd name="connsiteX2" fmla="*/ 34762 w 775457"/>
                      <a:gd name="connsiteY2" fmla="*/ 393077 h 458589"/>
                      <a:gd name="connsiteX3" fmla="*/ 136374 w 775457"/>
                      <a:gd name="connsiteY3" fmla="*/ 208571 h 458589"/>
                      <a:gd name="connsiteX4" fmla="*/ 161776 w 775457"/>
                      <a:gd name="connsiteY4" fmla="*/ 212582 h 458589"/>
                      <a:gd name="connsiteX5" fmla="*/ 106960 w 775457"/>
                      <a:gd name="connsiteY5" fmla="*/ 401099 h 458589"/>
                      <a:gd name="connsiteX6" fmla="*/ 240659 w 775457"/>
                      <a:gd name="connsiteY6" fmla="*/ 451904 h 458589"/>
                      <a:gd name="connsiteX7" fmla="*/ 320879 w 775457"/>
                      <a:gd name="connsiteY7" fmla="*/ 181831 h 458589"/>
                      <a:gd name="connsiteX8" fmla="*/ 332912 w 775457"/>
                      <a:gd name="connsiteY8" fmla="*/ 183169 h 458589"/>
                      <a:gd name="connsiteX9" fmla="*/ 290128 w 775457"/>
                      <a:gd name="connsiteY9" fmla="*/ 458589 h 458589"/>
                      <a:gd name="connsiteX10" fmla="*/ 512069 w 775457"/>
                      <a:gd name="connsiteY10" fmla="*/ 425164 h 458589"/>
                      <a:gd name="connsiteX11" fmla="*/ 541483 w 775457"/>
                      <a:gd name="connsiteY11" fmla="*/ 251355 h 458589"/>
                      <a:gd name="connsiteX12" fmla="*/ 588278 w 775457"/>
                      <a:gd name="connsiteY12" fmla="*/ 251355 h 458589"/>
                      <a:gd name="connsiteX13" fmla="*/ 590952 w 775457"/>
                      <a:gd name="connsiteY13" fmla="*/ 429176 h 458589"/>
                      <a:gd name="connsiteX14" fmla="*/ 684542 w 775457"/>
                      <a:gd name="connsiteY14" fmla="*/ 437198 h 458589"/>
                      <a:gd name="connsiteX15" fmla="*/ 691227 w 775457"/>
                      <a:gd name="connsiteY15" fmla="*/ 315531 h 458589"/>
                      <a:gd name="connsiteX16" fmla="*/ 708608 w 775457"/>
                      <a:gd name="connsiteY16" fmla="*/ 319542 h 458589"/>
                      <a:gd name="connsiteX17" fmla="*/ 717967 w 775457"/>
                      <a:gd name="connsiteY17" fmla="*/ 445219 h 458589"/>
                      <a:gd name="connsiteX18" fmla="*/ 775457 w 775457"/>
                      <a:gd name="connsiteY18" fmla="*/ 453241 h 458589"/>
                      <a:gd name="connsiteX19" fmla="*/ 751392 w 775457"/>
                      <a:gd name="connsiteY19" fmla="*/ 17381 h 458589"/>
                      <a:gd name="connsiteX20" fmla="*/ 659139 w 775457"/>
                      <a:gd name="connsiteY20" fmla="*/ 18718 h 458589"/>
                      <a:gd name="connsiteX21" fmla="*/ 659139 w 775457"/>
                      <a:gd name="connsiteY21" fmla="*/ 112308 h 458589"/>
                      <a:gd name="connsiteX22" fmla="*/ 643094 w 775457"/>
                      <a:gd name="connsiteY22" fmla="*/ 110970 h 458589"/>
                      <a:gd name="connsiteX23" fmla="*/ 633736 w 775457"/>
                      <a:gd name="connsiteY23" fmla="*/ 21392 h 458589"/>
                      <a:gd name="connsiteX24" fmla="*/ 443883 w 775457"/>
                      <a:gd name="connsiteY24" fmla="*/ 32088 h 458589"/>
                      <a:gd name="connsiteX25" fmla="*/ 426502 w 775457"/>
                      <a:gd name="connsiteY25" fmla="*/ 149744 h 458589"/>
                      <a:gd name="connsiteX26" fmla="*/ 410458 w 775457"/>
                      <a:gd name="connsiteY26" fmla="*/ 145732 h 458589"/>
                      <a:gd name="connsiteX27" fmla="*/ 407784 w 775457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5457" h="458589">
                        <a:moveTo>
                          <a:pt x="212583" y="0"/>
                        </a:moveTo>
                        <a:lnTo>
                          <a:pt x="0" y="389066"/>
                        </a:lnTo>
                        <a:lnTo>
                          <a:pt x="34762" y="393077"/>
                        </a:lnTo>
                        <a:lnTo>
                          <a:pt x="136374" y="208571"/>
                        </a:lnTo>
                        <a:lnTo>
                          <a:pt x="161776" y="212582"/>
                        </a:lnTo>
                        <a:lnTo>
                          <a:pt x="106960" y="401099"/>
                        </a:lnTo>
                        <a:lnTo>
                          <a:pt x="240659" y="451904"/>
                        </a:lnTo>
                        <a:lnTo>
                          <a:pt x="320879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1483" y="251355"/>
                        </a:lnTo>
                        <a:lnTo>
                          <a:pt x="588278" y="251355"/>
                        </a:lnTo>
                        <a:lnTo>
                          <a:pt x="590952" y="429176"/>
                        </a:lnTo>
                        <a:lnTo>
                          <a:pt x="684542" y="437198"/>
                        </a:lnTo>
                        <a:lnTo>
                          <a:pt x="691227" y="315531"/>
                        </a:lnTo>
                        <a:lnTo>
                          <a:pt x="708608" y="319542"/>
                        </a:lnTo>
                        <a:lnTo>
                          <a:pt x="717967" y="445219"/>
                        </a:lnTo>
                        <a:lnTo>
                          <a:pt x="775457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59139" y="112308"/>
                        </a:lnTo>
                        <a:lnTo>
                          <a:pt x="643094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2" y="149744"/>
                        </a:lnTo>
                        <a:lnTo>
                          <a:pt x="410458" y="145732"/>
                        </a:lnTo>
                        <a:lnTo>
                          <a:pt x="407784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332BA30A-E9D7-2D15-401C-7258A65065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2420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7 w 96263"/>
                      <a:gd name="connsiteY1" fmla="*/ 0 h 216593"/>
                      <a:gd name="connsiteX2" fmla="*/ 96263 w 96263"/>
                      <a:gd name="connsiteY2" fmla="*/ 46795 h 216593"/>
                      <a:gd name="connsiteX3" fmla="*/ 52142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7" y="0"/>
                        </a:lnTo>
                        <a:lnTo>
                          <a:pt x="96263" y="46795"/>
                        </a:lnTo>
                        <a:lnTo>
                          <a:pt x="52142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4146CE9D-0A84-7A9B-C86D-A3BA639271C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5093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58828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4 w 401098"/>
                      <a:gd name="connsiteY3" fmla="*/ 660476 h 838295"/>
                      <a:gd name="connsiteX4" fmla="*/ 183169 w 401098"/>
                      <a:gd name="connsiteY4" fmla="*/ 660476 h 838295"/>
                      <a:gd name="connsiteX5" fmla="*/ 209908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6795 w 401098"/>
                      <a:gd name="connsiteY8" fmla="*/ 0 h 838295"/>
                      <a:gd name="connsiteX9" fmla="*/ 28077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58828" y="838296"/>
                        </a:lnTo>
                        <a:lnTo>
                          <a:pt x="173809" y="835622"/>
                        </a:lnTo>
                        <a:lnTo>
                          <a:pt x="149744" y="660476"/>
                        </a:lnTo>
                        <a:lnTo>
                          <a:pt x="183169" y="660476"/>
                        </a:lnTo>
                        <a:lnTo>
                          <a:pt x="209908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6795" y="0"/>
                        </a:lnTo>
                        <a:lnTo>
                          <a:pt x="28077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566AFCCB-D45D-0181-24B7-75016339F2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93921" y="3999503"/>
                    <a:ext cx="667161" cy="514743"/>
                  </a:xfrm>
                  <a:custGeom>
                    <a:avLst/>
                    <a:gdLst>
                      <a:gd name="connsiteX0" fmla="*/ 0 w 667161"/>
                      <a:gd name="connsiteY0" fmla="*/ 50806 h 514743"/>
                      <a:gd name="connsiteX1" fmla="*/ 32088 w 667161"/>
                      <a:gd name="connsiteY1" fmla="*/ 514743 h 514743"/>
                      <a:gd name="connsiteX2" fmla="*/ 169799 w 667161"/>
                      <a:gd name="connsiteY2" fmla="*/ 471959 h 514743"/>
                      <a:gd name="connsiteX3" fmla="*/ 145733 w 667161"/>
                      <a:gd name="connsiteY3" fmla="*/ 271410 h 514743"/>
                      <a:gd name="connsiteX4" fmla="*/ 163114 w 667161"/>
                      <a:gd name="connsiteY4" fmla="*/ 263388 h 514743"/>
                      <a:gd name="connsiteX5" fmla="*/ 205898 w 667161"/>
                      <a:gd name="connsiteY5" fmla="*/ 465274 h 514743"/>
                      <a:gd name="connsiteX6" fmla="*/ 366337 w 667161"/>
                      <a:gd name="connsiteY6" fmla="*/ 483992 h 514743"/>
                      <a:gd name="connsiteX7" fmla="*/ 323553 w 667161"/>
                      <a:gd name="connsiteY7" fmla="*/ 217930 h 514743"/>
                      <a:gd name="connsiteX8" fmla="*/ 348955 w 667161"/>
                      <a:gd name="connsiteY8" fmla="*/ 213919 h 514743"/>
                      <a:gd name="connsiteX9" fmla="*/ 434524 w 667161"/>
                      <a:gd name="connsiteY9" fmla="*/ 488003 h 514743"/>
                      <a:gd name="connsiteX10" fmla="*/ 577582 w 667161"/>
                      <a:gd name="connsiteY10" fmla="*/ 508058 h 514743"/>
                      <a:gd name="connsiteX11" fmla="*/ 521428 w 667161"/>
                      <a:gd name="connsiteY11" fmla="*/ 354304 h 514743"/>
                      <a:gd name="connsiteX12" fmla="*/ 532124 w 667161"/>
                      <a:gd name="connsiteY12" fmla="*/ 346282 h 514743"/>
                      <a:gd name="connsiteX13" fmla="*/ 611007 w 667161"/>
                      <a:gd name="connsiteY13" fmla="*/ 502710 h 514743"/>
                      <a:gd name="connsiteX14" fmla="*/ 667161 w 667161"/>
                      <a:gd name="connsiteY14" fmla="*/ 482655 h 514743"/>
                      <a:gd name="connsiteX15" fmla="*/ 397088 w 667161"/>
                      <a:gd name="connsiteY15" fmla="*/ 0 h 514743"/>
                      <a:gd name="connsiteX16" fmla="*/ 227289 w 667161"/>
                      <a:gd name="connsiteY16" fmla="*/ 46795 h 514743"/>
                      <a:gd name="connsiteX17" fmla="*/ 247344 w 667161"/>
                      <a:gd name="connsiteY17" fmla="*/ 188516 h 514743"/>
                      <a:gd name="connsiteX18" fmla="*/ 229963 w 667161"/>
                      <a:gd name="connsiteY18" fmla="*/ 192527 h 514743"/>
                      <a:gd name="connsiteX19" fmla="*/ 187179 w 667161"/>
                      <a:gd name="connsiteY19" fmla="*/ 44121 h 514743"/>
                      <a:gd name="connsiteX20" fmla="*/ 86905 w 667161"/>
                      <a:gd name="connsiteY20" fmla="*/ 53480 h 514743"/>
                      <a:gd name="connsiteX21" fmla="*/ 77546 w 667161"/>
                      <a:gd name="connsiteY21" fmla="*/ 112308 h 514743"/>
                      <a:gd name="connsiteX22" fmla="*/ 56154 w 667161"/>
                      <a:gd name="connsiteY22" fmla="*/ 112308 h 514743"/>
                      <a:gd name="connsiteX23" fmla="*/ 34762 w 667161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1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69799" y="471959"/>
                        </a:lnTo>
                        <a:lnTo>
                          <a:pt x="145733" y="271410"/>
                        </a:lnTo>
                        <a:lnTo>
                          <a:pt x="163114" y="263388"/>
                        </a:lnTo>
                        <a:lnTo>
                          <a:pt x="205898" y="465274"/>
                        </a:lnTo>
                        <a:lnTo>
                          <a:pt x="366337" y="483992"/>
                        </a:lnTo>
                        <a:lnTo>
                          <a:pt x="323553" y="217930"/>
                        </a:lnTo>
                        <a:lnTo>
                          <a:pt x="348955" y="213919"/>
                        </a:lnTo>
                        <a:lnTo>
                          <a:pt x="434524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2124" y="346282"/>
                        </a:lnTo>
                        <a:lnTo>
                          <a:pt x="611007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7289" y="46795"/>
                        </a:lnTo>
                        <a:lnTo>
                          <a:pt x="247344" y="188516"/>
                        </a:lnTo>
                        <a:lnTo>
                          <a:pt x="229963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36B1CD6A-33A6-E36A-2C7F-6FAD4EBD9B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7200" y="5422066"/>
                  <a:ext cx="812893" cy="171135"/>
                </a:xfrm>
                <a:custGeom>
                  <a:avLst/>
                  <a:gdLst>
                    <a:gd name="connsiteX0" fmla="*/ 812894 w 812893"/>
                    <a:gd name="connsiteY0" fmla="*/ 171135 h 171135"/>
                    <a:gd name="connsiteX1" fmla="*/ 402436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4 w 812893"/>
                    <a:gd name="connsiteY4" fmla="*/ 0 h 171135"/>
                    <a:gd name="connsiteX5" fmla="*/ 812894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4" y="171135"/>
                      </a:moveTo>
                      <a:cubicBezTo>
                        <a:pt x="812894" y="171135"/>
                        <a:pt x="696575" y="56154"/>
                        <a:pt x="402436" y="56154"/>
                      </a:cubicBezTo>
                      <a:cubicBezTo>
                        <a:pt x="108297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4" y="0"/>
                      </a:lnTo>
                      <a:lnTo>
                        <a:pt x="812894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A61DA86F-873E-A4DF-9AE8-133FFE1E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aphic 2">
                <a:extLst>
                  <a:ext uri="{FF2B5EF4-FFF2-40B4-BE49-F238E27FC236}">
                    <a16:creationId xmlns:a16="http://schemas.microsoft.com/office/drawing/2014/main" id="{86EDA006-96B5-07D0-1747-26F7669ACD4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371856" y="2320237"/>
                <a:ext cx="2013515" cy="3680748"/>
                <a:chOff x="2371856" y="2320237"/>
                <a:chExt cx="2013515" cy="3680748"/>
              </a:xfrm>
            </p:grpSpPr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E08E11B8-994B-7529-A5BD-D8B5187489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595876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8 w 1006757"/>
                    <a:gd name="connsiteY1" fmla="*/ 0 h 403772"/>
                    <a:gd name="connsiteX2" fmla="*/ 1006758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0F6BC699-8C08-90A0-52F5-00A46B3963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082397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5 w 1359724"/>
                    <a:gd name="connsiteY1" fmla="*/ 0 h 1513478"/>
                    <a:gd name="connsiteX2" fmla="*/ 1359725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0A796ADE-127F-1B3A-7F67-0780B89161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797020" y="4396591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8BA9BCD5-54ED-F440-8219-9F5AA0B7D07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926709" y="5721553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1" name="Graphic 2">
                  <a:extLst>
                    <a:ext uri="{FF2B5EF4-FFF2-40B4-BE49-F238E27FC236}">
                      <a16:creationId xmlns:a16="http://schemas.microsoft.com/office/drawing/2014/main" id="{288AEE6A-BB3A-018C-3FAA-163EE6D3E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744877" y="4082397"/>
                  <a:ext cx="1302233" cy="1514816"/>
                  <a:chOff x="2744877" y="4082397"/>
                  <a:chExt cx="1302233" cy="1514816"/>
                </a:xfrm>
                <a:solidFill>
                  <a:srgbClr val="8E1C01"/>
                </a:solidFill>
              </p:grpSpPr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6C3385BD-9ACB-196D-7D40-3C1C8F473C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4082397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0751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7964D62A-BB55-2EF5-1F51-BDCB8EB238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4082397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5403" y="835622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4D5744F4-D59F-A13C-8473-07C4003536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1324" y="5253605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4 w 121666"/>
                      <a:gd name="connsiteY7" fmla="*/ 342271 h 343607"/>
                      <a:gd name="connsiteX8" fmla="*/ 121666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0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89" y="272747"/>
                          <a:pt x="96264" y="308846"/>
                          <a:pt x="100274" y="342271"/>
                        </a:cubicBezTo>
                        <a:lnTo>
                          <a:pt x="121666" y="342271"/>
                        </a:lnTo>
                        <a:cubicBezTo>
                          <a:pt x="117656" y="307509"/>
                          <a:pt x="114981" y="271410"/>
                          <a:pt x="112308" y="235311"/>
                        </a:cubicBezTo>
                        <a:cubicBezTo>
                          <a:pt x="98938" y="64176"/>
                          <a:pt x="90916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9246718C-3182-6A81-5B4F-484F71DDA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8338" y="4094430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4176" y="691227"/>
                          <a:pt x="37436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13066A6E-F463-00D7-60CE-C17D7AE0A3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00280" y="4098441"/>
                    <a:ext cx="64176" cy="1497434"/>
                  </a:xfrm>
                  <a:custGeom>
                    <a:avLst/>
                    <a:gdLst>
                      <a:gd name="connsiteX0" fmla="*/ 64176 w 64176"/>
                      <a:gd name="connsiteY0" fmla="*/ 1223351 h 1497434"/>
                      <a:gd name="connsiteX1" fmla="*/ 64176 w 64176"/>
                      <a:gd name="connsiteY1" fmla="*/ 1216666 h 1497434"/>
                      <a:gd name="connsiteX2" fmla="*/ 42784 w 64176"/>
                      <a:gd name="connsiteY2" fmla="*/ 735348 h 1497434"/>
                      <a:gd name="connsiteX3" fmla="*/ 21392 w 64176"/>
                      <a:gd name="connsiteY3" fmla="*/ 254029 h 1497434"/>
                      <a:gd name="connsiteX4" fmla="*/ 32088 w 64176"/>
                      <a:gd name="connsiteY4" fmla="*/ 1337 h 1497434"/>
                      <a:gd name="connsiteX5" fmla="*/ 10696 w 64176"/>
                      <a:gd name="connsiteY5" fmla="*/ 0 h 1497434"/>
                      <a:gd name="connsiteX6" fmla="*/ 0 w 64176"/>
                      <a:gd name="connsiteY6" fmla="*/ 254029 h 1497434"/>
                      <a:gd name="connsiteX7" fmla="*/ 21392 w 64176"/>
                      <a:gd name="connsiteY7" fmla="*/ 736685 h 1497434"/>
                      <a:gd name="connsiteX8" fmla="*/ 42784 w 64176"/>
                      <a:gd name="connsiteY8" fmla="*/ 1216666 h 1497434"/>
                      <a:gd name="connsiteX9" fmla="*/ 42784 w 64176"/>
                      <a:gd name="connsiteY9" fmla="*/ 1223351 h 1497434"/>
                      <a:gd name="connsiteX10" fmla="*/ 37436 w 64176"/>
                      <a:gd name="connsiteY10" fmla="*/ 1353039 h 1497434"/>
                      <a:gd name="connsiteX11" fmla="*/ 29414 w 64176"/>
                      <a:gd name="connsiteY11" fmla="*/ 1497435 h 1497434"/>
                      <a:gd name="connsiteX12" fmla="*/ 50806 w 64176"/>
                      <a:gd name="connsiteY12" fmla="*/ 1497435 h 1497434"/>
                      <a:gd name="connsiteX13" fmla="*/ 58828 w 64176"/>
                      <a:gd name="connsiteY13" fmla="*/ 1353039 h 1497434"/>
                      <a:gd name="connsiteX14" fmla="*/ 64176 w 64176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6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0B288A28-719B-07D1-DFD8-A549D0C4E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3174" y="4196041"/>
                    <a:ext cx="208571" cy="496025"/>
                  </a:xfrm>
                  <a:custGeom>
                    <a:avLst/>
                    <a:gdLst>
                      <a:gd name="connsiteX0" fmla="*/ 187179 w 208571"/>
                      <a:gd name="connsiteY0" fmla="*/ 0 h 496025"/>
                      <a:gd name="connsiteX1" fmla="*/ 96263 w 208571"/>
                      <a:gd name="connsiteY1" fmla="*/ 471960 h 496025"/>
                      <a:gd name="connsiteX2" fmla="*/ 22729 w 208571"/>
                      <a:gd name="connsiteY2" fmla="*/ 50806 h 496025"/>
                      <a:gd name="connsiteX3" fmla="*/ 24066 w 208571"/>
                      <a:gd name="connsiteY3" fmla="*/ 44121 h 496025"/>
                      <a:gd name="connsiteX4" fmla="*/ 22729 w 208571"/>
                      <a:gd name="connsiteY4" fmla="*/ 33425 h 496025"/>
                      <a:gd name="connsiteX5" fmla="*/ 22729 w 208571"/>
                      <a:gd name="connsiteY5" fmla="*/ 33425 h 496025"/>
                      <a:gd name="connsiteX6" fmla="*/ 10696 w 208571"/>
                      <a:gd name="connsiteY6" fmla="*/ 10696 h 496025"/>
                      <a:gd name="connsiteX7" fmla="*/ 0 w 208571"/>
                      <a:gd name="connsiteY7" fmla="*/ 29414 h 496025"/>
                      <a:gd name="connsiteX8" fmla="*/ 1337 w 208571"/>
                      <a:gd name="connsiteY8" fmla="*/ 37436 h 496025"/>
                      <a:gd name="connsiteX9" fmla="*/ 1337 w 208571"/>
                      <a:gd name="connsiteY9" fmla="*/ 42784 h 496025"/>
                      <a:gd name="connsiteX10" fmla="*/ 98938 w 208571"/>
                      <a:gd name="connsiteY10" fmla="*/ 496025 h 496025"/>
                      <a:gd name="connsiteX11" fmla="*/ 208571 w 208571"/>
                      <a:gd name="connsiteY11" fmla="*/ 2674 h 496025"/>
                      <a:gd name="connsiteX12" fmla="*/ 187179 w 208571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1" h="496025">
                        <a:moveTo>
                          <a:pt x="187179" y="0"/>
                        </a:moveTo>
                        <a:cubicBezTo>
                          <a:pt x="177820" y="284780"/>
                          <a:pt x="114982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51B767D9-C04D-C505-2270-D4705465C2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782386" y="4082397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8681"/>
                          <a:pt x="41447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BD23123C-009A-0042-E145-0B0E0B2331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961543" y="4508898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8 w 85567"/>
                      <a:gd name="connsiteY2" fmla="*/ 996062 h 996061"/>
                      <a:gd name="connsiteX3" fmla="*/ 85568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8 w 85567"/>
                      <a:gd name="connsiteY5" fmla="*/ 38773 h 996061"/>
                      <a:gd name="connsiteX6" fmla="*/ 85568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8" y="996062"/>
                        </a:lnTo>
                        <a:lnTo>
                          <a:pt x="85568" y="925201"/>
                        </a:lnTo>
                        <a:cubicBezTo>
                          <a:pt x="42784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4" y="171136"/>
                          <a:pt x="85568" y="38773"/>
                        </a:cubicBezTo>
                        <a:lnTo>
                          <a:pt x="85568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533C1F47-DD78-EE07-B643-976E3EC935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4129192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1 h 808882"/>
                      <a:gd name="connsiteX6" fmla="*/ 147070 w 170074"/>
                      <a:gd name="connsiteY6" fmla="*/ 608333 h 808882"/>
                      <a:gd name="connsiteX7" fmla="*/ 137711 w 170074"/>
                      <a:gd name="connsiteY7" fmla="*/ 787490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1 w 170074"/>
                      <a:gd name="connsiteY10" fmla="*/ 803534 h 808882"/>
                      <a:gd name="connsiteX11" fmla="*/ 137711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1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2"/>
                          <a:pt x="131026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1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0"/>
                          <a:pt x="137711" y="787490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1" y="803534"/>
                        </a:cubicBezTo>
                        <a:cubicBezTo>
                          <a:pt x="128352" y="807545"/>
                          <a:pt x="132362" y="808882"/>
                          <a:pt x="137711" y="808882"/>
                        </a:cubicBezTo>
                        <a:cubicBezTo>
                          <a:pt x="137711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2930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FF7428EE-B0FF-0145-48CA-AA991937258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7" y="4385895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1BE63DD5-E40B-FB5B-03B0-FC83E2C99D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41452" y="4082397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C77C5FAB-6C4E-F35C-FD19-83F4D39BC23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968825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5 w 1359724"/>
                    <a:gd name="connsiteY1" fmla="*/ 0 h 29413"/>
                    <a:gd name="connsiteX2" fmla="*/ 1359725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3A9B997A-C926-A1CE-B438-8801907084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3265" y="5595876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5" name="Graphic 2">
                  <a:extLst>
                    <a:ext uri="{FF2B5EF4-FFF2-40B4-BE49-F238E27FC236}">
                      <a16:creationId xmlns:a16="http://schemas.microsoft.com/office/drawing/2014/main" id="{98B5D265-8A0C-E928-9B91-666A412B672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084474" y="4856517"/>
                  <a:ext cx="565549" cy="268736"/>
                  <a:chOff x="3084474" y="4856517"/>
                  <a:chExt cx="565549" cy="268736"/>
                </a:xfrm>
              </p:grpSpPr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1376084F-52EA-9EA4-C250-F8937468D6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7488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B161EB6F-BA42-0A95-6DD1-BF533E980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8" name="Graphic 2">
                    <a:extLst>
                      <a:ext uri="{FF2B5EF4-FFF2-40B4-BE49-F238E27FC236}">
                        <a16:creationId xmlns:a16="http://schemas.microsoft.com/office/drawing/2014/main" id="{5F781792-7CC6-E4F2-BBFC-907CF76E2BD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23247" y="4856517"/>
                    <a:ext cx="489340" cy="106959"/>
                    <a:chOff x="3123247" y="4856517"/>
                    <a:chExt cx="489340" cy="106959"/>
                  </a:xfrm>
                </p:grpSpPr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id="{1254F7D8-2444-035C-24B3-57C17A474C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0 w 489340"/>
                        <a:gd name="connsiteY1" fmla="*/ 0 h 106959"/>
                        <a:gd name="connsiteX2" fmla="*/ 489340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F3075D88-35BD-1721-83E8-3F7A01A5F9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0 w 489340"/>
                        <a:gd name="connsiteY1" fmla="*/ 0 h 30750"/>
                        <a:gd name="connsiteX2" fmla="*/ 489340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" name="Freeform: Shape 210">
                      <a:extLst>
                        <a:ext uri="{FF2B5EF4-FFF2-40B4-BE49-F238E27FC236}">
                          <a16:creationId xmlns:a16="http://schemas.microsoft.com/office/drawing/2014/main" id="{E81B5E34-C576-203D-3E9C-294223CD463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67368" y="4922030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Freeform: Shape 211">
                      <a:extLst>
                        <a:ext uri="{FF2B5EF4-FFF2-40B4-BE49-F238E27FC236}">
                          <a16:creationId xmlns:a16="http://schemas.microsoft.com/office/drawing/2014/main" id="{824E0B88-445B-C84E-C6BC-058FFE7407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85931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0 w 489340"/>
                        <a:gd name="connsiteY1" fmla="*/ 0 h 10695"/>
                        <a:gd name="connsiteX2" fmla="*/ 489340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" name="Freeform: Shape 212">
                      <a:extLst>
                        <a:ext uri="{FF2B5EF4-FFF2-40B4-BE49-F238E27FC236}">
                          <a16:creationId xmlns:a16="http://schemas.microsoft.com/office/drawing/2014/main" id="{C4A36322-5F42-2EC4-45A2-BF5EF5341A5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32606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2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2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" name="Freeform: Shape 213">
                      <a:extLst>
                        <a:ext uri="{FF2B5EF4-FFF2-40B4-BE49-F238E27FC236}">
                          <a16:creationId xmlns:a16="http://schemas.microsoft.com/office/drawing/2014/main" id="{8F12F078-6FB4-7632-A669-61CC218671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59895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" name="Freeform: Shape 214">
                      <a:extLst>
                        <a:ext uri="{FF2B5EF4-FFF2-40B4-BE49-F238E27FC236}">
                          <a16:creationId xmlns:a16="http://schemas.microsoft.com/office/drawing/2014/main" id="{53646ECD-52B2-5B4F-52B7-D3AF0B491F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585847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Freeform: Shape 215">
                      <a:extLst>
                        <a:ext uri="{FF2B5EF4-FFF2-40B4-BE49-F238E27FC236}">
                          <a16:creationId xmlns:a16="http://schemas.microsoft.com/office/drawing/2014/main" id="{372D06C3-3B47-298F-B3F0-2D01DC13506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" name="Freeform: Shape 216">
                      <a:extLst>
                        <a:ext uri="{FF2B5EF4-FFF2-40B4-BE49-F238E27FC236}">
                          <a16:creationId xmlns:a16="http://schemas.microsoft.com/office/drawing/2014/main" id="{7308E2B0-3C48-ECF3-1BCF-0886FBE08F8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" name="Graphic 2">
                    <a:extLst>
                      <a:ext uri="{FF2B5EF4-FFF2-40B4-BE49-F238E27FC236}">
                        <a16:creationId xmlns:a16="http://schemas.microsoft.com/office/drawing/2014/main" id="{D97924C4-608F-23A8-63C6-94D720B019D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01855" y="4976847"/>
                    <a:ext cx="383805" cy="37650"/>
                    <a:chOff x="3101855" y="4976847"/>
                    <a:chExt cx="383805" cy="37650"/>
                  </a:xfrm>
                  <a:solidFill>
                    <a:srgbClr val="EFA84A"/>
                  </a:solidFill>
                </p:grpSpPr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F79F7CA1-D868-E098-9BF8-53A10E81756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01855" y="4976847"/>
                      <a:ext cx="334248" cy="37650"/>
                    </a:xfrm>
                    <a:custGeom>
                      <a:avLst/>
                      <a:gdLst>
                        <a:gd name="connsiteX0" fmla="*/ 0 w 334248"/>
                        <a:gd name="connsiteY0" fmla="*/ 0 h 37650"/>
                        <a:gd name="connsiteX1" fmla="*/ 0 w 334248"/>
                        <a:gd name="connsiteY1" fmla="*/ 37436 h 37650"/>
                        <a:gd name="connsiteX2" fmla="*/ 334249 w 334248"/>
                        <a:gd name="connsiteY2" fmla="*/ 0 h 37650"/>
                        <a:gd name="connsiteX3" fmla="*/ 0 w 334248"/>
                        <a:gd name="connsiteY3" fmla="*/ 0 h 37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50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Freeform: Shape 219">
                      <a:extLst>
                        <a:ext uri="{FF2B5EF4-FFF2-40B4-BE49-F238E27FC236}">
                          <a16:creationId xmlns:a16="http://schemas.microsoft.com/office/drawing/2014/main" id="{DD2D254D-AF4E-D05A-CE6D-6623D3FBDE7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3851" y="4992891"/>
                      <a:ext cx="141809" cy="21391"/>
                    </a:xfrm>
                    <a:custGeom>
                      <a:avLst/>
                      <a:gdLst>
                        <a:gd name="connsiteX0" fmla="*/ 0 w 141809"/>
                        <a:gd name="connsiteY0" fmla="*/ 21392 h 21391"/>
                        <a:gd name="connsiteX1" fmla="*/ 141721 w 141809"/>
                        <a:gd name="connsiteY1" fmla="*/ 21392 h 21391"/>
                        <a:gd name="connsiteX2" fmla="*/ 0 w 141809"/>
                        <a:gd name="connsiteY2" fmla="*/ 21392 h 21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809" h="21391">
                          <a:moveTo>
                            <a:pt x="0" y="21392"/>
                          </a:moveTo>
                          <a:lnTo>
                            <a:pt x="141721" y="21392"/>
                          </a:lnTo>
                          <a:cubicBezTo>
                            <a:pt x="140385" y="21392"/>
                            <a:pt x="159102" y="-26740"/>
                            <a:pt x="0" y="21392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F9C350ED-D8DE-1380-8C3B-773A177F0E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2" name="Graphic 2">
                  <a:extLst>
                    <a:ext uri="{FF2B5EF4-FFF2-40B4-BE49-F238E27FC236}">
                      <a16:creationId xmlns:a16="http://schemas.microsoft.com/office/drawing/2014/main" id="{D49535B0-BB34-29A9-A685-F9A3A862ADB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71856" y="2320237"/>
                  <a:ext cx="2013515" cy="2222086"/>
                  <a:chOff x="2371856" y="2320237"/>
                  <a:chExt cx="2013515" cy="2222086"/>
                </a:xfrm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08F7A223-A577-4914-6990-B2E87750B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796849 w 2013515"/>
                      <a:gd name="connsiteY12" fmla="*/ 96264 h 2222086"/>
                      <a:gd name="connsiteX13" fmla="*/ 894450 w 2013515"/>
                      <a:gd name="connsiteY13" fmla="*/ 369011 h 2222086"/>
                      <a:gd name="connsiteX14" fmla="*/ 356978 w 2013515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9011"/>
                        </a:lnTo>
                        <a:lnTo>
                          <a:pt x="356978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4" name="Graphic 2">
                    <a:extLst>
                      <a:ext uri="{FF2B5EF4-FFF2-40B4-BE49-F238E27FC236}">
                        <a16:creationId xmlns:a16="http://schemas.microsoft.com/office/drawing/2014/main" id="{89E8EC28-F26A-06C0-5F3D-E1A1369C157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2723485" y="2671867"/>
                    <a:ext cx="1276830" cy="1200622"/>
                    <a:chOff x="2723485" y="2671867"/>
                    <a:chExt cx="1276830" cy="1200622"/>
                  </a:xfrm>
                  <a:solidFill>
                    <a:srgbClr val="D68F1C"/>
                  </a:solidFill>
                </p:grpSpPr>
                <p:sp>
                  <p:nvSpPr>
                    <p:cNvPr id="225" name="Freeform: Shape 224">
                      <a:extLst>
                        <a:ext uri="{FF2B5EF4-FFF2-40B4-BE49-F238E27FC236}">
                          <a16:creationId xmlns:a16="http://schemas.microsoft.com/office/drawing/2014/main" id="{81FB5D00-E2D2-A047-2D34-DEDA8FE83FF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723485" y="3764192"/>
                      <a:ext cx="1276830" cy="108296"/>
                    </a:xfrm>
                    <a:custGeom>
                      <a:avLst/>
                      <a:gdLst>
                        <a:gd name="connsiteX0" fmla="*/ 302161 w 1276830"/>
                        <a:gd name="connsiteY0" fmla="*/ 108297 h 108296"/>
                        <a:gd name="connsiteX1" fmla="*/ 1038845 w 1276830"/>
                        <a:gd name="connsiteY1" fmla="*/ 84231 h 108296"/>
                        <a:gd name="connsiteX2" fmla="*/ 1041520 w 1276830"/>
                        <a:gd name="connsiteY2" fmla="*/ 84231 h 108296"/>
                        <a:gd name="connsiteX3" fmla="*/ 1274157 w 1276830"/>
                        <a:gd name="connsiteY3" fmla="*/ 20055 h 108296"/>
                        <a:gd name="connsiteX4" fmla="*/ 1276830 w 1276830"/>
                        <a:gd name="connsiteY4" fmla="*/ 18718 h 108296"/>
                        <a:gd name="connsiteX5" fmla="*/ 1271483 w 1276830"/>
                        <a:gd name="connsiteY5" fmla="*/ 9359 h 108296"/>
                        <a:gd name="connsiteX6" fmla="*/ 1267472 w 1276830"/>
                        <a:gd name="connsiteY6" fmla="*/ 0 h 108296"/>
                        <a:gd name="connsiteX7" fmla="*/ 1037508 w 1276830"/>
                        <a:gd name="connsiteY7" fmla="*/ 62839 h 108296"/>
                        <a:gd name="connsiteX8" fmla="*/ 303498 w 1276830"/>
                        <a:gd name="connsiteY8" fmla="*/ 86905 h 108296"/>
                        <a:gd name="connsiteX9" fmla="*/ 10696 w 1276830"/>
                        <a:gd name="connsiteY9" fmla="*/ 50806 h 108296"/>
                        <a:gd name="connsiteX10" fmla="*/ 5348 w 1276830"/>
                        <a:gd name="connsiteY10" fmla="*/ 61502 h 108296"/>
                        <a:gd name="connsiteX11" fmla="*/ 0 w 1276830"/>
                        <a:gd name="connsiteY11" fmla="*/ 70861 h 108296"/>
                        <a:gd name="connsiteX12" fmla="*/ 4011 w 1276830"/>
                        <a:gd name="connsiteY12" fmla="*/ 72198 h 108296"/>
                        <a:gd name="connsiteX13" fmla="*/ 302161 w 1276830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0" h="108296">
                          <a:moveTo>
                            <a:pt x="302161" y="108297"/>
                          </a:moveTo>
                          <a:lnTo>
                            <a:pt x="1038845" y="84231"/>
                          </a:lnTo>
                          <a:cubicBezTo>
                            <a:pt x="1040183" y="84231"/>
                            <a:pt x="1040183" y="84231"/>
                            <a:pt x="1041520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0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8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" name="Freeform: Shape 225">
                      <a:extLst>
                        <a:ext uri="{FF2B5EF4-FFF2-40B4-BE49-F238E27FC236}">
                          <a16:creationId xmlns:a16="http://schemas.microsoft.com/office/drawing/2014/main" id="{0328318E-C863-278A-5CED-7420A62C56A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263632" y="2671867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5D880AA0-F7ED-0512-981D-76F83A19F7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1022802 w 2013515"/>
                      <a:gd name="connsiteY12" fmla="*/ 377033 h 2222086"/>
                      <a:gd name="connsiteX13" fmla="*/ 1072271 w 2013515"/>
                      <a:gd name="connsiteY13" fmla="*/ 1501446 h 2222086"/>
                      <a:gd name="connsiteX14" fmla="*/ 1115054 w 2013515"/>
                      <a:gd name="connsiteY14" fmla="*/ 2172618 h 2222086"/>
                      <a:gd name="connsiteX15" fmla="*/ 787490 w 2013515"/>
                      <a:gd name="connsiteY15" fmla="*/ 2120475 h 2222086"/>
                      <a:gd name="connsiteX16" fmla="*/ 413132 w 2013515"/>
                      <a:gd name="connsiteY16" fmla="*/ 2179303 h 2222086"/>
                      <a:gd name="connsiteX17" fmla="*/ 207234 w 2013515"/>
                      <a:gd name="connsiteY17" fmla="*/ 2103094 h 2222086"/>
                      <a:gd name="connsiteX18" fmla="*/ 18718 w 2013515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20475"/>
                        </a:lnTo>
                        <a:lnTo>
                          <a:pt x="413132" y="2179303"/>
                        </a:lnTo>
                        <a:lnTo>
                          <a:pt x="207234" y="2103094"/>
                        </a:lnTo>
                        <a:lnTo>
                          <a:pt x="18718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0C5ABF88-F1F9-CE9C-01F7-661A7C3B1D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1727" y="2790859"/>
                    <a:ext cx="576245" cy="1008094"/>
                  </a:xfrm>
                  <a:custGeom>
                    <a:avLst/>
                    <a:gdLst>
                      <a:gd name="connsiteX0" fmla="*/ 0 w 576245"/>
                      <a:gd name="connsiteY0" fmla="*/ 976007 h 1008094"/>
                      <a:gd name="connsiteX1" fmla="*/ 455916 w 576245"/>
                      <a:gd name="connsiteY1" fmla="*/ 0 h 1008094"/>
                      <a:gd name="connsiteX2" fmla="*/ 481318 w 576245"/>
                      <a:gd name="connsiteY2" fmla="*/ 10696 h 1008094"/>
                      <a:gd name="connsiteX3" fmla="*/ 406447 w 576245"/>
                      <a:gd name="connsiteY3" fmla="*/ 381044 h 1008094"/>
                      <a:gd name="connsiteX4" fmla="*/ 477308 w 576245"/>
                      <a:gd name="connsiteY4" fmla="*/ 381044 h 1008094"/>
                      <a:gd name="connsiteX5" fmla="*/ 504047 w 576245"/>
                      <a:gd name="connsiteY5" fmla="*/ 110971 h 1008094"/>
                      <a:gd name="connsiteX6" fmla="*/ 546831 w 576245"/>
                      <a:gd name="connsiteY6" fmla="*/ 113645 h 1008094"/>
                      <a:gd name="connsiteX7" fmla="*/ 576245 w 576245"/>
                      <a:gd name="connsiteY7" fmla="*/ 986703 h 1008094"/>
                      <a:gd name="connsiteX8" fmla="*/ 455916 w 576245"/>
                      <a:gd name="connsiteY8" fmla="*/ 993388 h 1008094"/>
                      <a:gd name="connsiteX9" fmla="*/ 449231 w 576245"/>
                      <a:gd name="connsiteY9" fmla="*/ 866373 h 1008094"/>
                      <a:gd name="connsiteX10" fmla="*/ 406447 w 576245"/>
                      <a:gd name="connsiteY10" fmla="*/ 871721 h 1008094"/>
                      <a:gd name="connsiteX11" fmla="*/ 381044 w 576245"/>
                      <a:gd name="connsiteY11" fmla="*/ 997399 h 1008094"/>
                      <a:gd name="connsiteX12" fmla="*/ 221941 w 576245"/>
                      <a:gd name="connsiteY12" fmla="*/ 1008095 h 1008094"/>
                      <a:gd name="connsiteX13" fmla="*/ 113645 w 576245"/>
                      <a:gd name="connsiteY13" fmla="*/ 993388 h 1008094"/>
                      <a:gd name="connsiteX14" fmla="*/ 213919 w 576245"/>
                      <a:gd name="connsiteY14" fmla="*/ 739359 h 1008094"/>
                      <a:gd name="connsiteX15" fmla="*/ 189854 w 576245"/>
                      <a:gd name="connsiteY15" fmla="*/ 729999 h 1008094"/>
                      <a:gd name="connsiteX16" fmla="*/ 65513 w 576245"/>
                      <a:gd name="connsiteY16" fmla="*/ 986703 h 1008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6245" h="1008094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7308" y="381044"/>
                        </a:lnTo>
                        <a:lnTo>
                          <a:pt x="504047" y="110971"/>
                        </a:lnTo>
                        <a:lnTo>
                          <a:pt x="546831" y="113645"/>
                        </a:lnTo>
                        <a:lnTo>
                          <a:pt x="576245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1941" y="1008095"/>
                        </a:lnTo>
                        <a:lnTo>
                          <a:pt x="113645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6703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005AC40B-D8E8-9AFC-6A6C-4047BF0089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2367032"/>
                    <a:ext cx="165787" cy="287454"/>
                  </a:xfrm>
                  <a:custGeom>
                    <a:avLst/>
                    <a:gdLst>
                      <a:gd name="connsiteX0" fmla="*/ 74872 w 165787"/>
                      <a:gd name="connsiteY0" fmla="*/ 283443 h 287454"/>
                      <a:gd name="connsiteX1" fmla="*/ 0 w 165787"/>
                      <a:gd name="connsiteY1" fmla="*/ 65513 h 287454"/>
                      <a:gd name="connsiteX2" fmla="*/ 58828 w 165787"/>
                      <a:gd name="connsiteY2" fmla="*/ 37436 h 287454"/>
                      <a:gd name="connsiteX3" fmla="*/ 90916 w 165787"/>
                      <a:gd name="connsiteY3" fmla="*/ 124340 h 287454"/>
                      <a:gd name="connsiteX4" fmla="*/ 112308 w 165787"/>
                      <a:gd name="connsiteY4" fmla="*/ 118993 h 287454"/>
                      <a:gd name="connsiteX5" fmla="*/ 102949 w 165787"/>
                      <a:gd name="connsiteY5" fmla="*/ 21392 h 287454"/>
                      <a:gd name="connsiteX6" fmla="*/ 159102 w 165787"/>
                      <a:gd name="connsiteY6" fmla="*/ 0 h 287454"/>
                      <a:gd name="connsiteX7" fmla="*/ 165787 w 165787"/>
                      <a:gd name="connsiteY7" fmla="*/ 287454 h 2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7454">
                        <a:moveTo>
                          <a:pt x="74872" y="283443"/>
                        </a:moveTo>
                        <a:lnTo>
                          <a:pt x="0" y="65513"/>
                        </a:lnTo>
                        <a:lnTo>
                          <a:pt x="58828" y="37436"/>
                        </a:lnTo>
                        <a:lnTo>
                          <a:pt x="90916" y="124340"/>
                        </a:lnTo>
                        <a:lnTo>
                          <a:pt x="112308" y="118993"/>
                        </a:lnTo>
                        <a:lnTo>
                          <a:pt x="102949" y="21392"/>
                        </a:lnTo>
                        <a:lnTo>
                          <a:pt x="159102" y="0"/>
                        </a:lnTo>
                        <a:lnTo>
                          <a:pt x="165787" y="287454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51EB6BA6-378A-487F-8B55-FF97366825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462771" y="3879174"/>
                    <a:ext cx="962636" cy="568223"/>
                  </a:xfrm>
                  <a:custGeom>
                    <a:avLst/>
                    <a:gdLst>
                      <a:gd name="connsiteX0" fmla="*/ 264725 w 962636"/>
                      <a:gd name="connsiteY0" fmla="*/ 0 h 568223"/>
                      <a:gd name="connsiteX1" fmla="*/ 0 w 962636"/>
                      <a:gd name="connsiteY1" fmla="*/ 481318 h 568223"/>
                      <a:gd name="connsiteX2" fmla="*/ 44121 w 962636"/>
                      <a:gd name="connsiteY2" fmla="*/ 486666 h 568223"/>
                      <a:gd name="connsiteX3" fmla="*/ 169798 w 962636"/>
                      <a:gd name="connsiteY3" fmla="*/ 259377 h 568223"/>
                      <a:gd name="connsiteX4" fmla="*/ 201886 w 962636"/>
                      <a:gd name="connsiteY4" fmla="*/ 263388 h 568223"/>
                      <a:gd name="connsiteX5" fmla="*/ 132362 w 962636"/>
                      <a:gd name="connsiteY5" fmla="*/ 496025 h 568223"/>
                      <a:gd name="connsiteX6" fmla="*/ 299487 w 962636"/>
                      <a:gd name="connsiteY6" fmla="*/ 560201 h 568223"/>
                      <a:gd name="connsiteX7" fmla="*/ 398425 w 962636"/>
                      <a:gd name="connsiteY7" fmla="*/ 224615 h 568223"/>
                      <a:gd name="connsiteX8" fmla="*/ 413132 w 962636"/>
                      <a:gd name="connsiteY8" fmla="*/ 227289 h 568223"/>
                      <a:gd name="connsiteX9" fmla="*/ 359652 w 962636"/>
                      <a:gd name="connsiteY9" fmla="*/ 568223 h 568223"/>
                      <a:gd name="connsiteX10" fmla="*/ 635073 w 962636"/>
                      <a:gd name="connsiteY10" fmla="*/ 526776 h 568223"/>
                      <a:gd name="connsiteX11" fmla="*/ 672509 w 962636"/>
                      <a:gd name="connsiteY11" fmla="*/ 312857 h 568223"/>
                      <a:gd name="connsiteX12" fmla="*/ 729999 w 962636"/>
                      <a:gd name="connsiteY12" fmla="*/ 311520 h 568223"/>
                      <a:gd name="connsiteX13" fmla="*/ 734011 w 962636"/>
                      <a:gd name="connsiteY13" fmla="*/ 532124 h 568223"/>
                      <a:gd name="connsiteX14" fmla="*/ 848992 w 962636"/>
                      <a:gd name="connsiteY14" fmla="*/ 542820 h 568223"/>
                      <a:gd name="connsiteX15" fmla="*/ 858351 w 962636"/>
                      <a:gd name="connsiteY15" fmla="*/ 391740 h 568223"/>
                      <a:gd name="connsiteX16" fmla="*/ 878406 w 962636"/>
                      <a:gd name="connsiteY16" fmla="*/ 395750 h 568223"/>
                      <a:gd name="connsiteX17" fmla="*/ 891776 w 962636"/>
                      <a:gd name="connsiteY17" fmla="*/ 552179 h 568223"/>
                      <a:gd name="connsiteX18" fmla="*/ 962637 w 962636"/>
                      <a:gd name="connsiteY18" fmla="*/ 561538 h 568223"/>
                      <a:gd name="connsiteX19" fmla="*/ 931886 w 962636"/>
                      <a:gd name="connsiteY19" fmla="*/ 21392 h 568223"/>
                      <a:gd name="connsiteX20" fmla="*/ 818241 w 962636"/>
                      <a:gd name="connsiteY20" fmla="*/ 24066 h 568223"/>
                      <a:gd name="connsiteX21" fmla="*/ 818241 w 962636"/>
                      <a:gd name="connsiteY21" fmla="*/ 139047 h 568223"/>
                      <a:gd name="connsiteX22" fmla="*/ 798186 w 962636"/>
                      <a:gd name="connsiteY22" fmla="*/ 136373 h 568223"/>
                      <a:gd name="connsiteX23" fmla="*/ 786153 w 962636"/>
                      <a:gd name="connsiteY23" fmla="*/ 26740 h 568223"/>
                      <a:gd name="connsiteX24" fmla="*/ 550842 w 962636"/>
                      <a:gd name="connsiteY24" fmla="*/ 40110 h 568223"/>
                      <a:gd name="connsiteX25" fmla="*/ 529450 w 962636"/>
                      <a:gd name="connsiteY25" fmla="*/ 185842 h 568223"/>
                      <a:gd name="connsiteX26" fmla="*/ 509395 w 962636"/>
                      <a:gd name="connsiteY26" fmla="*/ 180494 h 568223"/>
                      <a:gd name="connsiteX27" fmla="*/ 506721 w 962636"/>
                      <a:gd name="connsiteY27" fmla="*/ 37436 h 568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2636" h="568223">
                        <a:moveTo>
                          <a:pt x="264725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9798" y="259377"/>
                        </a:lnTo>
                        <a:lnTo>
                          <a:pt x="201886" y="263388"/>
                        </a:lnTo>
                        <a:lnTo>
                          <a:pt x="132362" y="496025"/>
                        </a:lnTo>
                        <a:lnTo>
                          <a:pt x="299487" y="560201"/>
                        </a:lnTo>
                        <a:lnTo>
                          <a:pt x="398425" y="224615"/>
                        </a:lnTo>
                        <a:lnTo>
                          <a:pt x="413132" y="227289"/>
                        </a:lnTo>
                        <a:lnTo>
                          <a:pt x="359652" y="568223"/>
                        </a:lnTo>
                        <a:lnTo>
                          <a:pt x="635073" y="526776"/>
                        </a:lnTo>
                        <a:lnTo>
                          <a:pt x="672509" y="312857"/>
                        </a:lnTo>
                        <a:lnTo>
                          <a:pt x="729999" y="311520"/>
                        </a:lnTo>
                        <a:lnTo>
                          <a:pt x="734011" y="532124"/>
                        </a:lnTo>
                        <a:lnTo>
                          <a:pt x="848992" y="542820"/>
                        </a:lnTo>
                        <a:lnTo>
                          <a:pt x="858351" y="391740"/>
                        </a:lnTo>
                        <a:lnTo>
                          <a:pt x="878406" y="395750"/>
                        </a:lnTo>
                        <a:lnTo>
                          <a:pt x="891776" y="552179"/>
                        </a:lnTo>
                        <a:lnTo>
                          <a:pt x="962637" y="561538"/>
                        </a:lnTo>
                        <a:lnTo>
                          <a:pt x="931886" y="21392"/>
                        </a:lnTo>
                        <a:lnTo>
                          <a:pt x="818241" y="24066"/>
                        </a:lnTo>
                        <a:lnTo>
                          <a:pt x="818241" y="139047"/>
                        </a:lnTo>
                        <a:lnTo>
                          <a:pt x="798186" y="136373"/>
                        </a:lnTo>
                        <a:lnTo>
                          <a:pt x="786153" y="26740"/>
                        </a:lnTo>
                        <a:lnTo>
                          <a:pt x="550842" y="40110"/>
                        </a:lnTo>
                        <a:lnTo>
                          <a:pt x="529450" y="185842"/>
                        </a:lnTo>
                        <a:lnTo>
                          <a:pt x="509395" y="180494"/>
                        </a:lnTo>
                        <a:lnTo>
                          <a:pt x="506721" y="3743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38BB25F4-F0E4-6997-DB93-0E8485735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4712" y="2375054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5513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5513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0439429B-C0E9-B88C-DE5B-DFCBB0010B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7386" y="2738716"/>
                    <a:ext cx="497362" cy="1037508"/>
                  </a:xfrm>
                  <a:custGeom>
                    <a:avLst/>
                    <a:gdLst>
                      <a:gd name="connsiteX0" fmla="*/ 0 w 497362"/>
                      <a:gd name="connsiteY0" fmla="*/ 13370 h 1037508"/>
                      <a:gd name="connsiteX1" fmla="*/ 74871 w 497362"/>
                      <a:gd name="connsiteY1" fmla="*/ 1037509 h 1037508"/>
                      <a:gd name="connsiteX2" fmla="*/ 215256 w 497362"/>
                      <a:gd name="connsiteY2" fmla="*/ 1034834 h 1037508"/>
                      <a:gd name="connsiteX3" fmla="*/ 185842 w 497362"/>
                      <a:gd name="connsiteY3" fmla="*/ 816904 h 1037508"/>
                      <a:gd name="connsiteX4" fmla="*/ 227289 w 497362"/>
                      <a:gd name="connsiteY4" fmla="*/ 816904 h 1037508"/>
                      <a:gd name="connsiteX5" fmla="*/ 262051 w 497362"/>
                      <a:gd name="connsiteY5" fmla="*/ 1032161 h 1037508"/>
                      <a:gd name="connsiteX6" fmla="*/ 326227 w 497362"/>
                      <a:gd name="connsiteY6" fmla="*/ 1028149 h 1037508"/>
                      <a:gd name="connsiteX7" fmla="*/ 497362 w 497362"/>
                      <a:gd name="connsiteY7" fmla="*/ 974670 h 1037508"/>
                      <a:gd name="connsiteX8" fmla="*/ 58828 w 497362"/>
                      <a:gd name="connsiteY8" fmla="*/ 0 h 1037508"/>
                      <a:gd name="connsiteX9" fmla="*/ 36099 w 497362"/>
                      <a:gd name="connsiteY9" fmla="*/ 2674 h 1037508"/>
                      <a:gd name="connsiteX10" fmla="*/ 108296 w 497362"/>
                      <a:gd name="connsiteY10" fmla="*/ 308846 h 1037508"/>
                      <a:gd name="connsiteX11" fmla="*/ 70861 w 497362"/>
                      <a:gd name="connsiteY11" fmla="*/ 315531 h 1037508"/>
                      <a:gd name="connsiteX12" fmla="*/ 14707 w 497362"/>
                      <a:gd name="connsiteY12" fmla="*/ 13370 h 1037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7362" h="1037508">
                        <a:moveTo>
                          <a:pt x="0" y="13370"/>
                        </a:moveTo>
                        <a:lnTo>
                          <a:pt x="74871" y="1037509"/>
                        </a:lnTo>
                        <a:lnTo>
                          <a:pt x="215256" y="1034834"/>
                        </a:lnTo>
                        <a:lnTo>
                          <a:pt x="185842" y="816904"/>
                        </a:lnTo>
                        <a:lnTo>
                          <a:pt x="227289" y="816904"/>
                        </a:lnTo>
                        <a:lnTo>
                          <a:pt x="262051" y="1032161"/>
                        </a:lnTo>
                        <a:lnTo>
                          <a:pt x="326227" y="1028149"/>
                        </a:lnTo>
                        <a:lnTo>
                          <a:pt x="497362" y="974670"/>
                        </a:lnTo>
                        <a:lnTo>
                          <a:pt x="58828" y="0"/>
                        </a:lnTo>
                        <a:lnTo>
                          <a:pt x="36099" y="2674"/>
                        </a:lnTo>
                        <a:lnTo>
                          <a:pt x="108296" y="308846"/>
                        </a:lnTo>
                        <a:lnTo>
                          <a:pt x="70861" y="315531"/>
                        </a:lnTo>
                        <a:lnTo>
                          <a:pt x="14707" y="13370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C5C2C9F7-BF48-BEBC-03EF-D066E934CA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90921" y="3833716"/>
                    <a:ext cx="826263" cy="636409"/>
                  </a:xfrm>
                  <a:custGeom>
                    <a:avLst/>
                    <a:gdLst>
                      <a:gd name="connsiteX0" fmla="*/ 0 w 826263"/>
                      <a:gd name="connsiteY0" fmla="*/ 62839 h 636409"/>
                      <a:gd name="connsiteX1" fmla="*/ 40110 w 826263"/>
                      <a:gd name="connsiteY1" fmla="*/ 636410 h 636409"/>
                      <a:gd name="connsiteX2" fmla="*/ 211245 w 826263"/>
                      <a:gd name="connsiteY2" fmla="*/ 584267 h 636409"/>
                      <a:gd name="connsiteX3" fmla="*/ 180494 w 826263"/>
                      <a:gd name="connsiteY3" fmla="*/ 335586 h 636409"/>
                      <a:gd name="connsiteX4" fmla="*/ 201886 w 826263"/>
                      <a:gd name="connsiteY4" fmla="*/ 324890 h 636409"/>
                      <a:gd name="connsiteX5" fmla="*/ 255366 w 826263"/>
                      <a:gd name="connsiteY5" fmla="*/ 576245 h 636409"/>
                      <a:gd name="connsiteX6" fmla="*/ 453241 w 826263"/>
                      <a:gd name="connsiteY6" fmla="*/ 597637 h 636409"/>
                      <a:gd name="connsiteX7" fmla="*/ 401099 w 826263"/>
                      <a:gd name="connsiteY7" fmla="*/ 270073 h 636409"/>
                      <a:gd name="connsiteX8" fmla="*/ 433186 w 826263"/>
                      <a:gd name="connsiteY8" fmla="*/ 263388 h 636409"/>
                      <a:gd name="connsiteX9" fmla="*/ 538809 w 826263"/>
                      <a:gd name="connsiteY9" fmla="*/ 604322 h 636409"/>
                      <a:gd name="connsiteX10" fmla="*/ 715293 w 826263"/>
                      <a:gd name="connsiteY10" fmla="*/ 628388 h 636409"/>
                      <a:gd name="connsiteX11" fmla="*/ 645769 w 826263"/>
                      <a:gd name="connsiteY11" fmla="*/ 438535 h 636409"/>
                      <a:gd name="connsiteX12" fmla="*/ 659139 w 826263"/>
                      <a:gd name="connsiteY12" fmla="*/ 429176 h 636409"/>
                      <a:gd name="connsiteX13" fmla="*/ 756739 w 826263"/>
                      <a:gd name="connsiteY13" fmla="*/ 623040 h 636409"/>
                      <a:gd name="connsiteX14" fmla="*/ 826263 w 826263"/>
                      <a:gd name="connsiteY14" fmla="*/ 596300 h 636409"/>
                      <a:gd name="connsiteX15" fmla="*/ 492014 w 826263"/>
                      <a:gd name="connsiteY15" fmla="*/ 0 h 636409"/>
                      <a:gd name="connsiteX16" fmla="*/ 282106 w 826263"/>
                      <a:gd name="connsiteY16" fmla="*/ 56154 h 636409"/>
                      <a:gd name="connsiteX17" fmla="*/ 306172 w 826263"/>
                      <a:gd name="connsiteY17" fmla="*/ 232638 h 636409"/>
                      <a:gd name="connsiteX18" fmla="*/ 284780 w 826263"/>
                      <a:gd name="connsiteY18" fmla="*/ 237985 h 636409"/>
                      <a:gd name="connsiteX19" fmla="*/ 231300 w 826263"/>
                      <a:gd name="connsiteY19" fmla="*/ 53480 h 636409"/>
                      <a:gd name="connsiteX20" fmla="*/ 106960 w 826263"/>
                      <a:gd name="connsiteY20" fmla="*/ 65513 h 636409"/>
                      <a:gd name="connsiteX21" fmla="*/ 94926 w 826263"/>
                      <a:gd name="connsiteY21" fmla="*/ 139048 h 636409"/>
                      <a:gd name="connsiteX22" fmla="*/ 68186 w 826263"/>
                      <a:gd name="connsiteY22" fmla="*/ 139048 h 636409"/>
                      <a:gd name="connsiteX23" fmla="*/ 42784 w 826263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6263" h="636409">
                        <a:moveTo>
                          <a:pt x="0" y="62839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1886" y="324890"/>
                        </a:lnTo>
                        <a:lnTo>
                          <a:pt x="255366" y="576245"/>
                        </a:lnTo>
                        <a:lnTo>
                          <a:pt x="453241" y="597637"/>
                        </a:lnTo>
                        <a:lnTo>
                          <a:pt x="401099" y="270073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59139" y="429176"/>
                        </a:lnTo>
                        <a:lnTo>
                          <a:pt x="756739" y="623040"/>
                        </a:lnTo>
                        <a:lnTo>
                          <a:pt x="826263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6172" y="232638"/>
                        </a:lnTo>
                        <a:lnTo>
                          <a:pt x="284780" y="237985"/>
                        </a:lnTo>
                        <a:lnTo>
                          <a:pt x="231300" y="53480"/>
                        </a:lnTo>
                        <a:lnTo>
                          <a:pt x="106960" y="65513"/>
                        </a:lnTo>
                        <a:lnTo>
                          <a:pt x="94926" y="139048"/>
                        </a:lnTo>
                        <a:lnTo>
                          <a:pt x="68186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DA02CBE4-1BE1-9C78-D09F-9AF831522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2533" y="5595876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699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8 w 1008094"/>
                    <a:gd name="connsiteY4" fmla="*/ 0 h 211245"/>
                    <a:gd name="connsiteX5" fmla="*/ 1006758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699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8" y="0"/>
                      </a:lnTo>
                      <a:lnTo>
                        <a:pt x="1006758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F93C63F5-5DF7-D90F-CA6F-5AA9883897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958202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8 w 1006757"/>
                    <a:gd name="connsiteY1" fmla="*/ 0 h 42783"/>
                    <a:gd name="connsiteX2" fmla="*/ 1006758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2">
                <a:extLst>
                  <a:ext uri="{FF2B5EF4-FFF2-40B4-BE49-F238E27FC236}">
                    <a16:creationId xmlns:a16="http://schemas.microsoft.com/office/drawing/2014/main" id="{AFC46686-FD0A-93F3-32D8-2269C4E0509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126066" y="2627746"/>
                <a:ext cx="2014852" cy="3680748"/>
                <a:chOff x="5126066" y="2627746"/>
                <a:chExt cx="2014852" cy="3680748"/>
              </a:xfrm>
            </p:grpSpPr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8FE9EE27-C078-4FF4-7B34-19932AF2460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7 w 1006757"/>
                    <a:gd name="connsiteY1" fmla="*/ 0 h 403772"/>
                    <a:gd name="connsiteX2" fmla="*/ 1006757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8CC9A3FE-2D75-C20B-3F73-42C6DA7057A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388569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4 w 1359724"/>
                    <a:gd name="connsiteY1" fmla="*/ 0 h 1513478"/>
                    <a:gd name="connsiteX2" fmla="*/ 1359724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10EAD692-2CD2-80ED-465E-05F23A25EE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51231" y="4704100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71B655FE-B4ED-DC71-7C6D-2303B1485B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80919" y="6029062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aphic 2">
                  <a:extLst>
                    <a:ext uri="{FF2B5EF4-FFF2-40B4-BE49-F238E27FC236}">
                      <a16:creationId xmlns:a16="http://schemas.microsoft.com/office/drawing/2014/main" id="{B2F067C7-6EB8-6E49-1BDF-01DB70E754C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499088" y="4389906"/>
                  <a:ext cx="1302233" cy="1513479"/>
                  <a:chOff x="5499088" y="4389906"/>
                  <a:chExt cx="1302233" cy="1513479"/>
                </a:xfrm>
                <a:solidFill>
                  <a:srgbClr val="8E1C01"/>
                </a:solidFill>
              </p:grpSpPr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A279DDCA-50A2-3D3F-26D2-CE334AB935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99088" y="4389906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2088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4E912041-6394-0951-A2E0-2A58ECCE21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25040" y="4389906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6740" y="834285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7CB16085-9DAE-D62F-BFF8-FDCDEA12F8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06871" y="5559777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5 w 121666"/>
                      <a:gd name="connsiteY7" fmla="*/ 342271 h 343607"/>
                      <a:gd name="connsiteX8" fmla="*/ 121667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1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90" y="272747"/>
                          <a:pt x="96264" y="308846"/>
                          <a:pt x="100275" y="342271"/>
                        </a:cubicBezTo>
                        <a:lnTo>
                          <a:pt x="121667" y="342271"/>
                        </a:lnTo>
                        <a:cubicBezTo>
                          <a:pt x="117656" y="307509"/>
                          <a:pt x="114982" y="271410"/>
                          <a:pt x="112308" y="235311"/>
                        </a:cubicBezTo>
                        <a:cubicBezTo>
                          <a:pt x="97601" y="65513"/>
                          <a:pt x="89579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AF7701B7-03E7-91B9-F891-35406EDD46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033886" y="4401939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2839" y="691227"/>
                          <a:pt x="36099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63DC7B1F-0D18-D1C6-A235-08E150B937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55827" y="4405950"/>
                    <a:ext cx="64175" cy="1497434"/>
                  </a:xfrm>
                  <a:custGeom>
                    <a:avLst/>
                    <a:gdLst>
                      <a:gd name="connsiteX0" fmla="*/ 64176 w 64175"/>
                      <a:gd name="connsiteY0" fmla="*/ 1223351 h 1497434"/>
                      <a:gd name="connsiteX1" fmla="*/ 64176 w 64175"/>
                      <a:gd name="connsiteY1" fmla="*/ 1216666 h 1497434"/>
                      <a:gd name="connsiteX2" fmla="*/ 42784 w 64175"/>
                      <a:gd name="connsiteY2" fmla="*/ 735348 h 1497434"/>
                      <a:gd name="connsiteX3" fmla="*/ 21392 w 64175"/>
                      <a:gd name="connsiteY3" fmla="*/ 254029 h 1497434"/>
                      <a:gd name="connsiteX4" fmla="*/ 32088 w 64175"/>
                      <a:gd name="connsiteY4" fmla="*/ 1337 h 1497434"/>
                      <a:gd name="connsiteX5" fmla="*/ 10696 w 64175"/>
                      <a:gd name="connsiteY5" fmla="*/ 0 h 1497434"/>
                      <a:gd name="connsiteX6" fmla="*/ 0 w 64175"/>
                      <a:gd name="connsiteY6" fmla="*/ 254029 h 1497434"/>
                      <a:gd name="connsiteX7" fmla="*/ 21392 w 64175"/>
                      <a:gd name="connsiteY7" fmla="*/ 736685 h 1497434"/>
                      <a:gd name="connsiteX8" fmla="*/ 42784 w 64175"/>
                      <a:gd name="connsiteY8" fmla="*/ 1216666 h 1497434"/>
                      <a:gd name="connsiteX9" fmla="*/ 42784 w 64175"/>
                      <a:gd name="connsiteY9" fmla="*/ 1223351 h 1497434"/>
                      <a:gd name="connsiteX10" fmla="*/ 37436 w 64175"/>
                      <a:gd name="connsiteY10" fmla="*/ 1353039 h 1497434"/>
                      <a:gd name="connsiteX11" fmla="*/ 29414 w 64175"/>
                      <a:gd name="connsiteY11" fmla="*/ 1497435 h 1497434"/>
                      <a:gd name="connsiteX12" fmla="*/ 50806 w 64175"/>
                      <a:gd name="connsiteY12" fmla="*/ 1497435 h 1497434"/>
                      <a:gd name="connsiteX13" fmla="*/ 58828 w 64175"/>
                      <a:gd name="connsiteY13" fmla="*/ 1353039 h 1497434"/>
                      <a:gd name="connsiteX14" fmla="*/ 64176 w 64175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5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9883FA53-772B-7228-5CC2-88B0AFE6FA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338721" y="4502213"/>
                    <a:ext cx="208570" cy="496025"/>
                  </a:xfrm>
                  <a:custGeom>
                    <a:avLst/>
                    <a:gdLst>
                      <a:gd name="connsiteX0" fmla="*/ 187179 w 208570"/>
                      <a:gd name="connsiteY0" fmla="*/ 0 h 496025"/>
                      <a:gd name="connsiteX1" fmla="*/ 96263 w 208570"/>
                      <a:gd name="connsiteY1" fmla="*/ 471960 h 496025"/>
                      <a:gd name="connsiteX2" fmla="*/ 22729 w 208570"/>
                      <a:gd name="connsiteY2" fmla="*/ 50806 h 496025"/>
                      <a:gd name="connsiteX3" fmla="*/ 24066 w 208570"/>
                      <a:gd name="connsiteY3" fmla="*/ 44121 h 496025"/>
                      <a:gd name="connsiteX4" fmla="*/ 22729 w 208570"/>
                      <a:gd name="connsiteY4" fmla="*/ 33425 h 496025"/>
                      <a:gd name="connsiteX5" fmla="*/ 22729 w 208570"/>
                      <a:gd name="connsiteY5" fmla="*/ 33425 h 496025"/>
                      <a:gd name="connsiteX6" fmla="*/ 10696 w 208570"/>
                      <a:gd name="connsiteY6" fmla="*/ 10696 h 496025"/>
                      <a:gd name="connsiteX7" fmla="*/ 0 w 208570"/>
                      <a:gd name="connsiteY7" fmla="*/ 29414 h 496025"/>
                      <a:gd name="connsiteX8" fmla="*/ 1337 w 208570"/>
                      <a:gd name="connsiteY8" fmla="*/ 37436 h 496025"/>
                      <a:gd name="connsiteX9" fmla="*/ 1337 w 208570"/>
                      <a:gd name="connsiteY9" fmla="*/ 42784 h 496025"/>
                      <a:gd name="connsiteX10" fmla="*/ 98938 w 208570"/>
                      <a:gd name="connsiteY10" fmla="*/ 496025 h 496025"/>
                      <a:gd name="connsiteX11" fmla="*/ 208571 w 208570"/>
                      <a:gd name="connsiteY11" fmla="*/ 2674 h 496025"/>
                      <a:gd name="connsiteX12" fmla="*/ 187179 w 208570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0" h="496025">
                        <a:moveTo>
                          <a:pt x="187179" y="0"/>
                        </a:moveTo>
                        <a:cubicBezTo>
                          <a:pt x="177820" y="284780"/>
                          <a:pt x="114981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id="{A36292D4-269D-96E6-928B-564EC5214E1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536596" y="4389906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7344"/>
                          <a:pt x="42784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Freeform: Shape 248">
                    <a:extLst>
                      <a:ext uri="{FF2B5EF4-FFF2-40B4-BE49-F238E27FC236}">
                        <a16:creationId xmlns:a16="http://schemas.microsoft.com/office/drawing/2014/main" id="{2CFCA146-74E8-FF43-2E8B-7611E58CC8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715754" y="4816407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7 w 85567"/>
                      <a:gd name="connsiteY2" fmla="*/ 996062 h 996061"/>
                      <a:gd name="connsiteX3" fmla="*/ 85567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7 w 85567"/>
                      <a:gd name="connsiteY5" fmla="*/ 38773 h 996061"/>
                      <a:gd name="connsiteX6" fmla="*/ 85567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7" y="996062"/>
                        </a:lnTo>
                        <a:lnTo>
                          <a:pt x="85567" y="925201"/>
                        </a:lnTo>
                        <a:cubicBezTo>
                          <a:pt x="42783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3" y="171136"/>
                          <a:pt x="85567" y="38773"/>
                        </a:cubicBezTo>
                        <a:lnTo>
                          <a:pt x="85567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613B2EEE-65F0-F103-A064-1C9CFF6E3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01249" y="4435364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2 h 808882"/>
                      <a:gd name="connsiteX6" fmla="*/ 147070 w 170074"/>
                      <a:gd name="connsiteY6" fmla="*/ 608333 h 808882"/>
                      <a:gd name="connsiteX7" fmla="*/ 137710 w 170074"/>
                      <a:gd name="connsiteY7" fmla="*/ 787491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0 w 170074"/>
                      <a:gd name="connsiteY10" fmla="*/ 803534 h 808882"/>
                      <a:gd name="connsiteX11" fmla="*/ 137710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2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3"/>
                          <a:pt x="131025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2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1"/>
                          <a:pt x="137710" y="787491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0" y="803534"/>
                        </a:cubicBezTo>
                        <a:cubicBezTo>
                          <a:pt x="128352" y="807546"/>
                          <a:pt x="132362" y="808882"/>
                          <a:pt x="137710" y="808882"/>
                        </a:cubicBezTo>
                        <a:cubicBezTo>
                          <a:pt x="137710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4267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151673C6-CC24-4FDA-4B37-CAB2962934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692067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84C27A65-ECDB-2252-63E8-0B133F16DE5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95662" y="4388569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3DA5BE9D-F5CF-6433-A608-FB379E18FB2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5276334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4 w 1359724"/>
                    <a:gd name="connsiteY1" fmla="*/ 0 h 29413"/>
                    <a:gd name="connsiteX2" fmla="*/ 1359724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7A1EC7B6-03FF-39DD-9C45-F602B0075E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27476" y="5903385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5" name="Graphic 2">
                  <a:extLst>
                    <a:ext uri="{FF2B5EF4-FFF2-40B4-BE49-F238E27FC236}">
                      <a16:creationId xmlns:a16="http://schemas.microsoft.com/office/drawing/2014/main" id="{B5505A49-8A9D-5F1C-D942-02766C94F683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838685" y="5164026"/>
                  <a:ext cx="565549" cy="267399"/>
                  <a:chOff x="5838685" y="5164026"/>
                  <a:chExt cx="565549" cy="267399"/>
                </a:xfrm>
              </p:grpSpPr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B39B2A16-F649-7796-7C1D-25D9880B38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3660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Freeform: Shape 256">
                    <a:extLst>
                      <a:ext uri="{FF2B5EF4-FFF2-40B4-BE49-F238E27FC236}">
                        <a16:creationId xmlns:a16="http://schemas.microsoft.com/office/drawing/2014/main" id="{C177311A-3A42-35CA-15A9-E59D56FFBB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8" name="Graphic 2">
                    <a:extLst>
                      <a:ext uri="{FF2B5EF4-FFF2-40B4-BE49-F238E27FC236}">
                        <a16:creationId xmlns:a16="http://schemas.microsoft.com/office/drawing/2014/main" id="{A5E96D62-33AE-1289-D376-62C0C72C995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77458" y="5164026"/>
                    <a:ext cx="489340" cy="106959"/>
                    <a:chOff x="5877458" y="5164026"/>
                    <a:chExt cx="489340" cy="106959"/>
                  </a:xfrm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03CB6520-A640-1522-B5AC-4289E611E4C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1 w 489340"/>
                        <a:gd name="connsiteY1" fmla="*/ 0 h 106959"/>
                        <a:gd name="connsiteX2" fmla="*/ 489341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215BE3A-EAC6-5E3A-EC66-2A0D9D6B24F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1 w 489340"/>
                        <a:gd name="connsiteY1" fmla="*/ 0 h 30750"/>
                        <a:gd name="connsiteX2" fmla="*/ 489341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F391C853-7377-351B-02A6-F110289B1E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921578" y="5229539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E516FA35-B7C6-15B0-0A09-17591DEEDA1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93440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1 w 489340"/>
                        <a:gd name="connsiteY1" fmla="*/ 0 h 10695"/>
                        <a:gd name="connsiteX2" fmla="*/ 489341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91D90B3F-5E40-F8E5-021D-0CDD489BA82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86817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AF1A3CA9-97A4-EE48-859A-E8BD2E82234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14106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15D405F0-5098-409E-632D-0195A2ADC5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341395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C2D795C8-68B4-07A5-1444-5DAFA3F9577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43680B93-FF3C-43F6-B709-12EB4731D72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8" name="Graphic 2">
                    <a:extLst>
                      <a:ext uri="{FF2B5EF4-FFF2-40B4-BE49-F238E27FC236}">
                        <a16:creationId xmlns:a16="http://schemas.microsoft.com/office/drawing/2014/main" id="{3A9F3B3E-09FA-EF59-8026-D807082B9EC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56066" y="5283019"/>
                    <a:ext cx="384276" cy="37649"/>
                    <a:chOff x="5856066" y="5283019"/>
                    <a:chExt cx="384276" cy="37649"/>
                  </a:xfrm>
                  <a:solidFill>
                    <a:srgbClr val="EFA84A"/>
                  </a:solidFill>
                </p:grpSpPr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DFDB0E83-8BF1-81C4-DEFC-44976B87147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56066" y="5283019"/>
                      <a:ext cx="334248" cy="37649"/>
                    </a:xfrm>
                    <a:custGeom>
                      <a:avLst/>
                      <a:gdLst>
                        <a:gd name="connsiteX0" fmla="*/ 0 w 334248"/>
                        <a:gd name="connsiteY0" fmla="*/ 0 h 37649"/>
                        <a:gd name="connsiteX1" fmla="*/ 0 w 334248"/>
                        <a:gd name="connsiteY1" fmla="*/ 37436 h 37649"/>
                        <a:gd name="connsiteX2" fmla="*/ 334249 w 334248"/>
                        <a:gd name="connsiteY2" fmla="*/ 0 h 37649"/>
                        <a:gd name="connsiteX3" fmla="*/ 0 w 334248"/>
                        <a:gd name="connsiteY3" fmla="*/ 0 h 37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49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FBE6DF80-80AF-CA38-8BAE-206870B2448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98062" y="5299657"/>
                      <a:ext cx="142280" cy="20797"/>
                    </a:xfrm>
                    <a:custGeom>
                      <a:avLst/>
                      <a:gdLst>
                        <a:gd name="connsiteX0" fmla="*/ 0 w 142280"/>
                        <a:gd name="connsiteY0" fmla="*/ 20798 h 20797"/>
                        <a:gd name="connsiteX1" fmla="*/ 141721 w 142280"/>
                        <a:gd name="connsiteY1" fmla="*/ 20798 h 20797"/>
                        <a:gd name="connsiteX2" fmla="*/ 0 w 142280"/>
                        <a:gd name="connsiteY2" fmla="*/ 20798 h 20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280" h="20797">
                          <a:moveTo>
                            <a:pt x="0" y="20798"/>
                          </a:moveTo>
                          <a:lnTo>
                            <a:pt x="141721" y="20798"/>
                          </a:lnTo>
                          <a:cubicBezTo>
                            <a:pt x="141721" y="20798"/>
                            <a:pt x="159102" y="-25997"/>
                            <a:pt x="0" y="20798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EF4BAD76-D127-FE46-254C-266D75ED4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" name="Graphic 2">
                  <a:extLst>
                    <a:ext uri="{FF2B5EF4-FFF2-40B4-BE49-F238E27FC236}">
                      <a16:creationId xmlns:a16="http://schemas.microsoft.com/office/drawing/2014/main" id="{FC0725C4-71A4-462C-2075-1E24D1C5A31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126066" y="2627746"/>
                  <a:ext cx="2014852" cy="2222086"/>
                  <a:chOff x="5126066" y="2627746"/>
                  <a:chExt cx="2014852" cy="2222086"/>
                </a:xfrm>
              </p:grpSpPr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D553ED53-E340-A53F-C398-ADA4451F26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796849 w 2014852"/>
                      <a:gd name="connsiteY12" fmla="*/ 96264 h 2222086"/>
                      <a:gd name="connsiteX13" fmla="*/ 894450 w 2014852"/>
                      <a:gd name="connsiteY13" fmla="*/ 367674 h 2222086"/>
                      <a:gd name="connsiteX14" fmla="*/ 358315 w 2014852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7674"/>
                        </a:lnTo>
                        <a:lnTo>
                          <a:pt x="358315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4" name="Graphic 2">
                    <a:extLst>
                      <a:ext uri="{FF2B5EF4-FFF2-40B4-BE49-F238E27FC236}">
                        <a16:creationId xmlns:a16="http://schemas.microsoft.com/office/drawing/2014/main" id="{3362E69E-9711-E2BA-A3F5-7676FEA5DE3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479033" y="2979376"/>
                    <a:ext cx="1276831" cy="1200622"/>
                    <a:chOff x="5479033" y="2979376"/>
                    <a:chExt cx="1276831" cy="1200622"/>
                  </a:xfrm>
                  <a:solidFill>
                    <a:srgbClr val="D68F1C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52B74FC9-20A6-BBA7-A081-A44ED8B677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479033" y="4071701"/>
                      <a:ext cx="1276831" cy="108296"/>
                    </a:xfrm>
                    <a:custGeom>
                      <a:avLst/>
                      <a:gdLst>
                        <a:gd name="connsiteX0" fmla="*/ 302161 w 1276831"/>
                        <a:gd name="connsiteY0" fmla="*/ 108297 h 108296"/>
                        <a:gd name="connsiteX1" fmla="*/ 1038846 w 1276831"/>
                        <a:gd name="connsiteY1" fmla="*/ 84231 h 108296"/>
                        <a:gd name="connsiteX2" fmla="*/ 1041519 w 1276831"/>
                        <a:gd name="connsiteY2" fmla="*/ 84231 h 108296"/>
                        <a:gd name="connsiteX3" fmla="*/ 1274157 w 1276831"/>
                        <a:gd name="connsiteY3" fmla="*/ 20055 h 108296"/>
                        <a:gd name="connsiteX4" fmla="*/ 1276831 w 1276831"/>
                        <a:gd name="connsiteY4" fmla="*/ 18718 h 108296"/>
                        <a:gd name="connsiteX5" fmla="*/ 1271483 w 1276831"/>
                        <a:gd name="connsiteY5" fmla="*/ 9359 h 108296"/>
                        <a:gd name="connsiteX6" fmla="*/ 1267472 w 1276831"/>
                        <a:gd name="connsiteY6" fmla="*/ 0 h 108296"/>
                        <a:gd name="connsiteX7" fmla="*/ 1037509 w 1276831"/>
                        <a:gd name="connsiteY7" fmla="*/ 62839 h 108296"/>
                        <a:gd name="connsiteX8" fmla="*/ 303498 w 1276831"/>
                        <a:gd name="connsiteY8" fmla="*/ 86905 h 108296"/>
                        <a:gd name="connsiteX9" fmla="*/ 10696 w 1276831"/>
                        <a:gd name="connsiteY9" fmla="*/ 50806 h 108296"/>
                        <a:gd name="connsiteX10" fmla="*/ 5348 w 1276831"/>
                        <a:gd name="connsiteY10" fmla="*/ 61502 h 108296"/>
                        <a:gd name="connsiteX11" fmla="*/ 0 w 1276831"/>
                        <a:gd name="connsiteY11" fmla="*/ 70861 h 108296"/>
                        <a:gd name="connsiteX12" fmla="*/ 4011 w 1276831"/>
                        <a:gd name="connsiteY12" fmla="*/ 72198 h 108296"/>
                        <a:gd name="connsiteX13" fmla="*/ 302161 w 1276831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1" h="108296">
                          <a:moveTo>
                            <a:pt x="302161" y="108297"/>
                          </a:moveTo>
                          <a:lnTo>
                            <a:pt x="1038846" y="84231"/>
                          </a:lnTo>
                          <a:cubicBezTo>
                            <a:pt x="1040183" y="84231"/>
                            <a:pt x="1040183" y="84231"/>
                            <a:pt x="1041519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1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9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E0274F07-05AF-3AFB-3AC4-BC2F42444E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17842" y="2979376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FC9C88A7-6421-973D-CDC9-940FB2E02BF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1022802 w 2014852"/>
                      <a:gd name="connsiteY12" fmla="*/ 377033 h 2222086"/>
                      <a:gd name="connsiteX13" fmla="*/ 1072271 w 2014852"/>
                      <a:gd name="connsiteY13" fmla="*/ 1501446 h 2222086"/>
                      <a:gd name="connsiteX14" fmla="*/ 1115054 w 2014852"/>
                      <a:gd name="connsiteY14" fmla="*/ 2172618 h 2222086"/>
                      <a:gd name="connsiteX15" fmla="*/ 787490 w 2014852"/>
                      <a:gd name="connsiteY15" fmla="*/ 2119138 h 2222086"/>
                      <a:gd name="connsiteX16" fmla="*/ 413132 w 2014852"/>
                      <a:gd name="connsiteY16" fmla="*/ 2179303 h 2222086"/>
                      <a:gd name="connsiteX17" fmla="*/ 208571 w 2014852"/>
                      <a:gd name="connsiteY17" fmla="*/ 2103094 h 2222086"/>
                      <a:gd name="connsiteX18" fmla="*/ 20055 w 2014852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19138"/>
                        </a:lnTo>
                        <a:lnTo>
                          <a:pt x="413132" y="2179303"/>
                        </a:lnTo>
                        <a:lnTo>
                          <a:pt x="208571" y="2103094"/>
                        </a:lnTo>
                        <a:lnTo>
                          <a:pt x="20055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CD81D232-4BEB-4A76-DBA5-F6C604FBA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65938" y="3098368"/>
                    <a:ext cx="577582" cy="1006757"/>
                  </a:xfrm>
                  <a:custGeom>
                    <a:avLst/>
                    <a:gdLst>
                      <a:gd name="connsiteX0" fmla="*/ 0 w 577582"/>
                      <a:gd name="connsiteY0" fmla="*/ 976007 h 1006757"/>
                      <a:gd name="connsiteX1" fmla="*/ 455916 w 577582"/>
                      <a:gd name="connsiteY1" fmla="*/ 0 h 1006757"/>
                      <a:gd name="connsiteX2" fmla="*/ 481318 w 577582"/>
                      <a:gd name="connsiteY2" fmla="*/ 10696 h 1006757"/>
                      <a:gd name="connsiteX3" fmla="*/ 406447 w 577582"/>
                      <a:gd name="connsiteY3" fmla="*/ 381044 h 1006757"/>
                      <a:gd name="connsiteX4" fmla="*/ 478645 w 577582"/>
                      <a:gd name="connsiteY4" fmla="*/ 381044 h 1006757"/>
                      <a:gd name="connsiteX5" fmla="*/ 504047 w 577582"/>
                      <a:gd name="connsiteY5" fmla="*/ 110971 h 1006757"/>
                      <a:gd name="connsiteX6" fmla="*/ 546831 w 577582"/>
                      <a:gd name="connsiteY6" fmla="*/ 113644 h 1006757"/>
                      <a:gd name="connsiteX7" fmla="*/ 577582 w 577582"/>
                      <a:gd name="connsiteY7" fmla="*/ 986703 h 1006757"/>
                      <a:gd name="connsiteX8" fmla="*/ 455916 w 577582"/>
                      <a:gd name="connsiteY8" fmla="*/ 993388 h 1006757"/>
                      <a:gd name="connsiteX9" fmla="*/ 449231 w 577582"/>
                      <a:gd name="connsiteY9" fmla="*/ 866373 h 1006757"/>
                      <a:gd name="connsiteX10" fmla="*/ 406447 w 577582"/>
                      <a:gd name="connsiteY10" fmla="*/ 871721 h 1006757"/>
                      <a:gd name="connsiteX11" fmla="*/ 381044 w 577582"/>
                      <a:gd name="connsiteY11" fmla="*/ 997399 h 1006757"/>
                      <a:gd name="connsiteX12" fmla="*/ 223278 w 577582"/>
                      <a:gd name="connsiteY12" fmla="*/ 1006758 h 1006757"/>
                      <a:gd name="connsiteX13" fmla="*/ 114982 w 577582"/>
                      <a:gd name="connsiteY13" fmla="*/ 993388 h 1006757"/>
                      <a:gd name="connsiteX14" fmla="*/ 213919 w 577582"/>
                      <a:gd name="connsiteY14" fmla="*/ 739359 h 1006757"/>
                      <a:gd name="connsiteX15" fmla="*/ 189854 w 577582"/>
                      <a:gd name="connsiteY15" fmla="*/ 729999 h 1006757"/>
                      <a:gd name="connsiteX16" fmla="*/ 65513 w 577582"/>
                      <a:gd name="connsiteY16" fmla="*/ 985366 h 1006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7582" h="1006757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8645" y="381044"/>
                        </a:lnTo>
                        <a:lnTo>
                          <a:pt x="504047" y="110971"/>
                        </a:lnTo>
                        <a:lnTo>
                          <a:pt x="546831" y="113644"/>
                        </a:lnTo>
                        <a:lnTo>
                          <a:pt x="577582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3278" y="1006758"/>
                        </a:lnTo>
                        <a:lnTo>
                          <a:pt x="114982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536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45166AEE-9000-A9C5-715B-AC90B3EC47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53666" y="2673204"/>
                    <a:ext cx="165787" cy="288791"/>
                  </a:xfrm>
                  <a:custGeom>
                    <a:avLst/>
                    <a:gdLst>
                      <a:gd name="connsiteX0" fmla="*/ 76209 w 165787"/>
                      <a:gd name="connsiteY0" fmla="*/ 284780 h 288791"/>
                      <a:gd name="connsiteX1" fmla="*/ 0 w 165787"/>
                      <a:gd name="connsiteY1" fmla="*/ 65513 h 288791"/>
                      <a:gd name="connsiteX2" fmla="*/ 58828 w 165787"/>
                      <a:gd name="connsiteY2" fmla="*/ 38773 h 288791"/>
                      <a:gd name="connsiteX3" fmla="*/ 90916 w 165787"/>
                      <a:gd name="connsiteY3" fmla="*/ 125677 h 288791"/>
                      <a:gd name="connsiteX4" fmla="*/ 112308 w 165787"/>
                      <a:gd name="connsiteY4" fmla="*/ 120330 h 288791"/>
                      <a:gd name="connsiteX5" fmla="*/ 102949 w 165787"/>
                      <a:gd name="connsiteY5" fmla="*/ 22729 h 288791"/>
                      <a:gd name="connsiteX6" fmla="*/ 160439 w 165787"/>
                      <a:gd name="connsiteY6" fmla="*/ 0 h 288791"/>
                      <a:gd name="connsiteX7" fmla="*/ 165787 w 165787"/>
                      <a:gd name="connsiteY7" fmla="*/ 288791 h 288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8791">
                        <a:moveTo>
                          <a:pt x="76209" y="284780"/>
                        </a:moveTo>
                        <a:lnTo>
                          <a:pt x="0" y="65513"/>
                        </a:lnTo>
                        <a:lnTo>
                          <a:pt x="58828" y="38773"/>
                        </a:lnTo>
                        <a:lnTo>
                          <a:pt x="90916" y="125677"/>
                        </a:lnTo>
                        <a:lnTo>
                          <a:pt x="112308" y="120330"/>
                        </a:lnTo>
                        <a:lnTo>
                          <a:pt x="102949" y="22729"/>
                        </a:lnTo>
                        <a:lnTo>
                          <a:pt x="160439" y="0"/>
                        </a:lnTo>
                        <a:lnTo>
                          <a:pt x="165787" y="288791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791D9298-0F66-E86B-4BD7-A156485FC2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18319" y="4186683"/>
                    <a:ext cx="961299" cy="566885"/>
                  </a:xfrm>
                  <a:custGeom>
                    <a:avLst/>
                    <a:gdLst>
                      <a:gd name="connsiteX0" fmla="*/ 263388 w 961299"/>
                      <a:gd name="connsiteY0" fmla="*/ 0 h 566885"/>
                      <a:gd name="connsiteX1" fmla="*/ 0 w 961299"/>
                      <a:gd name="connsiteY1" fmla="*/ 481318 h 566885"/>
                      <a:gd name="connsiteX2" fmla="*/ 44121 w 961299"/>
                      <a:gd name="connsiteY2" fmla="*/ 486666 h 566885"/>
                      <a:gd name="connsiteX3" fmla="*/ 168462 w 961299"/>
                      <a:gd name="connsiteY3" fmla="*/ 258040 h 566885"/>
                      <a:gd name="connsiteX4" fmla="*/ 200549 w 961299"/>
                      <a:gd name="connsiteY4" fmla="*/ 263388 h 566885"/>
                      <a:gd name="connsiteX5" fmla="*/ 132362 w 961299"/>
                      <a:gd name="connsiteY5" fmla="*/ 496025 h 566885"/>
                      <a:gd name="connsiteX6" fmla="*/ 298150 w 961299"/>
                      <a:gd name="connsiteY6" fmla="*/ 558864 h 566885"/>
                      <a:gd name="connsiteX7" fmla="*/ 398425 w 961299"/>
                      <a:gd name="connsiteY7" fmla="*/ 224615 h 566885"/>
                      <a:gd name="connsiteX8" fmla="*/ 411795 w 961299"/>
                      <a:gd name="connsiteY8" fmla="*/ 225952 h 566885"/>
                      <a:gd name="connsiteX9" fmla="*/ 359652 w 961299"/>
                      <a:gd name="connsiteY9" fmla="*/ 566886 h 566885"/>
                      <a:gd name="connsiteX10" fmla="*/ 633736 w 961299"/>
                      <a:gd name="connsiteY10" fmla="*/ 526776 h 566885"/>
                      <a:gd name="connsiteX11" fmla="*/ 671172 w 961299"/>
                      <a:gd name="connsiteY11" fmla="*/ 311520 h 566885"/>
                      <a:gd name="connsiteX12" fmla="*/ 728663 w 961299"/>
                      <a:gd name="connsiteY12" fmla="*/ 311520 h 566885"/>
                      <a:gd name="connsiteX13" fmla="*/ 732674 w 961299"/>
                      <a:gd name="connsiteY13" fmla="*/ 532124 h 566885"/>
                      <a:gd name="connsiteX14" fmla="*/ 847655 w 961299"/>
                      <a:gd name="connsiteY14" fmla="*/ 541483 h 566885"/>
                      <a:gd name="connsiteX15" fmla="*/ 857014 w 961299"/>
                      <a:gd name="connsiteY15" fmla="*/ 390402 h 566885"/>
                      <a:gd name="connsiteX16" fmla="*/ 878406 w 961299"/>
                      <a:gd name="connsiteY16" fmla="*/ 394414 h 566885"/>
                      <a:gd name="connsiteX17" fmla="*/ 890439 w 961299"/>
                      <a:gd name="connsiteY17" fmla="*/ 552179 h 566885"/>
                      <a:gd name="connsiteX18" fmla="*/ 961300 w 961299"/>
                      <a:gd name="connsiteY18" fmla="*/ 560201 h 566885"/>
                      <a:gd name="connsiteX19" fmla="*/ 930549 w 961299"/>
                      <a:gd name="connsiteY19" fmla="*/ 21392 h 566885"/>
                      <a:gd name="connsiteX20" fmla="*/ 816904 w 961299"/>
                      <a:gd name="connsiteY20" fmla="*/ 24066 h 566885"/>
                      <a:gd name="connsiteX21" fmla="*/ 818241 w 961299"/>
                      <a:gd name="connsiteY21" fmla="*/ 139047 h 566885"/>
                      <a:gd name="connsiteX22" fmla="*/ 796849 w 961299"/>
                      <a:gd name="connsiteY22" fmla="*/ 136373 h 566885"/>
                      <a:gd name="connsiteX23" fmla="*/ 784817 w 961299"/>
                      <a:gd name="connsiteY23" fmla="*/ 26740 h 566885"/>
                      <a:gd name="connsiteX24" fmla="*/ 549505 w 961299"/>
                      <a:gd name="connsiteY24" fmla="*/ 38773 h 566885"/>
                      <a:gd name="connsiteX25" fmla="*/ 528113 w 961299"/>
                      <a:gd name="connsiteY25" fmla="*/ 185842 h 566885"/>
                      <a:gd name="connsiteX26" fmla="*/ 508058 w 961299"/>
                      <a:gd name="connsiteY26" fmla="*/ 179157 h 566885"/>
                      <a:gd name="connsiteX27" fmla="*/ 506721 w 961299"/>
                      <a:gd name="connsiteY27" fmla="*/ 36099 h 566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1299" h="566885">
                        <a:moveTo>
                          <a:pt x="263388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8462" y="258040"/>
                        </a:lnTo>
                        <a:lnTo>
                          <a:pt x="200549" y="263388"/>
                        </a:lnTo>
                        <a:lnTo>
                          <a:pt x="132362" y="496025"/>
                        </a:lnTo>
                        <a:lnTo>
                          <a:pt x="298150" y="558864"/>
                        </a:lnTo>
                        <a:lnTo>
                          <a:pt x="398425" y="224615"/>
                        </a:lnTo>
                        <a:lnTo>
                          <a:pt x="411795" y="225952"/>
                        </a:lnTo>
                        <a:lnTo>
                          <a:pt x="359652" y="566886"/>
                        </a:lnTo>
                        <a:lnTo>
                          <a:pt x="633736" y="526776"/>
                        </a:lnTo>
                        <a:lnTo>
                          <a:pt x="671172" y="311520"/>
                        </a:lnTo>
                        <a:lnTo>
                          <a:pt x="728663" y="311520"/>
                        </a:lnTo>
                        <a:lnTo>
                          <a:pt x="732674" y="532124"/>
                        </a:lnTo>
                        <a:lnTo>
                          <a:pt x="847655" y="541483"/>
                        </a:lnTo>
                        <a:lnTo>
                          <a:pt x="857014" y="390402"/>
                        </a:lnTo>
                        <a:lnTo>
                          <a:pt x="878406" y="394414"/>
                        </a:lnTo>
                        <a:lnTo>
                          <a:pt x="890439" y="552179"/>
                        </a:lnTo>
                        <a:lnTo>
                          <a:pt x="961300" y="560201"/>
                        </a:lnTo>
                        <a:lnTo>
                          <a:pt x="930549" y="21392"/>
                        </a:lnTo>
                        <a:lnTo>
                          <a:pt x="816904" y="24066"/>
                        </a:lnTo>
                        <a:lnTo>
                          <a:pt x="818241" y="139047"/>
                        </a:lnTo>
                        <a:lnTo>
                          <a:pt x="796849" y="136373"/>
                        </a:lnTo>
                        <a:lnTo>
                          <a:pt x="784817" y="26740"/>
                        </a:lnTo>
                        <a:lnTo>
                          <a:pt x="549505" y="38773"/>
                        </a:lnTo>
                        <a:lnTo>
                          <a:pt x="528113" y="185842"/>
                        </a:lnTo>
                        <a:lnTo>
                          <a:pt x="508058" y="179157"/>
                        </a:lnTo>
                        <a:lnTo>
                          <a:pt x="506721" y="36099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AE213B2A-43F8-C3F2-6D75-2F9195CEF9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0260" y="2682563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4176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4176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72C637A7-6143-9A07-2701-DFE6650779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2933" y="3044888"/>
                    <a:ext cx="496025" cy="1038845"/>
                  </a:xfrm>
                  <a:custGeom>
                    <a:avLst/>
                    <a:gdLst>
                      <a:gd name="connsiteX0" fmla="*/ 0 w 496025"/>
                      <a:gd name="connsiteY0" fmla="*/ 14707 h 1038845"/>
                      <a:gd name="connsiteX1" fmla="*/ 73535 w 496025"/>
                      <a:gd name="connsiteY1" fmla="*/ 1038845 h 1038845"/>
                      <a:gd name="connsiteX2" fmla="*/ 213919 w 496025"/>
                      <a:gd name="connsiteY2" fmla="*/ 1036171 h 1038845"/>
                      <a:gd name="connsiteX3" fmla="*/ 185843 w 496025"/>
                      <a:gd name="connsiteY3" fmla="*/ 818241 h 1038845"/>
                      <a:gd name="connsiteX4" fmla="*/ 225953 w 496025"/>
                      <a:gd name="connsiteY4" fmla="*/ 818241 h 1038845"/>
                      <a:gd name="connsiteX5" fmla="*/ 260714 w 496025"/>
                      <a:gd name="connsiteY5" fmla="*/ 1032160 h 1038845"/>
                      <a:gd name="connsiteX6" fmla="*/ 326227 w 496025"/>
                      <a:gd name="connsiteY6" fmla="*/ 1029486 h 1038845"/>
                      <a:gd name="connsiteX7" fmla="*/ 496026 w 496025"/>
                      <a:gd name="connsiteY7" fmla="*/ 974670 h 1038845"/>
                      <a:gd name="connsiteX8" fmla="*/ 57491 w 496025"/>
                      <a:gd name="connsiteY8" fmla="*/ 0 h 1038845"/>
                      <a:gd name="connsiteX9" fmla="*/ 34762 w 496025"/>
                      <a:gd name="connsiteY9" fmla="*/ 4011 h 1038845"/>
                      <a:gd name="connsiteX10" fmla="*/ 106960 w 496025"/>
                      <a:gd name="connsiteY10" fmla="*/ 310183 h 1038845"/>
                      <a:gd name="connsiteX11" fmla="*/ 70861 w 496025"/>
                      <a:gd name="connsiteY11" fmla="*/ 316868 h 1038845"/>
                      <a:gd name="connsiteX12" fmla="*/ 14707 w 496025"/>
                      <a:gd name="connsiteY12" fmla="*/ 14707 h 1038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6025" h="1038845">
                        <a:moveTo>
                          <a:pt x="0" y="14707"/>
                        </a:moveTo>
                        <a:lnTo>
                          <a:pt x="73535" y="1038845"/>
                        </a:lnTo>
                        <a:lnTo>
                          <a:pt x="213919" y="1036171"/>
                        </a:lnTo>
                        <a:lnTo>
                          <a:pt x="185843" y="818241"/>
                        </a:lnTo>
                        <a:lnTo>
                          <a:pt x="225953" y="818241"/>
                        </a:lnTo>
                        <a:lnTo>
                          <a:pt x="260714" y="1032160"/>
                        </a:lnTo>
                        <a:lnTo>
                          <a:pt x="326227" y="1029486"/>
                        </a:lnTo>
                        <a:lnTo>
                          <a:pt x="496026" y="974670"/>
                        </a:lnTo>
                        <a:lnTo>
                          <a:pt x="57491" y="0"/>
                        </a:lnTo>
                        <a:lnTo>
                          <a:pt x="34762" y="4011"/>
                        </a:lnTo>
                        <a:lnTo>
                          <a:pt x="106960" y="310183"/>
                        </a:lnTo>
                        <a:lnTo>
                          <a:pt x="70861" y="316868"/>
                        </a:lnTo>
                        <a:lnTo>
                          <a:pt x="14707" y="14707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FEC20C54-5634-13D7-7BD2-E5671AEA47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45131" y="4141225"/>
                    <a:ext cx="827599" cy="636409"/>
                  </a:xfrm>
                  <a:custGeom>
                    <a:avLst/>
                    <a:gdLst>
                      <a:gd name="connsiteX0" fmla="*/ 0 w 827599"/>
                      <a:gd name="connsiteY0" fmla="*/ 61502 h 636409"/>
                      <a:gd name="connsiteX1" fmla="*/ 40110 w 827599"/>
                      <a:gd name="connsiteY1" fmla="*/ 636410 h 636409"/>
                      <a:gd name="connsiteX2" fmla="*/ 211245 w 827599"/>
                      <a:gd name="connsiteY2" fmla="*/ 584267 h 636409"/>
                      <a:gd name="connsiteX3" fmla="*/ 180494 w 827599"/>
                      <a:gd name="connsiteY3" fmla="*/ 335586 h 636409"/>
                      <a:gd name="connsiteX4" fmla="*/ 203223 w 827599"/>
                      <a:gd name="connsiteY4" fmla="*/ 324890 h 636409"/>
                      <a:gd name="connsiteX5" fmla="*/ 255366 w 827599"/>
                      <a:gd name="connsiteY5" fmla="*/ 576245 h 636409"/>
                      <a:gd name="connsiteX6" fmla="*/ 454578 w 827599"/>
                      <a:gd name="connsiteY6" fmla="*/ 597637 h 636409"/>
                      <a:gd name="connsiteX7" fmla="*/ 401099 w 827599"/>
                      <a:gd name="connsiteY7" fmla="*/ 268736 h 636409"/>
                      <a:gd name="connsiteX8" fmla="*/ 433186 w 827599"/>
                      <a:gd name="connsiteY8" fmla="*/ 263388 h 636409"/>
                      <a:gd name="connsiteX9" fmla="*/ 538809 w 827599"/>
                      <a:gd name="connsiteY9" fmla="*/ 604322 h 636409"/>
                      <a:gd name="connsiteX10" fmla="*/ 715293 w 827599"/>
                      <a:gd name="connsiteY10" fmla="*/ 628388 h 636409"/>
                      <a:gd name="connsiteX11" fmla="*/ 645769 w 827599"/>
                      <a:gd name="connsiteY11" fmla="*/ 438535 h 636409"/>
                      <a:gd name="connsiteX12" fmla="*/ 660475 w 827599"/>
                      <a:gd name="connsiteY12" fmla="*/ 427839 h 636409"/>
                      <a:gd name="connsiteX13" fmla="*/ 758077 w 827599"/>
                      <a:gd name="connsiteY13" fmla="*/ 621703 h 636409"/>
                      <a:gd name="connsiteX14" fmla="*/ 827600 w 827599"/>
                      <a:gd name="connsiteY14" fmla="*/ 596300 h 636409"/>
                      <a:gd name="connsiteX15" fmla="*/ 492014 w 827599"/>
                      <a:gd name="connsiteY15" fmla="*/ 0 h 636409"/>
                      <a:gd name="connsiteX16" fmla="*/ 282106 w 827599"/>
                      <a:gd name="connsiteY16" fmla="*/ 56154 h 636409"/>
                      <a:gd name="connsiteX17" fmla="*/ 307509 w 827599"/>
                      <a:gd name="connsiteY17" fmla="*/ 231300 h 636409"/>
                      <a:gd name="connsiteX18" fmla="*/ 286117 w 827599"/>
                      <a:gd name="connsiteY18" fmla="*/ 237985 h 636409"/>
                      <a:gd name="connsiteX19" fmla="*/ 231300 w 827599"/>
                      <a:gd name="connsiteY19" fmla="*/ 53480 h 636409"/>
                      <a:gd name="connsiteX20" fmla="*/ 108296 w 827599"/>
                      <a:gd name="connsiteY20" fmla="*/ 65513 h 636409"/>
                      <a:gd name="connsiteX21" fmla="*/ 96263 w 827599"/>
                      <a:gd name="connsiteY21" fmla="*/ 139048 h 636409"/>
                      <a:gd name="connsiteX22" fmla="*/ 69524 w 827599"/>
                      <a:gd name="connsiteY22" fmla="*/ 139048 h 636409"/>
                      <a:gd name="connsiteX23" fmla="*/ 42784 w 827599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7599" h="636409">
                        <a:moveTo>
                          <a:pt x="0" y="61502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3223" y="324890"/>
                        </a:lnTo>
                        <a:lnTo>
                          <a:pt x="255366" y="576245"/>
                        </a:lnTo>
                        <a:lnTo>
                          <a:pt x="454578" y="597637"/>
                        </a:lnTo>
                        <a:lnTo>
                          <a:pt x="401099" y="268736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60475" y="427839"/>
                        </a:lnTo>
                        <a:lnTo>
                          <a:pt x="758077" y="621703"/>
                        </a:lnTo>
                        <a:lnTo>
                          <a:pt x="827600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7509" y="231300"/>
                        </a:lnTo>
                        <a:lnTo>
                          <a:pt x="286117" y="237985"/>
                        </a:lnTo>
                        <a:lnTo>
                          <a:pt x="231300" y="53480"/>
                        </a:lnTo>
                        <a:lnTo>
                          <a:pt x="108296" y="65513"/>
                        </a:lnTo>
                        <a:lnTo>
                          <a:pt x="96263" y="139048"/>
                        </a:lnTo>
                        <a:lnTo>
                          <a:pt x="69524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65FD2920-D868-3432-23F5-656EE50B383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700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7 w 1008094"/>
                    <a:gd name="connsiteY4" fmla="*/ 0 h 211245"/>
                    <a:gd name="connsiteX5" fmla="*/ 1006757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700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7" y="0"/>
                      </a:lnTo>
                      <a:lnTo>
                        <a:pt x="1006757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3CAFB342-60E8-D3FA-CE46-CEC7FE8CF6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6265711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7 w 1006757"/>
                    <a:gd name="connsiteY1" fmla="*/ 0 h 42783"/>
                    <a:gd name="connsiteX2" fmla="*/ 1006757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6" name="Graphic 2">
              <a:extLst>
                <a:ext uri="{FF2B5EF4-FFF2-40B4-BE49-F238E27FC236}">
                  <a16:creationId xmlns:a16="http://schemas.microsoft.com/office/drawing/2014/main" id="{52BBFFE3-C19D-EC4D-4753-2EFD5C5738D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97942" y="1403913"/>
              <a:ext cx="8714085" cy="2917147"/>
              <a:chOff x="997942" y="1403913"/>
              <a:chExt cx="8714085" cy="2917147"/>
            </a:xfrm>
          </p:grpSpPr>
          <p:grpSp>
            <p:nvGrpSpPr>
              <p:cNvPr id="287" name="Graphic 2">
                <a:extLst>
                  <a:ext uri="{FF2B5EF4-FFF2-40B4-BE49-F238E27FC236}">
                    <a16:creationId xmlns:a16="http://schemas.microsoft.com/office/drawing/2014/main" id="{73386550-CB34-A070-F245-0D01EF72A3F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101805" y="2806741"/>
                <a:ext cx="268017" cy="302322"/>
                <a:chOff x="4101805" y="2806741"/>
                <a:chExt cx="268017" cy="302322"/>
              </a:xfrm>
            </p:grpSpPr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35DA74AE-DCB7-38C9-B15B-D36317D38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420">
                  <a:off x="4152228" y="2923868"/>
                  <a:ext cx="90920" cy="131032"/>
                </a:xfrm>
                <a:custGeom>
                  <a:avLst/>
                  <a:gdLst>
                    <a:gd name="connsiteX0" fmla="*/ 90921 w 90920"/>
                    <a:gd name="connsiteY0" fmla="*/ 65517 h 131032"/>
                    <a:gd name="connsiteX1" fmla="*/ 45460 w 90920"/>
                    <a:gd name="connsiteY1" fmla="*/ 131033 h 131032"/>
                    <a:gd name="connsiteX2" fmla="*/ 0 w 90920"/>
                    <a:gd name="connsiteY2" fmla="*/ 65517 h 131032"/>
                    <a:gd name="connsiteX3" fmla="*/ 45460 w 90920"/>
                    <a:gd name="connsiteY3" fmla="*/ 0 h 131032"/>
                    <a:gd name="connsiteX4" fmla="*/ 90921 w 90920"/>
                    <a:gd name="connsiteY4" fmla="*/ 65517 h 131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20" h="131032">
                      <a:moveTo>
                        <a:pt x="90921" y="65517"/>
                      </a:moveTo>
                      <a:cubicBezTo>
                        <a:pt x="90921" y="101700"/>
                        <a:pt x="70568" y="131033"/>
                        <a:pt x="45460" y="131033"/>
                      </a:cubicBezTo>
                      <a:cubicBezTo>
                        <a:pt x="20353" y="131033"/>
                        <a:pt x="0" y="101700"/>
                        <a:pt x="0" y="65517"/>
                      </a:cubicBezTo>
                      <a:cubicBezTo>
                        <a:pt x="0" y="29333"/>
                        <a:pt x="20353" y="0"/>
                        <a:pt x="45460" y="0"/>
                      </a:cubicBezTo>
                      <a:cubicBezTo>
                        <a:pt x="70568" y="0"/>
                        <a:pt x="90921" y="29333"/>
                        <a:pt x="90921" y="655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9" name="Graphic 2">
                  <a:extLst>
                    <a:ext uri="{FF2B5EF4-FFF2-40B4-BE49-F238E27FC236}">
                      <a16:creationId xmlns:a16="http://schemas.microsoft.com/office/drawing/2014/main" id="{0D39AC65-4A2E-8B7B-A051-6B29CE2647A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143375" y="2935255"/>
                  <a:ext cx="108296" cy="105622"/>
                  <a:chOff x="4143375" y="2935255"/>
                  <a:chExt cx="108296" cy="105622"/>
                </a:xfrm>
                <a:solidFill>
                  <a:srgbClr val="F7AB26"/>
                </a:solidFill>
              </p:grpSpPr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id="{0725570E-4129-24E4-3720-5B7F754AB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79474" y="2935255"/>
                    <a:ext cx="72197" cy="84230"/>
                  </a:xfrm>
                  <a:custGeom>
                    <a:avLst/>
                    <a:gdLst>
                      <a:gd name="connsiteX0" fmla="*/ 72198 w 72197"/>
                      <a:gd name="connsiteY0" fmla="*/ 57491 h 84230"/>
                      <a:gd name="connsiteX1" fmla="*/ 32088 w 72197"/>
                      <a:gd name="connsiteY1" fmla="*/ 0 h 84230"/>
                      <a:gd name="connsiteX2" fmla="*/ 0 w 72197"/>
                      <a:gd name="connsiteY2" fmla="*/ 10696 h 84230"/>
                      <a:gd name="connsiteX3" fmla="*/ 52143 w 72197"/>
                      <a:gd name="connsiteY3" fmla="*/ 84231 h 84230"/>
                      <a:gd name="connsiteX4" fmla="*/ 72198 w 72197"/>
                      <a:gd name="connsiteY4" fmla="*/ 57491 h 84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197" h="84230">
                        <a:moveTo>
                          <a:pt x="72198" y="57491"/>
                        </a:moveTo>
                        <a:lnTo>
                          <a:pt x="32088" y="0"/>
                        </a:lnTo>
                        <a:cubicBezTo>
                          <a:pt x="21392" y="1337"/>
                          <a:pt x="10696" y="4011"/>
                          <a:pt x="0" y="10696"/>
                        </a:cubicBezTo>
                        <a:lnTo>
                          <a:pt x="52143" y="84231"/>
                        </a:lnTo>
                        <a:cubicBezTo>
                          <a:pt x="61501" y="76209"/>
                          <a:pt x="68186" y="68187"/>
                          <a:pt x="72198" y="5749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8B52675C-5C0F-6B09-96F6-4ADCD0FB4B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43375" y="2957984"/>
                    <a:ext cx="70860" cy="82893"/>
                  </a:xfrm>
                  <a:custGeom>
                    <a:avLst/>
                    <a:gdLst>
                      <a:gd name="connsiteX0" fmla="*/ 70861 w 70860"/>
                      <a:gd name="connsiteY0" fmla="*/ 73535 h 82893"/>
                      <a:gd name="connsiteX1" fmla="*/ 20055 w 70860"/>
                      <a:gd name="connsiteY1" fmla="*/ 0 h 82893"/>
                      <a:gd name="connsiteX2" fmla="*/ 0 w 70860"/>
                      <a:gd name="connsiteY2" fmla="*/ 28077 h 82893"/>
                      <a:gd name="connsiteX3" fmla="*/ 38773 w 70860"/>
                      <a:gd name="connsiteY3" fmla="*/ 82894 h 82893"/>
                      <a:gd name="connsiteX4" fmla="*/ 70861 w 70860"/>
                      <a:gd name="connsiteY4" fmla="*/ 73535 h 8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0" h="82893">
                        <a:moveTo>
                          <a:pt x="70861" y="73535"/>
                        </a:moveTo>
                        <a:lnTo>
                          <a:pt x="20055" y="0"/>
                        </a:lnTo>
                        <a:cubicBezTo>
                          <a:pt x="10696" y="8022"/>
                          <a:pt x="4011" y="18718"/>
                          <a:pt x="0" y="28077"/>
                        </a:cubicBezTo>
                        <a:lnTo>
                          <a:pt x="38773" y="82894"/>
                        </a:lnTo>
                        <a:cubicBezTo>
                          <a:pt x="48132" y="82894"/>
                          <a:pt x="58828" y="78883"/>
                          <a:pt x="70861" y="7353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C3728E95-B97D-7257-7FA0-81E18B38EC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703">
                  <a:off x="4228628" y="2910271"/>
                  <a:ext cx="66849" cy="66849"/>
                </a:xfrm>
                <a:custGeom>
                  <a:avLst/>
                  <a:gdLst>
                    <a:gd name="connsiteX0" fmla="*/ 66850 w 66849"/>
                    <a:gd name="connsiteY0" fmla="*/ 33425 h 66849"/>
                    <a:gd name="connsiteX1" fmla="*/ 33425 w 66849"/>
                    <a:gd name="connsiteY1" fmla="*/ 66850 h 66849"/>
                    <a:gd name="connsiteX2" fmla="*/ 0 w 66849"/>
                    <a:gd name="connsiteY2" fmla="*/ 33425 h 66849"/>
                    <a:gd name="connsiteX3" fmla="*/ 33425 w 66849"/>
                    <a:gd name="connsiteY3" fmla="*/ 0 h 66849"/>
                    <a:gd name="connsiteX4" fmla="*/ 66850 w 66849"/>
                    <a:gd name="connsiteY4" fmla="*/ 33425 h 66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9" h="66849">
                      <a:moveTo>
                        <a:pt x="66850" y="33425"/>
                      </a:moveTo>
                      <a:cubicBezTo>
                        <a:pt x="66850" y="51885"/>
                        <a:pt x="51885" y="66850"/>
                        <a:pt x="33425" y="66850"/>
                      </a:cubicBezTo>
                      <a:cubicBezTo>
                        <a:pt x="14965" y="66850"/>
                        <a:pt x="0" y="51885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5" y="0"/>
                        <a:pt x="66850" y="14965"/>
                        <a:pt x="66850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5076FE3E-0E6F-7242-F786-B5F9813E1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64004" y="2806741"/>
                  <a:ext cx="85700" cy="154078"/>
                </a:xfrm>
                <a:custGeom>
                  <a:avLst/>
                  <a:gdLst>
                    <a:gd name="connsiteX0" fmla="*/ 52905 w 85700"/>
                    <a:gd name="connsiteY0" fmla="*/ 153916 h 154078"/>
                    <a:gd name="connsiteX1" fmla="*/ 763 w 85700"/>
                    <a:gd name="connsiteY1" fmla="*/ 83056 h 154078"/>
                    <a:gd name="connsiteX2" fmla="*/ 32850 w 85700"/>
                    <a:gd name="connsiteY2" fmla="*/ 162 h 154078"/>
                    <a:gd name="connsiteX3" fmla="*/ 84993 w 85700"/>
                    <a:gd name="connsiteY3" fmla="*/ 71023 h 154078"/>
                    <a:gd name="connsiteX4" fmla="*/ 52905 w 85700"/>
                    <a:gd name="connsiteY4" fmla="*/ 153916 h 154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00" h="154078">
                      <a:moveTo>
                        <a:pt x="52905" y="153916"/>
                      </a:moveTo>
                      <a:cubicBezTo>
                        <a:pt x="30176" y="156590"/>
                        <a:pt x="6110" y="125839"/>
                        <a:pt x="763" y="83056"/>
                      </a:cubicBezTo>
                      <a:cubicBezTo>
                        <a:pt x="-4585" y="40272"/>
                        <a:pt x="19480" y="4173"/>
                        <a:pt x="32850" y="162"/>
                      </a:cubicBezTo>
                      <a:cubicBezTo>
                        <a:pt x="44883" y="-2512"/>
                        <a:pt x="79645" y="28239"/>
                        <a:pt x="84993" y="71023"/>
                      </a:cubicBezTo>
                      <a:cubicBezTo>
                        <a:pt x="89004" y="113806"/>
                        <a:pt x="75634" y="149905"/>
                        <a:pt x="52905" y="15391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95355590-9B2F-FCDE-642C-8684D9A45FC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01805" y="2891117"/>
                  <a:ext cx="116292" cy="82748"/>
                </a:xfrm>
                <a:custGeom>
                  <a:avLst/>
                  <a:gdLst>
                    <a:gd name="connsiteX0" fmla="*/ 113767 w 116292"/>
                    <a:gd name="connsiteY0" fmla="*/ 69540 h 82748"/>
                    <a:gd name="connsiteX1" fmla="*/ 40232 w 116292"/>
                    <a:gd name="connsiteY1" fmla="*/ 70877 h 82748"/>
                    <a:gd name="connsiteX2" fmla="*/ 123 w 116292"/>
                    <a:gd name="connsiteY2" fmla="*/ 9375 h 82748"/>
                    <a:gd name="connsiteX3" fmla="*/ 73657 w 116292"/>
                    <a:gd name="connsiteY3" fmla="*/ 8038 h 82748"/>
                    <a:gd name="connsiteX4" fmla="*/ 113767 w 116292"/>
                    <a:gd name="connsiteY4" fmla="*/ 69540 h 82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292" h="82748">
                      <a:moveTo>
                        <a:pt x="113767" y="69540"/>
                      </a:moveTo>
                      <a:cubicBezTo>
                        <a:pt x="104408" y="86921"/>
                        <a:pt x="72320" y="86921"/>
                        <a:pt x="40232" y="70877"/>
                      </a:cubicBezTo>
                      <a:cubicBezTo>
                        <a:pt x="8145" y="54833"/>
                        <a:pt x="-1215" y="14723"/>
                        <a:pt x="123" y="9375"/>
                      </a:cubicBezTo>
                      <a:cubicBezTo>
                        <a:pt x="1460" y="4028"/>
                        <a:pt x="41570" y="-8006"/>
                        <a:pt x="73657" y="8038"/>
                      </a:cubicBezTo>
                      <a:cubicBezTo>
                        <a:pt x="105745" y="24082"/>
                        <a:pt x="123126" y="52159"/>
                        <a:pt x="113767" y="69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61492D4D-8631-B1A8-AD46-B60FE5D494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28863" y="2965835"/>
                  <a:ext cx="140959" cy="101029"/>
                </a:xfrm>
                <a:custGeom>
                  <a:avLst/>
                  <a:gdLst>
                    <a:gd name="connsiteX0" fmla="*/ 2753 w 140959"/>
                    <a:gd name="connsiteY0" fmla="*/ 16215 h 101029"/>
                    <a:gd name="connsiteX1" fmla="*/ 50885 w 140959"/>
                    <a:gd name="connsiteY1" fmla="*/ 89750 h 101029"/>
                    <a:gd name="connsiteX2" fmla="*/ 139127 w 140959"/>
                    <a:gd name="connsiteY2" fmla="*/ 88413 h 101029"/>
                    <a:gd name="connsiteX3" fmla="*/ 90995 w 140959"/>
                    <a:gd name="connsiteY3" fmla="*/ 14878 h 101029"/>
                    <a:gd name="connsiteX4" fmla="*/ 2753 w 140959"/>
                    <a:gd name="connsiteY4" fmla="*/ 16215 h 101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959" h="101029">
                      <a:moveTo>
                        <a:pt x="2753" y="16215"/>
                      </a:moveTo>
                      <a:cubicBezTo>
                        <a:pt x="-7943" y="36270"/>
                        <a:pt x="13449" y="69695"/>
                        <a:pt x="50885" y="89750"/>
                      </a:cubicBezTo>
                      <a:cubicBezTo>
                        <a:pt x="88321" y="109805"/>
                        <a:pt x="132442" y="99109"/>
                        <a:pt x="139127" y="88413"/>
                      </a:cubicBezTo>
                      <a:cubicBezTo>
                        <a:pt x="147149" y="77717"/>
                        <a:pt x="128431" y="34933"/>
                        <a:pt x="90995" y="14878"/>
                      </a:cubicBezTo>
                      <a:cubicBezTo>
                        <a:pt x="52222" y="-5177"/>
                        <a:pt x="13449" y="-5177"/>
                        <a:pt x="2753" y="1621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846C64F-0EF5-692A-C2EB-BF3869861E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04105" y="2981865"/>
                  <a:ext cx="72059" cy="127198"/>
                </a:xfrm>
                <a:custGeom>
                  <a:avLst/>
                  <a:gdLst>
                    <a:gd name="connsiteX0" fmla="*/ 27511 w 72059"/>
                    <a:gd name="connsiteY0" fmla="*/ 184 h 127198"/>
                    <a:gd name="connsiteX1" fmla="*/ 771 w 72059"/>
                    <a:gd name="connsiteY1" fmla="*/ 68371 h 127198"/>
                    <a:gd name="connsiteX2" fmla="*/ 44892 w 72059"/>
                    <a:gd name="connsiteY2" fmla="*/ 127199 h 127198"/>
                    <a:gd name="connsiteX3" fmla="*/ 71632 w 72059"/>
                    <a:gd name="connsiteY3" fmla="*/ 59012 h 127198"/>
                    <a:gd name="connsiteX4" fmla="*/ 27511 w 72059"/>
                    <a:gd name="connsiteY4" fmla="*/ 184 h 127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59" h="127198">
                      <a:moveTo>
                        <a:pt x="27511" y="184"/>
                      </a:moveTo>
                      <a:cubicBezTo>
                        <a:pt x="8794" y="2858"/>
                        <a:pt x="-3240" y="33609"/>
                        <a:pt x="771" y="68371"/>
                      </a:cubicBezTo>
                      <a:cubicBezTo>
                        <a:pt x="4782" y="103133"/>
                        <a:pt x="38207" y="127199"/>
                        <a:pt x="44892" y="127199"/>
                      </a:cubicBezTo>
                      <a:cubicBezTo>
                        <a:pt x="50240" y="127199"/>
                        <a:pt x="75643" y="93774"/>
                        <a:pt x="71632" y="59012"/>
                      </a:cubicBezTo>
                      <a:cubicBezTo>
                        <a:pt x="66284" y="24250"/>
                        <a:pt x="46229" y="-2490"/>
                        <a:pt x="27511" y="1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7" name="Graphic 2">
                  <a:extLst>
                    <a:ext uri="{FF2B5EF4-FFF2-40B4-BE49-F238E27FC236}">
                      <a16:creationId xmlns:a16="http://schemas.microsoft.com/office/drawing/2014/main" id="{9CAEE353-4045-6623-164C-88031D702D5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79748" y="2876427"/>
                  <a:ext cx="57490" cy="58827"/>
                  <a:chOff x="4279748" y="2876427"/>
                  <a:chExt cx="57490" cy="58827"/>
                </a:xfrm>
                <a:solidFill>
                  <a:srgbClr val="3F1F1F"/>
                </a:solidFill>
              </p:grpSpPr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D8693F99-0F4A-26FB-BBEE-ED680B8AC3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79748" y="2876427"/>
                    <a:ext cx="24065" cy="45457"/>
                  </a:xfrm>
                  <a:custGeom>
                    <a:avLst/>
                    <a:gdLst>
                      <a:gd name="connsiteX0" fmla="*/ 1337 w 24065"/>
                      <a:gd name="connsiteY0" fmla="*/ 45458 h 45457"/>
                      <a:gd name="connsiteX1" fmla="*/ 1337 w 24065"/>
                      <a:gd name="connsiteY1" fmla="*/ 45458 h 45457"/>
                      <a:gd name="connsiteX2" fmla="*/ 0 w 24065"/>
                      <a:gd name="connsiteY2" fmla="*/ 42784 h 45457"/>
                      <a:gd name="connsiteX3" fmla="*/ 20055 w 24065"/>
                      <a:gd name="connsiteY3" fmla="*/ 1337 h 45457"/>
                      <a:gd name="connsiteX4" fmla="*/ 22729 w 24065"/>
                      <a:gd name="connsiteY4" fmla="*/ 0 h 45457"/>
                      <a:gd name="connsiteX5" fmla="*/ 24066 w 24065"/>
                      <a:gd name="connsiteY5" fmla="*/ 2674 h 45457"/>
                      <a:gd name="connsiteX6" fmla="*/ 4011 w 24065"/>
                      <a:gd name="connsiteY6" fmla="*/ 44121 h 45457"/>
                      <a:gd name="connsiteX7" fmla="*/ 1337 w 24065"/>
                      <a:gd name="connsiteY7" fmla="*/ 45458 h 45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45457">
                        <a:moveTo>
                          <a:pt x="1337" y="45458"/>
                        </a:moveTo>
                        <a:cubicBezTo>
                          <a:pt x="1337" y="45458"/>
                          <a:pt x="0" y="45458"/>
                          <a:pt x="1337" y="45458"/>
                        </a:cubicBezTo>
                        <a:cubicBezTo>
                          <a:pt x="0" y="45458"/>
                          <a:pt x="0" y="44121"/>
                          <a:pt x="0" y="42784"/>
                        </a:cubicBezTo>
                        <a:lnTo>
                          <a:pt x="20055" y="1337"/>
                        </a:lnTo>
                        <a:cubicBezTo>
                          <a:pt x="20055" y="0"/>
                          <a:pt x="21392" y="0"/>
                          <a:pt x="22729" y="0"/>
                        </a:cubicBezTo>
                        <a:cubicBezTo>
                          <a:pt x="24066" y="0"/>
                          <a:pt x="24066" y="1337"/>
                          <a:pt x="24066" y="2674"/>
                        </a:cubicBezTo>
                        <a:lnTo>
                          <a:pt x="4011" y="44121"/>
                        </a:lnTo>
                        <a:cubicBezTo>
                          <a:pt x="2674" y="45458"/>
                          <a:pt x="1337" y="45458"/>
                          <a:pt x="1337" y="4545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901004F2-DC16-79EE-DE37-E323A3753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89107" y="2928570"/>
                    <a:ext cx="48131" cy="6684"/>
                  </a:xfrm>
                  <a:custGeom>
                    <a:avLst/>
                    <a:gdLst>
                      <a:gd name="connsiteX0" fmla="*/ 1337 w 48131"/>
                      <a:gd name="connsiteY0" fmla="*/ 6685 h 6684"/>
                      <a:gd name="connsiteX1" fmla="*/ 0 w 48131"/>
                      <a:gd name="connsiteY1" fmla="*/ 5348 h 6684"/>
                      <a:gd name="connsiteX2" fmla="*/ 1337 w 48131"/>
                      <a:gd name="connsiteY2" fmla="*/ 4011 h 6684"/>
                      <a:gd name="connsiteX3" fmla="*/ 46795 w 48131"/>
                      <a:gd name="connsiteY3" fmla="*/ 0 h 6684"/>
                      <a:gd name="connsiteX4" fmla="*/ 46795 w 48131"/>
                      <a:gd name="connsiteY4" fmla="*/ 0 h 6684"/>
                      <a:gd name="connsiteX5" fmla="*/ 48132 w 48131"/>
                      <a:gd name="connsiteY5" fmla="*/ 1337 h 6684"/>
                      <a:gd name="connsiteX6" fmla="*/ 46795 w 48131"/>
                      <a:gd name="connsiteY6" fmla="*/ 2674 h 6684"/>
                      <a:gd name="connsiteX7" fmla="*/ 1337 w 48131"/>
                      <a:gd name="connsiteY7" fmla="*/ 6685 h 6684"/>
                      <a:gd name="connsiteX8" fmla="*/ 1337 w 48131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131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46795" y="0"/>
                        </a:lnTo>
                        <a:cubicBezTo>
                          <a:pt x="46795" y="0"/>
                          <a:pt x="46795" y="0"/>
                          <a:pt x="46795" y="0"/>
                        </a:cubicBez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0" name="Graphic 2">
                <a:extLst>
                  <a:ext uri="{FF2B5EF4-FFF2-40B4-BE49-F238E27FC236}">
                    <a16:creationId xmlns:a16="http://schemas.microsoft.com/office/drawing/2014/main" id="{03EA5209-8B2E-4990-BAA5-60A983822F8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322176" y="1651686"/>
                <a:ext cx="195587" cy="255461"/>
                <a:chOff x="3322176" y="1651686"/>
                <a:chExt cx="195587" cy="255461"/>
              </a:xfrm>
            </p:grpSpPr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AAFFE1C6-B4BA-20F6-0D79-8354D14ED0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350488" y="1703250"/>
                  <a:ext cx="74870" cy="109631"/>
                </a:xfrm>
                <a:custGeom>
                  <a:avLst/>
                  <a:gdLst>
                    <a:gd name="connsiteX0" fmla="*/ 74870 w 74870"/>
                    <a:gd name="connsiteY0" fmla="*/ 54816 h 109631"/>
                    <a:gd name="connsiteX1" fmla="*/ 37435 w 74870"/>
                    <a:gd name="connsiteY1" fmla="*/ 109631 h 109631"/>
                    <a:gd name="connsiteX2" fmla="*/ 0 w 74870"/>
                    <a:gd name="connsiteY2" fmla="*/ 54816 h 109631"/>
                    <a:gd name="connsiteX3" fmla="*/ 37435 w 74870"/>
                    <a:gd name="connsiteY3" fmla="*/ 0 h 109631"/>
                    <a:gd name="connsiteX4" fmla="*/ 74870 w 74870"/>
                    <a:gd name="connsiteY4" fmla="*/ 54816 h 109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0" h="109631">
                      <a:moveTo>
                        <a:pt x="74870" y="54816"/>
                      </a:moveTo>
                      <a:cubicBezTo>
                        <a:pt x="74870" y="85090"/>
                        <a:pt x="58110" y="109631"/>
                        <a:pt x="37435" y="109631"/>
                      </a:cubicBezTo>
                      <a:cubicBezTo>
                        <a:pt x="16760" y="109631"/>
                        <a:pt x="0" y="85090"/>
                        <a:pt x="0" y="54816"/>
                      </a:cubicBezTo>
                      <a:cubicBezTo>
                        <a:pt x="0" y="24542"/>
                        <a:pt x="16760" y="0"/>
                        <a:pt x="37435" y="0"/>
                      </a:cubicBezTo>
                      <a:cubicBezTo>
                        <a:pt x="58110" y="0"/>
                        <a:pt x="74870" y="24542"/>
                        <a:pt x="74870" y="5481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2" name="Graphic 2">
                  <a:extLst>
                    <a:ext uri="{FF2B5EF4-FFF2-40B4-BE49-F238E27FC236}">
                      <a16:creationId xmlns:a16="http://schemas.microsoft.com/office/drawing/2014/main" id="{F0D33BFB-D8BE-A9DC-D91B-953D5D3292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343851" y="1718064"/>
                  <a:ext cx="86904" cy="80744"/>
                  <a:chOff x="3343851" y="1718064"/>
                  <a:chExt cx="86904" cy="80744"/>
                </a:xfrm>
                <a:solidFill>
                  <a:srgbClr val="F7AB26"/>
                </a:solidFill>
              </p:grpSpPr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4AF32E26-C301-1C27-8D2A-CDC2BCD79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78613" y="1727948"/>
                    <a:ext cx="52143" cy="70860"/>
                  </a:xfrm>
                  <a:custGeom>
                    <a:avLst/>
                    <a:gdLst>
                      <a:gd name="connsiteX0" fmla="*/ 28077 w 52143"/>
                      <a:gd name="connsiteY0" fmla="*/ 70861 h 70860"/>
                      <a:gd name="connsiteX1" fmla="*/ 52143 w 52143"/>
                      <a:gd name="connsiteY1" fmla="*/ 18718 h 70860"/>
                      <a:gd name="connsiteX2" fmla="*/ 30751 w 52143"/>
                      <a:gd name="connsiteY2" fmla="*/ 0 h 70860"/>
                      <a:gd name="connsiteX3" fmla="*/ 0 w 52143"/>
                      <a:gd name="connsiteY3" fmla="*/ 66850 h 70860"/>
                      <a:gd name="connsiteX4" fmla="*/ 28077 w 52143"/>
                      <a:gd name="connsiteY4" fmla="*/ 70861 h 70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43" h="70860">
                        <a:moveTo>
                          <a:pt x="28077" y="70861"/>
                        </a:moveTo>
                        <a:lnTo>
                          <a:pt x="52143" y="18718"/>
                        </a:lnTo>
                        <a:cubicBezTo>
                          <a:pt x="46795" y="12033"/>
                          <a:pt x="40110" y="5348"/>
                          <a:pt x="30751" y="0"/>
                        </a:cubicBezTo>
                        <a:lnTo>
                          <a:pt x="0" y="66850"/>
                        </a:lnTo>
                        <a:cubicBezTo>
                          <a:pt x="10696" y="69524"/>
                          <a:pt x="20055" y="70861"/>
                          <a:pt x="28077" y="7086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C75626DD-6883-0255-3ADC-48EE50EF0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43851" y="1718064"/>
                    <a:ext cx="50805" cy="70048"/>
                  </a:xfrm>
                  <a:custGeom>
                    <a:avLst/>
                    <a:gdLst>
                      <a:gd name="connsiteX0" fmla="*/ 20055 w 50805"/>
                      <a:gd name="connsiteY0" fmla="*/ 70048 h 70048"/>
                      <a:gd name="connsiteX1" fmla="*/ 50806 w 50805"/>
                      <a:gd name="connsiteY1" fmla="*/ 3198 h 70048"/>
                      <a:gd name="connsiteX2" fmla="*/ 22729 w 50805"/>
                      <a:gd name="connsiteY2" fmla="*/ 525 h 70048"/>
                      <a:gd name="connsiteX3" fmla="*/ 0 w 50805"/>
                      <a:gd name="connsiteY3" fmla="*/ 49993 h 70048"/>
                      <a:gd name="connsiteX4" fmla="*/ 20055 w 50805"/>
                      <a:gd name="connsiteY4" fmla="*/ 70048 h 70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805" h="70048">
                        <a:moveTo>
                          <a:pt x="20055" y="70048"/>
                        </a:moveTo>
                        <a:lnTo>
                          <a:pt x="50806" y="3198"/>
                        </a:lnTo>
                        <a:cubicBezTo>
                          <a:pt x="41447" y="525"/>
                          <a:pt x="30751" y="-813"/>
                          <a:pt x="22729" y="525"/>
                        </a:cubicBezTo>
                        <a:lnTo>
                          <a:pt x="0" y="49993"/>
                        </a:lnTo>
                        <a:cubicBezTo>
                          <a:pt x="4011" y="56678"/>
                          <a:pt x="10696" y="63363"/>
                          <a:pt x="20055" y="70048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441E0602-A86F-C95C-7380-6D659FA9FC0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418448" y="1757174"/>
                  <a:ext cx="56152" cy="56152"/>
                </a:xfrm>
                <a:custGeom>
                  <a:avLst/>
                  <a:gdLst>
                    <a:gd name="connsiteX0" fmla="*/ 56153 w 56152"/>
                    <a:gd name="connsiteY0" fmla="*/ 28076 h 56152"/>
                    <a:gd name="connsiteX1" fmla="*/ 28076 w 56152"/>
                    <a:gd name="connsiteY1" fmla="*/ 56153 h 56152"/>
                    <a:gd name="connsiteX2" fmla="*/ 0 w 56152"/>
                    <a:gd name="connsiteY2" fmla="*/ 28076 h 56152"/>
                    <a:gd name="connsiteX3" fmla="*/ 28076 w 56152"/>
                    <a:gd name="connsiteY3" fmla="*/ 0 h 56152"/>
                    <a:gd name="connsiteX4" fmla="*/ 56153 w 56152"/>
                    <a:gd name="connsiteY4" fmla="*/ 28076 h 56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2" h="56152">
                      <a:moveTo>
                        <a:pt x="56153" y="28076"/>
                      </a:moveTo>
                      <a:cubicBezTo>
                        <a:pt x="56153" y="43583"/>
                        <a:pt x="43582" y="56153"/>
                        <a:pt x="28076" y="56153"/>
                      </a:cubicBezTo>
                      <a:cubicBezTo>
                        <a:pt x="12570" y="56153"/>
                        <a:pt x="0" y="43583"/>
                        <a:pt x="0" y="28076"/>
                      </a:cubicBezTo>
                      <a:cubicBezTo>
                        <a:pt x="0" y="12570"/>
                        <a:pt x="12570" y="0"/>
                        <a:pt x="28076" y="0"/>
                      </a:cubicBezTo>
                      <a:cubicBezTo>
                        <a:pt x="43582" y="0"/>
                        <a:pt x="56153" y="12570"/>
                        <a:pt x="56153" y="2807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9DCA0BA3-DB0A-26AD-DD8C-19DEA9C42BC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10262" y="1675762"/>
                  <a:ext cx="107501" cy="92572"/>
                </a:xfrm>
                <a:custGeom>
                  <a:avLst/>
                  <a:gdLst>
                    <a:gd name="connsiteX0" fmla="*/ 4450 w 107501"/>
                    <a:gd name="connsiteY0" fmla="*/ 84274 h 92572"/>
                    <a:gd name="connsiteX1" fmla="*/ 32527 w 107501"/>
                    <a:gd name="connsiteY1" fmla="*/ 17424 h 92572"/>
                    <a:gd name="connsiteX2" fmla="*/ 104725 w 107501"/>
                    <a:gd name="connsiteY2" fmla="*/ 5391 h 92572"/>
                    <a:gd name="connsiteX3" fmla="*/ 76648 w 107501"/>
                    <a:gd name="connsiteY3" fmla="*/ 72241 h 92572"/>
                    <a:gd name="connsiteX4" fmla="*/ 4450 w 107501"/>
                    <a:gd name="connsiteY4" fmla="*/ 84274 h 92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501" h="92572">
                      <a:moveTo>
                        <a:pt x="4450" y="84274"/>
                      </a:moveTo>
                      <a:cubicBezTo>
                        <a:pt x="-7583" y="69567"/>
                        <a:pt x="5787" y="38816"/>
                        <a:pt x="32527" y="17424"/>
                      </a:cubicBezTo>
                      <a:cubicBezTo>
                        <a:pt x="59267" y="-3967"/>
                        <a:pt x="96702" y="-2631"/>
                        <a:pt x="104725" y="5391"/>
                      </a:cubicBezTo>
                      <a:cubicBezTo>
                        <a:pt x="112747" y="13413"/>
                        <a:pt x="103387" y="50849"/>
                        <a:pt x="76648" y="72241"/>
                      </a:cubicBezTo>
                      <a:cubicBezTo>
                        <a:pt x="48571" y="93633"/>
                        <a:pt x="16483" y="98981"/>
                        <a:pt x="4450" y="8427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95737D69-4E61-A05B-B36E-7E856507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83908" y="1651686"/>
                  <a:ext cx="57645" cy="107065"/>
                </a:xfrm>
                <a:custGeom>
                  <a:avLst/>
                  <a:gdLst>
                    <a:gd name="connsiteX0" fmla="*/ 30804 w 57645"/>
                    <a:gd name="connsiteY0" fmla="*/ 107013 h 107065"/>
                    <a:gd name="connsiteX1" fmla="*/ 54 w 57645"/>
                    <a:gd name="connsiteY1" fmla="*/ 54870 h 107065"/>
                    <a:gd name="connsiteX2" fmla="*/ 26794 w 57645"/>
                    <a:gd name="connsiteY2" fmla="*/ 53 h 107065"/>
                    <a:gd name="connsiteX3" fmla="*/ 57544 w 57645"/>
                    <a:gd name="connsiteY3" fmla="*/ 52196 h 107065"/>
                    <a:gd name="connsiteX4" fmla="*/ 30804 w 57645"/>
                    <a:gd name="connsiteY4" fmla="*/ 107013 h 107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45" h="107065">
                      <a:moveTo>
                        <a:pt x="30804" y="107013"/>
                      </a:moveTo>
                      <a:cubicBezTo>
                        <a:pt x="14760" y="108350"/>
                        <a:pt x="1390" y="84284"/>
                        <a:pt x="54" y="54870"/>
                      </a:cubicBezTo>
                      <a:cubicBezTo>
                        <a:pt x="-1283" y="25456"/>
                        <a:pt x="22782" y="1390"/>
                        <a:pt x="26794" y="53"/>
                      </a:cubicBezTo>
                      <a:cubicBezTo>
                        <a:pt x="30804" y="-1284"/>
                        <a:pt x="56207" y="22782"/>
                        <a:pt x="57544" y="52196"/>
                      </a:cubicBezTo>
                      <a:cubicBezTo>
                        <a:pt x="58881" y="82947"/>
                        <a:pt x="46848" y="107013"/>
                        <a:pt x="30804" y="10701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601A824D-608A-BA05-FE76-9B3B13FC8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4518" y="1778708"/>
                  <a:ext cx="69664" cy="128439"/>
                </a:xfrm>
                <a:custGeom>
                  <a:avLst/>
                  <a:gdLst>
                    <a:gd name="connsiteX0" fmla="*/ 32172 w 69664"/>
                    <a:gd name="connsiteY0" fmla="*/ 46 h 128439"/>
                    <a:gd name="connsiteX1" fmla="*/ 84 w 69664"/>
                    <a:gd name="connsiteY1" fmla="*/ 65559 h 128439"/>
                    <a:gd name="connsiteX2" fmla="*/ 37520 w 69664"/>
                    <a:gd name="connsiteY2" fmla="*/ 128397 h 128439"/>
                    <a:gd name="connsiteX3" fmla="*/ 69608 w 69664"/>
                    <a:gd name="connsiteY3" fmla="*/ 62885 h 128439"/>
                    <a:gd name="connsiteX4" fmla="*/ 32172 w 69664"/>
                    <a:gd name="connsiteY4" fmla="*/ 46 h 128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664" h="128439">
                      <a:moveTo>
                        <a:pt x="32172" y="46"/>
                      </a:moveTo>
                      <a:cubicBezTo>
                        <a:pt x="13454" y="1383"/>
                        <a:pt x="-1253" y="29460"/>
                        <a:pt x="84" y="65559"/>
                      </a:cubicBezTo>
                      <a:cubicBezTo>
                        <a:pt x="1422" y="100321"/>
                        <a:pt x="26824" y="127060"/>
                        <a:pt x="37520" y="128397"/>
                      </a:cubicBezTo>
                      <a:cubicBezTo>
                        <a:pt x="48216" y="129734"/>
                        <a:pt x="70945" y="98983"/>
                        <a:pt x="69608" y="62885"/>
                      </a:cubicBezTo>
                      <a:cubicBezTo>
                        <a:pt x="68271" y="26786"/>
                        <a:pt x="50890" y="-1291"/>
                        <a:pt x="32172" y="4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8C96583C-9EB2-6DE5-FAFA-7DBE505F05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22176" y="1771837"/>
                  <a:ext cx="87898" cy="74565"/>
                </a:xfrm>
                <a:custGeom>
                  <a:avLst/>
                  <a:gdLst>
                    <a:gd name="connsiteX0" fmla="*/ 84513 w 87898"/>
                    <a:gd name="connsiteY0" fmla="*/ 6917 h 74565"/>
                    <a:gd name="connsiteX1" fmla="*/ 24349 w 87898"/>
                    <a:gd name="connsiteY1" fmla="*/ 16276 h 74565"/>
                    <a:gd name="connsiteX2" fmla="*/ 283 w 87898"/>
                    <a:gd name="connsiteY2" fmla="*/ 71092 h 74565"/>
                    <a:gd name="connsiteX3" fmla="*/ 60448 w 87898"/>
                    <a:gd name="connsiteY3" fmla="*/ 61733 h 74565"/>
                    <a:gd name="connsiteX4" fmla="*/ 84513 w 87898"/>
                    <a:gd name="connsiteY4" fmla="*/ 6917 h 74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898" h="74565">
                      <a:moveTo>
                        <a:pt x="84513" y="6917"/>
                      </a:moveTo>
                      <a:cubicBezTo>
                        <a:pt x="75155" y="-5116"/>
                        <a:pt x="48415" y="-1105"/>
                        <a:pt x="24349" y="16276"/>
                      </a:cubicBezTo>
                      <a:cubicBezTo>
                        <a:pt x="1620" y="34993"/>
                        <a:pt x="-1054" y="67081"/>
                        <a:pt x="283" y="71092"/>
                      </a:cubicBezTo>
                      <a:cubicBezTo>
                        <a:pt x="2957" y="75103"/>
                        <a:pt x="36382" y="79114"/>
                        <a:pt x="60448" y="61733"/>
                      </a:cubicBezTo>
                      <a:cubicBezTo>
                        <a:pt x="83176" y="44352"/>
                        <a:pt x="93873" y="18950"/>
                        <a:pt x="84513" y="691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0" name="Graphic 2">
                  <a:extLst>
                    <a:ext uri="{FF2B5EF4-FFF2-40B4-BE49-F238E27FC236}">
                      <a16:creationId xmlns:a16="http://schemas.microsoft.com/office/drawing/2014/main" id="{7F74F689-E911-3AC8-7C82-B7AA2AAB97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464181" y="1782765"/>
                  <a:ext cx="45457" cy="50805"/>
                  <a:chOff x="3464181" y="1782765"/>
                  <a:chExt cx="45457" cy="50805"/>
                </a:xfrm>
                <a:solidFill>
                  <a:srgbClr val="3F1F1F"/>
                </a:solidFill>
              </p:grpSpPr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CE6D2774-651A-6C5C-14DA-D9193C14E9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9529" y="1782765"/>
                    <a:ext cx="40109" cy="6684"/>
                  </a:xfrm>
                  <a:custGeom>
                    <a:avLst/>
                    <a:gdLst>
                      <a:gd name="connsiteX0" fmla="*/ 1337 w 40109"/>
                      <a:gd name="connsiteY0" fmla="*/ 6685 h 6684"/>
                      <a:gd name="connsiteX1" fmla="*/ 0 w 40109"/>
                      <a:gd name="connsiteY1" fmla="*/ 5348 h 6684"/>
                      <a:gd name="connsiteX2" fmla="*/ 1337 w 40109"/>
                      <a:gd name="connsiteY2" fmla="*/ 4011 h 6684"/>
                      <a:gd name="connsiteX3" fmla="*/ 38773 w 40109"/>
                      <a:gd name="connsiteY3" fmla="*/ 0 h 6684"/>
                      <a:gd name="connsiteX4" fmla="*/ 38773 w 40109"/>
                      <a:gd name="connsiteY4" fmla="*/ 0 h 6684"/>
                      <a:gd name="connsiteX5" fmla="*/ 40110 w 40109"/>
                      <a:gd name="connsiteY5" fmla="*/ 1337 h 6684"/>
                      <a:gd name="connsiteX6" fmla="*/ 38773 w 40109"/>
                      <a:gd name="connsiteY6" fmla="*/ 2674 h 6684"/>
                      <a:gd name="connsiteX7" fmla="*/ 1337 w 40109"/>
                      <a:gd name="connsiteY7" fmla="*/ 6685 h 6684"/>
                      <a:gd name="connsiteX8" fmla="*/ 1337 w 40109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109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38773" y="0"/>
                        </a:lnTo>
                        <a:cubicBezTo>
                          <a:pt x="38773" y="0"/>
                          <a:pt x="38773" y="0"/>
                          <a:pt x="38773" y="0"/>
                        </a:cubicBezTo>
                        <a:cubicBezTo>
                          <a:pt x="40110" y="0"/>
                          <a:pt x="40110" y="0"/>
                          <a:pt x="40110" y="1337"/>
                        </a:cubicBezTo>
                        <a:cubicBezTo>
                          <a:pt x="40110" y="2674"/>
                          <a:pt x="40110" y="2674"/>
                          <a:pt x="38773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id="{2895C422-DA55-D576-7751-C5A5AA804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4181" y="1798809"/>
                    <a:ext cx="24065" cy="34761"/>
                  </a:xfrm>
                  <a:custGeom>
                    <a:avLst/>
                    <a:gdLst>
                      <a:gd name="connsiteX0" fmla="*/ 22729 w 24065"/>
                      <a:gd name="connsiteY0" fmla="*/ 34762 h 34761"/>
                      <a:gd name="connsiteX1" fmla="*/ 22729 w 24065"/>
                      <a:gd name="connsiteY1" fmla="*/ 34762 h 34761"/>
                      <a:gd name="connsiteX2" fmla="*/ 0 w 24065"/>
                      <a:gd name="connsiteY2" fmla="*/ 2674 h 34761"/>
                      <a:gd name="connsiteX3" fmla="*/ 0 w 24065"/>
                      <a:gd name="connsiteY3" fmla="*/ 0 h 34761"/>
                      <a:gd name="connsiteX4" fmla="*/ 2674 w 24065"/>
                      <a:gd name="connsiteY4" fmla="*/ 0 h 34761"/>
                      <a:gd name="connsiteX5" fmla="*/ 24066 w 24065"/>
                      <a:gd name="connsiteY5" fmla="*/ 30751 h 34761"/>
                      <a:gd name="connsiteX6" fmla="*/ 22729 w 24065"/>
                      <a:gd name="connsiteY6" fmla="*/ 34762 h 34761"/>
                      <a:gd name="connsiteX7" fmla="*/ 22729 w 24065"/>
                      <a:gd name="connsiteY7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34761">
                        <a:moveTo>
                          <a:pt x="22729" y="34762"/>
                        </a:moveTo>
                        <a:cubicBezTo>
                          <a:pt x="21392" y="34762"/>
                          <a:pt x="21392" y="33425"/>
                          <a:pt x="22729" y="34762"/>
                        </a:cubicBezTo>
                        <a:lnTo>
                          <a:pt x="0" y="2674"/>
                        </a:lnTo>
                        <a:cubicBezTo>
                          <a:pt x="0" y="1337"/>
                          <a:pt x="0" y="1337"/>
                          <a:pt x="0" y="0"/>
                        </a:cubicBezTo>
                        <a:cubicBezTo>
                          <a:pt x="1337" y="0"/>
                          <a:pt x="1337" y="0"/>
                          <a:pt x="2674" y="0"/>
                        </a:cubicBezTo>
                        <a:lnTo>
                          <a:pt x="24066" y="30751"/>
                        </a:lnTo>
                        <a:cubicBezTo>
                          <a:pt x="24066" y="32088"/>
                          <a:pt x="24066" y="33425"/>
                          <a:pt x="22729" y="34762"/>
                        </a:cubicBezTo>
                        <a:cubicBezTo>
                          <a:pt x="22729" y="34762"/>
                          <a:pt x="22729" y="34762"/>
                          <a:pt x="22729" y="3476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3" name="Graphic 2">
                <a:extLst>
                  <a:ext uri="{FF2B5EF4-FFF2-40B4-BE49-F238E27FC236}">
                    <a16:creationId xmlns:a16="http://schemas.microsoft.com/office/drawing/2014/main" id="{5987CFE8-51DD-8D8F-ED63-CB7598F150A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762477" y="2461958"/>
                <a:ext cx="248815" cy="186134"/>
                <a:chOff x="6762477" y="2461958"/>
                <a:chExt cx="248815" cy="186134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CA71D899-24C8-5608-6897-50E1B5B208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32083" y="2531400"/>
                  <a:ext cx="74872" cy="109634"/>
                </a:xfrm>
                <a:custGeom>
                  <a:avLst/>
                  <a:gdLst>
                    <a:gd name="connsiteX0" fmla="*/ 74873 w 74872"/>
                    <a:gd name="connsiteY0" fmla="*/ 54817 h 109634"/>
                    <a:gd name="connsiteX1" fmla="*/ 37437 w 74872"/>
                    <a:gd name="connsiteY1" fmla="*/ 109635 h 109634"/>
                    <a:gd name="connsiteX2" fmla="*/ 0 w 74872"/>
                    <a:gd name="connsiteY2" fmla="*/ 54817 h 109634"/>
                    <a:gd name="connsiteX3" fmla="*/ 37437 w 74872"/>
                    <a:gd name="connsiteY3" fmla="*/ 0 h 109634"/>
                    <a:gd name="connsiteX4" fmla="*/ 74873 w 74872"/>
                    <a:gd name="connsiteY4" fmla="*/ 54817 h 10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2" h="109634">
                      <a:moveTo>
                        <a:pt x="74873" y="54817"/>
                      </a:moveTo>
                      <a:cubicBezTo>
                        <a:pt x="74873" y="85092"/>
                        <a:pt x="58112" y="109635"/>
                        <a:pt x="37437" y="109635"/>
                      </a:cubicBezTo>
                      <a:cubicBezTo>
                        <a:pt x="16761" y="109635"/>
                        <a:pt x="0" y="85092"/>
                        <a:pt x="0" y="54817"/>
                      </a:cubicBezTo>
                      <a:cubicBezTo>
                        <a:pt x="0" y="24543"/>
                        <a:pt x="16761" y="0"/>
                        <a:pt x="37437" y="0"/>
                      </a:cubicBezTo>
                      <a:cubicBezTo>
                        <a:pt x="58112" y="0"/>
                        <a:pt x="74873" y="24543"/>
                        <a:pt x="74873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5" name="Graphic 2">
                  <a:extLst>
                    <a:ext uri="{FF2B5EF4-FFF2-40B4-BE49-F238E27FC236}">
                      <a16:creationId xmlns:a16="http://schemas.microsoft.com/office/drawing/2014/main" id="{26911A3E-A28D-3A56-C9CA-1F913F83146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31548" y="2546189"/>
                  <a:ext cx="77257" cy="81556"/>
                  <a:chOff x="6831548" y="2546189"/>
                  <a:chExt cx="77257" cy="81556"/>
                </a:xfrm>
                <a:solidFill>
                  <a:srgbClr val="F7AB26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5045D231-DC15-7C36-A744-1E7D0E393F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6084" y="2546189"/>
                    <a:ext cx="72721" cy="41446"/>
                  </a:xfrm>
                  <a:custGeom>
                    <a:avLst/>
                    <a:gdLst>
                      <a:gd name="connsiteX0" fmla="*/ 69523 w 72721"/>
                      <a:gd name="connsiteY0" fmla="*/ 13370 h 41446"/>
                      <a:gd name="connsiteX1" fmla="*/ 13370 w 72721"/>
                      <a:gd name="connsiteY1" fmla="*/ 0 h 41446"/>
                      <a:gd name="connsiteX2" fmla="*/ 0 w 72721"/>
                      <a:gd name="connsiteY2" fmla="*/ 24066 h 41446"/>
                      <a:gd name="connsiteX3" fmla="*/ 72197 w 72721"/>
                      <a:gd name="connsiteY3" fmla="*/ 41447 h 41446"/>
                      <a:gd name="connsiteX4" fmla="*/ 69523 w 72721"/>
                      <a:gd name="connsiteY4" fmla="*/ 13370 h 4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1" h="41446">
                        <a:moveTo>
                          <a:pt x="69523" y="13370"/>
                        </a:moveTo>
                        <a:lnTo>
                          <a:pt x="13370" y="0"/>
                        </a:lnTo>
                        <a:cubicBezTo>
                          <a:pt x="8022" y="6685"/>
                          <a:pt x="2673" y="14707"/>
                          <a:pt x="0" y="24066"/>
                        </a:cubicBezTo>
                        <a:lnTo>
                          <a:pt x="72197" y="41447"/>
                        </a:lnTo>
                        <a:cubicBezTo>
                          <a:pt x="73535" y="30751"/>
                          <a:pt x="72197" y="21392"/>
                          <a:pt x="69523" y="1337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7AEA7703-256C-07C0-C686-46B79AD456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1548" y="2587636"/>
                    <a:ext cx="72722" cy="40109"/>
                  </a:xfrm>
                  <a:custGeom>
                    <a:avLst/>
                    <a:gdLst>
                      <a:gd name="connsiteX0" fmla="*/ 72722 w 72722"/>
                      <a:gd name="connsiteY0" fmla="*/ 16044 h 40109"/>
                      <a:gd name="connsiteX1" fmla="*/ 524 w 72722"/>
                      <a:gd name="connsiteY1" fmla="*/ 0 h 40109"/>
                      <a:gd name="connsiteX2" fmla="*/ 3199 w 72722"/>
                      <a:gd name="connsiteY2" fmla="*/ 28077 h 40109"/>
                      <a:gd name="connsiteX3" fmla="*/ 56678 w 72722"/>
                      <a:gd name="connsiteY3" fmla="*/ 40110 h 40109"/>
                      <a:gd name="connsiteX4" fmla="*/ 72722 w 72722"/>
                      <a:gd name="connsiteY4" fmla="*/ 16044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2" h="40109">
                        <a:moveTo>
                          <a:pt x="72722" y="16044"/>
                        </a:moveTo>
                        <a:lnTo>
                          <a:pt x="524" y="0"/>
                        </a:lnTo>
                        <a:cubicBezTo>
                          <a:pt x="-812" y="10696"/>
                          <a:pt x="524" y="20055"/>
                          <a:pt x="3199" y="28077"/>
                        </a:cubicBezTo>
                        <a:lnTo>
                          <a:pt x="56678" y="40110"/>
                        </a:lnTo>
                        <a:cubicBezTo>
                          <a:pt x="63363" y="33425"/>
                          <a:pt x="68712" y="25403"/>
                          <a:pt x="72722" y="16044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83D0F7C2-D43C-0502-9C1E-AA548A3231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56233" y="2495214"/>
                  <a:ext cx="56154" cy="56154"/>
                </a:xfrm>
                <a:custGeom>
                  <a:avLst/>
                  <a:gdLst>
                    <a:gd name="connsiteX0" fmla="*/ 56154 w 56154"/>
                    <a:gd name="connsiteY0" fmla="*/ 28077 h 56154"/>
                    <a:gd name="connsiteX1" fmla="*/ 28077 w 56154"/>
                    <a:gd name="connsiteY1" fmla="*/ 56155 h 56154"/>
                    <a:gd name="connsiteX2" fmla="*/ 0 w 56154"/>
                    <a:gd name="connsiteY2" fmla="*/ 28077 h 56154"/>
                    <a:gd name="connsiteX3" fmla="*/ 28077 w 56154"/>
                    <a:gd name="connsiteY3" fmla="*/ 0 h 56154"/>
                    <a:gd name="connsiteX4" fmla="*/ 56154 w 56154"/>
                    <a:gd name="connsiteY4" fmla="*/ 28077 h 56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4" h="56154">
                      <a:moveTo>
                        <a:pt x="56154" y="28077"/>
                      </a:moveTo>
                      <a:cubicBezTo>
                        <a:pt x="56154" y="43584"/>
                        <a:pt x="43584" y="56155"/>
                        <a:pt x="28077" y="56155"/>
                      </a:cubicBezTo>
                      <a:cubicBezTo>
                        <a:pt x="12571" y="56155"/>
                        <a:pt x="0" y="43584"/>
                        <a:pt x="0" y="28077"/>
                      </a:cubicBezTo>
                      <a:cubicBezTo>
                        <a:pt x="0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A4735635-FBD0-52C5-AD5D-269A64386B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6033" y="2469874"/>
                  <a:ext cx="104925" cy="96163"/>
                </a:xfrm>
                <a:custGeom>
                  <a:avLst/>
                  <a:gdLst>
                    <a:gd name="connsiteX0" fmla="*/ 99464 w 104925"/>
                    <a:gd name="connsiteY0" fmla="*/ 88347 h 96163"/>
                    <a:gd name="connsiteX1" fmla="*/ 28603 w 104925"/>
                    <a:gd name="connsiteY1" fmla="*/ 73641 h 96163"/>
                    <a:gd name="connsiteX2" fmla="*/ 1863 w 104925"/>
                    <a:gd name="connsiteY2" fmla="*/ 5454 h 96163"/>
                    <a:gd name="connsiteX3" fmla="*/ 72724 w 104925"/>
                    <a:gd name="connsiteY3" fmla="*/ 20161 h 96163"/>
                    <a:gd name="connsiteX4" fmla="*/ 99464 w 104925"/>
                    <a:gd name="connsiteY4" fmla="*/ 88347 h 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925" h="96163">
                      <a:moveTo>
                        <a:pt x="99464" y="88347"/>
                      </a:moveTo>
                      <a:cubicBezTo>
                        <a:pt x="87431" y="103055"/>
                        <a:pt x="55343" y="96370"/>
                        <a:pt x="28603" y="73641"/>
                      </a:cubicBezTo>
                      <a:cubicBezTo>
                        <a:pt x="1863" y="50912"/>
                        <a:pt x="-3484" y="14813"/>
                        <a:pt x="1863" y="5454"/>
                      </a:cubicBezTo>
                      <a:cubicBezTo>
                        <a:pt x="7212" y="-3905"/>
                        <a:pt x="45984" y="-2568"/>
                        <a:pt x="72724" y="20161"/>
                      </a:cubicBezTo>
                      <a:cubicBezTo>
                        <a:pt x="100801" y="44227"/>
                        <a:pt x="112834" y="73641"/>
                        <a:pt x="99464" y="8834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2125C1B3-9B83-8A84-2F7C-22BC30859F5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2477" y="2540918"/>
                  <a:ext cx="103531" cy="60265"/>
                </a:xfrm>
                <a:custGeom>
                  <a:avLst/>
                  <a:gdLst>
                    <a:gd name="connsiteX0" fmla="*/ 103020 w 103531"/>
                    <a:gd name="connsiteY0" fmla="*/ 17304 h 60265"/>
                    <a:gd name="connsiteX1" fmla="*/ 58899 w 103531"/>
                    <a:gd name="connsiteY1" fmla="*/ 58751 h 60265"/>
                    <a:gd name="connsiteX2" fmla="*/ 72 w 103531"/>
                    <a:gd name="connsiteY2" fmla="*/ 44044 h 60265"/>
                    <a:gd name="connsiteX3" fmla="*/ 44193 w 103531"/>
                    <a:gd name="connsiteY3" fmla="*/ 2597 h 60265"/>
                    <a:gd name="connsiteX4" fmla="*/ 103020 w 103531"/>
                    <a:gd name="connsiteY4" fmla="*/ 17304 h 60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531" h="60265">
                      <a:moveTo>
                        <a:pt x="103020" y="17304"/>
                      </a:moveTo>
                      <a:cubicBezTo>
                        <a:pt x="107032" y="33348"/>
                        <a:pt x="86977" y="50729"/>
                        <a:pt x="58899" y="58751"/>
                      </a:cubicBezTo>
                      <a:cubicBezTo>
                        <a:pt x="30823" y="65436"/>
                        <a:pt x="2745" y="48055"/>
                        <a:pt x="72" y="44044"/>
                      </a:cubicBezTo>
                      <a:cubicBezTo>
                        <a:pt x="-1265" y="40033"/>
                        <a:pt x="16115" y="10619"/>
                        <a:pt x="44193" y="2597"/>
                      </a:cubicBezTo>
                      <a:cubicBezTo>
                        <a:pt x="73607" y="-4088"/>
                        <a:pt x="99009" y="2597"/>
                        <a:pt x="103020" y="1730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0F81C732-9A51-3264-4A58-C45F5B417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6145" y="2511933"/>
                  <a:ext cx="125147" cy="73452"/>
                </a:xfrm>
                <a:custGeom>
                  <a:avLst/>
                  <a:gdLst>
                    <a:gd name="connsiteX0" fmla="*/ 744 w 125147"/>
                    <a:gd name="connsiteY0" fmla="*/ 51637 h 73452"/>
                    <a:gd name="connsiteX1" fmla="*/ 71605 w 125147"/>
                    <a:gd name="connsiteY1" fmla="*/ 70355 h 73452"/>
                    <a:gd name="connsiteX2" fmla="*/ 125084 w 125147"/>
                    <a:gd name="connsiteY2" fmla="*/ 20886 h 73452"/>
                    <a:gd name="connsiteX3" fmla="*/ 54224 w 125147"/>
                    <a:gd name="connsiteY3" fmla="*/ 2168 h 73452"/>
                    <a:gd name="connsiteX4" fmla="*/ 744 w 125147"/>
                    <a:gd name="connsiteY4" fmla="*/ 51637 h 73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47" h="73452">
                      <a:moveTo>
                        <a:pt x="744" y="51637"/>
                      </a:moveTo>
                      <a:cubicBezTo>
                        <a:pt x="4755" y="70355"/>
                        <a:pt x="36843" y="78377"/>
                        <a:pt x="71605" y="70355"/>
                      </a:cubicBezTo>
                      <a:cubicBezTo>
                        <a:pt x="106366" y="62333"/>
                        <a:pt x="126421" y="31582"/>
                        <a:pt x="125084" y="20886"/>
                      </a:cubicBezTo>
                      <a:cubicBezTo>
                        <a:pt x="123748" y="10190"/>
                        <a:pt x="88985" y="-5854"/>
                        <a:pt x="54224" y="2168"/>
                      </a:cubicBezTo>
                      <a:cubicBezTo>
                        <a:pt x="19462" y="10190"/>
                        <a:pt x="-4604" y="32919"/>
                        <a:pt x="744" y="516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909DC53F-BE8F-5669-7F83-49D979AE93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2693" y="2557145"/>
                  <a:ext cx="85798" cy="76923"/>
                </a:xfrm>
                <a:custGeom>
                  <a:avLst/>
                  <a:gdLst>
                    <a:gd name="connsiteX0" fmla="*/ 4196 w 85798"/>
                    <a:gd name="connsiteY0" fmla="*/ 6425 h 76923"/>
                    <a:gd name="connsiteX1" fmla="*/ 25588 w 85798"/>
                    <a:gd name="connsiteY1" fmla="*/ 62579 h 76923"/>
                    <a:gd name="connsiteX2" fmla="*/ 84416 w 85798"/>
                    <a:gd name="connsiteY2" fmla="*/ 74612 h 76923"/>
                    <a:gd name="connsiteX3" fmla="*/ 63023 w 85798"/>
                    <a:gd name="connsiteY3" fmla="*/ 18458 h 76923"/>
                    <a:gd name="connsiteX4" fmla="*/ 4196 w 85798"/>
                    <a:gd name="connsiteY4" fmla="*/ 6425 h 76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98" h="76923">
                      <a:moveTo>
                        <a:pt x="4196" y="6425"/>
                      </a:moveTo>
                      <a:cubicBezTo>
                        <a:pt x="-6500" y="18458"/>
                        <a:pt x="4196" y="43861"/>
                        <a:pt x="25588" y="62579"/>
                      </a:cubicBezTo>
                      <a:cubicBezTo>
                        <a:pt x="48317" y="81297"/>
                        <a:pt x="81742" y="77286"/>
                        <a:pt x="84416" y="74612"/>
                      </a:cubicBezTo>
                      <a:cubicBezTo>
                        <a:pt x="88427" y="71938"/>
                        <a:pt x="84416" y="37176"/>
                        <a:pt x="63023" y="18458"/>
                      </a:cubicBezTo>
                      <a:cubicBezTo>
                        <a:pt x="41632" y="-260"/>
                        <a:pt x="14892" y="-5608"/>
                        <a:pt x="4196" y="642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3" name="Graphic 2">
                  <a:extLst>
                    <a:ext uri="{FF2B5EF4-FFF2-40B4-BE49-F238E27FC236}">
                      <a16:creationId xmlns:a16="http://schemas.microsoft.com/office/drawing/2014/main" id="{84DF5E44-6A0B-75B8-18A9-AC92C4ACD83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70845" y="2461958"/>
                  <a:ext cx="52143" cy="41446"/>
                  <a:chOff x="6870845" y="2461958"/>
                  <a:chExt cx="52143" cy="41446"/>
                </a:xfrm>
                <a:solidFill>
                  <a:srgbClr val="3F1F1F"/>
                </a:solidFill>
              </p:grpSpPr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id="{BD398D63-B0AF-7672-F98E-A29E704AC1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70845" y="2461958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7436"/>
                          <a:pt x="12033" y="38773"/>
                        </a:cubicBezTo>
                        <a:cubicBezTo>
                          <a:pt x="13370" y="38773"/>
                          <a:pt x="13370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A62024D7-3683-8D35-9FEF-D6E5C53049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94911" y="2472654"/>
                    <a:ext cx="28077" cy="30750"/>
                  </a:xfrm>
                  <a:custGeom>
                    <a:avLst/>
                    <a:gdLst>
                      <a:gd name="connsiteX0" fmla="*/ 1337 w 28077"/>
                      <a:gd name="connsiteY0" fmla="*/ 30751 h 30750"/>
                      <a:gd name="connsiteX1" fmla="*/ 1337 w 28077"/>
                      <a:gd name="connsiteY1" fmla="*/ 30751 h 30750"/>
                      <a:gd name="connsiteX2" fmla="*/ 0 w 28077"/>
                      <a:gd name="connsiteY2" fmla="*/ 28077 h 30750"/>
                      <a:gd name="connsiteX3" fmla="*/ 25403 w 28077"/>
                      <a:gd name="connsiteY3" fmla="*/ 0 h 30750"/>
                      <a:gd name="connsiteX4" fmla="*/ 28077 w 28077"/>
                      <a:gd name="connsiteY4" fmla="*/ 0 h 30750"/>
                      <a:gd name="connsiteX5" fmla="*/ 28077 w 28077"/>
                      <a:gd name="connsiteY5" fmla="*/ 2674 h 30750"/>
                      <a:gd name="connsiteX6" fmla="*/ 1337 w 28077"/>
                      <a:gd name="connsiteY6" fmla="*/ 30751 h 30750"/>
                      <a:gd name="connsiteX7" fmla="*/ 1337 w 28077"/>
                      <a:gd name="connsiteY7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7" h="30750">
                        <a:moveTo>
                          <a:pt x="1337" y="30751"/>
                        </a:moveTo>
                        <a:cubicBezTo>
                          <a:pt x="1337" y="30751"/>
                          <a:pt x="1337" y="30751"/>
                          <a:pt x="1337" y="30751"/>
                        </a:cubicBezTo>
                        <a:cubicBezTo>
                          <a:pt x="0" y="29414"/>
                          <a:pt x="0" y="29414"/>
                          <a:pt x="0" y="28077"/>
                        </a:cubicBezTo>
                        <a:lnTo>
                          <a:pt x="25403" y="0"/>
                        </a:lnTo>
                        <a:cubicBezTo>
                          <a:pt x="25403" y="0"/>
                          <a:pt x="26740" y="0"/>
                          <a:pt x="28077" y="0"/>
                        </a:cubicBezTo>
                        <a:cubicBezTo>
                          <a:pt x="28077" y="0"/>
                          <a:pt x="28077" y="1337"/>
                          <a:pt x="28077" y="2674"/>
                        </a:cubicBezTo>
                        <a:lnTo>
                          <a:pt x="1337" y="30751"/>
                        </a:lnTo>
                        <a:cubicBezTo>
                          <a:pt x="2674" y="30751"/>
                          <a:pt x="1337" y="30751"/>
                          <a:pt x="1337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6" name="Graphic 2">
                <a:extLst>
                  <a:ext uri="{FF2B5EF4-FFF2-40B4-BE49-F238E27FC236}">
                    <a16:creationId xmlns:a16="http://schemas.microsoft.com/office/drawing/2014/main" id="{6F2FF60A-8986-A85C-8875-945DED34924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435575" y="1403913"/>
                <a:ext cx="236221" cy="238466"/>
                <a:chOff x="7435575" y="1403913"/>
                <a:chExt cx="236221" cy="238466"/>
              </a:xfrm>
            </p:grpSpPr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D12373F7-BD38-D688-2BD3-EA0BCBA78F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45125" y="1497150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8" name="Graphic 2">
                  <a:extLst>
                    <a:ext uri="{FF2B5EF4-FFF2-40B4-BE49-F238E27FC236}">
                      <a16:creationId xmlns:a16="http://schemas.microsoft.com/office/drawing/2014/main" id="{E9C409C6-1202-FF87-976B-88C6DA31395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538006" y="1506007"/>
                  <a:ext cx="88241" cy="90915"/>
                  <a:chOff x="7538006" y="1506007"/>
                  <a:chExt cx="88241" cy="90915"/>
                </a:xfrm>
                <a:solidFill>
                  <a:srgbClr val="F7AB26"/>
                </a:solidFill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C749148D-9ECE-A0CA-1402-560499F98F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38006" y="1506007"/>
                    <a:ext cx="64175" cy="65512"/>
                  </a:xfrm>
                  <a:custGeom>
                    <a:avLst/>
                    <a:gdLst>
                      <a:gd name="connsiteX0" fmla="*/ 40110 w 64175"/>
                      <a:gd name="connsiteY0" fmla="*/ 0 h 65512"/>
                      <a:gd name="connsiteX1" fmla="*/ 0 w 64175"/>
                      <a:gd name="connsiteY1" fmla="*/ 41447 h 65512"/>
                      <a:gd name="connsiteX2" fmla="*/ 13370 w 64175"/>
                      <a:gd name="connsiteY2" fmla="*/ 65513 h 65512"/>
                      <a:gd name="connsiteX3" fmla="*/ 64176 w 64175"/>
                      <a:gd name="connsiteY3" fmla="*/ 12033 h 65512"/>
                      <a:gd name="connsiteX4" fmla="*/ 40110 w 64175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2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3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6153" y="6685"/>
                          <a:pt x="48132" y="2674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0D99AFE6-40CA-0DBF-118A-2CA2458E8C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63409" y="1531410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7491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12DEFC41-4D5B-BBBC-EBA3-E666BC9034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07939" y="1479711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1" y="43584"/>
                        <a:pt x="1" y="28077"/>
                      </a:cubicBezTo>
                      <a:cubicBezTo>
                        <a:pt x="1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15119709-4212-6B4D-12D7-AD2CFC6BB2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5575" y="1522901"/>
                  <a:ext cx="122319" cy="75877"/>
                </a:xfrm>
                <a:custGeom>
                  <a:avLst/>
                  <a:gdLst>
                    <a:gd name="connsiteX0" fmla="*/ 121148 w 122319"/>
                    <a:gd name="connsiteY0" fmla="*/ 17867 h 75877"/>
                    <a:gd name="connsiteX1" fmla="*/ 73017 w 122319"/>
                    <a:gd name="connsiteY1" fmla="*/ 71347 h 75877"/>
                    <a:gd name="connsiteX2" fmla="*/ 819 w 122319"/>
                    <a:gd name="connsiteY2" fmla="*/ 59314 h 75877"/>
                    <a:gd name="connsiteX3" fmla="*/ 48951 w 122319"/>
                    <a:gd name="connsiteY3" fmla="*/ 5834 h 75877"/>
                    <a:gd name="connsiteX4" fmla="*/ 121148 w 122319"/>
                    <a:gd name="connsiteY4" fmla="*/ 17867 h 75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877">
                      <a:moveTo>
                        <a:pt x="121148" y="17867"/>
                      </a:moveTo>
                      <a:cubicBezTo>
                        <a:pt x="127833" y="36585"/>
                        <a:pt x="105104" y="60651"/>
                        <a:pt x="73017" y="71347"/>
                      </a:cubicBezTo>
                      <a:cubicBezTo>
                        <a:pt x="39592" y="83380"/>
                        <a:pt x="6167" y="68673"/>
                        <a:pt x="819" y="59314"/>
                      </a:cubicBezTo>
                      <a:cubicBezTo>
                        <a:pt x="-4529" y="49955"/>
                        <a:pt x="16863" y="16530"/>
                        <a:pt x="48951" y="5834"/>
                      </a:cubicBezTo>
                      <a:cubicBezTo>
                        <a:pt x="82376" y="-4862"/>
                        <a:pt x="114463" y="-851"/>
                        <a:pt x="121148" y="1786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E6C73DD5-2F24-58ED-766B-852FD27465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11850" y="1540228"/>
                  <a:ext cx="61675" cy="102151"/>
                </a:xfrm>
                <a:custGeom>
                  <a:avLst/>
                  <a:gdLst>
                    <a:gd name="connsiteX0" fmla="*/ 44873 w 61675"/>
                    <a:gd name="connsiteY0" fmla="*/ 540 h 102151"/>
                    <a:gd name="connsiteX1" fmla="*/ 58243 w 61675"/>
                    <a:gd name="connsiteY1" fmla="*/ 59368 h 102151"/>
                    <a:gd name="connsiteX2" fmla="*/ 15459 w 61675"/>
                    <a:gd name="connsiteY2" fmla="*/ 102152 h 102151"/>
                    <a:gd name="connsiteX3" fmla="*/ 2089 w 61675"/>
                    <a:gd name="connsiteY3" fmla="*/ 43324 h 102151"/>
                    <a:gd name="connsiteX4" fmla="*/ 44873 w 61675"/>
                    <a:gd name="connsiteY4" fmla="*/ 540 h 102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1">
                      <a:moveTo>
                        <a:pt x="44873" y="540"/>
                      </a:moveTo>
                      <a:cubicBezTo>
                        <a:pt x="59581" y="4551"/>
                        <a:pt x="66266" y="31291"/>
                        <a:pt x="58243" y="59368"/>
                      </a:cubicBezTo>
                      <a:cubicBezTo>
                        <a:pt x="50222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89" y="43324"/>
                      </a:cubicBezTo>
                      <a:cubicBezTo>
                        <a:pt x="10112" y="15247"/>
                        <a:pt x="30167" y="-3471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FDE6C491-D205-AA5F-DC2F-B5F255B671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51619" y="1403913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8 h 122928"/>
                    <a:gd name="connsiteX1" fmla="*/ 71954 w 75498"/>
                    <a:gd name="connsiteY1" fmla="*/ 71343 h 122928"/>
                    <a:gd name="connsiteX2" fmla="*/ 57248 w 75498"/>
                    <a:gd name="connsiteY2" fmla="*/ 482 h 122928"/>
                    <a:gd name="connsiteX3" fmla="*/ 5105 w 75498"/>
                    <a:gd name="connsiteY3" fmla="*/ 51288 h 122928"/>
                    <a:gd name="connsiteX4" fmla="*/ 19812 w 75498"/>
                    <a:gd name="connsiteY4" fmla="*/ 122148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8"/>
                      </a:moveTo>
                      <a:cubicBezTo>
                        <a:pt x="38529" y="127496"/>
                        <a:pt x="61258" y="104767"/>
                        <a:pt x="71954" y="71343"/>
                      </a:cubicBezTo>
                      <a:cubicBezTo>
                        <a:pt x="82650" y="37918"/>
                        <a:pt x="66607" y="4493"/>
                        <a:pt x="57248" y="482"/>
                      </a:cubicBezTo>
                      <a:cubicBezTo>
                        <a:pt x="47889" y="-3529"/>
                        <a:pt x="15800" y="17863"/>
                        <a:pt x="5105" y="51288"/>
                      </a:cubicBezTo>
                      <a:cubicBezTo>
                        <a:pt x="-5591" y="84712"/>
                        <a:pt x="1094" y="115463"/>
                        <a:pt x="19812" y="12214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B3E84CF2-1949-7C4A-A868-264CD39B4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70516" y="1476987"/>
                  <a:ext cx="101280" cy="62722"/>
                </a:xfrm>
                <a:custGeom>
                  <a:avLst/>
                  <a:gdLst>
                    <a:gd name="connsiteX0" fmla="*/ 915 w 101280"/>
                    <a:gd name="connsiteY0" fmla="*/ 47738 h 62722"/>
                    <a:gd name="connsiteX1" fmla="*/ 61080 w 101280"/>
                    <a:gd name="connsiteY1" fmla="*/ 57097 h 62722"/>
                    <a:gd name="connsiteX2" fmla="*/ 101189 w 101280"/>
                    <a:gd name="connsiteY2" fmla="*/ 12976 h 62722"/>
                    <a:gd name="connsiteX3" fmla="*/ 41025 w 101280"/>
                    <a:gd name="connsiteY3" fmla="*/ 3617 h 62722"/>
                    <a:gd name="connsiteX4" fmla="*/ 915 w 10128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280" h="62722">
                      <a:moveTo>
                        <a:pt x="915" y="47738"/>
                      </a:moveTo>
                      <a:cubicBezTo>
                        <a:pt x="6262" y="62445"/>
                        <a:pt x="33002" y="67793"/>
                        <a:pt x="61080" y="57097"/>
                      </a:cubicBezTo>
                      <a:cubicBezTo>
                        <a:pt x="89156" y="47738"/>
                        <a:pt x="102526" y="16987"/>
                        <a:pt x="101189" y="12976"/>
                      </a:cubicBezTo>
                      <a:cubicBezTo>
                        <a:pt x="101189" y="8965"/>
                        <a:pt x="69101" y="-7079"/>
                        <a:pt x="41025" y="3617"/>
                      </a:cubicBezTo>
                      <a:cubicBezTo>
                        <a:pt x="14285" y="12976"/>
                        <a:pt x="-4434" y="33031"/>
                        <a:pt x="915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6" name="Graphic 2">
                  <a:extLst>
                    <a:ext uri="{FF2B5EF4-FFF2-40B4-BE49-F238E27FC236}">
                      <a16:creationId xmlns:a16="http://schemas.microsoft.com/office/drawing/2014/main" id="{25A3C7E0-8D03-DAEA-5018-0DF5783000A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475167" y="1448516"/>
                  <a:ext cx="49468" cy="48131"/>
                  <a:chOff x="7475167" y="1448516"/>
                  <a:chExt cx="49468" cy="48131"/>
                </a:xfrm>
                <a:solidFill>
                  <a:srgbClr val="3F1F1F"/>
                </a:solidFill>
              </p:grpSpPr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2D4F2BEF-AA90-7943-A54A-24D3BCFB36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75167" y="1484615"/>
                    <a:ext cx="40109" cy="12032"/>
                  </a:xfrm>
                  <a:custGeom>
                    <a:avLst/>
                    <a:gdLst>
                      <a:gd name="connsiteX0" fmla="*/ 38772 w 40109"/>
                      <a:gd name="connsiteY0" fmla="*/ 12033 h 12032"/>
                      <a:gd name="connsiteX1" fmla="*/ 38772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2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2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2" y="12033"/>
                        </a:moveTo>
                        <a:cubicBezTo>
                          <a:pt x="38772" y="12033"/>
                          <a:pt x="38772" y="12033"/>
                          <a:pt x="38772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2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2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8764147A-4F8B-FA8D-E50E-27F8ECA7F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11266" y="1448516"/>
                    <a:ext cx="13369" cy="38772"/>
                  </a:xfrm>
                  <a:custGeom>
                    <a:avLst/>
                    <a:gdLst>
                      <a:gd name="connsiteX0" fmla="*/ 12032 w 13369"/>
                      <a:gd name="connsiteY0" fmla="*/ 38773 h 38772"/>
                      <a:gd name="connsiteX1" fmla="*/ 10696 w 13369"/>
                      <a:gd name="connsiteY1" fmla="*/ 37436 h 38772"/>
                      <a:gd name="connsiteX2" fmla="*/ 0 w 13369"/>
                      <a:gd name="connsiteY2" fmla="*/ 1337 h 38772"/>
                      <a:gd name="connsiteX3" fmla="*/ 1337 w 13369"/>
                      <a:gd name="connsiteY3" fmla="*/ 0 h 38772"/>
                      <a:gd name="connsiteX4" fmla="*/ 2673 w 13369"/>
                      <a:gd name="connsiteY4" fmla="*/ 1337 h 38772"/>
                      <a:gd name="connsiteX5" fmla="*/ 13370 w 13369"/>
                      <a:gd name="connsiteY5" fmla="*/ 37436 h 38772"/>
                      <a:gd name="connsiteX6" fmla="*/ 12032 w 13369"/>
                      <a:gd name="connsiteY6" fmla="*/ 38773 h 38772"/>
                      <a:gd name="connsiteX7" fmla="*/ 12032 w 13369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" h="38772">
                        <a:moveTo>
                          <a:pt x="12032" y="38773"/>
                        </a:moveTo>
                        <a:cubicBezTo>
                          <a:pt x="12032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3" y="0"/>
                          <a:pt x="2673" y="0"/>
                          <a:pt x="2673" y="1337"/>
                        </a:cubicBezTo>
                        <a:lnTo>
                          <a:pt x="13370" y="37436"/>
                        </a:lnTo>
                        <a:cubicBezTo>
                          <a:pt x="13370" y="37436"/>
                          <a:pt x="13370" y="38773"/>
                          <a:pt x="12032" y="38773"/>
                        </a:cubicBezTo>
                        <a:cubicBezTo>
                          <a:pt x="12032" y="38773"/>
                          <a:pt x="12032" y="38773"/>
                          <a:pt x="12032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9" name="Graphic 2">
                <a:extLst>
                  <a:ext uri="{FF2B5EF4-FFF2-40B4-BE49-F238E27FC236}">
                    <a16:creationId xmlns:a16="http://schemas.microsoft.com/office/drawing/2014/main" id="{56C22A06-BAC7-7665-277B-64CB868AB7E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97942" y="3262337"/>
                <a:ext cx="237558" cy="238466"/>
                <a:chOff x="997942" y="3262337"/>
                <a:chExt cx="237558" cy="238466"/>
              </a:xfrm>
            </p:grpSpPr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F56BF696-DA94-94A4-9D64-1B75D94EC02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108125" y="3354742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1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1"/>
                        <a:pt x="0" y="54817"/>
                      </a:cubicBezTo>
                      <a:cubicBezTo>
                        <a:pt x="0" y="24542"/>
                        <a:pt x="16760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1" name="Graphic 2">
                  <a:extLst>
                    <a:ext uri="{FF2B5EF4-FFF2-40B4-BE49-F238E27FC236}">
                      <a16:creationId xmlns:a16="http://schemas.microsoft.com/office/drawing/2014/main" id="{BE6B26D9-886D-CDDD-A314-0A08C519EEE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00373" y="3365767"/>
                  <a:ext cx="89578" cy="89578"/>
                  <a:chOff x="1100373" y="3365767"/>
                  <a:chExt cx="89578" cy="89578"/>
                </a:xfrm>
                <a:solidFill>
                  <a:srgbClr val="F7AB26"/>
                </a:solidFill>
              </p:grpSpPr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5F273D13-49F8-F389-CF08-B0386FDD29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00373" y="3365767"/>
                    <a:ext cx="64175" cy="65513"/>
                  </a:xfrm>
                  <a:custGeom>
                    <a:avLst/>
                    <a:gdLst>
                      <a:gd name="connsiteX0" fmla="*/ 40110 w 64175"/>
                      <a:gd name="connsiteY0" fmla="*/ 0 h 65513"/>
                      <a:gd name="connsiteX1" fmla="*/ 0 w 64175"/>
                      <a:gd name="connsiteY1" fmla="*/ 41447 h 65513"/>
                      <a:gd name="connsiteX2" fmla="*/ 13370 w 64175"/>
                      <a:gd name="connsiteY2" fmla="*/ 65513 h 65513"/>
                      <a:gd name="connsiteX3" fmla="*/ 64176 w 64175"/>
                      <a:gd name="connsiteY3" fmla="*/ 12033 h 65513"/>
                      <a:gd name="connsiteX4" fmla="*/ 40110 w 64175"/>
                      <a:gd name="connsiteY4" fmla="*/ 0 h 6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3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4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7491" y="5348"/>
                          <a:pt x="48132" y="1337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35D23442-3621-3872-6034-7B414CE490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27113" y="3389833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6154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CBE66E7B-3190-0D4D-4B64-696BEA08D9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070990" y="3337317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1" y="56154"/>
                        <a:pt x="0" y="43583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C23148A4-66DE-A2AB-87E9-8B9F8A8EDD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7942" y="3381653"/>
                  <a:ext cx="122319" cy="75549"/>
                </a:xfrm>
                <a:custGeom>
                  <a:avLst/>
                  <a:gdLst>
                    <a:gd name="connsiteX0" fmla="*/ 121149 w 122319"/>
                    <a:gd name="connsiteY0" fmla="*/ 17539 h 75549"/>
                    <a:gd name="connsiteX1" fmla="*/ 73017 w 122319"/>
                    <a:gd name="connsiteY1" fmla="*/ 71019 h 75549"/>
                    <a:gd name="connsiteX2" fmla="*/ 819 w 122319"/>
                    <a:gd name="connsiteY2" fmla="*/ 58986 h 75549"/>
                    <a:gd name="connsiteX3" fmla="*/ 48951 w 122319"/>
                    <a:gd name="connsiteY3" fmla="*/ 5507 h 75549"/>
                    <a:gd name="connsiteX4" fmla="*/ 121149 w 122319"/>
                    <a:gd name="connsiteY4" fmla="*/ 17539 h 75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549">
                      <a:moveTo>
                        <a:pt x="121149" y="17539"/>
                      </a:moveTo>
                      <a:cubicBezTo>
                        <a:pt x="127834" y="36258"/>
                        <a:pt x="105105" y="60323"/>
                        <a:pt x="73017" y="71019"/>
                      </a:cubicBezTo>
                      <a:cubicBezTo>
                        <a:pt x="39592" y="83053"/>
                        <a:pt x="6167" y="68346"/>
                        <a:pt x="819" y="58986"/>
                      </a:cubicBezTo>
                      <a:cubicBezTo>
                        <a:pt x="-4529" y="49628"/>
                        <a:pt x="16863" y="16203"/>
                        <a:pt x="48951" y="5507"/>
                      </a:cubicBezTo>
                      <a:cubicBezTo>
                        <a:pt x="83713" y="-5189"/>
                        <a:pt x="115801" y="159"/>
                        <a:pt x="121149" y="1753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A598F299-6040-1AB7-0E66-C538EE4B38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74217" y="3398652"/>
                  <a:ext cx="61675" cy="102152"/>
                </a:xfrm>
                <a:custGeom>
                  <a:avLst/>
                  <a:gdLst>
                    <a:gd name="connsiteX0" fmla="*/ 44873 w 61675"/>
                    <a:gd name="connsiteY0" fmla="*/ 540 h 102152"/>
                    <a:gd name="connsiteX1" fmla="*/ 58243 w 61675"/>
                    <a:gd name="connsiteY1" fmla="*/ 59369 h 102152"/>
                    <a:gd name="connsiteX2" fmla="*/ 15459 w 61675"/>
                    <a:gd name="connsiteY2" fmla="*/ 102152 h 102152"/>
                    <a:gd name="connsiteX3" fmla="*/ 2090 w 61675"/>
                    <a:gd name="connsiteY3" fmla="*/ 43324 h 102152"/>
                    <a:gd name="connsiteX4" fmla="*/ 44873 w 61675"/>
                    <a:gd name="connsiteY4" fmla="*/ 540 h 102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2">
                      <a:moveTo>
                        <a:pt x="44873" y="540"/>
                      </a:moveTo>
                      <a:cubicBezTo>
                        <a:pt x="59580" y="4552"/>
                        <a:pt x="66265" y="31292"/>
                        <a:pt x="58243" y="59369"/>
                      </a:cubicBezTo>
                      <a:cubicBezTo>
                        <a:pt x="50221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90" y="43324"/>
                      </a:cubicBezTo>
                      <a:cubicBezTo>
                        <a:pt x="11449" y="15247"/>
                        <a:pt x="30166" y="-3470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4FEC8C5F-CB19-D9D7-E566-062C294A0E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13986" y="3262337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9 h 122928"/>
                    <a:gd name="connsiteX1" fmla="*/ 71954 w 75498"/>
                    <a:gd name="connsiteY1" fmla="*/ 71342 h 122928"/>
                    <a:gd name="connsiteX2" fmla="*/ 57247 w 75498"/>
                    <a:gd name="connsiteY2" fmla="*/ 482 h 122928"/>
                    <a:gd name="connsiteX3" fmla="*/ 5105 w 75498"/>
                    <a:gd name="connsiteY3" fmla="*/ 51287 h 122928"/>
                    <a:gd name="connsiteX4" fmla="*/ 19812 w 75498"/>
                    <a:gd name="connsiteY4" fmla="*/ 122149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9"/>
                      </a:moveTo>
                      <a:cubicBezTo>
                        <a:pt x="38530" y="127496"/>
                        <a:pt x="61258" y="104767"/>
                        <a:pt x="71954" y="71342"/>
                      </a:cubicBezTo>
                      <a:cubicBezTo>
                        <a:pt x="82650" y="37918"/>
                        <a:pt x="66606" y="4493"/>
                        <a:pt x="57247" y="482"/>
                      </a:cubicBezTo>
                      <a:cubicBezTo>
                        <a:pt x="47888" y="-3529"/>
                        <a:pt x="15801" y="17863"/>
                        <a:pt x="5105" y="51287"/>
                      </a:cubicBezTo>
                      <a:cubicBezTo>
                        <a:pt x="-5591" y="84712"/>
                        <a:pt x="1094" y="116800"/>
                        <a:pt x="19812" y="12214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85AA0588-0242-FDEC-9033-AF5ABF985FA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34170" y="3336748"/>
                  <a:ext cx="101330" cy="62722"/>
                </a:xfrm>
                <a:custGeom>
                  <a:avLst/>
                  <a:gdLst>
                    <a:gd name="connsiteX0" fmla="*/ 964 w 101330"/>
                    <a:gd name="connsiteY0" fmla="*/ 47738 h 62722"/>
                    <a:gd name="connsiteX1" fmla="*/ 61129 w 101330"/>
                    <a:gd name="connsiteY1" fmla="*/ 57097 h 62722"/>
                    <a:gd name="connsiteX2" fmla="*/ 101239 w 101330"/>
                    <a:gd name="connsiteY2" fmla="*/ 12976 h 62722"/>
                    <a:gd name="connsiteX3" fmla="*/ 41074 w 101330"/>
                    <a:gd name="connsiteY3" fmla="*/ 3617 h 62722"/>
                    <a:gd name="connsiteX4" fmla="*/ 964 w 10133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30" h="62722">
                      <a:moveTo>
                        <a:pt x="964" y="47738"/>
                      </a:moveTo>
                      <a:cubicBezTo>
                        <a:pt x="6312" y="62444"/>
                        <a:pt x="33052" y="67793"/>
                        <a:pt x="61129" y="57097"/>
                      </a:cubicBezTo>
                      <a:cubicBezTo>
                        <a:pt x="89206" y="47738"/>
                        <a:pt x="102576" y="16987"/>
                        <a:pt x="101239" y="12976"/>
                      </a:cubicBezTo>
                      <a:cubicBezTo>
                        <a:pt x="101239" y="8965"/>
                        <a:pt x="69151" y="-7079"/>
                        <a:pt x="41074" y="3617"/>
                      </a:cubicBezTo>
                      <a:cubicBezTo>
                        <a:pt x="12997" y="11639"/>
                        <a:pt x="-4384" y="31694"/>
                        <a:pt x="964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9" name="Graphic 2">
                  <a:extLst>
                    <a:ext uri="{FF2B5EF4-FFF2-40B4-BE49-F238E27FC236}">
                      <a16:creationId xmlns:a16="http://schemas.microsoft.com/office/drawing/2014/main" id="{422D2F63-E488-1CA0-EBB6-6365F0E3D41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37534" y="3306939"/>
                  <a:ext cx="50022" cy="48131"/>
                  <a:chOff x="1037534" y="3306939"/>
                  <a:chExt cx="50022" cy="48131"/>
                </a:xfrm>
                <a:solidFill>
                  <a:srgbClr val="3F1F1F"/>
                </a:solidFill>
              </p:grpSpPr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21B735FE-C885-473F-1C3B-563BDA95F4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37534" y="3343038"/>
                    <a:ext cx="40109" cy="12032"/>
                  </a:xfrm>
                  <a:custGeom>
                    <a:avLst/>
                    <a:gdLst>
                      <a:gd name="connsiteX0" fmla="*/ 38773 w 40109"/>
                      <a:gd name="connsiteY0" fmla="*/ 12033 h 12032"/>
                      <a:gd name="connsiteX1" fmla="*/ 38773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3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3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3" y="12033"/>
                        </a:moveTo>
                        <a:cubicBezTo>
                          <a:pt x="38773" y="12033"/>
                          <a:pt x="38773" y="12033"/>
                          <a:pt x="38773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3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3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53BD1E0C-4C50-7E0E-ABDB-C607861DCD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633" y="3306939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8773"/>
                          <a:pt x="12033" y="38773"/>
                        </a:cubicBezTo>
                        <a:cubicBezTo>
                          <a:pt x="13370" y="38773"/>
                          <a:pt x="12033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2" name="Graphic 2">
                <a:extLst>
                  <a:ext uri="{FF2B5EF4-FFF2-40B4-BE49-F238E27FC236}">
                    <a16:creationId xmlns:a16="http://schemas.microsoft.com/office/drawing/2014/main" id="{FEB110D6-1D7A-D1F8-75AD-AB82443A812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460549" y="2445914"/>
                <a:ext cx="251478" cy="189189"/>
                <a:chOff x="9460549" y="2445914"/>
                <a:chExt cx="251478" cy="189189"/>
              </a:xfrm>
            </p:grpSpPr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F647FE9A-70FB-E7D6-329F-BFB12E6FEE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66373" y="251712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1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2" y="109634"/>
                        <a:pt x="37436" y="109634"/>
                      </a:cubicBezTo>
                      <a:cubicBezTo>
                        <a:pt x="16761" y="109634"/>
                        <a:pt x="1" y="85092"/>
                        <a:pt x="1" y="54817"/>
                      </a:cubicBezTo>
                      <a:cubicBezTo>
                        <a:pt x="1" y="24542"/>
                        <a:pt x="16761" y="0"/>
                        <a:pt x="37436" y="0"/>
                      </a:cubicBezTo>
                      <a:cubicBezTo>
                        <a:pt x="58112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4" name="Graphic 2">
                  <a:extLst>
                    <a:ext uri="{FF2B5EF4-FFF2-40B4-BE49-F238E27FC236}">
                      <a16:creationId xmlns:a16="http://schemas.microsoft.com/office/drawing/2014/main" id="{88809E36-9A88-AABF-7B1B-D1FF8AC0AF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64223" y="2530145"/>
                  <a:ext cx="77676" cy="82893"/>
                  <a:chOff x="9564223" y="2530145"/>
                  <a:chExt cx="77676" cy="82893"/>
                </a:xfrm>
                <a:solidFill>
                  <a:srgbClr val="F7AB26"/>
                </a:solidFill>
              </p:grpSpPr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9C112628-ABD2-BC33-CE0E-F158D9EAD4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64223" y="2530145"/>
                    <a:ext cx="72866" cy="44120"/>
                  </a:xfrm>
                  <a:custGeom>
                    <a:avLst/>
                    <a:gdLst>
                      <a:gd name="connsiteX0" fmla="*/ 56822 w 72866"/>
                      <a:gd name="connsiteY0" fmla="*/ 0 h 44120"/>
                      <a:gd name="connsiteX1" fmla="*/ 2005 w 72866"/>
                      <a:gd name="connsiteY1" fmla="*/ 16044 h 44120"/>
                      <a:gd name="connsiteX2" fmla="*/ 2005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2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2" y="0"/>
                        </a:moveTo>
                        <a:lnTo>
                          <a:pt x="2005" y="16044"/>
                        </a:lnTo>
                        <a:cubicBezTo>
                          <a:pt x="-668" y="24066"/>
                          <a:pt x="-668" y="34762"/>
                          <a:pt x="2005" y="44121"/>
                        </a:cubicBezTo>
                        <a:lnTo>
                          <a:pt x="72866" y="22729"/>
                        </a:lnTo>
                        <a:cubicBezTo>
                          <a:pt x="68855" y="13370"/>
                          <a:pt x="63507" y="5348"/>
                          <a:pt x="56822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A9A5407F-B5B8-8F6A-9454-8463A1835E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70239" y="2568918"/>
                    <a:ext cx="71659" cy="44120"/>
                  </a:xfrm>
                  <a:custGeom>
                    <a:avLst/>
                    <a:gdLst>
                      <a:gd name="connsiteX0" fmla="*/ 70861 w 71659"/>
                      <a:gd name="connsiteY0" fmla="*/ 0 h 44120"/>
                      <a:gd name="connsiteX1" fmla="*/ 0 w 71659"/>
                      <a:gd name="connsiteY1" fmla="*/ 21392 h 44120"/>
                      <a:gd name="connsiteX2" fmla="*/ 16043 w 71659"/>
                      <a:gd name="connsiteY2" fmla="*/ 44121 h 44120"/>
                      <a:gd name="connsiteX3" fmla="*/ 68186 w 71659"/>
                      <a:gd name="connsiteY3" fmla="*/ 28077 h 44120"/>
                      <a:gd name="connsiteX4" fmla="*/ 70861 w 71659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9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8" y="38773"/>
                          <a:pt x="16043" y="44121"/>
                        </a:cubicBezTo>
                        <a:lnTo>
                          <a:pt x="68186" y="28077"/>
                        </a:lnTo>
                        <a:cubicBezTo>
                          <a:pt x="72197" y="21392"/>
                          <a:pt x="72197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CBF276E3-648B-7591-0071-176E544185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56751" y="248111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0" y="43584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4D89C3F7-CE83-A5B7-3AE5-5EADD8CAB6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460549" y="2501998"/>
                  <a:ext cx="126150" cy="71594"/>
                </a:xfrm>
                <a:custGeom>
                  <a:avLst/>
                  <a:gdLst>
                    <a:gd name="connsiteX0" fmla="*/ 125733 w 126150"/>
                    <a:gd name="connsiteY0" fmla="*/ 46865 h 71594"/>
                    <a:gd name="connsiteX1" fmla="*/ 56210 w 126150"/>
                    <a:gd name="connsiteY1" fmla="*/ 69594 h 71594"/>
                    <a:gd name="connsiteX2" fmla="*/ 56 w 126150"/>
                    <a:gd name="connsiteY2" fmla="*/ 24136 h 71594"/>
                    <a:gd name="connsiteX3" fmla="*/ 69580 w 126150"/>
                    <a:gd name="connsiteY3" fmla="*/ 1408 h 71594"/>
                    <a:gd name="connsiteX4" fmla="*/ 125733 w 126150"/>
                    <a:gd name="connsiteY4" fmla="*/ 46865 h 71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50" h="71594">
                      <a:moveTo>
                        <a:pt x="125733" y="46865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6"/>
                      </a:cubicBezTo>
                      <a:cubicBezTo>
                        <a:pt x="56" y="13440"/>
                        <a:pt x="34818" y="-5277"/>
                        <a:pt x="69580" y="1408"/>
                      </a:cubicBezTo>
                      <a:cubicBezTo>
                        <a:pt x="104341" y="8093"/>
                        <a:pt x="129745" y="28148"/>
                        <a:pt x="125733" y="468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9FC03BC7-6DBB-77FD-D89D-D615E91755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506947" y="2544258"/>
                  <a:ext cx="84052" cy="80981"/>
                </a:xfrm>
                <a:custGeom>
                  <a:avLst/>
                  <a:gdLst>
                    <a:gd name="connsiteX0" fmla="*/ 79336 w 84052"/>
                    <a:gd name="connsiteY0" fmla="*/ 5942 h 80981"/>
                    <a:gd name="connsiteX1" fmla="*/ 60618 w 84052"/>
                    <a:gd name="connsiteY1" fmla="*/ 63433 h 80981"/>
                    <a:gd name="connsiteX2" fmla="*/ 1790 w 84052"/>
                    <a:gd name="connsiteY2" fmla="*/ 79477 h 80981"/>
                    <a:gd name="connsiteX3" fmla="*/ 20508 w 84052"/>
                    <a:gd name="connsiteY3" fmla="*/ 21986 h 80981"/>
                    <a:gd name="connsiteX4" fmla="*/ 79336 w 84052"/>
                    <a:gd name="connsiteY4" fmla="*/ 5942 h 80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981">
                      <a:moveTo>
                        <a:pt x="79336" y="5942"/>
                      </a:moveTo>
                      <a:cubicBezTo>
                        <a:pt x="90032" y="17975"/>
                        <a:pt x="82010" y="43378"/>
                        <a:pt x="60618" y="63433"/>
                      </a:cubicBezTo>
                      <a:cubicBezTo>
                        <a:pt x="39226" y="83488"/>
                        <a:pt x="5801" y="82151"/>
                        <a:pt x="1790" y="79477"/>
                      </a:cubicBezTo>
                      <a:cubicBezTo>
                        <a:pt x="-2221" y="76803"/>
                        <a:pt x="-884" y="42041"/>
                        <a:pt x="20508" y="21986"/>
                      </a:cubicBezTo>
                      <a:cubicBezTo>
                        <a:pt x="41900" y="594"/>
                        <a:pt x="68640" y="-6091"/>
                        <a:pt x="79336" y="594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4FC69EF5-D1DE-FAD8-1010-4D516F38E07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0548" y="2451208"/>
                  <a:ext cx="101667" cy="98747"/>
                </a:xfrm>
                <a:custGeom>
                  <a:avLst/>
                  <a:gdLst>
                    <a:gd name="connsiteX0" fmla="*/ 5790 w 101667"/>
                    <a:gd name="connsiteY0" fmla="*/ 92307 h 98747"/>
                    <a:gd name="connsiteX1" fmla="*/ 76651 w 101667"/>
                    <a:gd name="connsiteY1" fmla="*/ 73589 h 98747"/>
                    <a:gd name="connsiteX2" fmla="*/ 99379 w 101667"/>
                    <a:gd name="connsiteY2" fmla="*/ 4065 h 98747"/>
                    <a:gd name="connsiteX3" fmla="*/ 28519 w 101667"/>
                    <a:gd name="connsiteY3" fmla="*/ 22783 h 98747"/>
                    <a:gd name="connsiteX4" fmla="*/ 5790 w 101667"/>
                    <a:gd name="connsiteY4" fmla="*/ 92307 h 98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67" h="98747">
                      <a:moveTo>
                        <a:pt x="5790" y="92307"/>
                      </a:moveTo>
                      <a:cubicBezTo>
                        <a:pt x="19160" y="105677"/>
                        <a:pt x="49911" y="97655"/>
                        <a:pt x="76651" y="73589"/>
                      </a:cubicBezTo>
                      <a:cubicBezTo>
                        <a:pt x="102053" y="49523"/>
                        <a:pt x="104728" y="13424"/>
                        <a:pt x="99379" y="4065"/>
                      </a:cubicBezTo>
                      <a:cubicBezTo>
                        <a:pt x="92694" y="-3957"/>
                        <a:pt x="55259" y="-1283"/>
                        <a:pt x="28519" y="22783"/>
                      </a:cubicBezTo>
                      <a:cubicBezTo>
                        <a:pt x="3116" y="46849"/>
                        <a:pt x="-7580" y="77600"/>
                        <a:pt x="5790" y="9230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0ED4F918-CB0C-C69D-6968-90D2A7DBE4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7436" y="2523147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0" y="64489"/>
                        <a:pt x="103188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5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2" name="Graphic 2">
                  <a:extLst>
                    <a:ext uri="{FF2B5EF4-FFF2-40B4-BE49-F238E27FC236}">
                      <a16:creationId xmlns:a16="http://schemas.microsoft.com/office/drawing/2014/main" id="{B6074B46-F624-83CA-3F6D-D78C043C33E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43499" y="2445914"/>
                  <a:ext cx="50805" cy="44120"/>
                  <a:chOff x="9543499" y="2445914"/>
                  <a:chExt cx="50805" cy="44120"/>
                </a:xfrm>
                <a:solidFill>
                  <a:srgbClr val="3F1F1F"/>
                </a:solidFill>
              </p:grpSpPr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53BEE60E-5B99-FD1F-AE7D-247540077A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43499" y="2460621"/>
                    <a:ext cx="30750" cy="29413"/>
                  </a:xfrm>
                  <a:custGeom>
                    <a:avLst/>
                    <a:gdLst>
                      <a:gd name="connsiteX0" fmla="*/ 28077 w 30750"/>
                      <a:gd name="connsiteY0" fmla="*/ 29414 h 29413"/>
                      <a:gd name="connsiteX1" fmla="*/ 28077 w 30750"/>
                      <a:gd name="connsiteY1" fmla="*/ 29414 h 29413"/>
                      <a:gd name="connsiteX2" fmla="*/ 0 w 30750"/>
                      <a:gd name="connsiteY2" fmla="*/ 2674 h 29413"/>
                      <a:gd name="connsiteX3" fmla="*/ 0 w 30750"/>
                      <a:gd name="connsiteY3" fmla="*/ 0 h 29413"/>
                      <a:gd name="connsiteX4" fmla="*/ 2673 w 30750"/>
                      <a:gd name="connsiteY4" fmla="*/ 0 h 29413"/>
                      <a:gd name="connsiteX5" fmla="*/ 30751 w 30750"/>
                      <a:gd name="connsiteY5" fmla="*/ 25403 h 29413"/>
                      <a:gd name="connsiteX6" fmla="*/ 30751 w 30750"/>
                      <a:gd name="connsiteY6" fmla="*/ 28077 h 29413"/>
                      <a:gd name="connsiteX7" fmla="*/ 28077 w 30750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0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3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3" y="29414"/>
                          <a:pt x="28077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5165262C-AF11-5F49-3B42-0E50798319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82272" y="2445914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4011" y="40110"/>
                          <a:pt x="2674" y="40110"/>
                          <a:pt x="1337" y="40110"/>
                        </a:cubicBezTo>
                        <a:cubicBezTo>
                          <a:pt x="2674" y="40110"/>
                          <a:pt x="2674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5" name="Graphic 2">
                <a:extLst>
                  <a:ext uri="{FF2B5EF4-FFF2-40B4-BE49-F238E27FC236}">
                    <a16:creationId xmlns:a16="http://schemas.microsoft.com/office/drawing/2014/main" id="{48ED6E95-0316-1260-E0FF-B5448D38CC3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306432" y="1959248"/>
                <a:ext cx="250141" cy="187825"/>
                <a:chOff x="4306432" y="1959248"/>
                <a:chExt cx="250141" cy="187825"/>
              </a:xfrm>
            </p:grpSpPr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4B48D33A-DA8B-B187-2011-31DCC7B39D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4410662" y="202909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7" name="Graphic 2">
                  <a:extLst>
                    <a:ext uri="{FF2B5EF4-FFF2-40B4-BE49-F238E27FC236}">
                      <a16:creationId xmlns:a16="http://schemas.microsoft.com/office/drawing/2014/main" id="{5F10D3BA-CBB7-84ED-71C2-40F982DA81D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410105" y="2042142"/>
                  <a:ext cx="77401" cy="84230"/>
                  <a:chOff x="4410105" y="2042142"/>
                  <a:chExt cx="77401" cy="84230"/>
                </a:xfrm>
                <a:solidFill>
                  <a:srgbClr val="F7AB26"/>
                </a:solidFill>
              </p:grpSpPr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B9008981-70B9-86D3-9E9B-62A919ADE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0105" y="2042142"/>
                    <a:ext cx="72866" cy="44120"/>
                  </a:xfrm>
                  <a:custGeom>
                    <a:avLst/>
                    <a:gdLst>
                      <a:gd name="connsiteX0" fmla="*/ 56823 w 72866"/>
                      <a:gd name="connsiteY0" fmla="*/ 0 h 44120"/>
                      <a:gd name="connsiteX1" fmla="*/ 2006 w 72866"/>
                      <a:gd name="connsiteY1" fmla="*/ 16044 h 44120"/>
                      <a:gd name="connsiteX2" fmla="*/ 2006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3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3" y="0"/>
                        </a:moveTo>
                        <a:lnTo>
                          <a:pt x="2006" y="16044"/>
                        </a:lnTo>
                        <a:cubicBezTo>
                          <a:pt x="-669" y="24066"/>
                          <a:pt x="-669" y="34762"/>
                          <a:pt x="2006" y="44121"/>
                        </a:cubicBezTo>
                        <a:lnTo>
                          <a:pt x="72866" y="22729"/>
                        </a:lnTo>
                        <a:cubicBezTo>
                          <a:pt x="67518" y="14707"/>
                          <a:pt x="62170" y="6685"/>
                          <a:pt x="56823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D21A057F-A189-2888-1C0B-89B40CBE8D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6121" y="2082252"/>
                    <a:ext cx="71385" cy="44120"/>
                  </a:xfrm>
                  <a:custGeom>
                    <a:avLst/>
                    <a:gdLst>
                      <a:gd name="connsiteX0" fmla="*/ 70861 w 71385"/>
                      <a:gd name="connsiteY0" fmla="*/ 0 h 44120"/>
                      <a:gd name="connsiteX1" fmla="*/ 0 w 71385"/>
                      <a:gd name="connsiteY1" fmla="*/ 21392 h 44120"/>
                      <a:gd name="connsiteX2" fmla="*/ 16044 w 71385"/>
                      <a:gd name="connsiteY2" fmla="*/ 44121 h 44120"/>
                      <a:gd name="connsiteX3" fmla="*/ 68187 w 71385"/>
                      <a:gd name="connsiteY3" fmla="*/ 28077 h 44120"/>
                      <a:gd name="connsiteX4" fmla="*/ 70861 w 71385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385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9" y="38773"/>
                          <a:pt x="16044" y="44121"/>
                        </a:cubicBezTo>
                        <a:lnTo>
                          <a:pt x="68187" y="28077"/>
                        </a:lnTo>
                        <a:cubicBezTo>
                          <a:pt x="70861" y="20055"/>
                          <a:pt x="72198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4D884402-22F7-3569-D576-0A9F6155BA9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536">
                  <a:off x="4402913" y="1993701"/>
                  <a:ext cx="56155" cy="56155"/>
                </a:xfrm>
                <a:custGeom>
                  <a:avLst/>
                  <a:gdLst>
                    <a:gd name="connsiteX0" fmla="*/ 56156 w 56155"/>
                    <a:gd name="connsiteY0" fmla="*/ 28078 h 56155"/>
                    <a:gd name="connsiteX1" fmla="*/ 28078 w 56155"/>
                    <a:gd name="connsiteY1" fmla="*/ 56156 h 56155"/>
                    <a:gd name="connsiteX2" fmla="*/ 0 w 56155"/>
                    <a:gd name="connsiteY2" fmla="*/ 28078 h 56155"/>
                    <a:gd name="connsiteX3" fmla="*/ 28078 w 56155"/>
                    <a:gd name="connsiteY3" fmla="*/ 0 h 56155"/>
                    <a:gd name="connsiteX4" fmla="*/ 56156 w 56155"/>
                    <a:gd name="connsiteY4" fmla="*/ 28078 h 5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5" h="56155">
                      <a:moveTo>
                        <a:pt x="56156" y="28078"/>
                      </a:moveTo>
                      <a:cubicBezTo>
                        <a:pt x="56156" y="43585"/>
                        <a:pt x="43585" y="56156"/>
                        <a:pt x="28078" y="56156"/>
                      </a:cubicBezTo>
                      <a:cubicBezTo>
                        <a:pt x="12571" y="56156"/>
                        <a:pt x="0" y="43585"/>
                        <a:pt x="0" y="28078"/>
                      </a:cubicBezTo>
                      <a:cubicBezTo>
                        <a:pt x="0" y="12571"/>
                        <a:pt x="12571" y="0"/>
                        <a:pt x="28078" y="0"/>
                      </a:cubicBezTo>
                      <a:cubicBezTo>
                        <a:pt x="43585" y="0"/>
                        <a:pt x="56156" y="12571"/>
                        <a:pt x="56156" y="28078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A0B6AB4C-0DEC-A6E6-CDEF-1A64A9FF4F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06432" y="2015331"/>
                  <a:ext cx="125926" cy="71595"/>
                </a:xfrm>
                <a:custGeom>
                  <a:avLst/>
                  <a:gdLst>
                    <a:gd name="connsiteX0" fmla="*/ 125733 w 125926"/>
                    <a:gd name="connsiteY0" fmla="*/ 46866 h 71595"/>
                    <a:gd name="connsiteX1" fmla="*/ 56210 w 125926"/>
                    <a:gd name="connsiteY1" fmla="*/ 69594 h 71595"/>
                    <a:gd name="connsiteX2" fmla="*/ 56 w 125926"/>
                    <a:gd name="connsiteY2" fmla="*/ 24137 h 71595"/>
                    <a:gd name="connsiteX3" fmla="*/ 69579 w 125926"/>
                    <a:gd name="connsiteY3" fmla="*/ 1408 h 71595"/>
                    <a:gd name="connsiteX4" fmla="*/ 125733 w 125926"/>
                    <a:gd name="connsiteY4" fmla="*/ 46866 h 71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926" h="71595">
                      <a:moveTo>
                        <a:pt x="125733" y="46866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7"/>
                      </a:cubicBezTo>
                      <a:cubicBezTo>
                        <a:pt x="56" y="13441"/>
                        <a:pt x="34818" y="-5277"/>
                        <a:pt x="69579" y="1408"/>
                      </a:cubicBezTo>
                      <a:cubicBezTo>
                        <a:pt x="103004" y="6756"/>
                        <a:pt x="128407" y="28147"/>
                        <a:pt x="125733" y="4686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D517B532-C436-AD0A-2448-3DDA2C237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51493" y="2056543"/>
                  <a:ext cx="84052" cy="80693"/>
                </a:xfrm>
                <a:custGeom>
                  <a:avLst/>
                  <a:gdLst>
                    <a:gd name="connsiteX0" fmla="*/ 79336 w 84052"/>
                    <a:gd name="connsiteY0" fmla="*/ 5654 h 80693"/>
                    <a:gd name="connsiteX1" fmla="*/ 60618 w 84052"/>
                    <a:gd name="connsiteY1" fmla="*/ 63145 h 80693"/>
                    <a:gd name="connsiteX2" fmla="*/ 1790 w 84052"/>
                    <a:gd name="connsiteY2" fmla="*/ 79188 h 80693"/>
                    <a:gd name="connsiteX3" fmla="*/ 20508 w 84052"/>
                    <a:gd name="connsiteY3" fmla="*/ 21698 h 80693"/>
                    <a:gd name="connsiteX4" fmla="*/ 79336 w 84052"/>
                    <a:gd name="connsiteY4" fmla="*/ 5654 h 80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693">
                      <a:moveTo>
                        <a:pt x="79336" y="5654"/>
                      </a:moveTo>
                      <a:cubicBezTo>
                        <a:pt x="90032" y="17687"/>
                        <a:pt x="82010" y="43090"/>
                        <a:pt x="60618" y="63145"/>
                      </a:cubicBezTo>
                      <a:cubicBezTo>
                        <a:pt x="39226" y="83199"/>
                        <a:pt x="5801" y="81862"/>
                        <a:pt x="1790" y="79188"/>
                      </a:cubicBezTo>
                      <a:cubicBezTo>
                        <a:pt x="-2221" y="76515"/>
                        <a:pt x="-884" y="41753"/>
                        <a:pt x="20508" y="21698"/>
                      </a:cubicBezTo>
                      <a:cubicBezTo>
                        <a:pt x="43237" y="1643"/>
                        <a:pt x="68640" y="-6379"/>
                        <a:pt x="79336" y="565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0DB7A3F2-0C9F-C188-618F-2F2D57AD5B4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46178" y="1962611"/>
                  <a:ext cx="101920" cy="99341"/>
                </a:xfrm>
                <a:custGeom>
                  <a:avLst/>
                  <a:gdLst>
                    <a:gd name="connsiteX0" fmla="*/ 6042 w 101920"/>
                    <a:gd name="connsiteY0" fmla="*/ 92901 h 99341"/>
                    <a:gd name="connsiteX1" fmla="*/ 76903 w 101920"/>
                    <a:gd name="connsiteY1" fmla="*/ 74183 h 99341"/>
                    <a:gd name="connsiteX2" fmla="*/ 99632 w 101920"/>
                    <a:gd name="connsiteY2" fmla="*/ 4659 h 99341"/>
                    <a:gd name="connsiteX3" fmla="*/ 28771 w 101920"/>
                    <a:gd name="connsiteY3" fmla="*/ 23377 h 99341"/>
                    <a:gd name="connsiteX4" fmla="*/ 6042 w 101920"/>
                    <a:gd name="connsiteY4" fmla="*/ 92901 h 9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20" h="99341">
                      <a:moveTo>
                        <a:pt x="6042" y="92901"/>
                      </a:moveTo>
                      <a:cubicBezTo>
                        <a:pt x="19412" y="106271"/>
                        <a:pt x="50163" y="98249"/>
                        <a:pt x="76903" y="74183"/>
                      </a:cubicBezTo>
                      <a:cubicBezTo>
                        <a:pt x="102306" y="50117"/>
                        <a:pt x="104980" y="14018"/>
                        <a:pt x="99632" y="4659"/>
                      </a:cubicBezTo>
                      <a:cubicBezTo>
                        <a:pt x="94284" y="-4700"/>
                        <a:pt x="55511" y="-689"/>
                        <a:pt x="28771" y="23377"/>
                      </a:cubicBezTo>
                      <a:cubicBezTo>
                        <a:pt x="2031" y="48780"/>
                        <a:pt x="-7328" y="79531"/>
                        <a:pt x="6042" y="9290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3D67ABFD-1CB3-1545-2F0B-28CCBA3B1E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51982" y="2036481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1" y="64489"/>
                        <a:pt x="103187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6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5" name="Graphic 2">
                  <a:extLst>
                    <a:ext uri="{FF2B5EF4-FFF2-40B4-BE49-F238E27FC236}">
                      <a16:creationId xmlns:a16="http://schemas.microsoft.com/office/drawing/2014/main" id="{92AFFA67-A31F-B5B8-3C8B-E497EC2E50E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388044" y="1959248"/>
                  <a:ext cx="52143" cy="44120"/>
                  <a:chOff x="4388044" y="1959248"/>
                  <a:chExt cx="52143" cy="44120"/>
                </a:xfrm>
                <a:solidFill>
                  <a:srgbClr val="3F1F1F"/>
                </a:solidFill>
              </p:grpSpPr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B1704359-1E5E-C99A-4B94-3C8CC6CB5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88044" y="1973955"/>
                    <a:ext cx="30751" cy="29413"/>
                  </a:xfrm>
                  <a:custGeom>
                    <a:avLst/>
                    <a:gdLst>
                      <a:gd name="connsiteX0" fmla="*/ 28077 w 30751"/>
                      <a:gd name="connsiteY0" fmla="*/ 29414 h 29413"/>
                      <a:gd name="connsiteX1" fmla="*/ 28077 w 30751"/>
                      <a:gd name="connsiteY1" fmla="*/ 29414 h 29413"/>
                      <a:gd name="connsiteX2" fmla="*/ 0 w 30751"/>
                      <a:gd name="connsiteY2" fmla="*/ 2674 h 29413"/>
                      <a:gd name="connsiteX3" fmla="*/ 0 w 30751"/>
                      <a:gd name="connsiteY3" fmla="*/ 0 h 29413"/>
                      <a:gd name="connsiteX4" fmla="*/ 2674 w 30751"/>
                      <a:gd name="connsiteY4" fmla="*/ 0 h 29413"/>
                      <a:gd name="connsiteX5" fmla="*/ 30751 w 30751"/>
                      <a:gd name="connsiteY5" fmla="*/ 25403 h 29413"/>
                      <a:gd name="connsiteX6" fmla="*/ 30751 w 30751"/>
                      <a:gd name="connsiteY6" fmla="*/ 28077 h 29413"/>
                      <a:gd name="connsiteX7" fmla="*/ 28077 w 30751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1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4" y="29414"/>
                          <a:pt x="29414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F82E22E6-0570-BCB7-B43D-2D185E6227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28154" y="1959248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2674" y="40110"/>
                          <a:pt x="2674" y="40110"/>
                          <a:pt x="1337" y="40110"/>
                        </a:cubicBezTo>
                        <a:cubicBezTo>
                          <a:pt x="1337" y="40110"/>
                          <a:pt x="1337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8" name="Graphic 2">
                <a:extLst>
                  <a:ext uri="{FF2B5EF4-FFF2-40B4-BE49-F238E27FC236}">
                    <a16:creationId xmlns:a16="http://schemas.microsoft.com/office/drawing/2014/main" id="{71DA154E-C9FB-401B-1A35-7B2BC17F01D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650168" y="1956574"/>
                <a:ext cx="307561" cy="227632"/>
                <a:chOff x="5650168" y="1956574"/>
                <a:chExt cx="307561" cy="227632"/>
              </a:xfrm>
            </p:grpSpPr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1CA6E23B-F231-1243-35D2-C799AB9DB6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79940" y="2042089"/>
                  <a:ext cx="90916" cy="131027"/>
                </a:xfrm>
                <a:custGeom>
                  <a:avLst/>
                  <a:gdLst>
                    <a:gd name="connsiteX0" fmla="*/ 90917 w 90916"/>
                    <a:gd name="connsiteY0" fmla="*/ 65514 h 131027"/>
                    <a:gd name="connsiteX1" fmla="*/ 45459 w 90916"/>
                    <a:gd name="connsiteY1" fmla="*/ 131027 h 131027"/>
                    <a:gd name="connsiteX2" fmla="*/ 0 w 90916"/>
                    <a:gd name="connsiteY2" fmla="*/ 65514 h 131027"/>
                    <a:gd name="connsiteX3" fmla="*/ 45459 w 90916"/>
                    <a:gd name="connsiteY3" fmla="*/ 0 h 131027"/>
                    <a:gd name="connsiteX4" fmla="*/ 90917 w 90916"/>
                    <a:gd name="connsiteY4" fmla="*/ 65514 h 131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6" h="131027">
                      <a:moveTo>
                        <a:pt x="90917" y="65514"/>
                      </a:moveTo>
                      <a:cubicBezTo>
                        <a:pt x="90917" y="101696"/>
                        <a:pt x="70565" y="131027"/>
                        <a:pt x="45459" y="131027"/>
                      </a:cubicBezTo>
                      <a:cubicBezTo>
                        <a:pt x="20353" y="131027"/>
                        <a:pt x="0" y="101696"/>
                        <a:pt x="0" y="65514"/>
                      </a:cubicBezTo>
                      <a:cubicBezTo>
                        <a:pt x="0" y="29331"/>
                        <a:pt x="20353" y="0"/>
                        <a:pt x="45459" y="0"/>
                      </a:cubicBezTo>
                      <a:cubicBezTo>
                        <a:pt x="70565" y="0"/>
                        <a:pt x="90917" y="29331"/>
                        <a:pt x="90917" y="6551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0" name="Graphic 2">
                  <a:extLst>
                    <a:ext uri="{FF2B5EF4-FFF2-40B4-BE49-F238E27FC236}">
                      <a16:creationId xmlns:a16="http://schemas.microsoft.com/office/drawing/2014/main" id="{CE1A558C-80F2-5D88-2160-24D6A2E554B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77062" y="2056849"/>
                  <a:ext cx="96910" cy="102948"/>
                  <a:chOff x="5777062" y="2056849"/>
                  <a:chExt cx="96910" cy="102948"/>
                </a:xfrm>
                <a:solidFill>
                  <a:srgbClr val="F7AB26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5329F7E5-FC62-7078-8BF1-9587F58553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77062" y="2056849"/>
                    <a:ext cx="88362" cy="57490"/>
                  </a:xfrm>
                  <a:custGeom>
                    <a:avLst/>
                    <a:gdLst>
                      <a:gd name="connsiteX0" fmla="*/ 68307 w 88362"/>
                      <a:gd name="connsiteY0" fmla="*/ 0 h 57490"/>
                      <a:gd name="connsiteX1" fmla="*/ 1457 w 88362"/>
                      <a:gd name="connsiteY1" fmla="*/ 22729 h 57490"/>
                      <a:gd name="connsiteX2" fmla="*/ 2794 w 88362"/>
                      <a:gd name="connsiteY2" fmla="*/ 57491 h 57490"/>
                      <a:gd name="connsiteX3" fmla="*/ 88362 w 88362"/>
                      <a:gd name="connsiteY3" fmla="*/ 28077 h 57490"/>
                      <a:gd name="connsiteX4" fmla="*/ 68307 w 88362"/>
                      <a:gd name="connsiteY4" fmla="*/ 0 h 57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362" h="57490">
                        <a:moveTo>
                          <a:pt x="68307" y="0"/>
                        </a:moveTo>
                        <a:lnTo>
                          <a:pt x="1457" y="22729"/>
                        </a:lnTo>
                        <a:cubicBezTo>
                          <a:pt x="-1216" y="33425"/>
                          <a:pt x="121" y="45458"/>
                          <a:pt x="2794" y="57491"/>
                        </a:cubicBezTo>
                        <a:lnTo>
                          <a:pt x="88362" y="28077"/>
                        </a:lnTo>
                        <a:cubicBezTo>
                          <a:pt x="83014" y="16044"/>
                          <a:pt x="76329" y="6685"/>
                          <a:pt x="68307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952AEC70-C173-C507-F829-002CE06C0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86542" y="2103644"/>
                    <a:ext cx="87431" cy="56153"/>
                  </a:xfrm>
                  <a:custGeom>
                    <a:avLst/>
                    <a:gdLst>
                      <a:gd name="connsiteX0" fmla="*/ 85568 w 87431"/>
                      <a:gd name="connsiteY0" fmla="*/ 0 h 56153"/>
                      <a:gd name="connsiteX1" fmla="*/ 0 w 87431"/>
                      <a:gd name="connsiteY1" fmla="*/ 28077 h 56153"/>
                      <a:gd name="connsiteX2" fmla="*/ 21392 w 87431"/>
                      <a:gd name="connsiteY2" fmla="*/ 56154 h 56153"/>
                      <a:gd name="connsiteX3" fmla="*/ 84231 w 87431"/>
                      <a:gd name="connsiteY3" fmla="*/ 34762 h 56153"/>
                      <a:gd name="connsiteX4" fmla="*/ 85568 w 87431"/>
                      <a:gd name="connsiteY4" fmla="*/ 0 h 56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1" h="56153">
                        <a:moveTo>
                          <a:pt x="85568" y="0"/>
                        </a:moveTo>
                        <a:lnTo>
                          <a:pt x="0" y="28077"/>
                        </a:lnTo>
                        <a:cubicBezTo>
                          <a:pt x="5348" y="40110"/>
                          <a:pt x="13370" y="49469"/>
                          <a:pt x="21392" y="56154"/>
                        </a:cubicBezTo>
                        <a:lnTo>
                          <a:pt x="84231" y="34762"/>
                        </a:lnTo>
                        <a:cubicBezTo>
                          <a:pt x="88242" y="25403"/>
                          <a:pt x="88242" y="13370"/>
                          <a:pt x="85568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2486F571-BE94-2775-D4F9-2596C00B23D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67689" y="1998979"/>
                  <a:ext cx="66850" cy="66850"/>
                </a:xfrm>
                <a:custGeom>
                  <a:avLst/>
                  <a:gdLst>
                    <a:gd name="connsiteX0" fmla="*/ 66851 w 66850"/>
                    <a:gd name="connsiteY0" fmla="*/ 33425 h 66850"/>
                    <a:gd name="connsiteX1" fmla="*/ 33425 w 66850"/>
                    <a:gd name="connsiteY1" fmla="*/ 66851 h 66850"/>
                    <a:gd name="connsiteX2" fmla="*/ 0 w 66850"/>
                    <a:gd name="connsiteY2" fmla="*/ 33425 h 66850"/>
                    <a:gd name="connsiteX3" fmla="*/ 33425 w 66850"/>
                    <a:gd name="connsiteY3" fmla="*/ 0 h 66850"/>
                    <a:gd name="connsiteX4" fmla="*/ 66851 w 66850"/>
                    <a:gd name="connsiteY4" fmla="*/ 33425 h 66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50" h="66850">
                      <a:moveTo>
                        <a:pt x="66851" y="33425"/>
                      </a:moveTo>
                      <a:cubicBezTo>
                        <a:pt x="66851" y="51886"/>
                        <a:pt x="51886" y="66851"/>
                        <a:pt x="33425" y="66851"/>
                      </a:cubicBezTo>
                      <a:cubicBezTo>
                        <a:pt x="14965" y="66851"/>
                        <a:pt x="0" y="51886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6" y="0"/>
                        <a:pt x="66851" y="14965"/>
                        <a:pt x="66851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F9E57526-9A28-A669-7CD9-D120FF3B947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50168" y="2027622"/>
                  <a:ext cx="154093" cy="87002"/>
                </a:xfrm>
                <a:custGeom>
                  <a:avLst/>
                  <a:gdLst>
                    <a:gd name="connsiteX0" fmla="*/ 153754 w 154093"/>
                    <a:gd name="connsiteY0" fmla="*/ 54630 h 87002"/>
                    <a:gd name="connsiteX1" fmla="*/ 70861 w 154093"/>
                    <a:gd name="connsiteY1" fmla="*/ 85381 h 87002"/>
                    <a:gd name="connsiteX2" fmla="*/ 0 w 154093"/>
                    <a:gd name="connsiteY2" fmla="*/ 31901 h 87002"/>
                    <a:gd name="connsiteX3" fmla="*/ 82893 w 154093"/>
                    <a:gd name="connsiteY3" fmla="*/ 1150 h 87002"/>
                    <a:gd name="connsiteX4" fmla="*/ 153754 w 154093"/>
                    <a:gd name="connsiteY4" fmla="*/ 54630 h 87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093" h="87002">
                      <a:moveTo>
                        <a:pt x="153754" y="54630"/>
                      </a:moveTo>
                      <a:cubicBezTo>
                        <a:pt x="149743" y="77359"/>
                        <a:pt x="113645" y="92066"/>
                        <a:pt x="70861" y="85381"/>
                      </a:cubicBezTo>
                      <a:cubicBezTo>
                        <a:pt x="28077" y="78696"/>
                        <a:pt x="0" y="45271"/>
                        <a:pt x="0" y="31901"/>
                      </a:cubicBezTo>
                      <a:cubicBezTo>
                        <a:pt x="0" y="18531"/>
                        <a:pt x="40110" y="-5535"/>
                        <a:pt x="82893" y="1150"/>
                      </a:cubicBezTo>
                      <a:cubicBezTo>
                        <a:pt x="125677" y="7835"/>
                        <a:pt x="157765" y="30564"/>
                        <a:pt x="153754" y="5463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5726BF3D-63E7-5996-A9D4-9029E252C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712102" y="2076171"/>
                  <a:ext cx="98216" cy="99707"/>
                </a:xfrm>
                <a:custGeom>
                  <a:avLst/>
                  <a:gdLst>
                    <a:gd name="connsiteX0" fmla="*/ 91821 w 98216"/>
                    <a:gd name="connsiteY0" fmla="*/ 6081 h 99707"/>
                    <a:gd name="connsiteX1" fmla="*/ 71766 w 98216"/>
                    <a:gd name="connsiteY1" fmla="*/ 76942 h 99707"/>
                    <a:gd name="connsiteX2" fmla="*/ 2242 w 98216"/>
                    <a:gd name="connsiteY2" fmla="*/ 98333 h 99707"/>
                    <a:gd name="connsiteX3" fmla="*/ 22297 w 98216"/>
                    <a:gd name="connsiteY3" fmla="*/ 27473 h 99707"/>
                    <a:gd name="connsiteX4" fmla="*/ 91821 w 98216"/>
                    <a:gd name="connsiteY4" fmla="*/ 6081 h 99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16" h="99707">
                      <a:moveTo>
                        <a:pt x="91821" y="6081"/>
                      </a:moveTo>
                      <a:cubicBezTo>
                        <a:pt x="105191" y="19451"/>
                        <a:pt x="97169" y="51538"/>
                        <a:pt x="71766" y="76942"/>
                      </a:cubicBezTo>
                      <a:cubicBezTo>
                        <a:pt x="46363" y="102344"/>
                        <a:pt x="6253" y="101007"/>
                        <a:pt x="2242" y="98333"/>
                      </a:cubicBezTo>
                      <a:cubicBezTo>
                        <a:pt x="-1768" y="95659"/>
                        <a:pt x="-3106" y="52876"/>
                        <a:pt x="22297" y="27473"/>
                      </a:cubicBezTo>
                      <a:cubicBezTo>
                        <a:pt x="46363" y="2070"/>
                        <a:pt x="78451" y="-7289"/>
                        <a:pt x="91821" y="608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D599315E-7785-3C74-5AF5-BA8F0C0DE07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0536" y="1958215"/>
                  <a:ext cx="119649" cy="123425"/>
                </a:xfrm>
                <a:custGeom>
                  <a:avLst/>
                  <a:gdLst>
                    <a:gd name="connsiteX0" fmla="*/ 7453 w 119649"/>
                    <a:gd name="connsiteY0" fmla="*/ 116014 h 123425"/>
                    <a:gd name="connsiteX1" fmla="*/ 91683 w 119649"/>
                    <a:gd name="connsiteY1" fmla="*/ 90612 h 123425"/>
                    <a:gd name="connsiteX2" fmla="*/ 115749 w 119649"/>
                    <a:gd name="connsiteY2" fmla="*/ 5044 h 123425"/>
                    <a:gd name="connsiteX3" fmla="*/ 31518 w 119649"/>
                    <a:gd name="connsiteY3" fmla="*/ 30447 h 123425"/>
                    <a:gd name="connsiteX4" fmla="*/ 7453 w 119649"/>
                    <a:gd name="connsiteY4" fmla="*/ 116014 h 123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649" h="123425">
                      <a:moveTo>
                        <a:pt x="7453" y="116014"/>
                      </a:moveTo>
                      <a:cubicBezTo>
                        <a:pt x="24833" y="132058"/>
                        <a:pt x="62269" y="121363"/>
                        <a:pt x="91683" y="90612"/>
                      </a:cubicBezTo>
                      <a:cubicBezTo>
                        <a:pt x="121097" y="59861"/>
                        <a:pt x="123771" y="15740"/>
                        <a:pt x="115749" y="5044"/>
                      </a:cubicBezTo>
                      <a:cubicBezTo>
                        <a:pt x="107727" y="-5652"/>
                        <a:pt x="60932" y="-304"/>
                        <a:pt x="31518" y="30447"/>
                      </a:cubicBezTo>
                      <a:cubicBezTo>
                        <a:pt x="2105" y="61198"/>
                        <a:pt x="-8592" y="98633"/>
                        <a:pt x="7453" y="1160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59FF450E-4D68-AB6A-8007-A494C4991D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9133" y="2047457"/>
                  <a:ext cx="128597" cy="71628"/>
                </a:xfrm>
                <a:custGeom>
                  <a:avLst/>
                  <a:gdLst>
                    <a:gd name="connsiteX0" fmla="*/ 193 w 128597"/>
                    <a:gd name="connsiteY0" fmla="*/ 26773 h 71628"/>
                    <a:gd name="connsiteX1" fmla="*/ 59021 w 128597"/>
                    <a:gd name="connsiteY1" fmla="*/ 70893 h 71628"/>
                    <a:gd name="connsiteX2" fmla="*/ 128545 w 128597"/>
                    <a:gd name="connsiteY2" fmla="*/ 45491 h 71628"/>
                    <a:gd name="connsiteX3" fmla="*/ 69716 w 128597"/>
                    <a:gd name="connsiteY3" fmla="*/ 1370 h 71628"/>
                    <a:gd name="connsiteX4" fmla="*/ 193 w 128597"/>
                    <a:gd name="connsiteY4" fmla="*/ 26773 h 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597" h="71628">
                      <a:moveTo>
                        <a:pt x="193" y="26773"/>
                      </a:moveTo>
                      <a:cubicBezTo>
                        <a:pt x="-2481" y="45491"/>
                        <a:pt x="22922" y="65546"/>
                        <a:pt x="59021" y="70893"/>
                      </a:cubicBezTo>
                      <a:cubicBezTo>
                        <a:pt x="93783" y="76241"/>
                        <a:pt x="125870" y="50839"/>
                        <a:pt x="128545" y="45491"/>
                      </a:cubicBezTo>
                      <a:cubicBezTo>
                        <a:pt x="129881" y="40143"/>
                        <a:pt x="105816" y="6718"/>
                        <a:pt x="69716" y="1370"/>
                      </a:cubicBezTo>
                      <a:cubicBezTo>
                        <a:pt x="33618" y="-3978"/>
                        <a:pt x="2867" y="6718"/>
                        <a:pt x="193" y="2677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8" name="Graphic 2">
                  <a:extLst>
                    <a:ext uri="{FF2B5EF4-FFF2-40B4-BE49-F238E27FC236}">
                      <a16:creationId xmlns:a16="http://schemas.microsoft.com/office/drawing/2014/main" id="{A8D0EFBC-7733-6B97-606B-DD2581D33B4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47175" y="1956574"/>
                  <a:ext cx="63433" cy="53479"/>
                  <a:chOff x="5747175" y="1956574"/>
                  <a:chExt cx="63433" cy="53479"/>
                </a:xfrm>
                <a:solidFill>
                  <a:srgbClr val="3F1F1F"/>
                </a:solidFill>
              </p:grpSpPr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C4E781C2-B6F8-9C8B-F8A5-18B45E8858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47175" y="1975626"/>
                    <a:ext cx="38029" cy="34427"/>
                  </a:xfrm>
                  <a:custGeom>
                    <a:avLst/>
                    <a:gdLst>
                      <a:gd name="connsiteX0" fmla="*/ 36693 w 38029"/>
                      <a:gd name="connsiteY0" fmla="*/ 34428 h 34427"/>
                      <a:gd name="connsiteX1" fmla="*/ 36693 w 38029"/>
                      <a:gd name="connsiteY1" fmla="*/ 34428 h 34427"/>
                      <a:gd name="connsiteX2" fmla="*/ 594 w 38029"/>
                      <a:gd name="connsiteY2" fmla="*/ 3677 h 34427"/>
                      <a:gd name="connsiteX3" fmla="*/ 594 w 38029"/>
                      <a:gd name="connsiteY3" fmla="*/ 1003 h 34427"/>
                      <a:gd name="connsiteX4" fmla="*/ 3268 w 38029"/>
                      <a:gd name="connsiteY4" fmla="*/ 1003 h 34427"/>
                      <a:gd name="connsiteX5" fmla="*/ 38030 w 38029"/>
                      <a:gd name="connsiteY5" fmla="*/ 31754 h 34427"/>
                      <a:gd name="connsiteX6" fmla="*/ 36693 w 38029"/>
                      <a:gd name="connsiteY6" fmla="*/ 34428 h 34427"/>
                      <a:gd name="connsiteX7" fmla="*/ 36693 w 38029"/>
                      <a:gd name="connsiteY7" fmla="*/ 34428 h 3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029" h="34427">
                        <a:moveTo>
                          <a:pt x="36693" y="34428"/>
                        </a:moveTo>
                        <a:cubicBezTo>
                          <a:pt x="36693" y="34428"/>
                          <a:pt x="36693" y="34428"/>
                          <a:pt x="36693" y="34428"/>
                        </a:cubicBezTo>
                        <a:lnTo>
                          <a:pt x="594" y="3677"/>
                        </a:lnTo>
                        <a:cubicBezTo>
                          <a:pt x="594" y="3677"/>
                          <a:pt x="-743" y="2340"/>
                          <a:pt x="594" y="1003"/>
                        </a:cubicBezTo>
                        <a:cubicBezTo>
                          <a:pt x="594" y="-334"/>
                          <a:pt x="1931" y="-334"/>
                          <a:pt x="3268" y="1003"/>
                        </a:cubicBezTo>
                        <a:lnTo>
                          <a:pt x="38030" y="31754"/>
                        </a:lnTo>
                        <a:cubicBezTo>
                          <a:pt x="38030" y="33091"/>
                          <a:pt x="38030" y="33091"/>
                          <a:pt x="36693" y="34428"/>
                        </a:cubicBezTo>
                        <a:cubicBezTo>
                          <a:pt x="38030" y="34428"/>
                          <a:pt x="36693" y="34428"/>
                          <a:pt x="36693" y="3442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D276C621-9306-206B-53BC-F4DA3368A2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98575" y="1956574"/>
                    <a:ext cx="12033" cy="48131"/>
                  </a:xfrm>
                  <a:custGeom>
                    <a:avLst/>
                    <a:gdLst>
                      <a:gd name="connsiteX0" fmla="*/ 1337 w 12033"/>
                      <a:gd name="connsiteY0" fmla="*/ 48132 h 48131"/>
                      <a:gd name="connsiteX1" fmla="*/ 1337 w 12033"/>
                      <a:gd name="connsiteY1" fmla="*/ 48132 h 48131"/>
                      <a:gd name="connsiteX2" fmla="*/ 0 w 12033"/>
                      <a:gd name="connsiteY2" fmla="*/ 46795 h 48131"/>
                      <a:gd name="connsiteX3" fmla="*/ 9359 w 12033"/>
                      <a:gd name="connsiteY3" fmla="*/ 1337 h 48131"/>
                      <a:gd name="connsiteX4" fmla="*/ 10696 w 12033"/>
                      <a:gd name="connsiteY4" fmla="*/ 0 h 48131"/>
                      <a:gd name="connsiteX5" fmla="*/ 12033 w 12033"/>
                      <a:gd name="connsiteY5" fmla="*/ 1337 h 48131"/>
                      <a:gd name="connsiteX6" fmla="*/ 2674 w 12033"/>
                      <a:gd name="connsiteY6" fmla="*/ 48132 h 48131"/>
                      <a:gd name="connsiteX7" fmla="*/ 1337 w 12033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8131">
                        <a:moveTo>
                          <a:pt x="1337" y="48132"/>
                        </a:moveTo>
                        <a:cubicBezTo>
                          <a:pt x="0" y="48132"/>
                          <a:pt x="0" y="48132"/>
                          <a:pt x="1337" y="48132"/>
                        </a:cubicBezTo>
                        <a:cubicBezTo>
                          <a:pt x="0" y="48132"/>
                          <a:pt x="0" y="46795"/>
                          <a:pt x="0" y="46795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48132"/>
                        </a:lnTo>
                        <a:cubicBezTo>
                          <a:pt x="2674" y="48132"/>
                          <a:pt x="1337" y="48132"/>
                          <a:pt x="1337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1" name="Graphic 2">
                <a:extLst>
                  <a:ext uri="{FF2B5EF4-FFF2-40B4-BE49-F238E27FC236}">
                    <a16:creationId xmlns:a16="http://schemas.microsoft.com/office/drawing/2014/main" id="{CCA08C1F-849C-BD40-4679-B7CFD9AAA2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219608" y="3509179"/>
                <a:ext cx="308894" cy="234013"/>
                <a:chOff x="5219608" y="3509179"/>
                <a:chExt cx="308894" cy="234013"/>
              </a:xfrm>
            </p:grpSpPr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8033BCEC-387D-3792-209C-BE78613A55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03241" y="3599952"/>
                  <a:ext cx="90912" cy="131021"/>
                </a:xfrm>
                <a:custGeom>
                  <a:avLst/>
                  <a:gdLst>
                    <a:gd name="connsiteX0" fmla="*/ 90913 w 90912"/>
                    <a:gd name="connsiteY0" fmla="*/ 65511 h 131021"/>
                    <a:gd name="connsiteX1" fmla="*/ 45457 w 90912"/>
                    <a:gd name="connsiteY1" fmla="*/ 131022 h 131021"/>
                    <a:gd name="connsiteX2" fmla="*/ 0 w 90912"/>
                    <a:gd name="connsiteY2" fmla="*/ 65511 h 131021"/>
                    <a:gd name="connsiteX3" fmla="*/ 45457 w 90912"/>
                    <a:gd name="connsiteY3" fmla="*/ 0 h 131021"/>
                    <a:gd name="connsiteX4" fmla="*/ 90913 w 90912"/>
                    <a:gd name="connsiteY4" fmla="*/ 65511 h 131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1">
                      <a:moveTo>
                        <a:pt x="90913" y="65511"/>
                      </a:moveTo>
                      <a:cubicBezTo>
                        <a:pt x="90913" y="101692"/>
                        <a:pt x="70562" y="131022"/>
                        <a:pt x="45457" y="131022"/>
                      </a:cubicBezTo>
                      <a:cubicBezTo>
                        <a:pt x="20352" y="131022"/>
                        <a:pt x="0" y="101691"/>
                        <a:pt x="0" y="65511"/>
                      </a:cubicBezTo>
                      <a:cubicBezTo>
                        <a:pt x="0" y="29330"/>
                        <a:pt x="20352" y="0"/>
                        <a:pt x="45457" y="0"/>
                      </a:cubicBezTo>
                      <a:cubicBezTo>
                        <a:pt x="70562" y="0"/>
                        <a:pt x="90913" y="29331"/>
                        <a:pt x="90913" y="6551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3" name="Graphic 2">
                  <a:extLst>
                    <a:ext uri="{FF2B5EF4-FFF2-40B4-BE49-F238E27FC236}">
                      <a16:creationId xmlns:a16="http://schemas.microsoft.com/office/drawing/2014/main" id="{CF163F0B-FCBF-2B52-E7B5-BE518F51447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01092" y="3611775"/>
                  <a:ext cx="96908" cy="106959"/>
                  <a:chOff x="5301092" y="3611775"/>
                  <a:chExt cx="96908" cy="106959"/>
                </a:xfrm>
                <a:solidFill>
                  <a:srgbClr val="F7AB26"/>
                </a:solidFill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408862E1-22B7-8811-3B90-4D5237AE5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10571" y="3611775"/>
                    <a:ext cx="87429" cy="60164"/>
                  </a:xfrm>
                  <a:custGeom>
                    <a:avLst/>
                    <a:gdLst>
                      <a:gd name="connsiteX0" fmla="*/ 86905 w 87429"/>
                      <a:gd name="connsiteY0" fmla="*/ 26740 h 60164"/>
                      <a:gd name="connsiteX1" fmla="*/ 21392 w 87429"/>
                      <a:gd name="connsiteY1" fmla="*/ 0 h 60164"/>
                      <a:gd name="connsiteX2" fmla="*/ 0 w 87429"/>
                      <a:gd name="connsiteY2" fmla="*/ 26740 h 60164"/>
                      <a:gd name="connsiteX3" fmla="*/ 84231 w 87429"/>
                      <a:gd name="connsiteY3" fmla="*/ 60165 h 60164"/>
                      <a:gd name="connsiteX4" fmla="*/ 86905 w 87429"/>
                      <a:gd name="connsiteY4" fmla="*/ 26740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29" h="60164">
                        <a:moveTo>
                          <a:pt x="86905" y="26740"/>
                        </a:moveTo>
                        <a:lnTo>
                          <a:pt x="21392" y="0"/>
                        </a:lnTo>
                        <a:cubicBezTo>
                          <a:pt x="13370" y="6685"/>
                          <a:pt x="5348" y="16044"/>
                          <a:pt x="0" y="26740"/>
                        </a:cubicBezTo>
                        <a:lnTo>
                          <a:pt x="84231" y="60165"/>
                        </a:lnTo>
                        <a:cubicBezTo>
                          <a:pt x="86905" y="49469"/>
                          <a:pt x="88242" y="37436"/>
                          <a:pt x="86905" y="2674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:a16="http://schemas.microsoft.com/office/drawing/2014/main" id="{AD1FD966-3941-B5E9-1910-03D91A9AEF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01092" y="3658569"/>
                    <a:ext cx="85688" cy="60164"/>
                  </a:xfrm>
                  <a:custGeom>
                    <a:avLst/>
                    <a:gdLst>
                      <a:gd name="connsiteX0" fmla="*/ 85688 w 85688"/>
                      <a:gd name="connsiteY0" fmla="*/ 33425 h 60164"/>
                      <a:gd name="connsiteX1" fmla="*/ 2794 w 85688"/>
                      <a:gd name="connsiteY1" fmla="*/ 0 h 60164"/>
                      <a:gd name="connsiteX2" fmla="*/ 1458 w 85688"/>
                      <a:gd name="connsiteY2" fmla="*/ 34762 h 60164"/>
                      <a:gd name="connsiteX3" fmla="*/ 62959 w 85688"/>
                      <a:gd name="connsiteY3" fmla="*/ 60165 h 60164"/>
                      <a:gd name="connsiteX4" fmla="*/ 85688 w 85688"/>
                      <a:gd name="connsiteY4" fmla="*/ 33425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88" h="60164">
                        <a:moveTo>
                          <a:pt x="85688" y="33425"/>
                        </a:moveTo>
                        <a:lnTo>
                          <a:pt x="2794" y="0"/>
                        </a:lnTo>
                        <a:cubicBezTo>
                          <a:pt x="121" y="12033"/>
                          <a:pt x="-1216" y="24066"/>
                          <a:pt x="1458" y="34762"/>
                        </a:cubicBezTo>
                        <a:lnTo>
                          <a:pt x="62959" y="60165"/>
                        </a:lnTo>
                        <a:cubicBezTo>
                          <a:pt x="70981" y="53480"/>
                          <a:pt x="79003" y="44121"/>
                          <a:pt x="85688" y="3342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DCD82D50-2068-51FA-6599-93E0F3FF146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43665" y="3558160"/>
                  <a:ext cx="66847" cy="66847"/>
                </a:xfrm>
                <a:custGeom>
                  <a:avLst/>
                  <a:gdLst>
                    <a:gd name="connsiteX0" fmla="*/ 66848 w 66847"/>
                    <a:gd name="connsiteY0" fmla="*/ 33424 h 66847"/>
                    <a:gd name="connsiteX1" fmla="*/ 33424 w 66847"/>
                    <a:gd name="connsiteY1" fmla="*/ 66848 h 66847"/>
                    <a:gd name="connsiteX2" fmla="*/ 0 w 66847"/>
                    <a:gd name="connsiteY2" fmla="*/ 33424 h 66847"/>
                    <a:gd name="connsiteX3" fmla="*/ 33424 w 66847"/>
                    <a:gd name="connsiteY3" fmla="*/ 0 h 66847"/>
                    <a:gd name="connsiteX4" fmla="*/ 66848 w 66847"/>
                    <a:gd name="connsiteY4" fmla="*/ 33424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8" y="33424"/>
                      </a:moveTo>
                      <a:cubicBezTo>
                        <a:pt x="66848" y="51883"/>
                        <a:pt x="51883" y="66848"/>
                        <a:pt x="33424" y="66848"/>
                      </a:cubicBezTo>
                      <a:cubicBezTo>
                        <a:pt x="14964" y="66848"/>
                        <a:pt x="0" y="51883"/>
                        <a:pt x="0" y="33424"/>
                      </a:cubicBezTo>
                      <a:cubicBezTo>
                        <a:pt x="0" y="14965"/>
                        <a:pt x="14964" y="0"/>
                        <a:pt x="33424" y="0"/>
                      </a:cubicBezTo>
                      <a:cubicBezTo>
                        <a:pt x="51883" y="0"/>
                        <a:pt x="66848" y="14965"/>
                        <a:pt x="66848" y="3342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8629A82F-DABD-B3F5-0994-0754650B6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42135" y="3509179"/>
                  <a:ext cx="116354" cy="127852"/>
                </a:xfrm>
                <a:custGeom>
                  <a:avLst/>
                  <a:gdLst>
                    <a:gd name="connsiteX0" fmla="*/ 107209 w 116354"/>
                    <a:gd name="connsiteY0" fmla="*/ 121314 h 127852"/>
                    <a:gd name="connsiteX1" fmla="*/ 24315 w 116354"/>
                    <a:gd name="connsiteY1" fmla="*/ 90563 h 127852"/>
                    <a:gd name="connsiteX2" fmla="*/ 5597 w 116354"/>
                    <a:gd name="connsiteY2" fmla="*/ 3658 h 127852"/>
                    <a:gd name="connsiteX3" fmla="*/ 88491 w 116354"/>
                    <a:gd name="connsiteY3" fmla="*/ 34409 h 127852"/>
                    <a:gd name="connsiteX4" fmla="*/ 107209 w 116354"/>
                    <a:gd name="connsiteY4" fmla="*/ 121314 h 12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54" h="127852">
                      <a:moveTo>
                        <a:pt x="107209" y="121314"/>
                      </a:moveTo>
                      <a:cubicBezTo>
                        <a:pt x="89828" y="137358"/>
                        <a:pt x="52392" y="122651"/>
                        <a:pt x="24315" y="90563"/>
                      </a:cubicBezTo>
                      <a:cubicBezTo>
                        <a:pt x="-3762" y="58475"/>
                        <a:pt x="-3762" y="14354"/>
                        <a:pt x="5597" y="3658"/>
                      </a:cubicBezTo>
                      <a:cubicBezTo>
                        <a:pt x="13620" y="-5701"/>
                        <a:pt x="60414" y="2321"/>
                        <a:pt x="88491" y="34409"/>
                      </a:cubicBezTo>
                      <a:cubicBezTo>
                        <a:pt x="116568" y="67834"/>
                        <a:pt x="124590" y="106607"/>
                        <a:pt x="107209" y="1213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0F776046-FBD5-DC4D-5B61-C3B1668CFC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19608" y="3600738"/>
                  <a:ext cx="128447" cy="71389"/>
                </a:xfrm>
                <a:custGeom>
                  <a:avLst/>
                  <a:gdLst>
                    <a:gd name="connsiteX0" fmla="*/ 128400 w 128447"/>
                    <a:gd name="connsiteY0" fmla="*/ 29755 h 71389"/>
                    <a:gd name="connsiteX1" fmla="*/ 66898 w 128447"/>
                    <a:gd name="connsiteY1" fmla="*/ 71202 h 71389"/>
                    <a:gd name="connsiteX2" fmla="*/ 48 w 128447"/>
                    <a:gd name="connsiteY2" fmla="*/ 41788 h 71389"/>
                    <a:gd name="connsiteX3" fmla="*/ 61550 w 128447"/>
                    <a:gd name="connsiteY3" fmla="*/ 341 h 71389"/>
                    <a:gd name="connsiteX4" fmla="*/ 128400 w 128447"/>
                    <a:gd name="connsiteY4" fmla="*/ 29755 h 71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47" h="71389">
                      <a:moveTo>
                        <a:pt x="128400" y="29755"/>
                      </a:moveTo>
                      <a:cubicBezTo>
                        <a:pt x="129737" y="48473"/>
                        <a:pt x="102997" y="67190"/>
                        <a:pt x="66898" y="71202"/>
                      </a:cubicBezTo>
                      <a:cubicBezTo>
                        <a:pt x="30799" y="73875"/>
                        <a:pt x="1385" y="47135"/>
                        <a:pt x="48" y="41788"/>
                      </a:cubicBezTo>
                      <a:cubicBezTo>
                        <a:pt x="-1289" y="36440"/>
                        <a:pt x="25451" y="4352"/>
                        <a:pt x="61550" y="341"/>
                      </a:cubicBezTo>
                      <a:cubicBezTo>
                        <a:pt x="97649" y="-2333"/>
                        <a:pt x="127063" y="11037"/>
                        <a:pt x="128400" y="2975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7AAAE973-7CEC-0DB3-DABC-C5F69A5EE1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73260" y="3591295"/>
                  <a:ext cx="155241" cy="85270"/>
                </a:xfrm>
                <a:custGeom>
                  <a:avLst/>
                  <a:gdLst>
                    <a:gd name="connsiteX0" fmla="*/ 150 w 155241"/>
                    <a:gd name="connsiteY0" fmla="*/ 49893 h 85270"/>
                    <a:gd name="connsiteX1" fmla="*/ 81707 w 155241"/>
                    <a:gd name="connsiteY1" fmla="*/ 84655 h 85270"/>
                    <a:gd name="connsiteX2" fmla="*/ 155242 w 155241"/>
                    <a:gd name="connsiteY2" fmla="*/ 35186 h 85270"/>
                    <a:gd name="connsiteX3" fmla="*/ 73685 w 155241"/>
                    <a:gd name="connsiteY3" fmla="*/ 424 h 85270"/>
                    <a:gd name="connsiteX4" fmla="*/ 150 w 155241"/>
                    <a:gd name="connsiteY4" fmla="*/ 49893 h 85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241" h="85270">
                      <a:moveTo>
                        <a:pt x="150" y="49893"/>
                      </a:moveTo>
                      <a:cubicBezTo>
                        <a:pt x="2824" y="72622"/>
                        <a:pt x="38923" y="88666"/>
                        <a:pt x="81707" y="84655"/>
                      </a:cubicBezTo>
                      <a:cubicBezTo>
                        <a:pt x="124490" y="80644"/>
                        <a:pt x="155242" y="48556"/>
                        <a:pt x="155242" y="35186"/>
                      </a:cubicBezTo>
                      <a:cubicBezTo>
                        <a:pt x="155242" y="21816"/>
                        <a:pt x="116469" y="-3587"/>
                        <a:pt x="73685" y="424"/>
                      </a:cubicBezTo>
                      <a:cubicBezTo>
                        <a:pt x="30901" y="4435"/>
                        <a:pt x="-2524" y="25827"/>
                        <a:pt x="150" y="4989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9BD2D927-989A-D532-683F-8CA67E472E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65656" y="3635697"/>
                  <a:ext cx="95604" cy="104047"/>
                </a:xfrm>
                <a:custGeom>
                  <a:avLst/>
                  <a:gdLst>
                    <a:gd name="connsiteX0" fmla="*/ 7755 w 95604"/>
                    <a:gd name="connsiteY0" fmla="*/ 5491 h 104047"/>
                    <a:gd name="connsiteX1" fmla="*/ 23799 w 95604"/>
                    <a:gd name="connsiteY1" fmla="*/ 77688 h 104047"/>
                    <a:gd name="connsiteX2" fmla="*/ 91985 w 95604"/>
                    <a:gd name="connsiteY2" fmla="*/ 103092 h 104047"/>
                    <a:gd name="connsiteX3" fmla="*/ 75942 w 95604"/>
                    <a:gd name="connsiteY3" fmla="*/ 30894 h 104047"/>
                    <a:gd name="connsiteX4" fmla="*/ 7755 w 95604"/>
                    <a:gd name="connsiteY4" fmla="*/ 5491 h 104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04" h="104047">
                      <a:moveTo>
                        <a:pt x="7755" y="5491"/>
                      </a:moveTo>
                      <a:cubicBezTo>
                        <a:pt x="-6952" y="18861"/>
                        <a:pt x="-267" y="50949"/>
                        <a:pt x="23799" y="77688"/>
                      </a:cubicBezTo>
                      <a:cubicBezTo>
                        <a:pt x="47865" y="104428"/>
                        <a:pt x="87974" y="105765"/>
                        <a:pt x="91985" y="103092"/>
                      </a:cubicBezTo>
                      <a:cubicBezTo>
                        <a:pt x="97334" y="100418"/>
                        <a:pt x="100007" y="57634"/>
                        <a:pt x="75942" y="30894"/>
                      </a:cubicBezTo>
                      <a:cubicBezTo>
                        <a:pt x="53212" y="4154"/>
                        <a:pt x="22462" y="-7879"/>
                        <a:pt x="7755" y="54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1" name="Graphic 2">
                  <a:extLst>
                    <a:ext uri="{FF2B5EF4-FFF2-40B4-BE49-F238E27FC236}">
                      <a16:creationId xmlns:a16="http://schemas.microsoft.com/office/drawing/2014/main" id="{F3171330-ECD3-E28A-ADF9-2C5892A83A84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73410" y="3515511"/>
                  <a:ext cx="60164" cy="54482"/>
                  <a:chOff x="5373410" y="3515511"/>
                  <a:chExt cx="60164" cy="54482"/>
                </a:xfrm>
                <a:solidFill>
                  <a:srgbClr val="3F1F1F"/>
                </a:solidFill>
              </p:grpSpPr>
              <p:sp>
                <p:nvSpPr>
                  <p:cNvPr id="402" name="Freeform: Shape 401">
                    <a:extLst>
                      <a:ext uri="{FF2B5EF4-FFF2-40B4-BE49-F238E27FC236}">
                        <a16:creationId xmlns:a16="http://schemas.microsoft.com/office/drawing/2014/main" id="{0DE78C36-24CC-BF4C-A87E-2F39A3633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73410" y="3515511"/>
                    <a:ext cx="9359" cy="48131"/>
                  </a:xfrm>
                  <a:custGeom>
                    <a:avLst/>
                    <a:gdLst>
                      <a:gd name="connsiteX0" fmla="*/ 6685 w 9359"/>
                      <a:gd name="connsiteY0" fmla="*/ 48132 h 48131"/>
                      <a:gd name="connsiteX1" fmla="*/ 6685 w 9359"/>
                      <a:gd name="connsiteY1" fmla="*/ 48132 h 48131"/>
                      <a:gd name="connsiteX2" fmla="*/ 0 w 9359"/>
                      <a:gd name="connsiteY2" fmla="*/ 1337 h 48131"/>
                      <a:gd name="connsiteX3" fmla="*/ 1337 w 9359"/>
                      <a:gd name="connsiteY3" fmla="*/ 0 h 48131"/>
                      <a:gd name="connsiteX4" fmla="*/ 2674 w 9359"/>
                      <a:gd name="connsiteY4" fmla="*/ 1337 h 48131"/>
                      <a:gd name="connsiteX5" fmla="*/ 9359 w 9359"/>
                      <a:gd name="connsiteY5" fmla="*/ 46795 h 48131"/>
                      <a:gd name="connsiteX6" fmla="*/ 6685 w 9359"/>
                      <a:gd name="connsiteY6" fmla="*/ 48132 h 48131"/>
                      <a:gd name="connsiteX7" fmla="*/ 6685 w 9359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59" h="48131">
                        <a:moveTo>
                          <a:pt x="6685" y="48132"/>
                        </a:moveTo>
                        <a:cubicBezTo>
                          <a:pt x="6685" y="48132"/>
                          <a:pt x="6685" y="46795"/>
                          <a:pt x="6685" y="48132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9359" y="46795"/>
                        </a:lnTo>
                        <a:cubicBezTo>
                          <a:pt x="9359" y="48132"/>
                          <a:pt x="8022" y="48132"/>
                          <a:pt x="6685" y="48132"/>
                        </a:cubicBezTo>
                        <a:cubicBezTo>
                          <a:pt x="8022" y="48132"/>
                          <a:pt x="6685" y="48132"/>
                          <a:pt x="6685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Freeform: Shape 402">
                    <a:extLst>
                      <a:ext uri="{FF2B5EF4-FFF2-40B4-BE49-F238E27FC236}">
                        <a16:creationId xmlns:a16="http://schemas.microsoft.com/office/drawing/2014/main" id="{E29A86AD-5933-6584-A343-24F13CB173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94208" y="3538240"/>
                    <a:ext cx="39367" cy="31753"/>
                  </a:xfrm>
                  <a:custGeom>
                    <a:avLst/>
                    <a:gdLst>
                      <a:gd name="connsiteX0" fmla="*/ 594 w 39367"/>
                      <a:gd name="connsiteY0" fmla="*/ 30751 h 31753"/>
                      <a:gd name="connsiteX1" fmla="*/ 594 w 39367"/>
                      <a:gd name="connsiteY1" fmla="*/ 30751 h 31753"/>
                      <a:gd name="connsiteX2" fmla="*/ 594 w 39367"/>
                      <a:gd name="connsiteY2" fmla="*/ 28077 h 31753"/>
                      <a:gd name="connsiteX3" fmla="*/ 36693 w 39367"/>
                      <a:gd name="connsiteY3" fmla="*/ 0 h 31753"/>
                      <a:gd name="connsiteX4" fmla="*/ 39367 w 39367"/>
                      <a:gd name="connsiteY4" fmla="*/ 0 h 31753"/>
                      <a:gd name="connsiteX5" fmla="*/ 39367 w 39367"/>
                      <a:gd name="connsiteY5" fmla="*/ 2674 h 31753"/>
                      <a:gd name="connsiteX6" fmla="*/ 3268 w 39367"/>
                      <a:gd name="connsiteY6" fmla="*/ 30751 h 31753"/>
                      <a:gd name="connsiteX7" fmla="*/ 594 w 39367"/>
                      <a:gd name="connsiteY7" fmla="*/ 30751 h 31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367" h="31753">
                        <a:moveTo>
                          <a:pt x="594" y="30751"/>
                        </a:moveTo>
                        <a:cubicBezTo>
                          <a:pt x="594" y="30751"/>
                          <a:pt x="594" y="30751"/>
                          <a:pt x="594" y="30751"/>
                        </a:cubicBezTo>
                        <a:cubicBezTo>
                          <a:pt x="-743" y="29414"/>
                          <a:pt x="594" y="29414"/>
                          <a:pt x="594" y="28077"/>
                        </a:cubicBezTo>
                        <a:lnTo>
                          <a:pt x="36693" y="0"/>
                        </a:lnTo>
                        <a:cubicBezTo>
                          <a:pt x="38030" y="0"/>
                          <a:pt x="38030" y="0"/>
                          <a:pt x="39367" y="0"/>
                        </a:cubicBezTo>
                        <a:cubicBezTo>
                          <a:pt x="39367" y="1337"/>
                          <a:pt x="39367" y="1337"/>
                          <a:pt x="39367" y="2674"/>
                        </a:cubicBezTo>
                        <a:lnTo>
                          <a:pt x="3268" y="30751"/>
                        </a:lnTo>
                        <a:cubicBezTo>
                          <a:pt x="1931" y="32088"/>
                          <a:pt x="1931" y="32088"/>
                          <a:pt x="594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4" name="Graphic 2">
                <a:extLst>
                  <a:ext uri="{FF2B5EF4-FFF2-40B4-BE49-F238E27FC236}">
                    <a16:creationId xmlns:a16="http://schemas.microsoft.com/office/drawing/2014/main" id="{89C40A6F-62BE-50FD-FE45-84B8F56183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253823" y="4027513"/>
                <a:ext cx="284260" cy="293548"/>
                <a:chOff x="7253823" y="4027513"/>
                <a:chExt cx="284260" cy="293548"/>
              </a:xfrm>
            </p:grpSpPr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13431701-83FA-9725-4354-FECB54B541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86725" y="4075342"/>
                  <a:ext cx="90912" cy="131020"/>
                </a:xfrm>
                <a:custGeom>
                  <a:avLst/>
                  <a:gdLst>
                    <a:gd name="connsiteX0" fmla="*/ 90912 w 90912"/>
                    <a:gd name="connsiteY0" fmla="*/ 65510 h 131020"/>
                    <a:gd name="connsiteX1" fmla="*/ 45456 w 90912"/>
                    <a:gd name="connsiteY1" fmla="*/ 131020 h 131020"/>
                    <a:gd name="connsiteX2" fmla="*/ 0 w 90912"/>
                    <a:gd name="connsiteY2" fmla="*/ 65510 h 131020"/>
                    <a:gd name="connsiteX3" fmla="*/ 45456 w 90912"/>
                    <a:gd name="connsiteY3" fmla="*/ 0 h 131020"/>
                    <a:gd name="connsiteX4" fmla="*/ 90912 w 90912"/>
                    <a:gd name="connsiteY4" fmla="*/ 65510 h 13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0">
                      <a:moveTo>
                        <a:pt x="90912" y="65510"/>
                      </a:moveTo>
                      <a:cubicBezTo>
                        <a:pt x="90912" y="101690"/>
                        <a:pt x="70561" y="131020"/>
                        <a:pt x="45456" y="131020"/>
                      </a:cubicBezTo>
                      <a:cubicBezTo>
                        <a:pt x="20352" y="131020"/>
                        <a:pt x="0" y="101690"/>
                        <a:pt x="0" y="65510"/>
                      </a:cubicBezTo>
                      <a:cubicBezTo>
                        <a:pt x="0" y="29330"/>
                        <a:pt x="20351" y="0"/>
                        <a:pt x="45456" y="0"/>
                      </a:cubicBezTo>
                      <a:cubicBezTo>
                        <a:pt x="70560" y="0"/>
                        <a:pt x="90912" y="29330"/>
                        <a:pt x="90912" y="65510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6" name="Graphic 2">
                  <a:extLst>
                    <a:ext uri="{FF2B5EF4-FFF2-40B4-BE49-F238E27FC236}">
                      <a16:creationId xmlns:a16="http://schemas.microsoft.com/office/drawing/2014/main" id="{1F7AFFB5-F434-0DE3-F70D-CE8D957F94B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77567" y="4085071"/>
                  <a:ext cx="109632" cy="110970"/>
                  <a:chOff x="7377567" y="4085071"/>
                  <a:chExt cx="109632" cy="110970"/>
                </a:xfrm>
                <a:solidFill>
                  <a:srgbClr val="F7AB26"/>
                </a:solidFill>
              </p:grpSpPr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id="{19018B47-D6FA-E1CB-365E-4A30B16573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77567" y="4115822"/>
                    <a:ext cx="78882" cy="80219"/>
                  </a:xfrm>
                  <a:custGeom>
                    <a:avLst/>
                    <a:gdLst>
                      <a:gd name="connsiteX0" fmla="*/ 0 w 78882"/>
                      <a:gd name="connsiteY0" fmla="*/ 28077 h 80219"/>
                      <a:gd name="connsiteX1" fmla="*/ 48132 w 78882"/>
                      <a:gd name="connsiteY1" fmla="*/ 80220 h 80219"/>
                      <a:gd name="connsiteX2" fmla="*/ 78882 w 78882"/>
                      <a:gd name="connsiteY2" fmla="*/ 65513 h 80219"/>
                      <a:gd name="connsiteX3" fmla="*/ 17381 w 78882"/>
                      <a:gd name="connsiteY3" fmla="*/ 0 h 80219"/>
                      <a:gd name="connsiteX4" fmla="*/ 0 w 78882"/>
                      <a:gd name="connsiteY4" fmla="*/ 2807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882" h="80219">
                        <a:moveTo>
                          <a:pt x="0" y="28077"/>
                        </a:moveTo>
                        <a:lnTo>
                          <a:pt x="48132" y="80220"/>
                        </a:lnTo>
                        <a:cubicBezTo>
                          <a:pt x="58827" y="77546"/>
                          <a:pt x="69523" y="72198"/>
                          <a:pt x="78882" y="65513"/>
                        </a:cubicBezTo>
                        <a:lnTo>
                          <a:pt x="17381" y="0"/>
                        </a:lnTo>
                        <a:cubicBezTo>
                          <a:pt x="9358" y="8022"/>
                          <a:pt x="2673" y="17381"/>
                          <a:pt x="0" y="2807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Freeform: Shape 407">
                    <a:extLst>
                      <a:ext uri="{FF2B5EF4-FFF2-40B4-BE49-F238E27FC236}">
                        <a16:creationId xmlns:a16="http://schemas.microsoft.com/office/drawing/2014/main" id="{121D655A-91C8-620D-FC28-9B8413A0DC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09654" y="4085071"/>
                    <a:ext cx="77545" cy="80219"/>
                  </a:xfrm>
                  <a:custGeom>
                    <a:avLst/>
                    <a:gdLst>
                      <a:gd name="connsiteX0" fmla="*/ 0 w 77545"/>
                      <a:gd name="connsiteY0" fmla="*/ 14707 h 80219"/>
                      <a:gd name="connsiteX1" fmla="*/ 61502 w 77545"/>
                      <a:gd name="connsiteY1" fmla="*/ 80220 h 80219"/>
                      <a:gd name="connsiteX2" fmla="*/ 77546 w 77545"/>
                      <a:gd name="connsiteY2" fmla="*/ 49469 h 80219"/>
                      <a:gd name="connsiteX3" fmla="*/ 32088 w 77545"/>
                      <a:gd name="connsiteY3" fmla="*/ 0 h 80219"/>
                      <a:gd name="connsiteX4" fmla="*/ 0 w 77545"/>
                      <a:gd name="connsiteY4" fmla="*/ 1470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5" h="80219">
                        <a:moveTo>
                          <a:pt x="0" y="14707"/>
                        </a:moveTo>
                        <a:lnTo>
                          <a:pt x="61502" y="80220"/>
                        </a:lnTo>
                        <a:cubicBezTo>
                          <a:pt x="69524" y="70861"/>
                          <a:pt x="74872" y="60165"/>
                          <a:pt x="77546" y="49469"/>
                        </a:cubicBezTo>
                        <a:lnTo>
                          <a:pt x="32088" y="0"/>
                        </a:lnTo>
                        <a:cubicBezTo>
                          <a:pt x="21392" y="2674"/>
                          <a:pt x="10696" y="8022"/>
                          <a:pt x="0" y="1470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4649175C-F274-9FDC-1590-8F061B628D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41360" y="4160785"/>
                  <a:ext cx="66847" cy="66847"/>
                </a:xfrm>
                <a:custGeom>
                  <a:avLst/>
                  <a:gdLst>
                    <a:gd name="connsiteX0" fmla="*/ 66847 w 66847"/>
                    <a:gd name="connsiteY0" fmla="*/ 33423 h 66847"/>
                    <a:gd name="connsiteX1" fmla="*/ 33424 w 66847"/>
                    <a:gd name="connsiteY1" fmla="*/ 66847 h 66847"/>
                    <a:gd name="connsiteX2" fmla="*/ 0 w 66847"/>
                    <a:gd name="connsiteY2" fmla="*/ 33423 h 66847"/>
                    <a:gd name="connsiteX3" fmla="*/ 33424 w 66847"/>
                    <a:gd name="connsiteY3" fmla="*/ 0 h 66847"/>
                    <a:gd name="connsiteX4" fmla="*/ 66847 w 66847"/>
                    <a:gd name="connsiteY4" fmla="*/ 33423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7" y="33423"/>
                      </a:moveTo>
                      <a:cubicBezTo>
                        <a:pt x="66847" y="51883"/>
                        <a:pt x="51883" y="66847"/>
                        <a:pt x="33424" y="66847"/>
                      </a:cubicBezTo>
                      <a:cubicBezTo>
                        <a:pt x="14964" y="66847"/>
                        <a:pt x="0" y="51883"/>
                        <a:pt x="0" y="33423"/>
                      </a:cubicBezTo>
                      <a:cubicBezTo>
                        <a:pt x="0" y="14964"/>
                        <a:pt x="14964" y="0"/>
                        <a:pt x="33424" y="0"/>
                      </a:cubicBezTo>
                      <a:cubicBezTo>
                        <a:pt x="51883" y="0"/>
                        <a:pt x="66847" y="14964"/>
                        <a:pt x="66847" y="33423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AD611571-88D9-43B0-37C3-4792DEE59C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2351" y="4170992"/>
                  <a:ext cx="90537" cy="150069"/>
                </a:xfrm>
                <a:custGeom>
                  <a:avLst/>
                  <a:gdLst>
                    <a:gd name="connsiteX0" fmla="*/ 25326 w 90537"/>
                    <a:gd name="connsiteY0" fmla="*/ 984 h 150069"/>
                    <a:gd name="connsiteX1" fmla="*/ 86827 w 90537"/>
                    <a:gd name="connsiteY1" fmla="*/ 63823 h 150069"/>
                    <a:gd name="connsiteX2" fmla="*/ 66772 w 90537"/>
                    <a:gd name="connsiteY2" fmla="*/ 149391 h 150069"/>
                    <a:gd name="connsiteX3" fmla="*/ 5271 w 90537"/>
                    <a:gd name="connsiteY3" fmla="*/ 86552 h 150069"/>
                    <a:gd name="connsiteX4" fmla="*/ 25326 w 90537"/>
                    <a:gd name="connsiteY4" fmla="*/ 984 h 15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537" h="150069">
                      <a:moveTo>
                        <a:pt x="25326" y="984"/>
                      </a:moveTo>
                      <a:cubicBezTo>
                        <a:pt x="48054" y="-5701"/>
                        <a:pt x="76131" y="22376"/>
                        <a:pt x="86827" y="63823"/>
                      </a:cubicBezTo>
                      <a:cubicBezTo>
                        <a:pt x="98861" y="105270"/>
                        <a:pt x="78806" y="145379"/>
                        <a:pt x="66772" y="149391"/>
                      </a:cubicBezTo>
                      <a:cubicBezTo>
                        <a:pt x="54739" y="154739"/>
                        <a:pt x="15967" y="127999"/>
                        <a:pt x="5271" y="86552"/>
                      </a:cubicBezTo>
                      <a:cubicBezTo>
                        <a:pt x="-6762" y="45105"/>
                        <a:pt x="2597" y="6332"/>
                        <a:pt x="25326" y="9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A2947F0F-070D-2589-AACB-960D32ECBF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16454" y="4154439"/>
                  <a:ext cx="121628" cy="76511"/>
                </a:xfrm>
                <a:custGeom>
                  <a:avLst/>
                  <a:gdLst>
                    <a:gd name="connsiteX0" fmla="*/ 1222 w 121628"/>
                    <a:gd name="connsiteY0" fmla="*/ 17537 h 76511"/>
                    <a:gd name="connsiteX1" fmla="*/ 73420 w 121628"/>
                    <a:gd name="connsiteY1" fmla="*/ 6841 h 76511"/>
                    <a:gd name="connsiteX2" fmla="*/ 121552 w 121628"/>
                    <a:gd name="connsiteY2" fmla="*/ 61658 h 76511"/>
                    <a:gd name="connsiteX3" fmla="*/ 49354 w 121628"/>
                    <a:gd name="connsiteY3" fmla="*/ 72354 h 76511"/>
                    <a:gd name="connsiteX4" fmla="*/ 1222 w 121628"/>
                    <a:gd name="connsiteY4" fmla="*/ 17537 h 76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28" h="76511">
                      <a:moveTo>
                        <a:pt x="1222" y="17537"/>
                      </a:moveTo>
                      <a:cubicBezTo>
                        <a:pt x="7907" y="-1181"/>
                        <a:pt x="39995" y="-5192"/>
                        <a:pt x="73420" y="6841"/>
                      </a:cubicBezTo>
                      <a:cubicBezTo>
                        <a:pt x="106844" y="18874"/>
                        <a:pt x="122889" y="56310"/>
                        <a:pt x="121552" y="61658"/>
                      </a:cubicBezTo>
                      <a:cubicBezTo>
                        <a:pt x="120214" y="67005"/>
                        <a:pt x="82779" y="84387"/>
                        <a:pt x="49354" y="72354"/>
                      </a:cubicBezTo>
                      <a:cubicBezTo>
                        <a:pt x="15929" y="60320"/>
                        <a:pt x="-5463" y="34918"/>
                        <a:pt x="1222" y="175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805B55A3-362E-477B-62EC-3765CCDACF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253823" y="4079185"/>
                  <a:ext cx="147895" cy="94331"/>
                </a:xfrm>
                <a:custGeom>
                  <a:avLst/>
                  <a:gdLst>
                    <a:gd name="connsiteX0" fmla="*/ 146472 w 147895"/>
                    <a:gd name="connsiteY0" fmla="*/ 72736 h 94331"/>
                    <a:gd name="connsiteX1" fmla="*/ 87644 w 147895"/>
                    <a:gd name="connsiteY1" fmla="*/ 5886 h 94331"/>
                    <a:gd name="connsiteX2" fmla="*/ 740 w 147895"/>
                    <a:gd name="connsiteY2" fmla="*/ 19256 h 94331"/>
                    <a:gd name="connsiteX3" fmla="*/ 59567 w 147895"/>
                    <a:gd name="connsiteY3" fmla="*/ 86106 h 94331"/>
                    <a:gd name="connsiteX4" fmla="*/ 146472 w 147895"/>
                    <a:gd name="connsiteY4" fmla="*/ 72736 h 94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95" h="94331">
                      <a:moveTo>
                        <a:pt x="146472" y="72736"/>
                      </a:moveTo>
                      <a:cubicBezTo>
                        <a:pt x="154494" y="51344"/>
                        <a:pt x="127754" y="20593"/>
                        <a:pt x="87644" y="5886"/>
                      </a:cubicBezTo>
                      <a:cubicBezTo>
                        <a:pt x="47535" y="-8821"/>
                        <a:pt x="6087" y="7223"/>
                        <a:pt x="740" y="19256"/>
                      </a:cubicBezTo>
                      <a:cubicBezTo>
                        <a:pt x="-4609" y="31289"/>
                        <a:pt x="19457" y="71399"/>
                        <a:pt x="59567" y="86106"/>
                      </a:cubicBezTo>
                      <a:cubicBezTo>
                        <a:pt x="98340" y="100813"/>
                        <a:pt x="138450" y="95464"/>
                        <a:pt x="146472" y="7273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233D1DFF-D33E-8862-97DA-3EBD15B5870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6536" y="4027513"/>
                  <a:ext cx="74594" cy="125152"/>
                </a:xfrm>
                <a:custGeom>
                  <a:avLst/>
                  <a:gdLst>
                    <a:gd name="connsiteX0" fmla="*/ 53759 w 74594"/>
                    <a:gd name="connsiteY0" fmla="*/ 124408 h 125152"/>
                    <a:gd name="connsiteX1" fmla="*/ 69803 w 74594"/>
                    <a:gd name="connsiteY1" fmla="*/ 52210 h 125152"/>
                    <a:gd name="connsiteX2" fmla="*/ 18998 w 74594"/>
                    <a:gd name="connsiteY2" fmla="*/ 67 h 125152"/>
                    <a:gd name="connsiteX3" fmla="*/ 2954 w 74594"/>
                    <a:gd name="connsiteY3" fmla="*/ 72265 h 125152"/>
                    <a:gd name="connsiteX4" fmla="*/ 53759 w 74594"/>
                    <a:gd name="connsiteY4" fmla="*/ 124408 h 12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594" h="125152">
                      <a:moveTo>
                        <a:pt x="53759" y="124408"/>
                      </a:moveTo>
                      <a:cubicBezTo>
                        <a:pt x="72477" y="119060"/>
                        <a:pt x="80499" y="86972"/>
                        <a:pt x="69803" y="52210"/>
                      </a:cubicBezTo>
                      <a:cubicBezTo>
                        <a:pt x="60444" y="17448"/>
                        <a:pt x="24346" y="-1270"/>
                        <a:pt x="18998" y="67"/>
                      </a:cubicBezTo>
                      <a:cubicBezTo>
                        <a:pt x="13649" y="67"/>
                        <a:pt x="-7742" y="37503"/>
                        <a:pt x="2954" y="72265"/>
                      </a:cubicBezTo>
                      <a:cubicBezTo>
                        <a:pt x="10976" y="105690"/>
                        <a:pt x="35042" y="129756"/>
                        <a:pt x="53759" y="12440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" name="Graphic 2">
                  <a:extLst>
                    <a:ext uri="{FF2B5EF4-FFF2-40B4-BE49-F238E27FC236}">
                      <a16:creationId xmlns:a16="http://schemas.microsoft.com/office/drawing/2014/main" id="{DCDB9C98-3B09-66EB-E997-EA20E1DB63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01358" y="4206738"/>
                  <a:ext cx="58827" cy="58827"/>
                  <a:chOff x="7301358" y="4206738"/>
                  <a:chExt cx="58827" cy="58827"/>
                </a:xfrm>
                <a:solidFill>
                  <a:srgbClr val="3F1F1F"/>
                </a:solidFill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id="{AD44E1AD-6C76-D6FD-4E3B-F0FC174DB6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44142" y="4218771"/>
                    <a:ext cx="16043" cy="46794"/>
                  </a:xfrm>
                  <a:custGeom>
                    <a:avLst/>
                    <a:gdLst>
                      <a:gd name="connsiteX0" fmla="*/ 1337 w 16043"/>
                      <a:gd name="connsiteY0" fmla="*/ 46795 h 46794"/>
                      <a:gd name="connsiteX1" fmla="*/ 1337 w 16043"/>
                      <a:gd name="connsiteY1" fmla="*/ 46795 h 46794"/>
                      <a:gd name="connsiteX2" fmla="*/ 0 w 16043"/>
                      <a:gd name="connsiteY2" fmla="*/ 45458 h 46794"/>
                      <a:gd name="connsiteX3" fmla="*/ 13370 w 16043"/>
                      <a:gd name="connsiteY3" fmla="*/ 1337 h 46794"/>
                      <a:gd name="connsiteX4" fmla="*/ 14707 w 16043"/>
                      <a:gd name="connsiteY4" fmla="*/ 0 h 46794"/>
                      <a:gd name="connsiteX5" fmla="*/ 16043 w 16043"/>
                      <a:gd name="connsiteY5" fmla="*/ 1337 h 46794"/>
                      <a:gd name="connsiteX6" fmla="*/ 2673 w 16043"/>
                      <a:gd name="connsiteY6" fmla="*/ 45458 h 46794"/>
                      <a:gd name="connsiteX7" fmla="*/ 1337 w 16043"/>
                      <a:gd name="connsiteY7" fmla="*/ 46795 h 46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043" h="46794">
                        <a:moveTo>
                          <a:pt x="1337" y="46795"/>
                        </a:moveTo>
                        <a:cubicBezTo>
                          <a:pt x="1337" y="46795"/>
                          <a:pt x="1337" y="46795"/>
                          <a:pt x="1337" y="46795"/>
                        </a:cubicBezTo>
                        <a:cubicBezTo>
                          <a:pt x="0" y="46795"/>
                          <a:pt x="0" y="45458"/>
                          <a:pt x="0" y="45458"/>
                        </a:cubicBezTo>
                        <a:lnTo>
                          <a:pt x="13370" y="1337"/>
                        </a:lnTo>
                        <a:cubicBezTo>
                          <a:pt x="13370" y="0"/>
                          <a:pt x="14707" y="0"/>
                          <a:pt x="14707" y="0"/>
                        </a:cubicBezTo>
                        <a:cubicBezTo>
                          <a:pt x="16043" y="0"/>
                          <a:pt x="16043" y="1337"/>
                          <a:pt x="16043" y="1337"/>
                        </a:cubicBezTo>
                        <a:lnTo>
                          <a:pt x="2673" y="45458"/>
                        </a:lnTo>
                        <a:cubicBezTo>
                          <a:pt x="2673" y="46795"/>
                          <a:pt x="2673" y="46795"/>
                          <a:pt x="1337" y="4679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57247ED1-242E-C5E4-38AC-07619D6078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01358" y="4206738"/>
                    <a:ext cx="48131" cy="13369"/>
                  </a:xfrm>
                  <a:custGeom>
                    <a:avLst/>
                    <a:gdLst>
                      <a:gd name="connsiteX0" fmla="*/ 1337 w 48131"/>
                      <a:gd name="connsiteY0" fmla="*/ 13370 h 13369"/>
                      <a:gd name="connsiteX1" fmla="*/ 0 w 48131"/>
                      <a:gd name="connsiteY1" fmla="*/ 12033 h 13369"/>
                      <a:gd name="connsiteX2" fmla="*/ 1337 w 48131"/>
                      <a:gd name="connsiteY2" fmla="*/ 10696 h 13369"/>
                      <a:gd name="connsiteX3" fmla="*/ 46795 w 48131"/>
                      <a:gd name="connsiteY3" fmla="*/ 0 h 13369"/>
                      <a:gd name="connsiteX4" fmla="*/ 48132 w 48131"/>
                      <a:gd name="connsiteY4" fmla="*/ 1337 h 13369"/>
                      <a:gd name="connsiteX5" fmla="*/ 46795 w 48131"/>
                      <a:gd name="connsiteY5" fmla="*/ 2674 h 13369"/>
                      <a:gd name="connsiteX6" fmla="*/ 1337 w 48131"/>
                      <a:gd name="connsiteY6" fmla="*/ 13370 h 13369"/>
                      <a:gd name="connsiteX7" fmla="*/ 1337 w 48131"/>
                      <a:gd name="connsiteY7" fmla="*/ 1337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131" h="13369">
                        <a:moveTo>
                          <a:pt x="1337" y="13370"/>
                        </a:moveTo>
                        <a:cubicBezTo>
                          <a:pt x="0" y="13370"/>
                          <a:pt x="0" y="13370"/>
                          <a:pt x="0" y="12033"/>
                        </a:cubicBezTo>
                        <a:cubicBezTo>
                          <a:pt x="0" y="10696"/>
                          <a:pt x="0" y="10696"/>
                          <a:pt x="1337" y="10696"/>
                        </a:cubicBezTo>
                        <a:lnTo>
                          <a:pt x="46795" y="0"/>
                        </a:ln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13370"/>
                        </a:lnTo>
                        <a:cubicBezTo>
                          <a:pt x="2674" y="13370"/>
                          <a:pt x="1337" y="13370"/>
                          <a:pt x="1337" y="1337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7" name="Graphic 2">
                <a:extLst>
                  <a:ext uri="{FF2B5EF4-FFF2-40B4-BE49-F238E27FC236}">
                    <a16:creationId xmlns:a16="http://schemas.microsoft.com/office/drawing/2014/main" id="{600224D0-C342-BC95-6CCC-DE6CCDAD435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465440" y="3816335"/>
                <a:ext cx="239030" cy="176530"/>
                <a:chOff x="3465440" y="3816335"/>
                <a:chExt cx="239030" cy="176530"/>
              </a:xfrm>
            </p:grpSpPr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3C5B940D-6D14-ECF3-7396-CB8047D7AB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59344" y="3884519"/>
                  <a:ext cx="72200" cy="104290"/>
                </a:xfrm>
                <a:custGeom>
                  <a:avLst/>
                  <a:gdLst>
                    <a:gd name="connsiteX0" fmla="*/ 72201 w 72200"/>
                    <a:gd name="connsiteY0" fmla="*/ 52145 h 104290"/>
                    <a:gd name="connsiteX1" fmla="*/ 36100 w 72200"/>
                    <a:gd name="connsiteY1" fmla="*/ 104290 h 104290"/>
                    <a:gd name="connsiteX2" fmla="*/ 0 w 72200"/>
                    <a:gd name="connsiteY2" fmla="*/ 52145 h 104290"/>
                    <a:gd name="connsiteX3" fmla="*/ 36100 w 72200"/>
                    <a:gd name="connsiteY3" fmla="*/ 0 h 104290"/>
                    <a:gd name="connsiteX4" fmla="*/ 72201 w 72200"/>
                    <a:gd name="connsiteY4" fmla="*/ 52145 h 10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00" h="104290">
                      <a:moveTo>
                        <a:pt x="72201" y="52145"/>
                      </a:moveTo>
                      <a:cubicBezTo>
                        <a:pt x="72201" y="80944"/>
                        <a:pt x="56038" y="104290"/>
                        <a:pt x="36100" y="104290"/>
                      </a:cubicBezTo>
                      <a:cubicBezTo>
                        <a:pt x="16163" y="104290"/>
                        <a:pt x="0" y="80944"/>
                        <a:pt x="0" y="52145"/>
                      </a:cubicBezTo>
                      <a:cubicBezTo>
                        <a:pt x="0" y="23346"/>
                        <a:pt x="16163" y="0"/>
                        <a:pt x="36100" y="0"/>
                      </a:cubicBezTo>
                      <a:cubicBezTo>
                        <a:pt x="56038" y="0"/>
                        <a:pt x="72201" y="23346"/>
                        <a:pt x="72201" y="5214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9" name="Graphic 2">
                  <a:extLst>
                    <a:ext uri="{FF2B5EF4-FFF2-40B4-BE49-F238E27FC236}">
                      <a16:creationId xmlns:a16="http://schemas.microsoft.com/office/drawing/2014/main" id="{48D0D2C5-003A-C4A5-2FF8-9FB00AF1B73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8752" y="3900565"/>
                  <a:ext cx="72553" cy="74871"/>
                  <a:chOff x="3558752" y="3900565"/>
                  <a:chExt cx="72553" cy="74871"/>
                </a:xfrm>
                <a:solidFill>
                  <a:srgbClr val="F7AB26"/>
                </a:solidFill>
              </p:grpSpPr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id="{83AC98FA-222E-9CD7-4404-BD1BB26321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8752" y="3900565"/>
                    <a:ext cx="71216" cy="33424"/>
                  </a:xfrm>
                  <a:custGeom>
                    <a:avLst/>
                    <a:gdLst>
                      <a:gd name="connsiteX0" fmla="*/ 59184 w 71216"/>
                      <a:gd name="connsiteY0" fmla="*/ 0 h 33424"/>
                      <a:gd name="connsiteX1" fmla="*/ 4367 w 71216"/>
                      <a:gd name="connsiteY1" fmla="*/ 6685 h 33424"/>
                      <a:gd name="connsiteX2" fmla="*/ 355 w 71216"/>
                      <a:gd name="connsiteY2" fmla="*/ 33425 h 33424"/>
                      <a:gd name="connsiteX3" fmla="*/ 71217 w 71216"/>
                      <a:gd name="connsiteY3" fmla="*/ 24066 h 33424"/>
                      <a:gd name="connsiteX4" fmla="*/ 59184 w 71216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16" h="33424">
                        <a:moveTo>
                          <a:pt x="59184" y="0"/>
                        </a:moveTo>
                        <a:lnTo>
                          <a:pt x="4367" y="6685"/>
                        </a:lnTo>
                        <a:cubicBezTo>
                          <a:pt x="1693" y="14707"/>
                          <a:pt x="-981" y="24066"/>
                          <a:pt x="355" y="33425"/>
                        </a:cubicBezTo>
                        <a:lnTo>
                          <a:pt x="71217" y="24066"/>
                        </a:lnTo>
                        <a:cubicBezTo>
                          <a:pt x="68542" y="14707"/>
                          <a:pt x="64532" y="6685"/>
                          <a:pt x="59184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id="{EB547DC6-2DBF-35DF-4ACD-555D7A7B89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60444" y="3942012"/>
                    <a:ext cx="70861" cy="33424"/>
                  </a:xfrm>
                  <a:custGeom>
                    <a:avLst/>
                    <a:gdLst>
                      <a:gd name="connsiteX0" fmla="*/ 70861 w 70861"/>
                      <a:gd name="connsiteY0" fmla="*/ 0 h 33424"/>
                      <a:gd name="connsiteX1" fmla="*/ 0 w 70861"/>
                      <a:gd name="connsiteY1" fmla="*/ 9359 h 33424"/>
                      <a:gd name="connsiteX2" fmla="*/ 12033 w 70861"/>
                      <a:gd name="connsiteY2" fmla="*/ 33425 h 33424"/>
                      <a:gd name="connsiteX3" fmla="*/ 64176 w 70861"/>
                      <a:gd name="connsiteY3" fmla="*/ 26740 h 33424"/>
                      <a:gd name="connsiteX4" fmla="*/ 70861 w 70861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1" h="33424">
                        <a:moveTo>
                          <a:pt x="70861" y="0"/>
                        </a:moveTo>
                        <a:lnTo>
                          <a:pt x="0" y="9359"/>
                        </a:lnTo>
                        <a:cubicBezTo>
                          <a:pt x="2674" y="18718"/>
                          <a:pt x="6685" y="28077"/>
                          <a:pt x="12033" y="33425"/>
                        </a:cubicBezTo>
                        <a:lnTo>
                          <a:pt x="64176" y="26740"/>
                        </a:lnTo>
                        <a:cubicBezTo>
                          <a:pt x="68187" y="18718"/>
                          <a:pt x="70861" y="9359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B38F2E46-7924-957A-322D-DF54F59F1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60760" y="3848411"/>
                  <a:ext cx="53482" cy="53482"/>
                </a:xfrm>
                <a:custGeom>
                  <a:avLst/>
                  <a:gdLst>
                    <a:gd name="connsiteX0" fmla="*/ 53482 w 53482"/>
                    <a:gd name="connsiteY0" fmla="*/ 26741 h 53482"/>
                    <a:gd name="connsiteX1" fmla="*/ 26741 w 53482"/>
                    <a:gd name="connsiteY1" fmla="*/ 53482 h 53482"/>
                    <a:gd name="connsiteX2" fmla="*/ 0 w 53482"/>
                    <a:gd name="connsiteY2" fmla="*/ 26741 h 53482"/>
                    <a:gd name="connsiteX3" fmla="*/ 26741 w 53482"/>
                    <a:gd name="connsiteY3" fmla="*/ 0 h 53482"/>
                    <a:gd name="connsiteX4" fmla="*/ 53482 w 53482"/>
                    <a:gd name="connsiteY4" fmla="*/ 26741 h 53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482" h="53482">
                      <a:moveTo>
                        <a:pt x="53482" y="26741"/>
                      </a:moveTo>
                      <a:cubicBezTo>
                        <a:pt x="53482" y="41510"/>
                        <a:pt x="41510" y="53482"/>
                        <a:pt x="26741" y="53482"/>
                      </a:cubicBezTo>
                      <a:cubicBezTo>
                        <a:pt x="11972" y="53482"/>
                        <a:pt x="0" y="41510"/>
                        <a:pt x="0" y="26741"/>
                      </a:cubicBezTo>
                      <a:cubicBezTo>
                        <a:pt x="0" y="11972"/>
                        <a:pt x="11972" y="0"/>
                        <a:pt x="26741" y="0"/>
                      </a:cubicBezTo>
                      <a:cubicBezTo>
                        <a:pt x="41510" y="0"/>
                        <a:pt x="53482" y="11972"/>
                        <a:pt x="53482" y="2674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79C8516E-19BA-A281-2E29-B95E91C793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65440" y="3857013"/>
                  <a:ext cx="117620" cy="74107"/>
                </a:xfrm>
                <a:custGeom>
                  <a:avLst/>
                  <a:gdLst>
                    <a:gd name="connsiteX0" fmla="*/ 116396 w 117620"/>
                    <a:gd name="connsiteY0" fmla="*/ 56922 h 74107"/>
                    <a:gd name="connsiteX1" fmla="*/ 46872 w 117620"/>
                    <a:gd name="connsiteY1" fmla="*/ 67618 h 74107"/>
                    <a:gd name="connsiteX2" fmla="*/ 77 w 117620"/>
                    <a:gd name="connsiteY2" fmla="*/ 15475 h 74107"/>
                    <a:gd name="connsiteX3" fmla="*/ 69601 w 117620"/>
                    <a:gd name="connsiteY3" fmla="*/ 4779 h 74107"/>
                    <a:gd name="connsiteX4" fmla="*/ 116396 w 117620"/>
                    <a:gd name="connsiteY4" fmla="*/ 56922 h 74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620" h="74107">
                      <a:moveTo>
                        <a:pt x="116396" y="56922"/>
                      </a:moveTo>
                      <a:cubicBezTo>
                        <a:pt x="109711" y="74303"/>
                        <a:pt x="78960" y="79651"/>
                        <a:pt x="46872" y="67618"/>
                      </a:cubicBezTo>
                      <a:cubicBezTo>
                        <a:pt x="14784" y="55585"/>
                        <a:pt x="-1259" y="24834"/>
                        <a:pt x="77" y="15475"/>
                      </a:cubicBezTo>
                      <a:cubicBezTo>
                        <a:pt x="2751" y="6116"/>
                        <a:pt x="37513" y="-7254"/>
                        <a:pt x="69601" y="4779"/>
                      </a:cubicBezTo>
                      <a:cubicBezTo>
                        <a:pt x="101689" y="15475"/>
                        <a:pt x="123081" y="39541"/>
                        <a:pt x="116396" y="5692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6326814B-6B83-EC2B-6675-77E796AA41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96980" y="3905375"/>
                  <a:ext cx="88033" cy="70906"/>
                </a:xfrm>
                <a:custGeom>
                  <a:avLst/>
                  <a:gdLst>
                    <a:gd name="connsiteX0" fmla="*/ 84856 w 88033"/>
                    <a:gd name="connsiteY0" fmla="*/ 8560 h 70906"/>
                    <a:gd name="connsiteX1" fmla="*/ 58116 w 88033"/>
                    <a:gd name="connsiteY1" fmla="*/ 60704 h 70906"/>
                    <a:gd name="connsiteX2" fmla="*/ 626 w 88033"/>
                    <a:gd name="connsiteY2" fmla="*/ 66051 h 70906"/>
                    <a:gd name="connsiteX3" fmla="*/ 27366 w 88033"/>
                    <a:gd name="connsiteY3" fmla="*/ 13909 h 70906"/>
                    <a:gd name="connsiteX4" fmla="*/ 84856 w 88033"/>
                    <a:gd name="connsiteY4" fmla="*/ 8560 h 7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033" h="70906">
                      <a:moveTo>
                        <a:pt x="84856" y="8560"/>
                      </a:moveTo>
                      <a:cubicBezTo>
                        <a:pt x="94216" y="21930"/>
                        <a:pt x="82182" y="44659"/>
                        <a:pt x="58116" y="60704"/>
                      </a:cubicBezTo>
                      <a:cubicBezTo>
                        <a:pt x="35387" y="76747"/>
                        <a:pt x="3300" y="70062"/>
                        <a:pt x="626" y="66051"/>
                      </a:cubicBezTo>
                      <a:cubicBezTo>
                        <a:pt x="-2048" y="63377"/>
                        <a:pt x="3300" y="29952"/>
                        <a:pt x="27366" y="13909"/>
                      </a:cubicBezTo>
                      <a:cubicBezTo>
                        <a:pt x="50094" y="-2135"/>
                        <a:pt x="75497" y="-4810"/>
                        <a:pt x="84856" y="856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10C48E12-676B-A643-34EF-3354D310BA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598927" y="3834497"/>
                  <a:ext cx="105544" cy="86763"/>
                </a:xfrm>
                <a:custGeom>
                  <a:avLst/>
                  <a:gdLst>
                    <a:gd name="connsiteX0" fmla="*/ 2964 w 105544"/>
                    <a:gd name="connsiteY0" fmla="*/ 76765 h 86763"/>
                    <a:gd name="connsiteX1" fmla="*/ 72488 w 105544"/>
                    <a:gd name="connsiteY1" fmla="*/ 70080 h 86763"/>
                    <a:gd name="connsiteX2" fmla="*/ 104576 w 105544"/>
                    <a:gd name="connsiteY2" fmla="*/ 7241 h 86763"/>
                    <a:gd name="connsiteX3" fmla="*/ 35052 w 105544"/>
                    <a:gd name="connsiteY3" fmla="*/ 13926 h 86763"/>
                    <a:gd name="connsiteX4" fmla="*/ 2964 w 105544"/>
                    <a:gd name="connsiteY4" fmla="*/ 76765 h 86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544" h="86763">
                      <a:moveTo>
                        <a:pt x="2964" y="76765"/>
                      </a:moveTo>
                      <a:cubicBezTo>
                        <a:pt x="13660" y="92808"/>
                        <a:pt x="44411" y="88797"/>
                        <a:pt x="72488" y="70080"/>
                      </a:cubicBezTo>
                      <a:cubicBezTo>
                        <a:pt x="100565" y="51362"/>
                        <a:pt x="108587" y="16600"/>
                        <a:pt x="104576" y="7241"/>
                      </a:cubicBezTo>
                      <a:cubicBezTo>
                        <a:pt x="100565" y="-2118"/>
                        <a:pt x="63129" y="-4792"/>
                        <a:pt x="35052" y="13926"/>
                      </a:cubicBezTo>
                      <a:cubicBezTo>
                        <a:pt x="6975" y="32643"/>
                        <a:pt x="-6395" y="60720"/>
                        <a:pt x="2964" y="767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CD8E454B-45F8-BF70-A3D2-BF754D5607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02262" y="3897197"/>
                  <a:ext cx="97541" cy="61265"/>
                </a:xfrm>
                <a:custGeom>
                  <a:avLst/>
                  <a:gdLst>
                    <a:gd name="connsiteX0" fmla="*/ 967 w 97541"/>
                    <a:gd name="connsiteY0" fmla="*/ 14065 h 61265"/>
                    <a:gd name="connsiteX1" fmla="*/ 39740 w 97541"/>
                    <a:gd name="connsiteY1" fmla="*/ 58186 h 61265"/>
                    <a:gd name="connsiteX2" fmla="*/ 97230 w 97541"/>
                    <a:gd name="connsiteY2" fmla="*/ 50164 h 61265"/>
                    <a:gd name="connsiteX3" fmla="*/ 58457 w 97541"/>
                    <a:gd name="connsiteY3" fmla="*/ 6043 h 61265"/>
                    <a:gd name="connsiteX4" fmla="*/ 967 w 97541"/>
                    <a:gd name="connsiteY4" fmla="*/ 14065 h 61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41" h="61265">
                      <a:moveTo>
                        <a:pt x="967" y="14065"/>
                      </a:moveTo>
                      <a:cubicBezTo>
                        <a:pt x="-4381" y="28772"/>
                        <a:pt x="13000" y="48827"/>
                        <a:pt x="39740" y="58186"/>
                      </a:cubicBezTo>
                      <a:cubicBezTo>
                        <a:pt x="66479" y="67545"/>
                        <a:pt x="94556" y="52838"/>
                        <a:pt x="97230" y="50164"/>
                      </a:cubicBezTo>
                      <a:cubicBezTo>
                        <a:pt x="99904" y="46153"/>
                        <a:pt x="85197" y="15402"/>
                        <a:pt x="58457" y="6043"/>
                      </a:cubicBezTo>
                      <a:cubicBezTo>
                        <a:pt x="31717" y="-4653"/>
                        <a:pt x="6315" y="-642"/>
                        <a:pt x="967" y="140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7" name="Graphic 2">
                  <a:extLst>
                    <a:ext uri="{FF2B5EF4-FFF2-40B4-BE49-F238E27FC236}">
                      <a16:creationId xmlns:a16="http://schemas.microsoft.com/office/drawing/2014/main" id="{C98CF4A7-4DFB-6585-6A4C-F79B1DF616B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5097" y="3816335"/>
                  <a:ext cx="52142" cy="38772"/>
                  <a:chOff x="3555097" y="3816335"/>
                  <a:chExt cx="52142" cy="38772"/>
                </a:xfrm>
                <a:solidFill>
                  <a:srgbClr val="3F1F1F"/>
                </a:solidFill>
              </p:grpSpPr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id="{8A424BAC-6895-0AC4-5BA7-8C1374817A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5097" y="3823020"/>
                    <a:ext cx="25402" cy="32087"/>
                  </a:xfrm>
                  <a:custGeom>
                    <a:avLst/>
                    <a:gdLst>
                      <a:gd name="connsiteX0" fmla="*/ 22729 w 25402"/>
                      <a:gd name="connsiteY0" fmla="*/ 32088 h 32087"/>
                      <a:gd name="connsiteX1" fmla="*/ 22729 w 25402"/>
                      <a:gd name="connsiteY1" fmla="*/ 32088 h 32087"/>
                      <a:gd name="connsiteX2" fmla="*/ 0 w 25402"/>
                      <a:gd name="connsiteY2" fmla="*/ 2674 h 32087"/>
                      <a:gd name="connsiteX3" fmla="*/ 0 w 25402"/>
                      <a:gd name="connsiteY3" fmla="*/ 0 h 32087"/>
                      <a:gd name="connsiteX4" fmla="*/ 2674 w 25402"/>
                      <a:gd name="connsiteY4" fmla="*/ 0 h 32087"/>
                      <a:gd name="connsiteX5" fmla="*/ 25403 w 25402"/>
                      <a:gd name="connsiteY5" fmla="*/ 29414 h 32087"/>
                      <a:gd name="connsiteX6" fmla="*/ 22729 w 25402"/>
                      <a:gd name="connsiteY6" fmla="*/ 32088 h 32087"/>
                      <a:gd name="connsiteX7" fmla="*/ 22729 w 25402"/>
                      <a:gd name="connsiteY7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402" h="32087">
                        <a:moveTo>
                          <a:pt x="22729" y="32088"/>
                        </a:moveTo>
                        <a:cubicBezTo>
                          <a:pt x="22729" y="32088"/>
                          <a:pt x="21392" y="32088"/>
                          <a:pt x="22729" y="32088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25403" y="29414"/>
                        </a:lnTo>
                        <a:cubicBezTo>
                          <a:pt x="24066" y="30751"/>
                          <a:pt x="24066" y="30751"/>
                          <a:pt x="22729" y="32088"/>
                        </a:cubicBezTo>
                        <a:cubicBezTo>
                          <a:pt x="24066" y="32088"/>
                          <a:pt x="22729" y="32088"/>
                          <a:pt x="22729" y="3208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id="{7B4BB5F1-6D0B-EF7D-D405-89DA66DCC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9858" y="3816335"/>
                    <a:ext cx="17380" cy="37435"/>
                  </a:xfrm>
                  <a:custGeom>
                    <a:avLst/>
                    <a:gdLst>
                      <a:gd name="connsiteX0" fmla="*/ 1337 w 17380"/>
                      <a:gd name="connsiteY0" fmla="*/ 37436 h 37435"/>
                      <a:gd name="connsiteX1" fmla="*/ 1337 w 17380"/>
                      <a:gd name="connsiteY1" fmla="*/ 37436 h 37435"/>
                      <a:gd name="connsiteX2" fmla="*/ 0 w 17380"/>
                      <a:gd name="connsiteY2" fmla="*/ 34762 h 37435"/>
                      <a:gd name="connsiteX3" fmla="*/ 14707 w 17380"/>
                      <a:gd name="connsiteY3" fmla="*/ 1337 h 37435"/>
                      <a:gd name="connsiteX4" fmla="*/ 16044 w 17380"/>
                      <a:gd name="connsiteY4" fmla="*/ 0 h 37435"/>
                      <a:gd name="connsiteX5" fmla="*/ 17381 w 17380"/>
                      <a:gd name="connsiteY5" fmla="*/ 1337 h 37435"/>
                      <a:gd name="connsiteX6" fmla="*/ 2674 w 17380"/>
                      <a:gd name="connsiteY6" fmla="*/ 34762 h 37435"/>
                      <a:gd name="connsiteX7" fmla="*/ 1337 w 17380"/>
                      <a:gd name="connsiteY7" fmla="*/ 37436 h 37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380" h="37435">
                        <a:moveTo>
                          <a:pt x="1337" y="37436"/>
                        </a:moveTo>
                        <a:cubicBezTo>
                          <a:pt x="0" y="37436"/>
                          <a:pt x="0" y="37436"/>
                          <a:pt x="1337" y="37436"/>
                        </a:cubicBezTo>
                        <a:cubicBezTo>
                          <a:pt x="0" y="37436"/>
                          <a:pt x="0" y="36099"/>
                          <a:pt x="0" y="34762"/>
                        </a:cubicBezTo>
                        <a:lnTo>
                          <a:pt x="14707" y="1337"/>
                        </a:lnTo>
                        <a:cubicBezTo>
                          <a:pt x="14707" y="0"/>
                          <a:pt x="16044" y="0"/>
                          <a:pt x="16044" y="0"/>
                        </a:cubicBezTo>
                        <a:cubicBezTo>
                          <a:pt x="17381" y="0"/>
                          <a:pt x="17381" y="1337"/>
                          <a:pt x="17381" y="1337"/>
                        </a:cubicBezTo>
                        <a:lnTo>
                          <a:pt x="2674" y="34762"/>
                        </a:lnTo>
                        <a:cubicBezTo>
                          <a:pt x="1337" y="36099"/>
                          <a:pt x="1337" y="37436"/>
                          <a:pt x="1337" y="37436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30" name="Graphic 2">
              <a:extLst>
                <a:ext uri="{FF2B5EF4-FFF2-40B4-BE49-F238E27FC236}">
                  <a16:creationId xmlns:a16="http://schemas.microsoft.com/office/drawing/2014/main" id="{B1A43F91-B7E7-B6A5-03AE-6166204C0EB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88242" y="-119746"/>
              <a:ext cx="3639683" cy="1749791"/>
              <a:chOff x="8288242" y="-119746"/>
              <a:chExt cx="3639683" cy="1749791"/>
            </a:xfrm>
          </p:grpSpPr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61FF6833-47E7-CBAD-6DAC-C66DE62EAB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30379" y="-119746"/>
                <a:ext cx="3188734" cy="1731409"/>
              </a:xfrm>
              <a:custGeom>
                <a:avLst/>
                <a:gdLst>
                  <a:gd name="connsiteX0" fmla="*/ 3188734 w 3188734"/>
                  <a:gd name="connsiteY0" fmla="*/ 1728735 h 1731409"/>
                  <a:gd name="connsiteX1" fmla="*/ 3135254 w 3188734"/>
                  <a:gd name="connsiteY1" fmla="*/ 1731409 h 1731409"/>
                  <a:gd name="connsiteX2" fmla="*/ 2806354 w 3188734"/>
                  <a:gd name="connsiteY2" fmla="*/ 1405182 h 1731409"/>
                  <a:gd name="connsiteX3" fmla="*/ 2772929 w 3188734"/>
                  <a:gd name="connsiteY3" fmla="*/ 1300897 h 1731409"/>
                  <a:gd name="connsiteX4" fmla="*/ 2571042 w 3188734"/>
                  <a:gd name="connsiteY4" fmla="*/ 1173882 h 1731409"/>
                  <a:gd name="connsiteX5" fmla="*/ 2421298 w 3188734"/>
                  <a:gd name="connsiteY5" fmla="*/ 1148479 h 1731409"/>
                  <a:gd name="connsiteX6" fmla="*/ 2077691 w 3188734"/>
                  <a:gd name="connsiteY6" fmla="*/ 874395 h 1731409"/>
                  <a:gd name="connsiteX7" fmla="*/ 2124486 w 3188734"/>
                  <a:gd name="connsiteY7" fmla="*/ 716630 h 1731409"/>
                  <a:gd name="connsiteX8" fmla="*/ 2012178 w 3188734"/>
                  <a:gd name="connsiteY8" fmla="*/ 767435 h 1731409"/>
                  <a:gd name="connsiteX9" fmla="*/ 1889174 w 3188734"/>
                  <a:gd name="connsiteY9" fmla="*/ 669835 h 1731409"/>
                  <a:gd name="connsiteX10" fmla="*/ 1664559 w 3188734"/>
                  <a:gd name="connsiteY10" fmla="*/ 756739 h 1731409"/>
                  <a:gd name="connsiteX11" fmla="*/ 1350365 w 3188734"/>
                  <a:gd name="connsiteY11" fmla="*/ 435861 h 1731409"/>
                  <a:gd name="connsiteX12" fmla="*/ 1230036 w 3188734"/>
                  <a:gd name="connsiteY12" fmla="*/ 483992 h 1731409"/>
                  <a:gd name="connsiteX13" fmla="*/ 1156501 w 3188734"/>
                  <a:gd name="connsiteY13" fmla="*/ 423828 h 1731409"/>
                  <a:gd name="connsiteX14" fmla="*/ 792838 w 3188734"/>
                  <a:gd name="connsiteY14" fmla="*/ 554853 h 1731409"/>
                  <a:gd name="connsiteX15" fmla="*/ 331575 w 3188734"/>
                  <a:gd name="connsiteY15" fmla="*/ 342271 h 1731409"/>
                  <a:gd name="connsiteX16" fmla="*/ 233974 w 3188734"/>
                  <a:gd name="connsiteY16" fmla="*/ 399762 h 1731409"/>
                  <a:gd name="connsiteX17" fmla="*/ 0 w 3188734"/>
                  <a:gd name="connsiteY17" fmla="*/ 185842 h 1731409"/>
                  <a:gd name="connsiteX18" fmla="*/ 195201 w 3188734"/>
                  <a:gd name="connsiteY18" fmla="*/ 207234 h 1731409"/>
                  <a:gd name="connsiteX19" fmla="*/ 1465347 w 3188734"/>
                  <a:gd name="connsiteY19" fmla="*/ 0 h 1731409"/>
                  <a:gd name="connsiteX20" fmla="*/ 3005566 w 3188734"/>
                  <a:gd name="connsiteY20" fmla="*/ 97601 h 1731409"/>
                  <a:gd name="connsiteX21" fmla="*/ 3167343 w 3188734"/>
                  <a:gd name="connsiteY21" fmla="*/ 1247417 h 1731409"/>
                  <a:gd name="connsiteX22" fmla="*/ 3172690 w 3188734"/>
                  <a:gd name="connsiteY22" fmla="*/ 1407856 h 1731409"/>
                  <a:gd name="connsiteX23" fmla="*/ 3172690 w 3188734"/>
                  <a:gd name="connsiteY23" fmla="*/ 1488076 h 1731409"/>
                  <a:gd name="connsiteX24" fmla="*/ 3188734 w 3188734"/>
                  <a:gd name="connsiteY24" fmla="*/ 1728735 h 1731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88734" h="1731409">
                    <a:moveTo>
                      <a:pt x="3188734" y="1728735"/>
                    </a:moveTo>
                    <a:cubicBezTo>
                      <a:pt x="3171353" y="1730072"/>
                      <a:pt x="3153973" y="1731409"/>
                      <a:pt x="3135254" y="1731409"/>
                    </a:cubicBezTo>
                    <a:cubicBezTo>
                      <a:pt x="2899944" y="1731409"/>
                      <a:pt x="2806354" y="1534871"/>
                      <a:pt x="2806354" y="1405182"/>
                    </a:cubicBezTo>
                    <a:cubicBezTo>
                      <a:pt x="2806354" y="1271483"/>
                      <a:pt x="2867855" y="1300897"/>
                      <a:pt x="2772929" y="1300897"/>
                    </a:cubicBezTo>
                    <a:cubicBezTo>
                      <a:pt x="2615163" y="1300897"/>
                      <a:pt x="2571042" y="1196611"/>
                      <a:pt x="2571042" y="1173882"/>
                    </a:cubicBezTo>
                    <a:cubicBezTo>
                      <a:pt x="2571042" y="1061574"/>
                      <a:pt x="2663295" y="1148479"/>
                      <a:pt x="2421298" y="1148479"/>
                    </a:cubicBezTo>
                    <a:cubicBezTo>
                      <a:pt x="2236793" y="1148479"/>
                      <a:pt x="2077691" y="1025476"/>
                      <a:pt x="2077691" y="874395"/>
                    </a:cubicBezTo>
                    <a:cubicBezTo>
                      <a:pt x="2077691" y="820915"/>
                      <a:pt x="2096409" y="767435"/>
                      <a:pt x="2124486" y="716630"/>
                    </a:cubicBezTo>
                    <a:cubicBezTo>
                      <a:pt x="2083039" y="723315"/>
                      <a:pt x="2058973" y="767435"/>
                      <a:pt x="2012178" y="767435"/>
                    </a:cubicBezTo>
                    <a:cubicBezTo>
                      <a:pt x="1906555" y="767435"/>
                      <a:pt x="1889174" y="669835"/>
                      <a:pt x="1889174" y="669835"/>
                    </a:cubicBezTo>
                    <a:cubicBezTo>
                      <a:pt x="1889174" y="669835"/>
                      <a:pt x="1819650" y="756739"/>
                      <a:pt x="1664559" y="756739"/>
                    </a:cubicBezTo>
                    <a:cubicBezTo>
                      <a:pt x="1438607" y="756739"/>
                      <a:pt x="1350365" y="648443"/>
                      <a:pt x="1350365" y="435861"/>
                    </a:cubicBezTo>
                    <a:cubicBezTo>
                      <a:pt x="1322289" y="459926"/>
                      <a:pt x="1272820" y="483992"/>
                      <a:pt x="1230036" y="483992"/>
                    </a:cubicBezTo>
                    <a:cubicBezTo>
                      <a:pt x="1195274" y="483992"/>
                      <a:pt x="1165860" y="467948"/>
                      <a:pt x="1156501" y="423828"/>
                    </a:cubicBezTo>
                    <a:cubicBezTo>
                      <a:pt x="1058901" y="517417"/>
                      <a:pt x="927875" y="554853"/>
                      <a:pt x="792838" y="554853"/>
                    </a:cubicBezTo>
                    <a:cubicBezTo>
                      <a:pt x="631062" y="554853"/>
                      <a:pt x="401099" y="506721"/>
                      <a:pt x="331575" y="342271"/>
                    </a:cubicBezTo>
                    <a:cubicBezTo>
                      <a:pt x="308846" y="379707"/>
                      <a:pt x="272747" y="399762"/>
                      <a:pt x="233974" y="399762"/>
                    </a:cubicBezTo>
                    <a:cubicBezTo>
                      <a:pt x="168461" y="399762"/>
                      <a:pt x="0" y="290128"/>
                      <a:pt x="0" y="185842"/>
                    </a:cubicBezTo>
                    <a:cubicBezTo>
                      <a:pt x="62839" y="189853"/>
                      <a:pt x="132363" y="207234"/>
                      <a:pt x="195201" y="207234"/>
                    </a:cubicBezTo>
                    <a:cubicBezTo>
                      <a:pt x="195201" y="207234"/>
                      <a:pt x="731337" y="0"/>
                      <a:pt x="1465347" y="0"/>
                    </a:cubicBezTo>
                    <a:cubicBezTo>
                      <a:pt x="1980090" y="0"/>
                      <a:pt x="2498845" y="73535"/>
                      <a:pt x="3005566" y="97601"/>
                    </a:cubicBezTo>
                    <a:cubicBezTo>
                      <a:pt x="3157983" y="110971"/>
                      <a:pt x="3093808" y="247344"/>
                      <a:pt x="3167343" y="1247417"/>
                    </a:cubicBezTo>
                    <a:cubicBezTo>
                      <a:pt x="3171353" y="1302234"/>
                      <a:pt x="3172690" y="1354377"/>
                      <a:pt x="3172690" y="1407856"/>
                    </a:cubicBezTo>
                    <a:cubicBezTo>
                      <a:pt x="3172690" y="1434596"/>
                      <a:pt x="3172690" y="1461336"/>
                      <a:pt x="3172690" y="1488076"/>
                    </a:cubicBezTo>
                    <a:cubicBezTo>
                      <a:pt x="3174028" y="1566959"/>
                      <a:pt x="3175364" y="1647178"/>
                      <a:pt x="3188734" y="1728735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0DE41954-FBDC-CCB0-B295-7D9ED31FF23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42008" y="194414"/>
                <a:ext cx="168817" cy="210600"/>
              </a:xfrm>
              <a:custGeom>
                <a:avLst/>
                <a:gdLst>
                  <a:gd name="connsiteX0" fmla="*/ 168817 w 168817"/>
                  <a:gd name="connsiteY0" fmla="*/ 0 h 210600"/>
                  <a:gd name="connsiteX1" fmla="*/ 16400 w 168817"/>
                  <a:gd name="connsiteY1" fmla="*/ 209908 h 210600"/>
                  <a:gd name="connsiteX2" fmla="*/ 168817 w 168817"/>
                  <a:gd name="connsiteY2" fmla="*/ 0 h 21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817" h="210600">
                    <a:moveTo>
                      <a:pt x="168817" y="0"/>
                    </a:moveTo>
                    <a:cubicBezTo>
                      <a:pt x="168817" y="0"/>
                      <a:pt x="93946" y="224615"/>
                      <a:pt x="16400" y="209908"/>
                    </a:cubicBezTo>
                    <a:cubicBezTo>
                      <a:pt x="-62483" y="193864"/>
                      <a:pt x="168817" y="0"/>
                      <a:pt x="168817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F484BFD5-12E0-A178-F5B9-7822AFFE8D3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897741" y="206447"/>
                <a:ext cx="106948" cy="114695"/>
              </a:xfrm>
              <a:custGeom>
                <a:avLst/>
                <a:gdLst>
                  <a:gd name="connsiteX0" fmla="*/ 106948 w 106948"/>
                  <a:gd name="connsiteY0" fmla="*/ 0 h 114695"/>
                  <a:gd name="connsiteX1" fmla="*/ 16033 w 106948"/>
                  <a:gd name="connsiteY1" fmla="*/ 109634 h 114695"/>
                  <a:gd name="connsiteX2" fmla="*/ 106948 w 106948"/>
                  <a:gd name="connsiteY2" fmla="*/ 0 h 11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948" h="114695">
                    <a:moveTo>
                      <a:pt x="106948" y="0"/>
                    </a:moveTo>
                    <a:cubicBezTo>
                      <a:pt x="106948" y="0"/>
                      <a:pt x="81546" y="143059"/>
                      <a:pt x="16033" y="109634"/>
                    </a:cubicBezTo>
                    <a:cubicBezTo>
                      <a:pt x="-49480" y="74872"/>
                      <a:pt x="106948" y="0"/>
                      <a:pt x="106948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4838103B-E559-D333-FA48-D97D584D5B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88242" y="304048"/>
                <a:ext cx="207052" cy="84028"/>
              </a:xfrm>
              <a:custGeom>
                <a:avLst/>
                <a:gdLst>
                  <a:gd name="connsiteX0" fmla="*/ 207053 w 207052"/>
                  <a:gd name="connsiteY0" fmla="*/ 0 h 84028"/>
                  <a:gd name="connsiteX1" fmla="*/ 10514 w 207052"/>
                  <a:gd name="connsiteY1" fmla="*/ 72198 h 84028"/>
                  <a:gd name="connsiteX2" fmla="*/ 207053 w 207052"/>
                  <a:gd name="connsiteY2" fmla="*/ 0 h 8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052" h="84028">
                    <a:moveTo>
                      <a:pt x="207053" y="0"/>
                    </a:moveTo>
                    <a:cubicBezTo>
                      <a:pt x="207053" y="0"/>
                      <a:pt x="76027" y="121667"/>
                      <a:pt x="10514" y="72198"/>
                    </a:cubicBezTo>
                    <a:cubicBezTo>
                      <a:pt x="-54998" y="21392"/>
                      <a:pt x="207053" y="0"/>
                      <a:pt x="20705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F90D1460-1126-7957-89CE-5B536C9749B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01250" y="425714"/>
                <a:ext cx="44533" cy="129962"/>
              </a:xfrm>
              <a:custGeom>
                <a:avLst/>
                <a:gdLst>
                  <a:gd name="connsiteX0" fmla="*/ 43586 w 44533"/>
                  <a:gd name="connsiteY0" fmla="*/ 0 h 129962"/>
                  <a:gd name="connsiteX1" fmla="*/ 12835 w 44533"/>
                  <a:gd name="connsiteY1" fmla="*/ 124341 h 129962"/>
                  <a:gd name="connsiteX2" fmla="*/ 43586 w 44533"/>
                  <a:gd name="connsiteY2" fmla="*/ 0 h 12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533" h="129962">
                    <a:moveTo>
                      <a:pt x="43586" y="0"/>
                    </a:moveTo>
                    <a:cubicBezTo>
                      <a:pt x="43586" y="0"/>
                      <a:pt x="-28613" y="86905"/>
                      <a:pt x="12835" y="124341"/>
                    </a:cubicBezTo>
                    <a:cubicBezTo>
                      <a:pt x="52945" y="161776"/>
                      <a:pt x="43586" y="0"/>
                      <a:pt x="43586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E9556CD7-B838-92B4-D5A0-FAE9540917F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63369" y="447106"/>
                <a:ext cx="107686" cy="168530"/>
              </a:xfrm>
              <a:custGeom>
                <a:avLst/>
                <a:gdLst>
                  <a:gd name="connsiteX0" fmla="*/ 185 w 107686"/>
                  <a:gd name="connsiteY0" fmla="*/ 0 h 168530"/>
                  <a:gd name="connsiteX1" fmla="*/ 81742 w 107686"/>
                  <a:gd name="connsiteY1" fmla="*/ 168461 h 168530"/>
                  <a:gd name="connsiteX2" fmla="*/ 185 w 107686"/>
                  <a:gd name="connsiteY2" fmla="*/ 0 h 168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686" h="168530">
                    <a:moveTo>
                      <a:pt x="185" y="0"/>
                    </a:moveTo>
                    <a:cubicBezTo>
                      <a:pt x="185" y="0"/>
                      <a:pt x="-7837" y="172472"/>
                      <a:pt x="81742" y="168461"/>
                    </a:cubicBezTo>
                    <a:cubicBezTo>
                      <a:pt x="171320" y="165787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034DEA69-07AC-2290-8E72-96087468ECE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078722" y="890989"/>
                <a:ext cx="160015" cy="152917"/>
              </a:xfrm>
              <a:custGeom>
                <a:avLst/>
                <a:gdLst>
                  <a:gd name="connsiteX0" fmla="*/ 160015 w 160015"/>
                  <a:gd name="connsiteY0" fmla="*/ 0 h 152917"/>
                  <a:gd name="connsiteX1" fmla="*/ 16957 w 160015"/>
                  <a:gd name="connsiteY1" fmla="*/ 151081 h 152917"/>
                  <a:gd name="connsiteX2" fmla="*/ 160015 w 160015"/>
                  <a:gd name="connsiteY2" fmla="*/ 0 h 15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015" h="152917">
                    <a:moveTo>
                      <a:pt x="160015" y="0"/>
                    </a:moveTo>
                    <a:cubicBezTo>
                      <a:pt x="160015" y="0"/>
                      <a:pt x="94502" y="172472"/>
                      <a:pt x="16957" y="151081"/>
                    </a:cubicBezTo>
                    <a:cubicBezTo>
                      <a:pt x="-61926" y="128352"/>
                      <a:pt x="160015" y="0"/>
                      <a:pt x="16001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A7FF5FDB-2EC7-6F83-6D94-F527293355C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979363" y="894303"/>
                <a:ext cx="266059" cy="62205"/>
              </a:xfrm>
              <a:custGeom>
                <a:avLst/>
                <a:gdLst>
                  <a:gd name="connsiteX0" fmla="*/ 266059 w 266059"/>
                  <a:gd name="connsiteY0" fmla="*/ 11392 h 62205"/>
                  <a:gd name="connsiteX1" fmla="*/ 5345 w 266059"/>
                  <a:gd name="connsiteY1" fmla="*/ 38132 h 62205"/>
                  <a:gd name="connsiteX2" fmla="*/ 266059 w 266059"/>
                  <a:gd name="connsiteY2" fmla="*/ 11392 h 6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059" h="62205">
                    <a:moveTo>
                      <a:pt x="266059" y="11392"/>
                    </a:moveTo>
                    <a:cubicBezTo>
                      <a:pt x="266059" y="11392"/>
                      <a:pt x="54813" y="104982"/>
                      <a:pt x="5345" y="38132"/>
                    </a:cubicBezTo>
                    <a:cubicBezTo>
                      <a:pt x="-44124" y="-27380"/>
                      <a:pt x="266059" y="11392"/>
                      <a:pt x="266059" y="11392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166E24B-A362-FF67-FCCD-1EEEC8E250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202860" y="919066"/>
                <a:ext cx="36299" cy="97653"/>
              </a:xfrm>
              <a:custGeom>
                <a:avLst/>
                <a:gdLst>
                  <a:gd name="connsiteX0" fmla="*/ 19833 w 36299"/>
                  <a:gd name="connsiteY0" fmla="*/ 0 h 97653"/>
                  <a:gd name="connsiteX1" fmla="*/ 17159 w 36299"/>
                  <a:gd name="connsiteY1" fmla="*/ 97601 h 97653"/>
                  <a:gd name="connsiteX2" fmla="*/ 19833 w 36299"/>
                  <a:gd name="connsiteY2" fmla="*/ 0 h 9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99" h="97653">
                    <a:moveTo>
                      <a:pt x="19833" y="0"/>
                    </a:moveTo>
                    <a:cubicBezTo>
                      <a:pt x="19833" y="0"/>
                      <a:pt x="-22951" y="94927"/>
                      <a:pt x="17159" y="97601"/>
                    </a:cubicBezTo>
                    <a:cubicBezTo>
                      <a:pt x="58605" y="100275"/>
                      <a:pt x="19833" y="0"/>
                      <a:pt x="1983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9F35AC03-98A5-ADE5-789F-48E4E2544F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725446" y="63389"/>
                <a:ext cx="466495" cy="243333"/>
              </a:xfrm>
              <a:custGeom>
                <a:avLst/>
                <a:gdLst>
                  <a:gd name="connsiteX0" fmla="*/ 466496 w 466495"/>
                  <a:gd name="connsiteY0" fmla="*/ 220604 h 243333"/>
                  <a:gd name="connsiteX1" fmla="*/ 324774 w 466495"/>
                  <a:gd name="connsiteY1" fmla="*/ 172472 h 243333"/>
                  <a:gd name="connsiteX2" fmla="*/ 185727 w 466495"/>
                  <a:gd name="connsiteY2" fmla="*/ 241996 h 243333"/>
                  <a:gd name="connsiteX3" fmla="*/ 134920 w 466495"/>
                  <a:gd name="connsiteY3" fmla="*/ 217930 h 243333"/>
                  <a:gd name="connsiteX4" fmla="*/ 82778 w 466495"/>
                  <a:gd name="connsiteY4" fmla="*/ 243333 h 243333"/>
                  <a:gd name="connsiteX5" fmla="*/ 22613 w 466495"/>
                  <a:gd name="connsiteY5" fmla="*/ 85568 h 243333"/>
                  <a:gd name="connsiteX6" fmla="*/ 158987 w 466495"/>
                  <a:gd name="connsiteY6" fmla="*/ 0 h 243333"/>
                  <a:gd name="connsiteX7" fmla="*/ 269958 w 466495"/>
                  <a:gd name="connsiteY7" fmla="*/ 113645 h 243333"/>
                  <a:gd name="connsiteX8" fmla="*/ 368895 w 466495"/>
                  <a:gd name="connsiteY8" fmla="*/ 78883 h 243333"/>
                  <a:gd name="connsiteX9" fmla="*/ 466496 w 466495"/>
                  <a:gd name="connsiteY9" fmla="*/ 220604 h 24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495" h="243333">
                    <a:moveTo>
                      <a:pt x="466496" y="220604"/>
                    </a:moveTo>
                    <a:cubicBezTo>
                      <a:pt x="446441" y="181831"/>
                      <a:pt x="355525" y="172472"/>
                      <a:pt x="324774" y="172472"/>
                    </a:cubicBezTo>
                    <a:cubicBezTo>
                      <a:pt x="224499" y="172472"/>
                      <a:pt x="185727" y="241996"/>
                      <a:pt x="185727" y="241996"/>
                    </a:cubicBezTo>
                    <a:cubicBezTo>
                      <a:pt x="185727" y="223278"/>
                      <a:pt x="161660" y="217930"/>
                      <a:pt x="134920" y="217930"/>
                    </a:cubicBezTo>
                    <a:cubicBezTo>
                      <a:pt x="116203" y="217930"/>
                      <a:pt x="97485" y="232637"/>
                      <a:pt x="82778" y="243333"/>
                    </a:cubicBezTo>
                    <a:cubicBezTo>
                      <a:pt x="82778" y="70861"/>
                      <a:pt x="-52259" y="85568"/>
                      <a:pt x="22613" y="85568"/>
                    </a:cubicBezTo>
                    <a:cubicBezTo>
                      <a:pt x="78767" y="85568"/>
                      <a:pt x="141605" y="57491"/>
                      <a:pt x="158987" y="0"/>
                    </a:cubicBezTo>
                    <a:cubicBezTo>
                      <a:pt x="158987" y="28077"/>
                      <a:pt x="150965" y="113645"/>
                      <a:pt x="269958" y="113645"/>
                    </a:cubicBezTo>
                    <a:cubicBezTo>
                      <a:pt x="306057" y="113645"/>
                      <a:pt x="342155" y="101612"/>
                      <a:pt x="368895" y="78883"/>
                    </a:cubicBezTo>
                    <a:cubicBezTo>
                      <a:pt x="382265" y="140385"/>
                      <a:pt x="451789" y="149744"/>
                      <a:pt x="466496" y="220604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6228B113-77E3-5B20-9A7C-547761ECCE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351542" y="-7744"/>
                <a:ext cx="564681" cy="1570969"/>
              </a:xfrm>
              <a:custGeom>
                <a:avLst/>
                <a:gdLst>
                  <a:gd name="connsiteX0" fmla="*/ 556190 w 564681"/>
                  <a:gd name="connsiteY0" fmla="*/ 0 h 1570969"/>
                  <a:gd name="connsiteX1" fmla="*/ 326227 w 564681"/>
                  <a:gd name="connsiteY1" fmla="*/ 332912 h 1570969"/>
                  <a:gd name="connsiteX2" fmla="*/ 375695 w 564681"/>
                  <a:gd name="connsiteY2" fmla="*/ 438535 h 1570969"/>
                  <a:gd name="connsiteX3" fmla="*/ 279432 w 564681"/>
                  <a:gd name="connsiteY3" fmla="*/ 553516 h 1570969"/>
                  <a:gd name="connsiteX4" fmla="*/ 330238 w 564681"/>
                  <a:gd name="connsiteY4" fmla="*/ 704597 h 1570969"/>
                  <a:gd name="connsiteX5" fmla="*/ 139048 w 564681"/>
                  <a:gd name="connsiteY5" fmla="*/ 885091 h 1570969"/>
                  <a:gd name="connsiteX6" fmla="*/ 0 w 564681"/>
                  <a:gd name="connsiteY6" fmla="*/ 1013443 h 1570969"/>
                  <a:gd name="connsiteX7" fmla="*/ 200549 w 564681"/>
                  <a:gd name="connsiteY7" fmla="*/ 1045531 h 1570969"/>
                  <a:gd name="connsiteX8" fmla="*/ 159103 w 564681"/>
                  <a:gd name="connsiteY8" fmla="*/ 1160512 h 1570969"/>
                  <a:gd name="connsiteX9" fmla="*/ 462600 w 564681"/>
                  <a:gd name="connsiteY9" fmla="*/ 1570970 h 1570969"/>
                  <a:gd name="connsiteX10" fmla="*/ 564212 w 564681"/>
                  <a:gd name="connsiteY10" fmla="*/ 736684 h 1570969"/>
                  <a:gd name="connsiteX11" fmla="*/ 556190 w 564681"/>
                  <a:gd name="connsiteY11" fmla="*/ 0 h 1570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4681" h="1570969">
                    <a:moveTo>
                      <a:pt x="556190" y="0"/>
                    </a:moveTo>
                    <a:cubicBezTo>
                      <a:pt x="541483" y="136374"/>
                      <a:pt x="490677" y="318205"/>
                      <a:pt x="326227" y="332912"/>
                    </a:cubicBezTo>
                    <a:cubicBezTo>
                      <a:pt x="354304" y="360989"/>
                      <a:pt x="375695" y="398425"/>
                      <a:pt x="375695" y="438535"/>
                    </a:cubicBezTo>
                    <a:cubicBezTo>
                      <a:pt x="375695" y="492014"/>
                      <a:pt x="328901" y="530787"/>
                      <a:pt x="279432" y="553516"/>
                    </a:cubicBezTo>
                    <a:cubicBezTo>
                      <a:pt x="312857" y="597637"/>
                      <a:pt x="330238" y="649780"/>
                      <a:pt x="330238" y="704597"/>
                    </a:cubicBezTo>
                    <a:cubicBezTo>
                      <a:pt x="330238" y="824926"/>
                      <a:pt x="250018" y="885091"/>
                      <a:pt x="139048" y="885091"/>
                    </a:cubicBezTo>
                    <a:cubicBezTo>
                      <a:pt x="131025" y="898461"/>
                      <a:pt x="171135" y="1030823"/>
                      <a:pt x="0" y="1013443"/>
                    </a:cubicBezTo>
                    <a:cubicBezTo>
                      <a:pt x="58828" y="1065585"/>
                      <a:pt x="133700" y="1066922"/>
                      <a:pt x="200549" y="1045531"/>
                    </a:cubicBezTo>
                    <a:cubicBezTo>
                      <a:pt x="168461" y="1077618"/>
                      <a:pt x="159103" y="1119065"/>
                      <a:pt x="159103" y="1160512"/>
                    </a:cubicBezTo>
                    <a:cubicBezTo>
                      <a:pt x="159103" y="1357050"/>
                      <a:pt x="270073" y="1548241"/>
                      <a:pt x="462600" y="1570970"/>
                    </a:cubicBezTo>
                    <a:cubicBezTo>
                      <a:pt x="425164" y="1234047"/>
                      <a:pt x="548168" y="1373094"/>
                      <a:pt x="564212" y="736684"/>
                    </a:cubicBezTo>
                    <a:cubicBezTo>
                      <a:pt x="573571" y="516080"/>
                      <a:pt x="438534" y="196538"/>
                      <a:pt x="556190" y="0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6271EFBA-E763-1F9A-0E60-0442EA663C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45876" y="83142"/>
                <a:ext cx="3182049" cy="1546903"/>
              </a:xfrm>
              <a:custGeom>
                <a:avLst/>
                <a:gdLst>
                  <a:gd name="connsiteX0" fmla="*/ 1667233 w 3182049"/>
                  <a:gd name="connsiteY0" fmla="*/ 568223 h 1546903"/>
                  <a:gd name="connsiteX1" fmla="*/ 1866445 w 3182049"/>
                  <a:gd name="connsiteY1" fmla="*/ 505384 h 1546903"/>
                  <a:gd name="connsiteX2" fmla="*/ 1861097 w 3182049"/>
                  <a:gd name="connsiteY2" fmla="*/ 590952 h 1546903"/>
                  <a:gd name="connsiteX3" fmla="*/ 1893185 w 3182049"/>
                  <a:gd name="connsiteY3" fmla="*/ 490677 h 1546903"/>
                  <a:gd name="connsiteX4" fmla="*/ 1911904 w 3182049"/>
                  <a:gd name="connsiteY4" fmla="*/ 529450 h 1546903"/>
                  <a:gd name="connsiteX5" fmla="*/ 1992123 w 3182049"/>
                  <a:gd name="connsiteY5" fmla="*/ 656465 h 1546903"/>
                  <a:gd name="connsiteX6" fmla="*/ 1989449 w 3182049"/>
                  <a:gd name="connsiteY6" fmla="*/ 577582 h 1546903"/>
                  <a:gd name="connsiteX7" fmla="*/ 2013515 w 3182049"/>
                  <a:gd name="connsiteY7" fmla="*/ 580256 h 1546903"/>
                  <a:gd name="connsiteX8" fmla="*/ 2125823 w 3182049"/>
                  <a:gd name="connsiteY8" fmla="*/ 529450 h 1546903"/>
                  <a:gd name="connsiteX9" fmla="*/ 2079028 w 3182049"/>
                  <a:gd name="connsiteY9" fmla="*/ 687216 h 1546903"/>
                  <a:gd name="connsiteX10" fmla="*/ 2331720 w 3182049"/>
                  <a:gd name="connsiteY10" fmla="*/ 950604 h 1546903"/>
                  <a:gd name="connsiteX11" fmla="*/ 2331720 w 3182049"/>
                  <a:gd name="connsiteY11" fmla="*/ 974670 h 1546903"/>
                  <a:gd name="connsiteX12" fmla="*/ 2518899 w 3182049"/>
                  <a:gd name="connsiteY12" fmla="*/ 974670 h 1546903"/>
                  <a:gd name="connsiteX13" fmla="*/ 2441353 w 3182049"/>
                  <a:gd name="connsiteY13" fmla="*/ 1082966 h 1546903"/>
                  <a:gd name="connsiteX14" fmla="*/ 2559009 w 3182049"/>
                  <a:gd name="connsiteY14" fmla="*/ 988040 h 1546903"/>
                  <a:gd name="connsiteX15" fmla="*/ 2567031 w 3182049"/>
                  <a:gd name="connsiteY15" fmla="*/ 1058901 h 1546903"/>
                  <a:gd name="connsiteX16" fmla="*/ 2585749 w 3182049"/>
                  <a:gd name="connsiteY16" fmla="*/ 1026813 h 1546903"/>
                  <a:gd name="connsiteX17" fmla="*/ 2772928 w 3182049"/>
                  <a:gd name="connsiteY17" fmla="*/ 1116391 h 1546903"/>
                  <a:gd name="connsiteX18" fmla="*/ 2806353 w 3182049"/>
                  <a:gd name="connsiteY18" fmla="*/ 1220677 h 1546903"/>
                  <a:gd name="connsiteX19" fmla="*/ 3135254 w 3182049"/>
                  <a:gd name="connsiteY19" fmla="*/ 1546904 h 1546903"/>
                  <a:gd name="connsiteX20" fmla="*/ 3182049 w 3182049"/>
                  <a:gd name="connsiteY20" fmla="*/ 1544230 h 1546903"/>
                  <a:gd name="connsiteX21" fmla="*/ 2881225 w 3182049"/>
                  <a:gd name="connsiteY21" fmla="*/ 1086977 h 1546903"/>
                  <a:gd name="connsiteX22" fmla="*/ 2882562 w 3182049"/>
                  <a:gd name="connsiteY22" fmla="*/ 1073607 h 1546903"/>
                  <a:gd name="connsiteX23" fmla="*/ 2881225 w 3182049"/>
                  <a:gd name="connsiteY23" fmla="*/ 1069596 h 1546903"/>
                  <a:gd name="connsiteX24" fmla="*/ 2853148 w 3182049"/>
                  <a:gd name="connsiteY24" fmla="*/ 976007 h 1546903"/>
                  <a:gd name="connsiteX25" fmla="*/ 2775602 w 3182049"/>
                  <a:gd name="connsiteY25" fmla="*/ 1009432 h 1546903"/>
                  <a:gd name="connsiteX26" fmla="*/ 2617837 w 3182049"/>
                  <a:gd name="connsiteY26" fmla="*/ 850329 h 1546903"/>
                  <a:gd name="connsiteX27" fmla="*/ 2433332 w 3182049"/>
                  <a:gd name="connsiteY27" fmla="*/ 901135 h 1546903"/>
                  <a:gd name="connsiteX28" fmla="*/ 2129834 w 3182049"/>
                  <a:gd name="connsiteY28" fmla="*/ 661813 h 1546903"/>
                  <a:gd name="connsiteX29" fmla="*/ 2195346 w 3182049"/>
                  <a:gd name="connsiteY29" fmla="*/ 462600 h 1546903"/>
                  <a:gd name="connsiteX30" fmla="*/ 2123149 w 3182049"/>
                  <a:gd name="connsiteY30" fmla="*/ 474633 h 1546903"/>
                  <a:gd name="connsiteX31" fmla="*/ 2080365 w 3182049"/>
                  <a:gd name="connsiteY31" fmla="*/ 422491 h 1546903"/>
                  <a:gd name="connsiteX32" fmla="*/ 1996134 w 3182049"/>
                  <a:gd name="connsiteY32" fmla="*/ 489340 h 1546903"/>
                  <a:gd name="connsiteX33" fmla="*/ 1895859 w 3182049"/>
                  <a:gd name="connsiteY33" fmla="*/ 362326 h 1546903"/>
                  <a:gd name="connsiteX34" fmla="*/ 1727397 w 3182049"/>
                  <a:gd name="connsiteY34" fmla="*/ 443882 h 1546903"/>
                  <a:gd name="connsiteX35" fmla="*/ 1565621 w 3182049"/>
                  <a:gd name="connsiteY35" fmla="*/ 304835 h 1546903"/>
                  <a:gd name="connsiteX36" fmla="*/ 1494761 w 3182049"/>
                  <a:gd name="connsiteY36" fmla="*/ 326227 h 1546903"/>
                  <a:gd name="connsiteX37" fmla="*/ 1382453 w 3182049"/>
                  <a:gd name="connsiteY37" fmla="*/ 187179 h 1546903"/>
                  <a:gd name="connsiteX38" fmla="*/ 1383790 w 3182049"/>
                  <a:gd name="connsiteY38" fmla="*/ 159102 h 1546903"/>
                  <a:gd name="connsiteX39" fmla="*/ 1276831 w 3182049"/>
                  <a:gd name="connsiteY39" fmla="*/ 216593 h 1546903"/>
                  <a:gd name="connsiteX40" fmla="*/ 1164523 w 3182049"/>
                  <a:gd name="connsiteY40" fmla="*/ 110971 h 1546903"/>
                  <a:gd name="connsiteX41" fmla="*/ 917179 w 3182049"/>
                  <a:gd name="connsiteY41" fmla="*/ 241996 h 1546903"/>
                  <a:gd name="connsiteX42" fmla="*/ 720640 w 3182049"/>
                  <a:gd name="connsiteY42" fmla="*/ 165787 h 1546903"/>
                  <a:gd name="connsiteX43" fmla="*/ 752728 w 3182049"/>
                  <a:gd name="connsiteY43" fmla="*/ 97601 h 1546903"/>
                  <a:gd name="connsiteX44" fmla="*/ 592289 w 3182049"/>
                  <a:gd name="connsiteY44" fmla="*/ 139048 h 1546903"/>
                  <a:gd name="connsiteX45" fmla="*/ 522765 w 3182049"/>
                  <a:gd name="connsiteY45" fmla="*/ 223278 h 1546903"/>
                  <a:gd name="connsiteX46" fmla="*/ 350292 w 3182049"/>
                  <a:gd name="connsiteY46" fmla="*/ 81557 h 1546903"/>
                  <a:gd name="connsiteX47" fmla="*/ 243333 w 3182049"/>
                  <a:gd name="connsiteY47" fmla="*/ 144396 h 1546903"/>
                  <a:gd name="connsiteX48" fmla="*/ 128351 w 3182049"/>
                  <a:gd name="connsiteY48" fmla="*/ 26740 h 1546903"/>
                  <a:gd name="connsiteX49" fmla="*/ 128351 w 3182049"/>
                  <a:gd name="connsiteY49" fmla="*/ 17381 h 1546903"/>
                  <a:gd name="connsiteX50" fmla="*/ 0 w 3182049"/>
                  <a:gd name="connsiteY50" fmla="*/ 0 h 1546903"/>
                  <a:gd name="connsiteX51" fmla="*/ 233974 w 3182049"/>
                  <a:gd name="connsiteY51" fmla="*/ 213919 h 1546903"/>
                  <a:gd name="connsiteX52" fmla="*/ 331575 w 3182049"/>
                  <a:gd name="connsiteY52" fmla="*/ 156428 h 1546903"/>
                  <a:gd name="connsiteX53" fmla="*/ 713955 w 3182049"/>
                  <a:gd name="connsiteY53" fmla="*/ 365000 h 1546903"/>
                  <a:gd name="connsiteX54" fmla="*/ 644431 w 3182049"/>
                  <a:gd name="connsiteY54" fmla="*/ 418480 h 1546903"/>
                  <a:gd name="connsiteX55" fmla="*/ 815567 w 3182049"/>
                  <a:gd name="connsiteY55" fmla="*/ 367674 h 1546903"/>
                  <a:gd name="connsiteX56" fmla="*/ 1128424 w 3182049"/>
                  <a:gd name="connsiteY56" fmla="*/ 262051 h 1546903"/>
                  <a:gd name="connsiteX57" fmla="*/ 1004083 w 3182049"/>
                  <a:gd name="connsiteY57" fmla="*/ 446556 h 1546903"/>
                  <a:gd name="connsiteX58" fmla="*/ 1156501 w 3182049"/>
                  <a:gd name="connsiteY58" fmla="*/ 236648 h 1546903"/>
                  <a:gd name="connsiteX59" fmla="*/ 1230036 w 3182049"/>
                  <a:gd name="connsiteY59" fmla="*/ 296813 h 1546903"/>
                  <a:gd name="connsiteX60" fmla="*/ 1288863 w 3182049"/>
                  <a:gd name="connsiteY60" fmla="*/ 284780 h 1546903"/>
                  <a:gd name="connsiteX61" fmla="*/ 1259449 w 3182049"/>
                  <a:gd name="connsiteY61" fmla="*/ 358315 h 1546903"/>
                  <a:gd name="connsiteX62" fmla="*/ 1350365 w 3182049"/>
                  <a:gd name="connsiteY62" fmla="*/ 248681 h 1546903"/>
                  <a:gd name="connsiteX63" fmla="*/ 1667233 w 3182049"/>
                  <a:gd name="connsiteY63" fmla="*/ 568223 h 1546903"/>
                  <a:gd name="connsiteX64" fmla="*/ 2567031 w 3182049"/>
                  <a:gd name="connsiteY64" fmla="*/ 942582 h 1546903"/>
                  <a:gd name="connsiteX65" fmla="*/ 2567031 w 3182049"/>
                  <a:gd name="connsiteY65" fmla="*/ 942582 h 1546903"/>
                  <a:gd name="connsiteX66" fmla="*/ 2567031 w 3182049"/>
                  <a:gd name="connsiteY66" fmla="*/ 942582 h 1546903"/>
                  <a:gd name="connsiteX67" fmla="*/ 2567031 w 3182049"/>
                  <a:gd name="connsiteY67" fmla="*/ 942582 h 15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82049" h="1546903">
                    <a:moveTo>
                      <a:pt x="1667233" y="568223"/>
                    </a:moveTo>
                    <a:cubicBezTo>
                      <a:pt x="1768845" y="568223"/>
                      <a:pt x="1834357" y="530787"/>
                      <a:pt x="1866445" y="505384"/>
                    </a:cubicBezTo>
                    <a:cubicBezTo>
                      <a:pt x="1851739" y="533461"/>
                      <a:pt x="1838369" y="569560"/>
                      <a:pt x="1861097" y="590952"/>
                    </a:cubicBezTo>
                    <a:cubicBezTo>
                      <a:pt x="1891849" y="619029"/>
                      <a:pt x="1894522" y="533461"/>
                      <a:pt x="1893185" y="490677"/>
                    </a:cubicBezTo>
                    <a:cubicBezTo>
                      <a:pt x="1895859" y="500036"/>
                      <a:pt x="1901207" y="514743"/>
                      <a:pt x="1911904" y="529450"/>
                    </a:cubicBezTo>
                    <a:cubicBezTo>
                      <a:pt x="1915914" y="580256"/>
                      <a:pt x="1930621" y="659139"/>
                      <a:pt x="1992123" y="656465"/>
                    </a:cubicBezTo>
                    <a:cubicBezTo>
                      <a:pt x="2034906" y="655128"/>
                      <a:pt x="2018863" y="616355"/>
                      <a:pt x="1989449" y="577582"/>
                    </a:cubicBezTo>
                    <a:cubicBezTo>
                      <a:pt x="1997471" y="578919"/>
                      <a:pt x="2004156" y="580256"/>
                      <a:pt x="2013515" y="580256"/>
                    </a:cubicBezTo>
                    <a:cubicBezTo>
                      <a:pt x="2061646" y="580256"/>
                      <a:pt x="2084375" y="536135"/>
                      <a:pt x="2125823" y="529450"/>
                    </a:cubicBezTo>
                    <a:cubicBezTo>
                      <a:pt x="2097745" y="578919"/>
                      <a:pt x="2079028" y="633736"/>
                      <a:pt x="2079028" y="687216"/>
                    </a:cubicBezTo>
                    <a:cubicBezTo>
                      <a:pt x="2079028" y="812893"/>
                      <a:pt x="2188661" y="918516"/>
                      <a:pt x="2331720" y="950604"/>
                    </a:cubicBezTo>
                    <a:cubicBezTo>
                      <a:pt x="2325035" y="955952"/>
                      <a:pt x="2323698" y="963974"/>
                      <a:pt x="2331720" y="974670"/>
                    </a:cubicBezTo>
                    <a:cubicBezTo>
                      <a:pt x="2362470" y="1014780"/>
                      <a:pt x="2453387" y="996062"/>
                      <a:pt x="2518899" y="974670"/>
                    </a:cubicBezTo>
                    <a:cubicBezTo>
                      <a:pt x="2461408" y="1014780"/>
                      <a:pt x="2393222" y="1069596"/>
                      <a:pt x="2441353" y="1082966"/>
                    </a:cubicBezTo>
                    <a:cubicBezTo>
                      <a:pt x="2489485" y="1096336"/>
                      <a:pt x="2533606" y="1036171"/>
                      <a:pt x="2559009" y="988040"/>
                    </a:cubicBezTo>
                    <a:cubicBezTo>
                      <a:pt x="2549650" y="1016117"/>
                      <a:pt x="2540291" y="1056226"/>
                      <a:pt x="2567031" y="1058901"/>
                    </a:cubicBezTo>
                    <a:cubicBezTo>
                      <a:pt x="2583075" y="1060237"/>
                      <a:pt x="2587086" y="1045531"/>
                      <a:pt x="2585749" y="1026813"/>
                    </a:cubicBezTo>
                    <a:cubicBezTo>
                      <a:pt x="2608478" y="1065585"/>
                      <a:pt x="2663294" y="1116391"/>
                      <a:pt x="2772928" y="1116391"/>
                    </a:cubicBezTo>
                    <a:cubicBezTo>
                      <a:pt x="2866518" y="1116391"/>
                      <a:pt x="2806353" y="1086977"/>
                      <a:pt x="2806353" y="1220677"/>
                    </a:cubicBezTo>
                    <a:cubicBezTo>
                      <a:pt x="2806353" y="1350365"/>
                      <a:pt x="2899943" y="1546904"/>
                      <a:pt x="3135254" y="1546904"/>
                    </a:cubicBezTo>
                    <a:cubicBezTo>
                      <a:pt x="3151298" y="1546904"/>
                      <a:pt x="3167342" y="1545567"/>
                      <a:pt x="3182049" y="1544230"/>
                    </a:cubicBezTo>
                    <a:cubicBezTo>
                      <a:pt x="3097818" y="1369083"/>
                      <a:pt x="2881225" y="1086977"/>
                      <a:pt x="2881225" y="1086977"/>
                    </a:cubicBezTo>
                    <a:cubicBezTo>
                      <a:pt x="2881225" y="1082966"/>
                      <a:pt x="2882562" y="1077618"/>
                      <a:pt x="2882562" y="1073607"/>
                    </a:cubicBezTo>
                    <a:cubicBezTo>
                      <a:pt x="2882562" y="1072270"/>
                      <a:pt x="2882562" y="1070933"/>
                      <a:pt x="2881225" y="1069596"/>
                    </a:cubicBezTo>
                    <a:cubicBezTo>
                      <a:pt x="2869192" y="1038846"/>
                      <a:pt x="2855822" y="1010769"/>
                      <a:pt x="2853148" y="976007"/>
                    </a:cubicBezTo>
                    <a:cubicBezTo>
                      <a:pt x="2853148" y="1000073"/>
                      <a:pt x="2799668" y="1009432"/>
                      <a:pt x="2775602" y="1009432"/>
                    </a:cubicBezTo>
                    <a:cubicBezTo>
                      <a:pt x="2692708" y="1009432"/>
                      <a:pt x="2620511" y="938571"/>
                      <a:pt x="2617837" y="850329"/>
                    </a:cubicBezTo>
                    <a:cubicBezTo>
                      <a:pt x="2563020" y="885091"/>
                      <a:pt x="2498844" y="901135"/>
                      <a:pt x="2433332" y="901135"/>
                    </a:cubicBezTo>
                    <a:cubicBezTo>
                      <a:pt x="2302306" y="901135"/>
                      <a:pt x="2129834" y="827600"/>
                      <a:pt x="2129834" y="661813"/>
                    </a:cubicBezTo>
                    <a:cubicBezTo>
                      <a:pt x="2129834" y="564212"/>
                      <a:pt x="2195346" y="462600"/>
                      <a:pt x="2195346" y="462600"/>
                    </a:cubicBezTo>
                    <a:cubicBezTo>
                      <a:pt x="2169944" y="462600"/>
                      <a:pt x="2147214" y="474633"/>
                      <a:pt x="2123149" y="474633"/>
                    </a:cubicBezTo>
                    <a:cubicBezTo>
                      <a:pt x="2084375" y="474633"/>
                      <a:pt x="2084375" y="450567"/>
                      <a:pt x="2080365" y="422491"/>
                    </a:cubicBezTo>
                    <a:cubicBezTo>
                      <a:pt x="2066995" y="458589"/>
                      <a:pt x="2034906" y="489340"/>
                      <a:pt x="1996134" y="489340"/>
                    </a:cubicBezTo>
                    <a:cubicBezTo>
                      <a:pt x="1946665" y="489340"/>
                      <a:pt x="1895859" y="439872"/>
                      <a:pt x="1895859" y="362326"/>
                    </a:cubicBezTo>
                    <a:cubicBezTo>
                      <a:pt x="1895859" y="362326"/>
                      <a:pt x="1839705" y="443882"/>
                      <a:pt x="1727397" y="443882"/>
                    </a:cubicBezTo>
                    <a:cubicBezTo>
                      <a:pt x="1625786" y="443882"/>
                      <a:pt x="1565621" y="377033"/>
                      <a:pt x="1565621" y="304835"/>
                    </a:cubicBezTo>
                    <a:cubicBezTo>
                      <a:pt x="1565621" y="241996"/>
                      <a:pt x="1578991" y="326227"/>
                      <a:pt x="1494761" y="326227"/>
                    </a:cubicBezTo>
                    <a:cubicBezTo>
                      <a:pt x="1421226" y="326227"/>
                      <a:pt x="1382453" y="260714"/>
                      <a:pt x="1382453" y="187179"/>
                    </a:cubicBezTo>
                    <a:cubicBezTo>
                      <a:pt x="1382453" y="175146"/>
                      <a:pt x="1382453" y="165787"/>
                      <a:pt x="1383790" y="159102"/>
                    </a:cubicBezTo>
                    <a:cubicBezTo>
                      <a:pt x="1374431" y="181831"/>
                      <a:pt x="1347691" y="216593"/>
                      <a:pt x="1276831" y="216593"/>
                    </a:cubicBezTo>
                    <a:cubicBezTo>
                      <a:pt x="1204633" y="216593"/>
                      <a:pt x="1168534" y="172472"/>
                      <a:pt x="1164523" y="110971"/>
                    </a:cubicBezTo>
                    <a:cubicBezTo>
                      <a:pt x="1121739" y="211245"/>
                      <a:pt x="1021464" y="241996"/>
                      <a:pt x="917179" y="241996"/>
                    </a:cubicBezTo>
                    <a:cubicBezTo>
                      <a:pt x="750054" y="241996"/>
                      <a:pt x="720640" y="213919"/>
                      <a:pt x="720640" y="165787"/>
                    </a:cubicBezTo>
                    <a:cubicBezTo>
                      <a:pt x="720640" y="140385"/>
                      <a:pt x="731336" y="113645"/>
                      <a:pt x="752728" y="97601"/>
                    </a:cubicBezTo>
                    <a:cubicBezTo>
                      <a:pt x="720640" y="116319"/>
                      <a:pt x="647105" y="167124"/>
                      <a:pt x="592289" y="139048"/>
                    </a:cubicBezTo>
                    <a:cubicBezTo>
                      <a:pt x="606995" y="188516"/>
                      <a:pt x="585604" y="223278"/>
                      <a:pt x="522765" y="223278"/>
                    </a:cubicBezTo>
                    <a:cubicBezTo>
                      <a:pt x="441209" y="223278"/>
                      <a:pt x="374359" y="155091"/>
                      <a:pt x="350292" y="81557"/>
                    </a:cubicBezTo>
                    <a:cubicBezTo>
                      <a:pt x="326226" y="118993"/>
                      <a:pt x="283442" y="144396"/>
                      <a:pt x="243333" y="144396"/>
                    </a:cubicBezTo>
                    <a:cubicBezTo>
                      <a:pt x="179157" y="144396"/>
                      <a:pt x="128351" y="62839"/>
                      <a:pt x="128351" y="26740"/>
                    </a:cubicBezTo>
                    <a:cubicBezTo>
                      <a:pt x="128351" y="24066"/>
                      <a:pt x="128351" y="20055"/>
                      <a:pt x="128351" y="17381"/>
                    </a:cubicBezTo>
                    <a:cubicBezTo>
                      <a:pt x="85567" y="12033"/>
                      <a:pt x="41447" y="2674"/>
                      <a:pt x="0" y="0"/>
                    </a:cubicBezTo>
                    <a:cubicBezTo>
                      <a:pt x="0" y="102949"/>
                      <a:pt x="167124" y="213919"/>
                      <a:pt x="233974" y="213919"/>
                    </a:cubicBezTo>
                    <a:cubicBezTo>
                      <a:pt x="272747" y="213919"/>
                      <a:pt x="308846" y="193864"/>
                      <a:pt x="331575" y="156428"/>
                    </a:cubicBezTo>
                    <a:cubicBezTo>
                      <a:pt x="390402" y="294139"/>
                      <a:pt x="564211" y="350293"/>
                      <a:pt x="713955" y="365000"/>
                    </a:cubicBezTo>
                    <a:cubicBezTo>
                      <a:pt x="657801" y="377033"/>
                      <a:pt x="612344" y="394414"/>
                      <a:pt x="644431" y="418480"/>
                    </a:cubicBezTo>
                    <a:cubicBezTo>
                      <a:pt x="692563" y="454578"/>
                      <a:pt x="774120" y="401099"/>
                      <a:pt x="815567" y="367674"/>
                    </a:cubicBezTo>
                    <a:cubicBezTo>
                      <a:pt x="929212" y="363663"/>
                      <a:pt x="1040182" y="332912"/>
                      <a:pt x="1128424" y="262051"/>
                    </a:cubicBezTo>
                    <a:cubicBezTo>
                      <a:pt x="1069596" y="315531"/>
                      <a:pt x="943918" y="434524"/>
                      <a:pt x="1004083" y="446556"/>
                    </a:cubicBezTo>
                    <a:cubicBezTo>
                      <a:pt x="1081629" y="462600"/>
                      <a:pt x="1156501" y="236648"/>
                      <a:pt x="1156501" y="236648"/>
                    </a:cubicBezTo>
                    <a:cubicBezTo>
                      <a:pt x="1164523" y="282106"/>
                      <a:pt x="1195273" y="296813"/>
                      <a:pt x="1230036" y="296813"/>
                    </a:cubicBezTo>
                    <a:cubicBezTo>
                      <a:pt x="1248753" y="296813"/>
                      <a:pt x="1270146" y="291465"/>
                      <a:pt x="1288863" y="284780"/>
                    </a:cubicBezTo>
                    <a:cubicBezTo>
                      <a:pt x="1254102" y="308846"/>
                      <a:pt x="1223351" y="339597"/>
                      <a:pt x="1259449" y="358315"/>
                    </a:cubicBezTo>
                    <a:cubicBezTo>
                      <a:pt x="1324962" y="393077"/>
                      <a:pt x="1350365" y="248681"/>
                      <a:pt x="1350365" y="248681"/>
                    </a:cubicBezTo>
                    <a:cubicBezTo>
                      <a:pt x="1353039" y="459926"/>
                      <a:pt x="1441281" y="568223"/>
                      <a:pt x="1667233" y="568223"/>
                    </a:cubicBezTo>
                    <a:close/>
                    <a:moveTo>
                      <a:pt x="2567031" y="942582"/>
                    </a:moveTo>
                    <a:cubicBezTo>
                      <a:pt x="2567031" y="942582"/>
                      <a:pt x="2567031" y="941245"/>
                      <a:pt x="2567031" y="942582"/>
                    </a:cubicBezTo>
                    <a:cubicBezTo>
                      <a:pt x="2567031" y="941245"/>
                      <a:pt x="2567031" y="942582"/>
                      <a:pt x="2567031" y="942582"/>
                    </a:cubicBezTo>
                    <a:cubicBezTo>
                      <a:pt x="2567031" y="942582"/>
                      <a:pt x="2567031" y="942582"/>
                      <a:pt x="2567031" y="942582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43" name="Graphic 2">
              <a:extLst>
                <a:ext uri="{FF2B5EF4-FFF2-40B4-BE49-F238E27FC236}">
                  <a16:creationId xmlns:a16="http://schemas.microsoft.com/office/drawing/2014/main" id="{EE23B4A2-1C5B-27A5-22DB-A090CAA799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390501" y="2290831"/>
              <a:ext cx="1943438" cy="4120612"/>
              <a:chOff x="1390501" y="2290831"/>
              <a:chExt cx="1943438" cy="4120612"/>
            </a:xfrm>
          </p:grpSpPr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5447539-B6B5-92E7-B80F-DAB4B716A2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00959" y="6315179"/>
                <a:ext cx="128351" cy="94926"/>
              </a:xfrm>
              <a:custGeom>
                <a:avLst/>
                <a:gdLst>
                  <a:gd name="connsiteX0" fmla="*/ 123004 w 128351"/>
                  <a:gd name="connsiteY0" fmla="*/ 1337 h 94926"/>
                  <a:gd name="connsiteX1" fmla="*/ 128351 w 128351"/>
                  <a:gd name="connsiteY1" fmla="*/ 94927 h 94926"/>
                  <a:gd name="connsiteX2" fmla="*/ 0 w 128351"/>
                  <a:gd name="connsiteY2" fmla="*/ 94927 h 94926"/>
                  <a:gd name="connsiteX3" fmla="*/ 12033 w 128351"/>
                  <a:gd name="connsiteY3" fmla="*/ 80220 h 94926"/>
                  <a:gd name="connsiteX4" fmla="*/ 82894 w 128351"/>
                  <a:gd name="connsiteY4" fmla="*/ 42784 h 94926"/>
                  <a:gd name="connsiteX5" fmla="*/ 82894 w 128351"/>
                  <a:gd name="connsiteY5" fmla="*/ 0 h 94926"/>
                  <a:gd name="connsiteX6" fmla="*/ 123004 w 128351"/>
                  <a:gd name="connsiteY6" fmla="*/ 0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51" h="94926">
                    <a:moveTo>
                      <a:pt x="123004" y="1337"/>
                    </a:moveTo>
                    <a:lnTo>
                      <a:pt x="128351" y="94927"/>
                    </a:lnTo>
                    <a:lnTo>
                      <a:pt x="0" y="94927"/>
                    </a:lnTo>
                    <a:cubicBezTo>
                      <a:pt x="0" y="94927"/>
                      <a:pt x="4011" y="84231"/>
                      <a:pt x="12033" y="80220"/>
                    </a:cubicBezTo>
                    <a:cubicBezTo>
                      <a:pt x="26740" y="72198"/>
                      <a:pt x="76209" y="49469"/>
                      <a:pt x="82894" y="42784"/>
                    </a:cubicBezTo>
                    <a:cubicBezTo>
                      <a:pt x="89579" y="36099"/>
                      <a:pt x="82894" y="0"/>
                      <a:pt x="82894" y="0"/>
                    </a:cubicBezTo>
                    <a:lnTo>
                      <a:pt x="123004" y="0"/>
                    </a:lnTo>
                    <a:close/>
                  </a:path>
                </a:pathLst>
              </a:custGeom>
              <a:solidFill>
                <a:srgbClr val="5F353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EC6EDF22-0CA8-15F8-F299-84DCA524F10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923962" y="6316516"/>
                <a:ext cx="179166" cy="94926"/>
              </a:xfrm>
              <a:custGeom>
                <a:avLst/>
                <a:gdLst>
                  <a:gd name="connsiteX0" fmla="*/ 45458 w 179166"/>
                  <a:gd name="connsiteY0" fmla="*/ 0 h 94926"/>
                  <a:gd name="connsiteX1" fmla="*/ 41447 w 179166"/>
                  <a:gd name="connsiteY1" fmla="*/ 36099 h 94926"/>
                  <a:gd name="connsiteX2" fmla="*/ 179157 w 179166"/>
                  <a:gd name="connsiteY2" fmla="*/ 94927 h 94926"/>
                  <a:gd name="connsiteX3" fmla="*/ 5348 w 179166"/>
                  <a:gd name="connsiteY3" fmla="*/ 94927 h 94926"/>
                  <a:gd name="connsiteX4" fmla="*/ 0 w 179166"/>
                  <a:gd name="connsiteY4" fmla="*/ 1337 h 94926"/>
                  <a:gd name="connsiteX5" fmla="*/ 45458 w 179166"/>
                  <a:gd name="connsiteY5" fmla="*/ 1337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166" h="94926">
                    <a:moveTo>
                      <a:pt x="45458" y="0"/>
                    </a:moveTo>
                    <a:cubicBezTo>
                      <a:pt x="45458" y="0"/>
                      <a:pt x="41447" y="18718"/>
                      <a:pt x="41447" y="36099"/>
                    </a:cubicBezTo>
                    <a:cubicBezTo>
                      <a:pt x="40110" y="57491"/>
                      <a:pt x="180494" y="76209"/>
                      <a:pt x="179157" y="94927"/>
                    </a:cubicBezTo>
                    <a:lnTo>
                      <a:pt x="5348" y="94927"/>
                    </a:lnTo>
                    <a:lnTo>
                      <a:pt x="0" y="1337"/>
                    </a:lnTo>
                    <a:lnTo>
                      <a:pt x="45458" y="1337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CF521EA6-A87B-EE26-6BEB-DD3F376E5DC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6187" y="3170488"/>
                <a:ext cx="132313" cy="105700"/>
              </a:xfrm>
              <a:custGeom>
                <a:avLst/>
                <a:gdLst>
                  <a:gd name="connsiteX0" fmla="*/ 1931 w 132313"/>
                  <a:gd name="connsiteY0" fmla="*/ 69602 h 105700"/>
                  <a:gd name="connsiteX1" fmla="*/ 107554 w 132313"/>
                  <a:gd name="connsiteY1" fmla="*/ 78 h 105700"/>
                  <a:gd name="connsiteX2" fmla="*/ 123598 w 132313"/>
                  <a:gd name="connsiteY2" fmla="*/ 76287 h 105700"/>
                  <a:gd name="connsiteX3" fmla="*/ 38030 w 132313"/>
                  <a:gd name="connsiteY3" fmla="*/ 105701 h 105700"/>
                  <a:gd name="connsiteX4" fmla="*/ 1931 w 132313"/>
                  <a:gd name="connsiteY4" fmla="*/ 69602 h 1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13" h="105700">
                    <a:moveTo>
                      <a:pt x="1931" y="69602"/>
                    </a:moveTo>
                    <a:cubicBezTo>
                      <a:pt x="1931" y="69602"/>
                      <a:pt x="84825" y="78"/>
                      <a:pt x="107554" y="78"/>
                    </a:cubicBezTo>
                    <a:cubicBezTo>
                      <a:pt x="140979" y="-2596"/>
                      <a:pt x="134294" y="64254"/>
                      <a:pt x="123598" y="76287"/>
                    </a:cubicBezTo>
                    <a:cubicBezTo>
                      <a:pt x="106217" y="95005"/>
                      <a:pt x="38030" y="105701"/>
                      <a:pt x="38030" y="105701"/>
                    </a:cubicBezTo>
                    <a:cubicBezTo>
                      <a:pt x="38030" y="105701"/>
                      <a:pt x="-10102" y="93668"/>
                      <a:pt x="1931" y="69602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43077F8B-8302-695F-D63F-91369E1BD3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26618" y="3145794"/>
                <a:ext cx="702208" cy="517091"/>
              </a:xfrm>
              <a:custGeom>
                <a:avLst/>
                <a:gdLst>
                  <a:gd name="connsiteX0" fmla="*/ 21684 w 702208"/>
                  <a:gd name="connsiteY0" fmla="*/ 7391 h 517091"/>
                  <a:gd name="connsiteX1" fmla="*/ 696867 w 702208"/>
                  <a:gd name="connsiteY1" fmla="*/ 494057 h 517091"/>
                  <a:gd name="connsiteX2" fmla="*/ 401391 w 702208"/>
                  <a:gd name="connsiteY2" fmla="*/ 193233 h 517091"/>
                  <a:gd name="connsiteX3" fmla="*/ 21684 w 702208"/>
                  <a:gd name="connsiteY3" fmla="*/ 7391 h 51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08" h="517091">
                    <a:moveTo>
                      <a:pt x="21684" y="7391"/>
                    </a:moveTo>
                    <a:cubicBezTo>
                      <a:pt x="-134744" y="217299"/>
                      <a:pt x="603277" y="617061"/>
                      <a:pt x="696867" y="494057"/>
                    </a:cubicBezTo>
                    <a:cubicBezTo>
                      <a:pt x="734303" y="444588"/>
                      <a:pt x="568515" y="309552"/>
                      <a:pt x="401391" y="193233"/>
                    </a:cubicBezTo>
                    <a:cubicBezTo>
                      <a:pt x="231593" y="72903"/>
                      <a:pt x="61794" y="-28708"/>
                      <a:pt x="21684" y="7391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48" name="Graphic 2">
                <a:extLst>
                  <a:ext uri="{FF2B5EF4-FFF2-40B4-BE49-F238E27FC236}">
                    <a16:creationId xmlns:a16="http://schemas.microsoft.com/office/drawing/2014/main" id="{BC68ADB9-6FEC-B1E1-E6F1-7E6A1B16537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83631" y="3221372"/>
                <a:ext cx="669304" cy="441061"/>
                <a:chOff x="2583631" y="3221372"/>
                <a:chExt cx="669304" cy="441061"/>
              </a:xfrm>
            </p:grpSpPr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3B3C8248-6047-1778-C7C0-579791367E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192771" y="3221372"/>
                  <a:ext cx="60164" cy="84230"/>
                </a:xfrm>
                <a:custGeom>
                  <a:avLst/>
                  <a:gdLst>
                    <a:gd name="connsiteX0" fmla="*/ 0 w 60164"/>
                    <a:gd name="connsiteY0" fmla="*/ 28077 h 84230"/>
                    <a:gd name="connsiteX1" fmla="*/ 26740 w 60164"/>
                    <a:gd name="connsiteY1" fmla="*/ 0 h 84230"/>
                    <a:gd name="connsiteX2" fmla="*/ 60165 w 60164"/>
                    <a:gd name="connsiteY2" fmla="*/ 54817 h 84230"/>
                    <a:gd name="connsiteX3" fmla="*/ 30751 w 60164"/>
                    <a:gd name="connsiteY3" fmla="*/ 84231 h 84230"/>
                    <a:gd name="connsiteX4" fmla="*/ 0 w 60164"/>
                    <a:gd name="connsiteY4" fmla="*/ 28077 h 84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84230">
                      <a:moveTo>
                        <a:pt x="0" y="28077"/>
                      </a:moveTo>
                      <a:lnTo>
                        <a:pt x="26740" y="0"/>
                      </a:lnTo>
                      <a:cubicBezTo>
                        <a:pt x="26740" y="0"/>
                        <a:pt x="46795" y="24066"/>
                        <a:pt x="60165" y="54817"/>
                      </a:cubicBezTo>
                      <a:lnTo>
                        <a:pt x="30751" y="84231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id="{AE361A4C-98E0-ED04-E809-A0A8BE932E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83631" y="3238728"/>
                  <a:ext cx="646423" cy="423705"/>
                </a:xfrm>
                <a:custGeom>
                  <a:avLst/>
                  <a:gdLst>
                    <a:gd name="connsiteX0" fmla="*/ 265532 w 646423"/>
                    <a:gd name="connsiteY0" fmla="*/ 361013 h 423705"/>
                    <a:gd name="connsiteX1" fmla="*/ 645239 w 646423"/>
                    <a:gd name="connsiteY1" fmla="*/ 76233 h 423705"/>
                    <a:gd name="connsiteX2" fmla="*/ 602455 w 646423"/>
                    <a:gd name="connsiteY2" fmla="*/ 25 h 423705"/>
                    <a:gd name="connsiteX3" fmla="*/ 385862 w 646423"/>
                    <a:gd name="connsiteY3" fmla="*/ 105648 h 423705"/>
                    <a:gd name="connsiteX4" fmla="*/ 7492 w 646423"/>
                    <a:gd name="connsiteY4" fmla="*/ 389090 h 423705"/>
                    <a:gd name="connsiteX5" fmla="*/ 265532 w 646423"/>
                    <a:gd name="connsiteY5" fmla="*/ 361013 h 423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6423" h="423705">
                      <a:moveTo>
                        <a:pt x="265532" y="361013"/>
                      </a:moveTo>
                      <a:cubicBezTo>
                        <a:pt x="443353" y="263413"/>
                        <a:pt x="641228" y="88266"/>
                        <a:pt x="645239" y="76233"/>
                      </a:cubicBezTo>
                      <a:cubicBezTo>
                        <a:pt x="653261" y="58853"/>
                        <a:pt x="618499" y="1362"/>
                        <a:pt x="602455" y="25"/>
                      </a:cubicBezTo>
                      <a:cubicBezTo>
                        <a:pt x="585074" y="-1312"/>
                        <a:pt x="491484" y="52168"/>
                        <a:pt x="385862" y="105648"/>
                      </a:cubicBezTo>
                      <a:cubicBezTo>
                        <a:pt x="280239" y="159127"/>
                        <a:pt x="-54010" y="221966"/>
                        <a:pt x="7492" y="389090"/>
                      </a:cubicBezTo>
                      <a:cubicBezTo>
                        <a:pt x="34232" y="463962"/>
                        <a:pt x="194671" y="399787"/>
                        <a:pt x="265532" y="361013"/>
                      </a:cubicBezTo>
                      <a:close/>
                    </a:path>
                  </a:pathLst>
                </a:custGeom>
                <a:solidFill>
                  <a:srgbClr val="CEC9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raphic 2">
                <a:extLst>
                  <a:ext uri="{FF2B5EF4-FFF2-40B4-BE49-F238E27FC236}">
                    <a16:creationId xmlns:a16="http://schemas.microsoft.com/office/drawing/2014/main" id="{D2A45519-82EA-CC02-0FBB-0A5352E9E45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564995" y="4029921"/>
                <a:ext cx="785574" cy="2311997"/>
                <a:chOff x="1564995" y="4029921"/>
                <a:chExt cx="785574" cy="2311997"/>
              </a:xfrm>
            </p:grpSpPr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id="{01067381-68C6-63EE-536B-1161FD62E1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4995" y="4029921"/>
                  <a:ext cx="785574" cy="2311997"/>
                </a:xfrm>
                <a:custGeom>
                  <a:avLst/>
                  <a:gdLst>
                    <a:gd name="connsiteX0" fmla="*/ 404425 w 785574"/>
                    <a:gd name="connsiteY0" fmla="*/ 2311998 h 2311997"/>
                    <a:gd name="connsiteX1" fmla="*/ 734663 w 785574"/>
                    <a:gd name="connsiteY1" fmla="*/ 109967 h 2311997"/>
                    <a:gd name="connsiteX2" fmla="*/ 114297 w 785574"/>
                    <a:gd name="connsiteY2" fmla="*/ 48465 h 2311997"/>
                    <a:gd name="connsiteX3" fmla="*/ 653 w 785574"/>
                    <a:gd name="connsiteY3" fmla="*/ 406779 h 2311997"/>
                    <a:gd name="connsiteX4" fmla="*/ 217246 w 785574"/>
                    <a:gd name="connsiteY4" fmla="*/ 1226358 h 2311997"/>
                    <a:gd name="connsiteX5" fmla="*/ 155744 w 785574"/>
                    <a:gd name="connsiteY5" fmla="*/ 1652859 h 2311997"/>
                    <a:gd name="connsiteX6" fmla="*/ 317520 w 785574"/>
                    <a:gd name="connsiteY6" fmla="*/ 2311998 h 2311997"/>
                    <a:gd name="connsiteX7" fmla="*/ 404425 w 785574"/>
                    <a:gd name="connsiteY7" fmla="*/ 2311998 h 2311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85574" h="2311997">
                      <a:moveTo>
                        <a:pt x="404425" y="2311998"/>
                      </a:moveTo>
                      <a:cubicBezTo>
                        <a:pt x="596953" y="1221010"/>
                        <a:pt x="908473" y="482988"/>
                        <a:pt x="734663" y="109967"/>
                      </a:cubicBezTo>
                      <a:cubicBezTo>
                        <a:pt x="643747" y="-85235"/>
                        <a:pt x="304150" y="36432"/>
                        <a:pt x="114297" y="48465"/>
                      </a:cubicBezTo>
                      <a:cubicBezTo>
                        <a:pt x="114297" y="48465"/>
                        <a:pt x="-10043" y="206230"/>
                        <a:pt x="653" y="406779"/>
                      </a:cubicBezTo>
                      <a:cubicBezTo>
                        <a:pt x="11349" y="607329"/>
                        <a:pt x="217246" y="1226358"/>
                        <a:pt x="217246" y="1226358"/>
                      </a:cubicBezTo>
                      <a:cubicBezTo>
                        <a:pt x="217246" y="1226358"/>
                        <a:pt x="139700" y="1545900"/>
                        <a:pt x="155744" y="1652859"/>
                      </a:cubicBezTo>
                      <a:cubicBezTo>
                        <a:pt x="171788" y="1759819"/>
                        <a:pt x="296129" y="2190331"/>
                        <a:pt x="317520" y="2311998"/>
                      </a:cubicBezTo>
                      <a:lnTo>
                        <a:pt x="404425" y="2311998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CC663A0F-B515-3416-FDA5-B9B89096F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5647" y="4430016"/>
                  <a:ext cx="550842" cy="1911903"/>
                </a:xfrm>
                <a:custGeom>
                  <a:avLst/>
                  <a:gdLst>
                    <a:gd name="connsiteX0" fmla="*/ 550842 w 550842"/>
                    <a:gd name="connsiteY0" fmla="*/ 2674 h 1911903"/>
                    <a:gd name="connsiteX1" fmla="*/ 477307 w 550842"/>
                    <a:gd name="connsiteY1" fmla="*/ 45458 h 1911903"/>
                    <a:gd name="connsiteX2" fmla="*/ 418480 w 550842"/>
                    <a:gd name="connsiteY2" fmla="*/ 838296 h 1911903"/>
                    <a:gd name="connsiteX3" fmla="*/ 358315 w 550842"/>
                    <a:gd name="connsiteY3" fmla="*/ 1911904 h 1911903"/>
                    <a:gd name="connsiteX4" fmla="*/ 280769 w 550842"/>
                    <a:gd name="connsiteY4" fmla="*/ 1911904 h 1911903"/>
                    <a:gd name="connsiteX5" fmla="*/ 155092 w 550842"/>
                    <a:gd name="connsiteY5" fmla="*/ 1252765 h 1911903"/>
                    <a:gd name="connsiteX6" fmla="*/ 216593 w 550842"/>
                    <a:gd name="connsiteY6" fmla="*/ 826263 h 1911903"/>
                    <a:gd name="connsiteX7" fmla="*/ 0 w 550842"/>
                    <a:gd name="connsiteY7" fmla="*/ 6685 h 1911903"/>
                    <a:gd name="connsiteX8" fmla="*/ 326227 w 550842"/>
                    <a:gd name="connsiteY8" fmla="*/ 871721 h 1911903"/>
                    <a:gd name="connsiteX9" fmla="*/ 426502 w 550842"/>
                    <a:gd name="connsiteY9" fmla="*/ 41447 h 1911903"/>
                    <a:gd name="connsiteX10" fmla="*/ 352967 w 550842"/>
                    <a:gd name="connsiteY10" fmla="*/ 0 h 1911903"/>
                    <a:gd name="connsiteX11" fmla="*/ 550842 w 550842"/>
                    <a:gd name="connsiteY11" fmla="*/ 2674 h 1911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842" h="1911903">
                      <a:moveTo>
                        <a:pt x="550842" y="2674"/>
                      </a:moveTo>
                      <a:lnTo>
                        <a:pt x="477307" y="45458"/>
                      </a:lnTo>
                      <a:cubicBezTo>
                        <a:pt x="477307" y="45458"/>
                        <a:pt x="418480" y="784817"/>
                        <a:pt x="418480" y="838296"/>
                      </a:cubicBezTo>
                      <a:cubicBezTo>
                        <a:pt x="419817" y="891776"/>
                        <a:pt x="362326" y="1734083"/>
                        <a:pt x="358315" y="1911904"/>
                      </a:cubicBezTo>
                      <a:lnTo>
                        <a:pt x="280769" y="1911904"/>
                      </a:lnTo>
                      <a:cubicBezTo>
                        <a:pt x="280769" y="1911904"/>
                        <a:pt x="171135" y="1330311"/>
                        <a:pt x="155092" y="1252765"/>
                      </a:cubicBezTo>
                      <a:cubicBezTo>
                        <a:pt x="140385" y="1181904"/>
                        <a:pt x="183168" y="978681"/>
                        <a:pt x="216593" y="826263"/>
                      </a:cubicBezTo>
                      <a:cubicBezTo>
                        <a:pt x="216593" y="826263"/>
                        <a:pt x="25403" y="241996"/>
                        <a:pt x="0" y="6685"/>
                      </a:cubicBezTo>
                      <a:cubicBezTo>
                        <a:pt x="33425" y="183169"/>
                        <a:pt x="232637" y="877069"/>
                        <a:pt x="326227" y="871721"/>
                      </a:cubicBezTo>
                      <a:cubicBezTo>
                        <a:pt x="419817" y="866373"/>
                        <a:pt x="426502" y="41447"/>
                        <a:pt x="426502" y="41447"/>
                      </a:cubicBezTo>
                      <a:lnTo>
                        <a:pt x="352967" y="0"/>
                      </a:lnTo>
                      <a:lnTo>
                        <a:pt x="550842" y="2674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735C33CD-A56F-6ACA-A432-D44032CC78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920792" y="4474137"/>
                  <a:ext cx="324048" cy="1865118"/>
                </a:xfrm>
                <a:custGeom>
                  <a:avLst/>
                  <a:gdLst>
                    <a:gd name="connsiteX0" fmla="*/ 324049 w 324048"/>
                    <a:gd name="connsiteY0" fmla="*/ 615018 h 1865118"/>
                    <a:gd name="connsiteX1" fmla="*/ 174305 w 324048"/>
                    <a:gd name="connsiteY1" fmla="*/ 827600 h 1865118"/>
                    <a:gd name="connsiteX2" fmla="*/ 122162 w 324048"/>
                    <a:gd name="connsiteY2" fmla="*/ 0 h 1865118"/>
                    <a:gd name="connsiteX3" fmla="*/ 87400 w 324048"/>
                    <a:gd name="connsiteY3" fmla="*/ 13370 h 1865118"/>
                    <a:gd name="connsiteX4" fmla="*/ 3170 w 324048"/>
                    <a:gd name="connsiteY4" fmla="*/ 1865109 h 1865118"/>
                    <a:gd name="connsiteX5" fmla="*/ 84726 w 324048"/>
                    <a:gd name="connsiteY5" fmla="*/ 1865109 h 1865118"/>
                    <a:gd name="connsiteX6" fmla="*/ 324049 w 324048"/>
                    <a:gd name="connsiteY6" fmla="*/ 615018 h 1865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4048" h="1865118">
                      <a:moveTo>
                        <a:pt x="324049" y="615018"/>
                      </a:moveTo>
                      <a:cubicBezTo>
                        <a:pt x="324049" y="615018"/>
                        <a:pt x="227785" y="844981"/>
                        <a:pt x="174305" y="827600"/>
                      </a:cubicBezTo>
                      <a:cubicBezTo>
                        <a:pt x="122162" y="811556"/>
                        <a:pt x="95422" y="232637"/>
                        <a:pt x="122162" y="0"/>
                      </a:cubicBezTo>
                      <a:lnTo>
                        <a:pt x="87400" y="13370"/>
                      </a:lnTo>
                      <a:cubicBezTo>
                        <a:pt x="87400" y="13370"/>
                        <a:pt x="-19559" y="1790237"/>
                        <a:pt x="3170" y="1865109"/>
                      </a:cubicBezTo>
                      <a:lnTo>
                        <a:pt x="84726" y="1865109"/>
                      </a:lnTo>
                      <a:cubicBezTo>
                        <a:pt x="84726" y="1867782"/>
                        <a:pt x="132858" y="1324962"/>
                        <a:pt x="324049" y="615018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03EF5B1B-DEDF-DD38-2A67-967CDC6024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99478" y="3134079"/>
                <a:ext cx="801516" cy="1007145"/>
              </a:xfrm>
              <a:custGeom>
                <a:avLst/>
                <a:gdLst>
                  <a:gd name="connsiteX0" fmla="*/ 801517 w 801516"/>
                  <a:gd name="connsiteY0" fmla="*/ 1007145 h 1007145"/>
                  <a:gd name="connsiteX1" fmla="*/ 178477 w 801516"/>
                  <a:gd name="connsiteY1" fmla="*/ 942970 h 1007145"/>
                  <a:gd name="connsiteX2" fmla="*/ 325547 w 801516"/>
                  <a:gd name="connsiteY2" fmla="*/ 706321 h 1007145"/>
                  <a:gd name="connsiteX3" fmla="*/ 72854 w 801516"/>
                  <a:gd name="connsiteY3" fmla="*/ 412182 h 1007145"/>
                  <a:gd name="connsiteX4" fmla="*/ 16701 w 801516"/>
                  <a:gd name="connsiteY4" fmla="*/ 159490 h 1007145"/>
                  <a:gd name="connsiteX5" fmla="*/ 580913 w 801516"/>
                  <a:gd name="connsiteY5" fmla="*/ 12421 h 1007145"/>
                  <a:gd name="connsiteX6" fmla="*/ 737341 w 801516"/>
                  <a:gd name="connsiteY6" fmla="*/ 307897 h 1007145"/>
                  <a:gd name="connsiteX7" fmla="*/ 665143 w 801516"/>
                  <a:gd name="connsiteY7" fmla="*/ 654179 h 1007145"/>
                  <a:gd name="connsiteX8" fmla="*/ 801517 w 801516"/>
                  <a:gd name="connsiteY8" fmla="*/ 1007145 h 100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516" h="1007145">
                    <a:moveTo>
                      <a:pt x="801517" y="1007145"/>
                    </a:moveTo>
                    <a:cubicBezTo>
                      <a:pt x="801517" y="1007145"/>
                      <a:pt x="487323" y="922915"/>
                      <a:pt x="178477" y="942970"/>
                    </a:cubicBezTo>
                    <a:cubicBezTo>
                      <a:pt x="178477" y="942970"/>
                      <a:pt x="326883" y="757127"/>
                      <a:pt x="325547" y="706321"/>
                    </a:cubicBezTo>
                    <a:cubicBezTo>
                      <a:pt x="325547" y="674233"/>
                      <a:pt x="170455" y="533849"/>
                      <a:pt x="72854" y="412182"/>
                    </a:cubicBezTo>
                    <a:cubicBezTo>
                      <a:pt x="14027" y="339985"/>
                      <a:pt x="-23409" y="190241"/>
                      <a:pt x="16701" y="159490"/>
                    </a:cubicBezTo>
                    <a:cubicBezTo>
                      <a:pt x="67506" y="120717"/>
                      <a:pt x="289448" y="-46407"/>
                      <a:pt x="580913" y="12421"/>
                    </a:cubicBezTo>
                    <a:cubicBezTo>
                      <a:pt x="580913" y="12421"/>
                      <a:pt x="738678" y="262439"/>
                      <a:pt x="737341" y="307897"/>
                    </a:cubicBezTo>
                    <a:cubicBezTo>
                      <a:pt x="734667" y="424216"/>
                      <a:pt x="659795" y="575296"/>
                      <a:pt x="665143" y="654179"/>
                    </a:cubicBezTo>
                    <a:cubicBezTo>
                      <a:pt x="673165" y="734398"/>
                      <a:pt x="731993" y="874783"/>
                      <a:pt x="801517" y="1007145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F8EC16-2D3E-816D-F264-B5109D2514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95061" y="3444644"/>
                <a:ext cx="673845" cy="636415"/>
              </a:xfrm>
              <a:custGeom>
                <a:avLst/>
                <a:gdLst>
                  <a:gd name="connsiteX0" fmla="*/ 0 w 673845"/>
                  <a:gd name="connsiteY0" fmla="*/ 129694 h 636415"/>
                  <a:gd name="connsiteX1" fmla="*/ 229963 w 673845"/>
                  <a:gd name="connsiteY1" fmla="*/ 397093 h 636415"/>
                  <a:gd name="connsiteX2" fmla="*/ 101612 w 673845"/>
                  <a:gd name="connsiteY2" fmla="*/ 609676 h 636415"/>
                  <a:gd name="connsiteX3" fmla="*/ 101612 w 673845"/>
                  <a:gd name="connsiteY3" fmla="*/ 609676 h 636415"/>
                  <a:gd name="connsiteX4" fmla="*/ 673846 w 673845"/>
                  <a:gd name="connsiteY4" fmla="*/ 636415 h 636415"/>
                  <a:gd name="connsiteX5" fmla="*/ 570897 w 673845"/>
                  <a:gd name="connsiteY5" fmla="*/ 346288 h 636415"/>
                  <a:gd name="connsiteX6" fmla="*/ 643095 w 673845"/>
                  <a:gd name="connsiteY6" fmla="*/ 6 h 636415"/>
                  <a:gd name="connsiteX7" fmla="*/ 0 w 673845"/>
                  <a:gd name="connsiteY7" fmla="*/ 129694 h 63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845" h="636415">
                    <a:moveTo>
                      <a:pt x="0" y="129694"/>
                    </a:moveTo>
                    <a:cubicBezTo>
                      <a:pt x="97601" y="243339"/>
                      <a:pt x="229963" y="367680"/>
                      <a:pt x="229963" y="397093"/>
                    </a:cubicBezTo>
                    <a:cubicBezTo>
                      <a:pt x="231300" y="437203"/>
                      <a:pt x="141722" y="557533"/>
                      <a:pt x="101612" y="609676"/>
                    </a:cubicBezTo>
                    <a:lnTo>
                      <a:pt x="101612" y="609676"/>
                    </a:lnTo>
                    <a:cubicBezTo>
                      <a:pt x="101612" y="609676"/>
                      <a:pt x="418480" y="477313"/>
                      <a:pt x="673846" y="636415"/>
                    </a:cubicBezTo>
                    <a:cubicBezTo>
                      <a:pt x="617692" y="524108"/>
                      <a:pt x="574908" y="411800"/>
                      <a:pt x="570897" y="346288"/>
                    </a:cubicBezTo>
                    <a:cubicBezTo>
                      <a:pt x="565549" y="267405"/>
                      <a:pt x="640421" y="116324"/>
                      <a:pt x="643095" y="6"/>
                    </a:cubicBezTo>
                    <a:cubicBezTo>
                      <a:pt x="643095" y="-1331"/>
                      <a:pt x="598974" y="223284"/>
                      <a:pt x="0" y="12969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A286B7A-E9AF-7C6A-077A-D826B0C11B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872" y="3290190"/>
                <a:ext cx="642584" cy="593896"/>
              </a:xfrm>
              <a:custGeom>
                <a:avLst/>
                <a:gdLst>
                  <a:gd name="connsiteX0" fmla="*/ 31644 w 642584"/>
                  <a:gd name="connsiteY0" fmla="*/ 4717 h 593896"/>
                  <a:gd name="connsiteX1" fmla="*/ 634629 w 642584"/>
                  <a:gd name="connsiteY1" fmla="*/ 578288 h 593896"/>
                  <a:gd name="connsiteX2" fmla="*/ 383273 w 642584"/>
                  <a:gd name="connsiteY2" fmla="*/ 240028 h 593896"/>
                  <a:gd name="connsiteX3" fmla="*/ 31644 w 642584"/>
                  <a:gd name="connsiteY3" fmla="*/ 4717 h 5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584" h="593896">
                    <a:moveTo>
                      <a:pt x="31644" y="4717"/>
                    </a:moveTo>
                    <a:cubicBezTo>
                      <a:pt x="-152862" y="190559"/>
                      <a:pt x="524995" y="687922"/>
                      <a:pt x="634629" y="578288"/>
                    </a:cubicBezTo>
                    <a:cubicBezTo>
                      <a:pt x="678749" y="534167"/>
                      <a:pt x="531680" y="379075"/>
                      <a:pt x="383273" y="240028"/>
                    </a:cubicBezTo>
                    <a:cubicBezTo>
                      <a:pt x="230856" y="98306"/>
                      <a:pt x="77101" y="-26034"/>
                      <a:pt x="31644" y="471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58" name="Graphic 2">
                <a:extLst>
                  <a:ext uri="{FF2B5EF4-FFF2-40B4-BE49-F238E27FC236}">
                    <a16:creationId xmlns:a16="http://schemas.microsoft.com/office/drawing/2014/main" id="{E48C5A1E-3864-00FD-C7E2-3A954E9CE73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390501" y="2290831"/>
                <a:ext cx="722496" cy="1151088"/>
                <a:chOff x="1390501" y="2290831"/>
                <a:chExt cx="722496" cy="1151088"/>
              </a:xfrm>
            </p:grpSpPr>
            <p:grpSp>
              <p:nvGrpSpPr>
                <p:cNvPr id="459" name="Graphic 2">
                  <a:extLst>
                    <a:ext uri="{FF2B5EF4-FFF2-40B4-BE49-F238E27FC236}">
                      <a16:creationId xmlns:a16="http://schemas.microsoft.com/office/drawing/2014/main" id="{75CAB786-F127-82B0-2676-07E902FD84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92178" y="3127717"/>
                  <a:ext cx="473772" cy="136438"/>
                  <a:chOff x="1592178" y="3127717"/>
                  <a:chExt cx="473772" cy="136438"/>
                </a:xfrm>
                <a:solidFill>
                  <a:srgbClr val="C2BCD8"/>
                </a:solidFill>
              </p:grpSpPr>
              <p:sp>
                <p:nvSpPr>
                  <p:cNvPr id="460" name="Freeform: Shape 459">
                    <a:extLst>
                      <a:ext uri="{FF2B5EF4-FFF2-40B4-BE49-F238E27FC236}">
                        <a16:creationId xmlns:a16="http://schemas.microsoft.com/office/drawing/2014/main" id="{F09F84E6-5D9D-1A15-E46E-DE2FE8AFDE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92178" y="3191903"/>
                    <a:ext cx="93798" cy="48243"/>
                  </a:xfrm>
                  <a:custGeom>
                    <a:avLst/>
                    <a:gdLst>
                      <a:gd name="connsiteX0" fmla="*/ 93799 w 93798"/>
                      <a:gd name="connsiteY0" fmla="*/ 55 h 48243"/>
                      <a:gd name="connsiteX1" fmla="*/ 25612 w 93798"/>
                      <a:gd name="connsiteY1" fmla="*/ 41501 h 48243"/>
                      <a:gd name="connsiteX2" fmla="*/ 209 w 93798"/>
                      <a:gd name="connsiteY2" fmla="*/ 29468 h 48243"/>
                      <a:gd name="connsiteX3" fmla="*/ 93799 w 93798"/>
                      <a:gd name="connsiteY3" fmla="*/ 55 h 4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798" h="48243">
                        <a:moveTo>
                          <a:pt x="93799" y="55"/>
                        </a:moveTo>
                        <a:cubicBezTo>
                          <a:pt x="93799" y="55"/>
                          <a:pt x="51015" y="25458"/>
                          <a:pt x="25612" y="41501"/>
                        </a:cubicBezTo>
                        <a:cubicBezTo>
                          <a:pt x="25612" y="41501"/>
                          <a:pt x="4220" y="62893"/>
                          <a:pt x="209" y="29468"/>
                        </a:cubicBezTo>
                        <a:cubicBezTo>
                          <a:pt x="-5139" y="-2619"/>
                          <a:pt x="93799" y="55"/>
                          <a:pt x="93799" y="55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" name="Freeform: Shape 460">
                    <a:extLst>
                      <a:ext uri="{FF2B5EF4-FFF2-40B4-BE49-F238E27FC236}">
                        <a16:creationId xmlns:a16="http://schemas.microsoft.com/office/drawing/2014/main" id="{EB2DD8E0-0F5E-21FC-7D86-55C9CA3E12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4017" y="3127717"/>
                    <a:ext cx="121932" cy="136438"/>
                  </a:xfrm>
                  <a:custGeom>
                    <a:avLst/>
                    <a:gdLst>
                      <a:gd name="connsiteX0" fmla="*/ 0 w 121932"/>
                      <a:gd name="connsiteY0" fmla="*/ 8087 h 136438"/>
                      <a:gd name="connsiteX1" fmla="*/ 73535 w 121932"/>
                      <a:gd name="connsiteY1" fmla="*/ 13435 h 136438"/>
                      <a:gd name="connsiteX2" fmla="*/ 114982 w 121932"/>
                      <a:gd name="connsiteY2" fmla="*/ 136439 h 136438"/>
                      <a:gd name="connsiteX3" fmla="*/ 116319 w 121932"/>
                      <a:gd name="connsiteY3" fmla="*/ 16109 h 136438"/>
                      <a:gd name="connsiteX4" fmla="*/ 0 w 121932"/>
                      <a:gd name="connsiteY4" fmla="*/ 8087 h 13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32" h="136438">
                        <a:moveTo>
                          <a:pt x="0" y="8087"/>
                        </a:moveTo>
                        <a:lnTo>
                          <a:pt x="73535" y="13435"/>
                        </a:lnTo>
                        <a:cubicBezTo>
                          <a:pt x="73535" y="13435"/>
                          <a:pt x="116319" y="50871"/>
                          <a:pt x="114982" y="136439"/>
                        </a:cubicBezTo>
                        <a:cubicBezTo>
                          <a:pt x="114982" y="136439"/>
                          <a:pt x="129689" y="45523"/>
                          <a:pt x="116319" y="16109"/>
                        </a:cubicBezTo>
                        <a:cubicBezTo>
                          <a:pt x="104286" y="-14642"/>
                          <a:pt x="0" y="8087"/>
                          <a:pt x="0" y="8087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2" name="Freeform: Shape 461">
                  <a:extLst>
                    <a:ext uri="{FF2B5EF4-FFF2-40B4-BE49-F238E27FC236}">
                      <a16:creationId xmlns:a16="http://schemas.microsoft.com/office/drawing/2014/main" id="{DEFD82AD-C52B-761F-BE41-94D28F671F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985" y="3068612"/>
                  <a:ext cx="474350" cy="170140"/>
                </a:xfrm>
                <a:custGeom>
                  <a:avLst/>
                  <a:gdLst>
                    <a:gd name="connsiteX0" fmla="*/ 13087 w 474350"/>
                    <a:gd name="connsiteY0" fmla="*/ 170141 h 170140"/>
                    <a:gd name="connsiteX1" fmla="*/ 200266 w 474350"/>
                    <a:gd name="connsiteY1" fmla="*/ 11039 h 170140"/>
                    <a:gd name="connsiteX2" fmla="*/ 474350 w 474350"/>
                    <a:gd name="connsiteY2" fmla="*/ 75214 h 170140"/>
                    <a:gd name="connsiteX3" fmla="*/ 399479 w 474350"/>
                    <a:gd name="connsiteY3" fmla="*/ 68529 h 170140"/>
                    <a:gd name="connsiteX4" fmla="*/ 13087 w 474350"/>
                    <a:gd name="connsiteY4" fmla="*/ 170141 h 170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350" h="170140">
                      <a:moveTo>
                        <a:pt x="13087" y="170141"/>
                      </a:moveTo>
                      <a:cubicBezTo>
                        <a:pt x="13087" y="170141"/>
                        <a:pt x="-73818" y="79225"/>
                        <a:pt x="200266" y="11039"/>
                      </a:cubicBezTo>
                      <a:cubicBezTo>
                        <a:pt x="444937" y="-34419"/>
                        <a:pt x="474350" y="75214"/>
                        <a:pt x="474350" y="75214"/>
                      </a:cubicBezTo>
                      <a:lnTo>
                        <a:pt x="399479" y="68529"/>
                      </a:lnTo>
                      <a:lnTo>
                        <a:pt x="13087" y="17014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id="{09D06B1F-B0B6-B02D-20A2-751346E495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515059"/>
                  <a:ext cx="722496" cy="866171"/>
                </a:xfrm>
                <a:custGeom>
                  <a:avLst/>
                  <a:gdLst>
                    <a:gd name="connsiteX0" fmla="*/ 0 w 722496"/>
                    <a:gd name="connsiteY0" fmla="*/ 369390 h 866171"/>
                    <a:gd name="connsiteX1" fmla="*/ 147070 w 722496"/>
                    <a:gd name="connsiteY1" fmla="*/ 584646 h 866171"/>
                    <a:gd name="connsiteX2" fmla="*/ 121667 w 722496"/>
                    <a:gd name="connsiteY2" fmla="*/ 634115 h 866171"/>
                    <a:gd name="connsiteX3" fmla="*/ 208571 w 722496"/>
                    <a:gd name="connsiteY3" fmla="*/ 725031 h 866171"/>
                    <a:gd name="connsiteX4" fmla="*/ 636410 w 722496"/>
                    <a:gd name="connsiteY4" fmla="*/ 856056 h 866171"/>
                    <a:gd name="connsiteX5" fmla="*/ 671172 w 722496"/>
                    <a:gd name="connsiteY5" fmla="*/ 628767 h 866171"/>
                    <a:gd name="connsiteX6" fmla="*/ 709945 w 722496"/>
                    <a:gd name="connsiteY6" fmla="*/ 532503 h 866171"/>
                    <a:gd name="connsiteX7" fmla="*/ 668498 w 722496"/>
                    <a:gd name="connsiteY7" fmla="*/ 509774 h 866171"/>
                    <a:gd name="connsiteX8" fmla="*/ 721978 w 722496"/>
                    <a:gd name="connsiteY8" fmla="*/ 379 h 866171"/>
                    <a:gd name="connsiteX9" fmla="*/ 0 w 722496"/>
                    <a:gd name="connsiteY9" fmla="*/ 369390 h 8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2496" h="866171">
                      <a:moveTo>
                        <a:pt x="0" y="369390"/>
                      </a:moveTo>
                      <a:cubicBezTo>
                        <a:pt x="0" y="369390"/>
                        <a:pt x="149744" y="564591"/>
                        <a:pt x="147070" y="584646"/>
                      </a:cubicBezTo>
                      <a:cubicBezTo>
                        <a:pt x="144395" y="606038"/>
                        <a:pt x="118993" y="618071"/>
                        <a:pt x="121667" y="634115"/>
                      </a:cubicBezTo>
                      <a:cubicBezTo>
                        <a:pt x="128352" y="674225"/>
                        <a:pt x="208571" y="725031"/>
                        <a:pt x="208571" y="725031"/>
                      </a:cubicBezTo>
                      <a:cubicBezTo>
                        <a:pt x="208571" y="725031"/>
                        <a:pt x="475970" y="910873"/>
                        <a:pt x="636410" y="856056"/>
                      </a:cubicBezTo>
                      <a:cubicBezTo>
                        <a:pt x="636410" y="856056"/>
                        <a:pt x="716630" y="806587"/>
                        <a:pt x="671172" y="628767"/>
                      </a:cubicBezTo>
                      <a:cubicBezTo>
                        <a:pt x="671172" y="628767"/>
                        <a:pt x="717967" y="556569"/>
                        <a:pt x="709945" y="532503"/>
                      </a:cubicBezTo>
                      <a:cubicBezTo>
                        <a:pt x="701923" y="508437"/>
                        <a:pt x="668498" y="509774"/>
                        <a:pt x="668498" y="509774"/>
                      </a:cubicBezTo>
                      <a:cubicBezTo>
                        <a:pt x="668498" y="509774"/>
                        <a:pt x="728663" y="290507"/>
                        <a:pt x="721978" y="379"/>
                      </a:cubicBezTo>
                      <a:cubicBezTo>
                        <a:pt x="721978" y="379"/>
                        <a:pt x="262051" y="-26361"/>
                        <a:pt x="0" y="369390"/>
                      </a:cubicBezTo>
                      <a:close/>
                    </a:path>
                  </a:pathLst>
                </a:custGeom>
                <a:solidFill>
                  <a:srgbClr val="E5E1EF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: Shape 463">
                  <a:extLst>
                    <a:ext uri="{FF2B5EF4-FFF2-40B4-BE49-F238E27FC236}">
                      <a16:creationId xmlns:a16="http://schemas.microsoft.com/office/drawing/2014/main" id="{45FA9939-184B-9AB8-AB94-0940057C2C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17790" y="3135804"/>
                  <a:ext cx="426132" cy="197191"/>
                </a:xfrm>
                <a:custGeom>
                  <a:avLst/>
                  <a:gdLst>
                    <a:gd name="connsiteX0" fmla="*/ 68187 w 426132"/>
                    <a:gd name="connsiteY0" fmla="*/ 56154 h 197191"/>
                    <a:gd name="connsiteX1" fmla="*/ 0 w 426132"/>
                    <a:gd name="connsiteY1" fmla="*/ 97601 h 197191"/>
                    <a:gd name="connsiteX2" fmla="*/ 373022 w 426132"/>
                    <a:gd name="connsiteY2" fmla="*/ 180494 h 197191"/>
                    <a:gd name="connsiteX3" fmla="*/ 399762 w 426132"/>
                    <a:gd name="connsiteY3" fmla="*/ 5348 h 197191"/>
                    <a:gd name="connsiteX4" fmla="*/ 326227 w 426132"/>
                    <a:gd name="connsiteY4" fmla="*/ 0 h 197191"/>
                    <a:gd name="connsiteX5" fmla="*/ 68187 w 426132"/>
                    <a:gd name="connsiteY5" fmla="*/ 56154 h 19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132" h="197191">
                      <a:moveTo>
                        <a:pt x="68187" y="56154"/>
                      </a:moveTo>
                      <a:cubicBezTo>
                        <a:pt x="68187" y="56154"/>
                        <a:pt x="34762" y="74872"/>
                        <a:pt x="0" y="97601"/>
                      </a:cubicBezTo>
                      <a:cubicBezTo>
                        <a:pt x="0" y="97601"/>
                        <a:pt x="219267" y="246007"/>
                        <a:pt x="373022" y="180494"/>
                      </a:cubicBezTo>
                      <a:cubicBezTo>
                        <a:pt x="373022" y="180494"/>
                        <a:pt x="471959" y="136373"/>
                        <a:pt x="399762" y="5348"/>
                      </a:cubicBezTo>
                      <a:cubicBezTo>
                        <a:pt x="399762" y="5348"/>
                        <a:pt x="362326" y="0"/>
                        <a:pt x="326227" y="0"/>
                      </a:cubicBezTo>
                      <a:lnTo>
                        <a:pt x="68187" y="56154"/>
                      </a:lnTo>
                      <a:close/>
                    </a:path>
                  </a:pathLst>
                </a:custGeom>
                <a:solidFill>
                  <a:srgbClr val="D6434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: Shape 464">
                  <a:extLst>
                    <a:ext uri="{FF2B5EF4-FFF2-40B4-BE49-F238E27FC236}">
                      <a16:creationId xmlns:a16="http://schemas.microsoft.com/office/drawing/2014/main" id="{DD13E679-0FFA-49A7-0A6E-DFA9BD152D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472" y="2509061"/>
                  <a:ext cx="720296" cy="380651"/>
                </a:xfrm>
                <a:custGeom>
                  <a:avLst/>
                  <a:gdLst>
                    <a:gd name="connsiteX0" fmla="*/ 719670 w 720296"/>
                    <a:gd name="connsiteY0" fmla="*/ 7714 h 380651"/>
                    <a:gd name="connsiteX1" fmla="*/ 404139 w 720296"/>
                    <a:gd name="connsiteY1" fmla="*/ 277787 h 380651"/>
                    <a:gd name="connsiteX2" fmla="*/ 366 w 720296"/>
                    <a:gd name="connsiteY2" fmla="*/ 374051 h 380651"/>
                    <a:gd name="connsiteX3" fmla="*/ 315897 w 720296"/>
                    <a:gd name="connsiteY3" fmla="*/ 103978 h 380651"/>
                    <a:gd name="connsiteX4" fmla="*/ 719670 w 720296"/>
                    <a:gd name="connsiteY4" fmla="*/ 7714 h 38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296" h="380651">
                      <a:moveTo>
                        <a:pt x="719670" y="7714"/>
                      </a:moveTo>
                      <a:cubicBezTo>
                        <a:pt x="730366" y="27769"/>
                        <a:pt x="603351" y="177512"/>
                        <a:pt x="404139" y="277787"/>
                      </a:cubicBezTo>
                      <a:cubicBezTo>
                        <a:pt x="204927" y="379399"/>
                        <a:pt x="8388" y="391432"/>
                        <a:pt x="366" y="374051"/>
                      </a:cubicBezTo>
                      <a:cubicBezTo>
                        <a:pt x="-7656" y="356670"/>
                        <a:pt x="116685" y="204252"/>
                        <a:pt x="315897" y="103978"/>
                      </a:cubicBezTo>
                      <a:cubicBezTo>
                        <a:pt x="513773" y="2366"/>
                        <a:pt x="708974" y="-12341"/>
                        <a:pt x="719670" y="7714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: Shape 465">
                  <a:extLst>
                    <a:ext uri="{FF2B5EF4-FFF2-40B4-BE49-F238E27FC236}">
                      <a16:creationId xmlns:a16="http://schemas.microsoft.com/office/drawing/2014/main" id="{F048909E-7E6A-26ED-04D6-1DB60CC992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85977" y="3135749"/>
                  <a:ext cx="287726" cy="118585"/>
                </a:xfrm>
                <a:custGeom>
                  <a:avLst/>
                  <a:gdLst>
                    <a:gd name="connsiteX0" fmla="*/ 0 w 287726"/>
                    <a:gd name="connsiteY0" fmla="*/ 56209 h 118585"/>
                    <a:gd name="connsiteX1" fmla="*/ 212582 w 287726"/>
                    <a:gd name="connsiteY1" fmla="*/ 111026 h 118585"/>
                    <a:gd name="connsiteX2" fmla="*/ 258040 w 287726"/>
                    <a:gd name="connsiteY2" fmla="*/ 56 h 118585"/>
                    <a:gd name="connsiteX3" fmla="*/ 0 w 287726"/>
                    <a:gd name="connsiteY3" fmla="*/ 56209 h 118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7726" h="118585">
                      <a:moveTo>
                        <a:pt x="0" y="56209"/>
                      </a:moveTo>
                      <a:cubicBezTo>
                        <a:pt x="0" y="56209"/>
                        <a:pt x="77546" y="144451"/>
                        <a:pt x="212582" y="111026"/>
                      </a:cubicBezTo>
                      <a:cubicBezTo>
                        <a:pt x="348956" y="76264"/>
                        <a:pt x="258040" y="56"/>
                        <a:pt x="258040" y="56"/>
                      </a:cubicBezTo>
                      <a:cubicBezTo>
                        <a:pt x="258040" y="56"/>
                        <a:pt x="132363" y="-3956"/>
                        <a:pt x="0" y="5620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7" name="Graphic 2">
                  <a:extLst>
                    <a:ext uri="{FF2B5EF4-FFF2-40B4-BE49-F238E27FC236}">
                      <a16:creationId xmlns:a16="http://schemas.microsoft.com/office/drawing/2014/main" id="{920CEB13-8125-5003-15A6-8A83B5C28A5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91838" y="2509583"/>
                  <a:ext cx="719841" cy="379686"/>
                  <a:chOff x="1391838" y="2509583"/>
                  <a:chExt cx="719841" cy="379686"/>
                </a:xfrm>
                <a:solidFill>
                  <a:srgbClr val="B5B0CC"/>
                </a:solidFill>
              </p:grpSpPr>
              <p:sp>
                <p:nvSpPr>
                  <p:cNvPr id="468" name="Freeform: Shape 467">
                    <a:extLst>
                      <a:ext uri="{FF2B5EF4-FFF2-40B4-BE49-F238E27FC236}">
                        <a16:creationId xmlns:a16="http://schemas.microsoft.com/office/drawing/2014/main" id="{13A0DEBC-AAF9-16EF-FFFF-3F56139F32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3266" y="2509583"/>
                    <a:ext cx="198413" cy="123510"/>
                  </a:xfrm>
                  <a:custGeom>
                    <a:avLst/>
                    <a:gdLst>
                      <a:gd name="connsiteX0" fmla="*/ 197875 w 198413"/>
                      <a:gd name="connsiteY0" fmla="*/ 7192 h 123510"/>
                      <a:gd name="connsiteX1" fmla="*/ 0 w 198413"/>
                      <a:gd name="connsiteY1" fmla="*/ 24573 h 123510"/>
                      <a:gd name="connsiteX2" fmla="*/ 105623 w 198413"/>
                      <a:gd name="connsiteY2" fmla="*/ 123511 h 123510"/>
                      <a:gd name="connsiteX3" fmla="*/ 197875 w 198413"/>
                      <a:gd name="connsiteY3" fmla="*/ 7192 h 12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413" h="123510">
                        <a:moveTo>
                          <a:pt x="197875" y="7192"/>
                        </a:moveTo>
                        <a:cubicBezTo>
                          <a:pt x="191190" y="-4841"/>
                          <a:pt x="109634" y="-3504"/>
                          <a:pt x="0" y="24573"/>
                        </a:cubicBezTo>
                        <a:lnTo>
                          <a:pt x="105623" y="123511"/>
                        </a:lnTo>
                        <a:cubicBezTo>
                          <a:pt x="168462" y="66020"/>
                          <a:pt x="203223" y="17888"/>
                          <a:pt x="197875" y="7192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9" name="Freeform: Shape 468">
                    <a:extLst>
                      <a:ext uri="{FF2B5EF4-FFF2-40B4-BE49-F238E27FC236}">
                        <a16:creationId xmlns:a16="http://schemas.microsoft.com/office/drawing/2014/main" id="{5D7EA951-DF52-9449-5C93-4AB09E705F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91838" y="2697270"/>
                    <a:ext cx="255366" cy="192000"/>
                  </a:xfrm>
                  <a:custGeom>
                    <a:avLst/>
                    <a:gdLst>
                      <a:gd name="connsiteX0" fmla="*/ 0 w 255366"/>
                      <a:gd name="connsiteY0" fmla="*/ 180494 h 192000"/>
                      <a:gd name="connsiteX1" fmla="*/ 0 w 255366"/>
                      <a:gd name="connsiteY1" fmla="*/ 181831 h 192000"/>
                      <a:gd name="connsiteX2" fmla="*/ 0 w 255366"/>
                      <a:gd name="connsiteY2" fmla="*/ 185842 h 192000"/>
                      <a:gd name="connsiteX3" fmla="*/ 255366 w 255366"/>
                      <a:gd name="connsiteY3" fmla="*/ 151081 h 192000"/>
                      <a:gd name="connsiteX4" fmla="*/ 179158 w 255366"/>
                      <a:gd name="connsiteY4" fmla="*/ 0 h 192000"/>
                      <a:gd name="connsiteX5" fmla="*/ 0 w 255366"/>
                      <a:gd name="connsiteY5" fmla="*/ 180494 h 19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366" h="192000">
                        <a:moveTo>
                          <a:pt x="0" y="180494"/>
                        </a:moveTo>
                        <a:lnTo>
                          <a:pt x="0" y="181831"/>
                        </a:lnTo>
                        <a:cubicBezTo>
                          <a:pt x="0" y="183168"/>
                          <a:pt x="0" y="184505"/>
                          <a:pt x="0" y="185842"/>
                        </a:cubicBezTo>
                        <a:cubicBezTo>
                          <a:pt x="6685" y="197875"/>
                          <a:pt x="117656" y="195201"/>
                          <a:pt x="255366" y="151081"/>
                        </a:cubicBezTo>
                        <a:lnTo>
                          <a:pt x="179158" y="0"/>
                        </a:lnTo>
                        <a:cubicBezTo>
                          <a:pt x="70861" y="77546"/>
                          <a:pt x="5348" y="157766"/>
                          <a:pt x="0" y="180494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0" name="Freeform: Shape 469">
                  <a:extLst>
                    <a:ext uri="{FF2B5EF4-FFF2-40B4-BE49-F238E27FC236}">
                      <a16:creationId xmlns:a16="http://schemas.microsoft.com/office/drawing/2014/main" id="{779243BB-215D-DACC-4316-447FC7106CA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90776" y="2826958"/>
                  <a:ext cx="235311" cy="189853"/>
                </a:xfrm>
                <a:custGeom>
                  <a:avLst/>
                  <a:gdLst>
                    <a:gd name="connsiteX0" fmla="*/ 235311 w 235311"/>
                    <a:gd name="connsiteY0" fmla="*/ 94927 h 189853"/>
                    <a:gd name="connsiteX1" fmla="*/ 117656 w 235311"/>
                    <a:gd name="connsiteY1" fmla="*/ 189854 h 189853"/>
                    <a:gd name="connsiteX2" fmla="*/ 0 w 235311"/>
                    <a:gd name="connsiteY2" fmla="*/ 94927 h 189853"/>
                    <a:gd name="connsiteX3" fmla="*/ 117656 w 235311"/>
                    <a:gd name="connsiteY3" fmla="*/ 0 h 189853"/>
                    <a:gd name="connsiteX4" fmla="*/ 235311 w 235311"/>
                    <a:gd name="connsiteY4" fmla="*/ 94927 h 189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311" h="189853">
                      <a:moveTo>
                        <a:pt x="235311" y="94927"/>
                      </a:moveTo>
                      <a:cubicBezTo>
                        <a:pt x="235311" y="147353"/>
                        <a:pt x="182635" y="189854"/>
                        <a:pt x="117656" y="189854"/>
                      </a:cubicBezTo>
                      <a:cubicBezTo>
                        <a:pt x="52676" y="189854"/>
                        <a:pt x="0" y="147353"/>
                        <a:pt x="0" y="94927"/>
                      </a:cubicBezTo>
                      <a:cubicBezTo>
                        <a:pt x="0" y="42500"/>
                        <a:pt x="52676" y="0"/>
                        <a:pt x="117656" y="0"/>
                      </a:cubicBezTo>
                      <a:cubicBezTo>
                        <a:pt x="182635" y="0"/>
                        <a:pt x="235311" y="42500"/>
                        <a:pt x="235311" y="9492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: Shape 470">
                  <a:extLst>
                    <a:ext uri="{FF2B5EF4-FFF2-40B4-BE49-F238E27FC236}">
                      <a16:creationId xmlns:a16="http://schemas.microsoft.com/office/drawing/2014/main" id="{521E1780-A72D-0585-C8AE-DF47002A322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7958" y="2300087"/>
                  <a:ext cx="543384" cy="672583"/>
                </a:xfrm>
                <a:custGeom>
                  <a:avLst/>
                  <a:gdLst>
                    <a:gd name="connsiteX0" fmla="*/ 543385 w 543384"/>
                    <a:gd name="connsiteY0" fmla="*/ 239417 h 672583"/>
                    <a:gd name="connsiteX1" fmla="*/ 345509 w 543384"/>
                    <a:gd name="connsiteY1" fmla="*/ 665919 h 672583"/>
                    <a:gd name="connsiteX2" fmla="*/ 564 w 543384"/>
                    <a:gd name="connsiteY2" fmla="*/ 311615 h 672583"/>
                    <a:gd name="connsiteX3" fmla="*/ 452469 w 543384"/>
                    <a:gd name="connsiteY3" fmla="*/ 38868 h 672583"/>
                    <a:gd name="connsiteX4" fmla="*/ 543385 w 543384"/>
                    <a:gd name="connsiteY4" fmla="*/ 239417 h 67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3384" h="672583">
                      <a:moveTo>
                        <a:pt x="543385" y="239417"/>
                      </a:moveTo>
                      <a:cubicBezTo>
                        <a:pt x="512634" y="386487"/>
                        <a:pt x="492579" y="619124"/>
                        <a:pt x="345509" y="665919"/>
                      </a:cubicBezTo>
                      <a:cubicBezTo>
                        <a:pt x="193092" y="715388"/>
                        <a:pt x="5912" y="478739"/>
                        <a:pt x="564" y="311615"/>
                      </a:cubicBezTo>
                      <a:cubicBezTo>
                        <a:pt x="-15480" y="65608"/>
                        <a:pt x="314758" y="-72103"/>
                        <a:pt x="452469" y="38868"/>
                      </a:cubicBezTo>
                      <a:cubicBezTo>
                        <a:pt x="505949" y="80315"/>
                        <a:pt x="542048" y="147164"/>
                        <a:pt x="543385" y="23941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id="{B94385F9-B1C6-D4B2-77E8-751E742688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343607" cy="314193"/>
                </a:xfrm>
                <a:custGeom>
                  <a:avLst/>
                  <a:gdLst>
                    <a:gd name="connsiteX0" fmla="*/ 0 w 343607"/>
                    <a:gd name="connsiteY0" fmla="*/ 0 h 314193"/>
                    <a:gd name="connsiteX1" fmla="*/ 85568 w 343607"/>
                    <a:gd name="connsiteY1" fmla="*/ 314194 h 314193"/>
                    <a:gd name="connsiteX2" fmla="*/ 343608 w 343607"/>
                    <a:gd name="connsiteY2" fmla="*/ 258040 h 314193"/>
                    <a:gd name="connsiteX3" fmla="*/ 251355 w 343607"/>
                    <a:gd name="connsiteY3" fmla="*/ 92253 h 314193"/>
                    <a:gd name="connsiteX4" fmla="*/ 0 w 343607"/>
                    <a:gd name="connsiteY4" fmla="*/ 0 h 31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3607" h="314193">
                      <a:moveTo>
                        <a:pt x="0" y="0"/>
                      </a:moveTo>
                      <a:cubicBezTo>
                        <a:pt x="0" y="0"/>
                        <a:pt x="106960" y="204560"/>
                        <a:pt x="85568" y="314194"/>
                      </a:cubicBezTo>
                      <a:cubicBezTo>
                        <a:pt x="85568" y="314194"/>
                        <a:pt x="195201" y="292802"/>
                        <a:pt x="343608" y="258040"/>
                      </a:cubicBezTo>
                      <a:cubicBezTo>
                        <a:pt x="343608" y="258040"/>
                        <a:pt x="272747" y="236648"/>
                        <a:pt x="251355" y="9225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: Shape 472">
                  <a:extLst>
                    <a:ext uri="{FF2B5EF4-FFF2-40B4-BE49-F238E27FC236}">
                      <a16:creationId xmlns:a16="http://schemas.microsoft.com/office/drawing/2014/main" id="{243FB41E-5F2C-B69E-D8DC-D502733A60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274084" cy="355640"/>
                </a:xfrm>
                <a:custGeom>
                  <a:avLst/>
                  <a:gdLst>
                    <a:gd name="connsiteX0" fmla="*/ 251355 w 274084"/>
                    <a:gd name="connsiteY0" fmla="*/ 93590 h 355640"/>
                    <a:gd name="connsiteX1" fmla="*/ 274084 w 274084"/>
                    <a:gd name="connsiteY1" fmla="*/ 177820 h 355640"/>
                    <a:gd name="connsiteX2" fmla="*/ 274084 w 274084"/>
                    <a:gd name="connsiteY2" fmla="*/ 179157 h 355640"/>
                    <a:gd name="connsiteX3" fmla="*/ 144396 w 274084"/>
                    <a:gd name="connsiteY3" fmla="*/ 355641 h 355640"/>
                    <a:gd name="connsiteX4" fmla="*/ 85568 w 274084"/>
                    <a:gd name="connsiteY4" fmla="*/ 314194 h 355640"/>
                    <a:gd name="connsiteX5" fmla="*/ 0 w 274084"/>
                    <a:gd name="connsiteY5" fmla="*/ 0 h 355640"/>
                    <a:gd name="connsiteX6" fmla="*/ 251355 w 274084"/>
                    <a:gd name="connsiteY6" fmla="*/ 93590 h 355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084" h="355640">
                      <a:moveTo>
                        <a:pt x="251355" y="93590"/>
                      </a:moveTo>
                      <a:cubicBezTo>
                        <a:pt x="256703" y="128351"/>
                        <a:pt x="264725" y="156428"/>
                        <a:pt x="274084" y="177820"/>
                      </a:cubicBezTo>
                      <a:lnTo>
                        <a:pt x="274084" y="179157"/>
                      </a:lnTo>
                      <a:cubicBezTo>
                        <a:pt x="274084" y="179157"/>
                        <a:pt x="228626" y="291465"/>
                        <a:pt x="144396" y="355641"/>
                      </a:cubicBezTo>
                      <a:cubicBezTo>
                        <a:pt x="105623" y="340934"/>
                        <a:pt x="85568" y="314194"/>
                        <a:pt x="85568" y="314194"/>
                      </a:cubicBezTo>
                      <a:cubicBezTo>
                        <a:pt x="106960" y="204560"/>
                        <a:pt x="0" y="0"/>
                        <a:pt x="0" y="0"/>
                      </a:cubicBezTo>
                      <a:lnTo>
                        <a:pt x="251355" y="93590"/>
                      </a:ln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id="{764E094C-A3B4-E5BF-CDD4-A13EF224C10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7498" y="2424903"/>
                  <a:ext cx="459316" cy="630387"/>
                </a:xfrm>
                <a:custGeom>
                  <a:avLst/>
                  <a:gdLst>
                    <a:gd name="connsiteX0" fmla="*/ 449999 w 459316"/>
                    <a:gd name="connsiteY0" fmla="*/ 312476 h 630387"/>
                    <a:gd name="connsiteX1" fmla="*/ 349724 w 459316"/>
                    <a:gd name="connsiteY1" fmla="*/ 628007 h 630387"/>
                    <a:gd name="connsiteX2" fmla="*/ 52911 w 459316"/>
                    <a:gd name="connsiteY2" fmla="*/ 454198 h 630387"/>
                    <a:gd name="connsiteX3" fmla="*/ 167893 w 459316"/>
                    <a:gd name="connsiteY3" fmla="*/ 10315 h 630387"/>
                    <a:gd name="connsiteX4" fmla="*/ 449999 w 459316"/>
                    <a:gd name="connsiteY4" fmla="*/ 312476 h 630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16" h="630387">
                      <a:moveTo>
                        <a:pt x="449999" y="312476"/>
                      </a:moveTo>
                      <a:cubicBezTo>
                        <a:pt x="491446" y="490297"/>
                        <a:pt x="383149" y="619985"/>
                        <a:pt x="349724" y="628007"/>
                      </a:cubicBezTo>
                      <a:cubicBezTo>
                        <a:pt x="314962" y="637366"/>
                        <a:pt x="113076" y="626670"/>
                        <a:pt x="52911" y="454198"/>
                      </a:cubicBezTo>
                      <a:cubicBezTo>
                        <a:pt x="-25972" y="222898"/>
                        <a:pt x="-38005" y="63795"/>
                        <a:pt x="167893" y="10315"/>
                      </a:cubicBezTo>
                      <a:cubicBezTo>
                        <a:pt x="372453" y="-41827"/>
                        <a:pt x="401867" y="110590"/>
                        <a:pt x="449999" y="312476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id="{75A4729A-5B5D-DEBD-3F0F-8273457773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5744" y="2435218"/>
                  <a:ext cx="374207" cy="620152"/>
                </a:xfrm>
                <a:custGeom>
                  <a:avLst/>
                  <a:gdLst>
                    <a:gd name="connsiteX0" fmla="*/ 368859 w 374207"/>
                    <a:gd name="connsiteY0" fmla="*/ 605659 h 620152"/>
                    <a:gd name="connsiteX1" fmla="*/ 146918 w 374207"/>
                    <a:gd name="connsiteY1" fmla="*/ 429176 h 620152"/>
                    <a:gd name="connsiteX2" fmla="*/ 169647 w 374207"/>
                    <a:gd name="connsiteY2" fmla="*/ 0 h 620152"/>
                    <a:gd name="connsiteX3" fmla="*/ 54665 w 374207"/>
                    <a:gd name="connsiteY3" fmla="*/ 443882 h 620152"/>
                    <a:gd name="connsiteX4" fmla="*/ 351478 w 374207"/>
                    <a:gd name="connsiteY4" fmla="*/ 617692 h 620152"/>
                    <a:gd name="connsiteX5" fmla="*/ 374207 w 374207"/>
                    <a:gd name="connsiteY5" fmla="*/ 604322 h 620152"/>
                    <a:gd name="connsiteX6" fmla="*/ 368859 w 374207"/>
                    <a:gd name="connsiteY6" fmla="*/ 605659 h 620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207" h="620152">
                      <a:moveTo>
                        <a:pt x="368859" y="605659"/>
                      </a:moveTo>
                      <a:cubicBezTo>
                        <a:pt x="342119" y="612344"/>
                        <a:pt x="195050" y="576245"/>
                        <a:pt x="146918" y="429176"/>
                      </a:cubicBezTo>
                      <a:cubicBezTo>
                        <a:pt x="77394" y="216593"/>
                        <a:pt x="70709" y="62839"/>
                        <a:pt x="169647" y="0"/>
                      </a:cubicBezTo>
                      <a:cubicBezTo>
                        <a:pt x="-49620" y="42784"/>
                        <a:pt x="-18869" y="227289"/>
                        <a:pt x="54665" y="443882"/>
                      </a:cubicBezTo>
                      <a:cubicBezTo>
                        <a:pt x="114830" y="617692"/>
                        <a:pt x="316716" y="627051"/>
                        <a:pt x="351478" y="617692"/>
                      </a:cubicBezTo>
                      <a:cubicBezTo>
                        <a:pt x="356826" y="616355"/>
                        <a:pt x="364848" y="611007"/>
                        <a:pt x="374207" y="604322"/>
                      </a:cubicBezTo>
                      <a:cubicBezTo>
                        <a:pt x="371533" y="604322"/>
                        <a:pt x="370196" y="605659"/>
                        <a:pt x="368859" y="6056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id="{D8AF791E-3F9B-5397-395D-DD90F11A419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23092" y="2409575"/>
                  <a:ext cx="241767" cy="400681"/>
                </a:xfrm>
                <a:custGeom>
                  <a:avLst/>
                  <a:gdLst>
                    <a:gd name="connsiteX0" fmla="*/ 241768 w 241767"/>
                    <a:gd name="connsiteY0" fmla="*/ 13611 h 400681"/>
                    <a:gd name="connsiteX1" fmla="*/ 93361 w 241767"/>
                    <a:gd name="connsiteY1" fmla="*/ 398665 h 400681"/>
                    <a:gd name="connsiteX2" fmla="*/ 25175 w 241767"/>
                    <a:gd name="connsiteY2" fmla="*/ 354545 h 400681"/>
                    <a:gd name="connsiteX3" fmla="*/ 55925 w 241767"/>
                    <a:gd name="connsiteY3" fmla="*/ 30992 h 400681"/>
                    <a:gd name="connsiteX4" fmla="*/ 241768 w 241767"/>
                    <a:gd name="connsiteY4" fmla="*/ 13611 h 40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767" h="400681">
                      <a:moveTo>
                        <a:pt x="241768" y="13611"/>
                      </a:moveTo>
                      <a:cubicBezTo>
                        <a:pt x="-34990" y="67090"/>
                        <a:pt x="121438" y="379947"/>
                        <a:pt x="93361" y="398665"/>
                      </a:cubicBezTo>
                      <a:cubicBezTo>
                        <a:pt x="73306" y="412035"/>
                        <a:pt x="25175" y="354545"/>
                        <a:pt x="25175" y="354545"/>
                      </a:cubicBezTo>
                      <a:cubicBezTo>
                        <a:pt x="25175" y="354545"/>
                        <a:pt x="-48360" y="76449"/>
                        <a:pt x="55925" y="30992"/>
                      </a:cubicBezTo>
                      <a:cubicBezTo>
                        <a:pt x="192299" y="-26499"/>
                        <a:pt x="241768" y="13611"/>
                        <a:pt x="241768" y="13611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92CD89B7-F916-8422-4D2E-C59854BA5BD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35671" y="2637105"/>
                  <a:ext cx="94975" cy="215256"/>
                </a:xfrm>
                <a:custGeom>
                  <a:avLst/>
                  <a:gdLst>
                    <a:gd name="connsiteX0" fmla="*/ 22778 w 94975"/>
                    <a:gd name="connsiteY0" fmla="*/ 0 h 215256"/>
                    <a:gd name="connsiteX1" fmla="*/ 1386 w 94975"/>
                    <a:gd name="connsiteY1" fmla="*/ 96264 h 215256"/>
                    <a:gd name="connsiteX2" fmla="*/ 80269 w 94975"/>
                    <a:gd name="connsiteY2" fmla="*/ 157766 h 215256"/>
                    <a:gd name="connsiteX3" fmla="*/ 21441 w 94975"/>
                    <a:gd name="connsiteY3" fmla="*/ 215256 h 215256"/>
                    <a:gd name="connsiteX4" fmla="*/ 94976 w 94975"/>
                    <a:gd name="connsiteY4" fmla="*/ 159102 h 215256"/>
                    <a:gd name="connsiteX5" fmla="*/ 21441 w 94975"/>
                    <a:gd name="connsiteY5" fmla="*/ 90916 h 215256"/>
                    <a:gd name="connsiteX6" fmla="*/ 22778 w 94975"/>
                    <a:gd name="connsiteY6" fmla="*/ 0 h 21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975" h="215256">
                      <a:moveTo>
                        <a:pt x="22778" y="0"/>
                      </a:moveTo>
                      <a:cubicBezTo>
                        <a:pt x="22778" y="0"/>
                        <a:pt x="-6636" y="61502"/>
                        <a:pt x="1386" y="96264"/>
                      </a:cubicBezTo>
                      <a:cubicBezTo>
                        <a:pt x="10745" y="131026"/>
                        <a:pt x="80269" y="157766"/>
                        <a:pt x="80269" y="157766"/>
                      </a:cubicBezTo>
                      <a:cubicBezTo>
                        <a:pt x="80269" y="157766"/>
                        <a:pt x="61551" y="195201"/>
                        <a:pt x="21441" y="215256"/>
                      </a:cubicBezTo>
                      <a:cubicBezTo>
                        <a:pt x="21441" y="215256"/>
                        <a:pt x="88291" y="211245"/>
                        <a:pt x="94976" y="159102"/>
                      </a:cubicBezTo>
                      <a:cubicBezTo>
                        <a:pt x="92302" y="151081"/>
                        <a:pt x="36148" y="139047"/>
                        <a:pt x="21441" y="90916"/>
                      </a:cubicBezTo>
                      <a:cubicBezTo>
                        <a:pt x="8071" y="48132"/>
                        <a:pt x="22778" y="0"/>
                        <a:pt x="22778" y="0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id="{CE6CCF8F-EEF0-2015-FE0B-7B1A7CEF05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64392" y="2629174"/>
                  <a:ext cx="111389" cy="53351"/>
                </a:xfrm>
                <a:custGeom>
                  <a:avLst/>
                  <a:gdLst>
                    <a:gd name="connsiteX0" fmla="*/ 111164 w 111389"/>
                    <a:gd name="connsiteY0" fmla="*/ 2582 h 53351"/>
                    <a:gd name="connsiteX1" fmla="*/ 61695 w 111389"/>
                    <a:gd name="connsiteY1" fmla="*/ 31996 h 53351"/>
                    <a:gd name="connsiteX2" fmla="*/ 194 w 111389"/>
                    <a:gd name="connsiteY2" fmla="*/ 52051 h 53351"/>
                    <a:gd name="connsiteX3" fmla="*/ 53673 w 111389"/>
                    <a:gd name="connsiteY3" fmla="*/ 13278 h 53351"/>
                    <a:gd name="connsiteX4" fmla="*/ 111164 w 111389"/>
                    <a:gd name="connsiteY4" fmla="*/ 2582 h 5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89" h="53351">
                      <a:moveTo>
                        <a:pt x="111164" y="2582"/>
                      </a:moveTo>
                      <a:cubicBezTo>
                        <a:pt x="113838" y="7930"/>
                        <a:pt x="92446" y="18626"/>
                        <a:pt x="61695" y="31996"/>
                      </a:cubicBezTo>
                      <a:cubicBezTo>
                        <a:pt x="30944" y="45366"/>
                        <a:pt x="2867" y="57399"/>
                        <a:pt x="194" y="52051"/>
                      </a:cubicBezTo>
                      <a:cubicBezTo>
                        <a:pt x="-2481" y="46703"/>
                        <a:pt x="22922" y="26648"/>
                        <a:pt x="53673" y="13278"/>
                      </a:cubicBezTo>
                      <a:cubicBezTo>
                        <a:pt x="84424" y="-92"/>
                        <a:pt x="108490" y="-2766"/>
                        <a:pt x="111164" y="2582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: Shape 478">
                  <a:extLst>
                    <a:ext uri="{FF2B5EF4-FFF2-40B4-BE49-F238E27FC236}">
                      <a16:creationId xmlns:a16="http://schemas.microsoft.com/office/drawing/2014/main" id="{A45FCD69-35EA-3972-C1C6-115DD851F6A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8789" y="2590162"/>
                  <a:ext cx="95979" cy="21539"/>
                </a:xfrm>
                <a:custGeom>
                  <a:avLst/>
                  <a:gdLst>
                    <a:gd name="connsiteX0" fmla="*/ 95979 w 95979"/>
                    <a:gd name="connsiteY0" fmla="*/ 12181 h 21539"/>
                    <a:gd name="connsiteX1" fmla="*/ 22444 w 95979"/>
                    <a:gd name="connsiteY1" fmla="*/ 21540 h 21539"/>
                    <a:gd name="connsiteX2" fmla="*/ 35814 w 95979"/>
                    <a:gd name="connsiteY2" fmla="*/ 148 h 21539"/>
                    <a:gd name="connsiteX3" fmla="*/ 95979 w 95979"/>
                    <a:gd name="connsiteY3" fmla="*/ 12181 h 21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979" h="21539">
                      <a:moveTo>
                        <a:pt x="95979" y="12181"/>
                      </a:moveTo>
                      <a:cubicBezTo>
                        <a:pt x="95979" y="17529"/>
                        <a:pt x="66565" y="20203"/>
                        <a:pt x="22444" y="21540"/>
                      </a:cubicBezTo>
                      <a:cubicBezTo>
                        <a:pt x="-16329" y="21540"/>
                        <a:pt x="-284" y="2822"/>
                        <a:pt x="35814" y="148"/>
                      </a:cubicBezTo>
                      <a:cubicBezTo>
                        <a:pt x="79935" y="-1189"/>
                        <a:pt x="95979" y="6833"/>
                        <a:pt x="95979" y="12181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0" name="Graphic 2">
                  <a:extLst>
                    <a:ext uri="{FF2B5EF4-FFF2-40B4-BE49-F238E27FC236}">
                      <a16:creationId xmlns:a16="http://schemas.microsoft.com/office/drawing/2014/main" id="{CFBDAA8E-CC53-4FA8-3D82-A66F7CF5186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64585" y="2712075"/>
                  <a:ext cx="133699" cy="67787"/>
                  <a:chOff x="1664585" y="2712075"/>
                  <a:chExt cx="133699" cy="67787"/>
                </a:xfrm>
              </p:grpSpPr>
              <p:sp>
                <p:nvSpPr>
                  <p:cNvPr id="481" name="Freeform: Shape 480">
                    <a:extLst>
                      <a:ext uri="{FF2B5EF4-FFF2-40B4-BE49-F238E27FC236}">
                        <a16:creationId xmlns:a16="http://schemas.microsoft.com/office/drawing/2014/main" id="{B29A9B68-AB02-5271-C1C6-7A92053E34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02021" y="2713149"/>
                    <a:ext cx="87088" cy="65726"/>
                  </a:xfrm>
                  <a:custGeom>
                    <a:avLst/>
                    <a:gdLst>
                      <a:gd name="connsiteX0" fmla="*/ 0 w 87088"/>
                      <a:gd name="connsiteY0" fmla="*/ 42948 h 65726"/>
                      <a:gd name="connsiteX1" fmla="*/ 61502 w 87088"/>
                      <a:gd name="connsiteY1" fmla="*/ 64340 h 65726"/>
                      <a:gd name="connsiteX2" fmla="*/ 86905 w 87088"/>
                      <a:gd name="connsiteY2" fmla="*/ 20219 h 65726"/>
                      <a:gd name="connsiteX3" fmla="*/ 40110 w 87088"/>
                      <a:gd name="connsiteY3" fmla="*/ 1501 h 65726"/>
                      <a:gd name="connsiteX4" fmla="*/ 0 w 87088"/>
                      <a:gd name="connsiteY4" fmla="*/ 42948 h 65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088" h="65726">
                        <a:moveTo>
                          <a:pt x="0" y="42948"/>
                        </a:moveTo>
                        <a:cubicBezTo>
                          <a:pt x="0" y="42948"/>
                          <a:pt x="32088" y="72362"/>
                          <a:pt x="61502" y="64340"/>
                        </a:cubicBezTo>
                        <a:cubicBezTo>
                          <a:pt x="90916" y="56318"/>
                          <a:pt x="86905" y="20219"/>
                          <a:pt x="86905" y="20219"/>
                        </a:cubicBezTo>
                        <a:cubicBezTo>
                          <a:pt x="86905" y="20219"/>
                          <a:pt x="64176" y="-6521"/>
                          <a:pt x="40110" y="1501"/>
                        </a:cubicBezTo>
                        <a:cubicBezTo>
                          <a:pt x="16044" y="10860"/>
                          <a:pt x="0" y="42948"/>
                          <a:pt x="0" y="4294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2" name="Freeform: Shape 481">
                    <a:extLst>
                      <a:ext uri="{FF2B5EF4-FFF2-40B4-BE49-F238E27FC236}">
                        <a16:creationId xmlns:a16="http://schemas.microsoft.com/office/drawing/2014/main" id="{D490E1B0-2FA4-4450-AD50-317D08E289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29171" y="2728321"/>
                    <a:ext cx="56669" cy="51540"/>
                  </a:xfrm>
                  <a:custGeom>
                    <a:avLst/>
                    <a:gdLst>
                      <a:gd name="connsiteX0" fmla="*/ 55743 w 56669"/>
                      <a:gd name="connsiteY0" fmla="*/ 18417 h 51540"/>
                      <a:gd name="connsiteX1" fmla="*/ 34351 w 56669"/>
                      <a:gd name="connsiteY1" fmla="*/ 50505 h 51540"/>
                      <a:gd name="connsiteX2" fmla="*/ 926 w 56669"/>
                      <a:gd name="connsiteY2" fmla="*/ 33124 h 51540"/>
                      <a:gd name="connsiteX3" fmla="*/ 22318 w 56669"/>
                      <a:gd name="connsiteY3" fmla="*/ 1036 h 51540"/>
                      <a:gd name="connsiteX4" fmla="*/ 55743 w 56669"/>
                      <a:gd name="connsiteY4" fmla="*/ 18417 h 51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669" h="51540">
                        <a:moveTo>
                          <a:pt x="55743" y="18417"/>
                        </a:moveTo>
                        <a:cubicBezTo>
                          <a:pt x="59754" y="31787"/>
                          <a:pt x="50395" y="46494"/>
                          <a:pt x="34351" y="50505"/>
                        </a:cubicBezTo>
                        <a:cubicBezTo>
                          <a:pt x="18307" y="54516"/>
                          <a:pt x="4937" y="46494"/>
                          <a:pt x="926" y="33124"/>
                        </a:cubicBezTo>
                        <a:cubicBezTo>
                          <a:pt x="-3085" y="19754"/>
                          <a:pt x="6274" y="5047"/>
                          <a:pt x="22318" y="1036"/>
                        </a:cubicBezTo>
                        <a:cubicBezTo>
                          <a:pt x="37025" y="-2975"/>
                          <a:pt x="51732" y="5047"/>
                          <a:pt x="55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Freeform: Shape 482">
                    <a:extLst>
                      <a:ext uri="{FF2B5EF4-FFF2-40B4-BE49-F238E27FC236}">
                        <a16:creationId xmlns:a16="http://schemas.microsoft.com/office/drawing/2014/main" id="{C45EA13E-92A8-FE78-DF0F-D39AE14E9D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64585" y="2712075"/>
                    <a:ext cx="133699" cy="53381"/>
                  </a:xfrm>
                  <a:custGeom>
                    <a:avLst/>
                    <a:gdLst>
                      <a:gd name="connsiteX0" fmla="*/ 133700 w 133699"/>
                      <a:gd name="connsiteY0" fmla="*/ 31990 h 53381"/>
                      <a:gd name="connsiteX1" fmla="*/ 84231 w 133699"/>
                      <a:gd name="connsiteY1" fmla="*/ 21294 h 53381"/>
                      <a:gd name="connsiteX2" fmla="*/ 32088 w 133699"/>
                      <a:gd name="connsiteY2" fmla="*/ 53382 h 53381"/>
                      <a:gd name="connsiteX3" fmla="*/ 0 w 133699"/>
                      <a:gd name="connsiteY3" fmla="*/ 33327 h 53381"/>
                      <a:gd name="connsiteX4" fmla="*/ 30751 w 133699"/>
                      <a:gd name="connsiteY4" fmla="*/ 34664 h 53381"/>
                      <a:gd name="connsiteX5" fmla="*/ 133700 w 133699"/>
                      <a:gd name="connsiteY5" fmla="*/ 31990 h 53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699" h="53381">
                        <a:moveTo>
                          <a:pt x="133700" y="31990"/>
                        </a:moveTo>
                        <a:cubicBezTo>
                          <a:pt x="133700" y="31990"/>
                          <a:pt x="105623" y="9261"/>
                          <a:pt x="84231" y="21294"/>
                        </a:cubicBezTo>
                        <a:cubicBezTo>
                          <a:pt x="57491" y="34664"/>
                          <a:pt x="32088" y="53382"/>
                          <a:pt x="32088" y="53382"/>
                        </a:cubicBezTo>
                        <a:lnTo>
                          <a:pt x="0" y="33327"/>
                        </a:lnTo>
                        <a:lnTo>
                          <a:pt x="30751" y="34664"/>
                        </a:lnTo>
                        <a:cubicBezTo>
                          <a:pt x="30751" y="31990"/>
                          <a:pt x="89579" y="-40208"/>
                          <a:pt x="133700" y="31990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4" name="Graphic 2">
                  <a:extLst>
                    <a:ext uri="{FF2B5EF4-FFF2-40B4-BE49-F238E27FC236}">
                      <a16:creationId xmlns:a16="http://schemas.microsoft.com/office/drawing/2014/main" id="{5CCD7D98-0BE6-0606-063D-F670BAB5E79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891748" y="2670359"/>
                  <a:ext cx="97727" cy="66634"/>
                  <a:chOff x="1891748" y="2670359"/>
                  <a:chExt cx="97727" cy="66634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id="{4DFDFA65-2094-DFFE-E7FD-2BD93D6704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3211" y="2672031"/>
                    <a:ext cx="73941" cy="64962"/>
                  </a:xfrm>
                  <a:custGeom>
                    <a:avLst/>
                    <a:gdLst>
                      <a:gd name="connsiteX0" fmla="*/ 0 w 73941"/>
                      <a:gd name="connsiteY0" fmla="*/ 39946 h 64962"/>
                      <a:gd name="connsiteX1" fmla="*/ 50806 w 73941"/>
                      <a:gd name="connsiteY1" fmla="*/ 64012 h 64962"/>
                      <a:gd name="connsiteX2" fmla="*/ 73535 w 73941"/>
                      <a:gd name="connsiteY2" fmla="*/ 18554 h 64962"/>
                      <a:gd name="connsiteX3" fmla="*/ 38773 w 73941"/>
                      <a:gd name="connsiteY3" fmla="*/ 1173 h 64962"/>
                      <a:gd name="connsiteX4" fmla="*/ 0 w 73941"/>
                      <a:gd name="connsiteY4" fmla="*/ 39946 h 64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941" h="64962">
                        <a:moveTo>
                          <a:pt x="0" y="39946"/>
                        </a:moveTo>
                        <a:cubicBezTo>
                          <a:pt x="0" y="39946"/>
                          <a:pt x="24066" y="70697"/>
                          <a:pt x="50806" y="64012"/>
                        </a:cubicBezTo>
                        <a:cubicBezTo>
                          <a:pt x="78883" y="57327"/>
                          <a:pt x="73535" y="18554"/>
                          <a:pt x="73535" y="18554"/>
                        </a:cubicBezTo>
                        <a:cubicBezTo>
                          <a:pt x="73535" y="18554"/>
                          <a:pt x="61502" y="-5512"/>
                          <a:pt x="38773" y="1173"/>
                        </a:cubicBezTo>
                        <a:cubicBezTo>
                          <a:pt x="17381" y="7858"/>
                          <a:pt x="0" y="39946"/>
                          <a:pt x="0" y="3994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id="{BE8AEFF7-12AA-6786-8845-01A9A86478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2329" y="2686875"/>
                    <a:ext cx="52679" cy="48866"/>
                  </a:xfrm>
                  <a:custGeom>
                    <a:avLst/>
                    <a:gdLst>
                      <a:gd name="connsiteX0" fmla="*/ 51743 w 52679"/>
                      <a:gd name="connsiteY0" fmla="*/ 18417 h 48866"/>
                      <a:gd name="connsiteX1" fmla="*/ 33025 w 52679"/>
                      <a:gd name="connsiteY1" fmla="*/ 47831 h 48866"/>
                      <a:gd name="connsiteX2" fmla="*/ 937 w 52679"/>
                      <a:gd name="connsiteY2" fmla="*/ 30450 h 48866"/>
                      <a:gd name="connsiteX3" fmla="*/ 19655 w 52679"/>
                      <a:gd name="connsiteY3" fmla="*/ 1036 h 48866"/>
                      <a:gd name="connsiteX4" fmla="*/ 51743 w 52679"/>
                      <a:gd name="connsiteY4" fmla="*/ 18417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79" h="48866">
                        <a:moveTo>
                          <a:pt x="51743" y="18417"/>
                        </a:moveTo>
                        <a:cubicBezTo>
                          <a:pt x="55754" y="31787"/>
                          <a:pt x="46395" y="45157"/>
                          <a:pt x="33025" y="47831"/>
                        </a:cubicBezTo>
                        <a:cubicBezTo>
                          <a:pt x="19655" y="51842"/>
                          <a:pt x="4948" y="43820"/>
                          <a:pt x="937" y="30450"/>
                        </a:cubicBezTo>
                        <a:cubicBezTo>
                          <a:pt x="-3074" y="17080"/>
                          <a:pt x="6285" y="3710"/>
                          <a:pt x="19655" y="1036"/>
                        </a:cubicBezTo>
                        <a:cubicBezTo>
                          <a:pt x="33025" y="-2975"/>
                          <a:pt x="47732" y="5047"/>
                          <a:pt x="51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id="{3C2350CC-FDF4-5E06-66A3-2AD9801358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1748" y="2670359"/>
                    <a:ext cx="97727" cy="53650"/>
                  </a:xfrm>
                  <a:custGeom>
                    <a:avLst/>
                    <a:gdLst>
                      <a:gd name="connsiteX0" fmla="*/ 84357 w 97727"/>
                      <a:gd name="connsiteY0" fmla="*/ 28247 h 53650"/>
                      <a:gd name="connsiteX1" fmla="*/ 45584 w 97727"/>
                      <a:gd name="connsiteY1" fmla="*/ 18888 h 53650"/>
                      <a:gd name="connsiteX2" fmla="*/ 127 w 97727"/>
                      <a:gd name="connsiteY2" fmla="*/ 53650 h 53650"/>
                      <a:gd name="connsiteX3" fmla="*/ 80346 w 97727"/>
                      <a:gd name="connsiteY3" fmla="*/ 10866 h 53650"/>
                      <a:gd name="connsiteX4" fmla="*/ 97727 w 97727"/>
                      <a:gd name="connsiteY4" fmla="*/ 170 h 53650"/>
                      <a:gd name="connsiteX5" fmla="*/ 84357 w 97727"/>
                      <a:gd name="connsiteY5" fmla="*/ 28247 h 53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727" h="53650">
                        <a:moveTo>
                          <a:pt x="84357" y="28247"/>
                        </a:moveTo>
                        <a:cubicBezTo>
                          <a:pt x="84357" y="28247"/>
                          <a:pt x="68313" y="13540"/>
                          <a:pt x="45584" y="18888"/>
                        </a:cubicBezTo>
                        <a:cubicBezTo>
                          <a:pt x="24192" y="22899"/>
                          <a:pt x="127" y="53650"/>
                          <a:pt x="127" y="53650"/>
                        </a:cubicBezTo>
                        <a:cubicBezTo>
                          <a:pt x="-2548" y="29584"/>
                          <a:pt x="37562" y="-22559"/>
                          <a:pt x="80346" y="10866"/>
                        </a:cubicBezTo>
                        <a:lnTo>
                          <a:pt x="97727" y="170"/>
                        </a:lnTo>
                        <a:lnTo>
                          <a:pt x="84357" y="28247"/>
                        </a:ln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8" name="Graphic 2">
                  <a:extLst>
                    <a:ext uri="{FF2B5EF4-FFF2-40B4-BE49-F238E27FC236}">
                      <a16:creationId xmlns:a16="http://schemas.microsoft.com/office/drawing/2014/main" id="{CE4C420A-DCA0-37C7-8D1C-3529496320F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789738" y="2870076"/>
                  <a:ext cx="168651" cy="75788"/>
                  <a:chOff x="1789738" y="2870076"/>
                  <a:chExt cx="168651" cy="75788"/>
                </a:xfrm>
              </p:grpSpPr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id="{AE970758-356A-EC04-25E1-5ED0920FCC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89738" y="2910664"/>
                    <a:ext cx="11220" cy="7209"/>
                  </a:xfrm>
                  <a:custGeom>
                    <a:avLst/>
                    <a:gdLst>
                      <a:gd name="connsiteX0" fmla="*/ 11221 w 11220"/>
                      <a:gd name="connsiteY0" fmla="*/ 4536 h 7209"/>
                      <a:gd name="connsiteX1" fmla="*/ 3198 w 11220"/>
                      <a:gd name="connsiteY1" fmla="*/ 7210 h 7209"/>
                      <a:gd name="connsiteX2" fmla="*/ 525 w 11220"/>
                      <a:gd name="connsiteY2" fmla="*/ 3198 h 7209"/>
                      <a:gd name="connsiteX3" fmla="*/ 4536 w 11220"/>
                      <a:gd name="connsiteY3" fmla="*/ 525 h 7209"/>
                      <a:gd name="connsiteX4" fmla="*/ 11221 w 11220"/>
                      <a:gd name="connsiteY4" fmla="*/ 4536 h 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0" h="7209">
                        <a:moveTo>
                          <a:pt x="11221" y="4536"/>
                        </a:moveTo>
                        <a:cubicBezTo>
                          <a:pt x="11221" y="7210"/>
                          <a:pt x="4536" y="7210"/>
                          <a:pt x="3198" y="7210"/>
                        </a:cubicBezTo>
                        <a:cubicBezTo>
                          <a:pt x="525" y="7210"/>
                          <a:pt x="-813" y="4536"/>
                          <a:pt x="525" y="3198"/>
                        </a:cubicBezTo>
                        <a:cubicBezTo>
                          <a:pt x="525" y="525"/>
                          <a:pt x="3198" y="-813"/>
                          <a:pt x="4536" y="525"/>
                        </a:cubicBezTo>
                        <a:cubicBezTo>
                          <a:pt x="5872" y="525"/>
                          <a:pt x="11221" y="3198"/>
                          <a:pt x="11221" y="4536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id="{45679FE3-C6AA-C887-002B-32893F6CE4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9001" y="2870076"/>
                    <a:ext cx="9389" cy="10717"/>
                  </a:xfrm>
                  <a:custGeom>
                    <a:avLst/>
                    <a:gdLst>
                      <a:gd name="connsiteX0" fmla="*/ 364 w 9389"/>
                      <a:gd name="connsiteY0" fmla="*/ 10362 h 10717"/>
                      <a:gd name="connsiteX1" fmla="*/ 8386 w 9389"/>
                      <a:gd name="connsiteY1" fmla="*/ 6351 h 10717"/>
                      <a:gd name="connsiteX2" fmla="*/ 8386 w 9389"/>
                      <a:gd name="connsiteY2" fmla="*/ 1003 h 10717"/>
                      <a:gd name="connsiteX3" fmla="*/ 3038 w 9389"/>
                      <a:gd name="connsiteY3" fmla="*/ 1003 h 10717"/>
                      <a:gd name="connsiteX4" fmla="*/ 364 w 9389"/>
                      <a:gd name="connsiteY4" fmla="*/ 10362 h 10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89" h="10717">
                        <a:moveTo>
                          <a:pt x="364" y="10362"/>
                        </a:moveTo>
                        <a:cubicBezTo>
                          <a:pt x="1701" y="11699"/>
                          <a:pt x="7049" y="9025"/>
                          <a:pt x="8386" y="6351"/>
                        </a:cubicBezTo>
                        <a:cubicBezTo>
                          <a:pt x="9723" y="5014"/>
                          <a:pt x="9723" y="2340"/>
                          <a:pt x="8386" y="1003"/>
                        </a:cubicBezTo>
                        <a:cubicBezTo>
                          <a:pt x="7049" y="-334"/>
                          <a:pt x="4375" y="-334"/>
                          <a:pt x="3038" y="1003"/>
                        </a:cubicBezTo>
                        <a:cubicBezTo>
                          <a:pt x="1701" y="3677"/>
                          <a:pt x="-973" y="9025"/>
                          <a:pt x="364" y="10362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id="{5DDCDAAF-D458-90A9-FBA1-551E9408DB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solidFill>
                    <a:srgbClr val="9A633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id="{C32C7E31-2FED-A394-A104-40C3AFCCFE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9A6335"/>
                      </a:gs>
                      <a:gs pos="30060">
                        <a:srgbClr val="986134"/>
                      </a:gs>
                      <a:gs pos="47690">
                        <a:srgbClr val="8F5A31"/>
                      </a:gs>
                      <a:gs pos="62120">
                        <a:srgbClr val="814D2C"/>
                      </a:gs>
                      <a:gs pos="74800">
                        <a:srgbClr val="6D3C25"/>
                      </a:gs>
                      <a:gs pos="86350">
                        <a:srgbClr val="53251C"/>
                      </a:gs>
                      <a:gs pos="96930">
                        <a:srgbClr val="340911"/>
                      </a:gs>
                      <a:gs pos="100000">
                        <a:srgbClr val="29000D"/>
                      </a:gs>
                    </a:gsLst>
                    <a:lin ang="9831636" scaled="1"/>
                  </a:gra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id="{C52FD41E-51CC-4AD7-6F4A-7F407CBE45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54129"/>
                  </a:xfrm>
                  <a:custGeom>
                    <a:avLst/>
                    <a:gdLst>
                      <a:gd name="connsiteX0" fmla="*/ 0 w 127014"/>
                      <a:gd name="connsiteY0" fmla="*/ 29414 h 54129"/>
                      <a:gd name="connsiteX1" fmla="*/ 127015 w 127014"/>
                      <a:gd name="connsiteY1" fmla="*/ 0 h 54129"/>
                      <a:gd name="connsiteX2" fmla="*/ 69524 w 127014"/>
                      <a:gd name="connsiteY2" fmla="*/ 53480 h 54129"/>
                      <a:gd name="connsiteX3" fmla="*/ 0 w 127014"/>
                      <a:gd name="connsiteY3" fmla="*/ 29414 h 54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7014" h="54129">
                        <a:moveTo>
                          <a:pt x="0" y="29414"/>
                        </a:moveTo>
                        <a:lnTo>
                          <a:pt x="127015" y="0"/>
                        </a:lnTo>
                        <a:cubicBezTo>
                          <a:pt x="127015" y="0"/>
                          <a:pt x="112308" y="46795"/>
                          <a:pt x="69524" y="53480"/>
                        </a:cubicBezTo>
                        <a:cubicBezTo>
                          <a:pt x="25403" y="58828"/>
                          <a:pt x="0" y="29414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id="{CAE62C2C-B847-0104-A0CE-1F8D0C5EC0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36098"/>
                  </a:xfrm>
                  <a:custGeom>
                    <a:avLst/>
                    <a:gdLst>
                      <a:gd name="connsiteX0" fmla="*/ 0 w 127014"/>
                      <a:gd name="connsiteY0" fmla="*/ 29414 h 36098"/>
                      <a:gd name="connsiteX1" fmla="*/ 127015 w 127014"/>
                      <a:gd name="connsiteY1" fmla="*/ 0 h 36098"/>
                      <a:gd name="connsiteX2" fmla="*/ 121667 w 127014"/>
                      <a:gd name="connsiteY2" fmla="*/ 10696 h 36098"/>
                      <a:gd name="connsiteX3" fmla="*/ 64176 w 127014"/>
                      <a:gd name="connsiteY3" fmla="*/ 16044 h 36098"/>
                      <a:gd name="connsiteX4" fmla="*/ 6685 w 127014"/>
                      <a:gd name="connsiteY4" fmla="*/ 36099 h 36098"/>
                      <a:gd name="connsiteX5" fmla="*/ 0 w 127014"/>
                      <a:gd name="connsiteY5" fmla="*/ 29414 h 3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014" h="36098">
                        <a:moveTo>
                          <a:pt x="0" y="29414"/>
                        </a:moveTo>
                        <a:lnTo>
                          <a:pt x="127015" y="0"/>
                        </a:lnTo>
                        <a:lnTo>
                          <a:pt x="121667" y="10696"/>
                        </a:lnTo>
                        <a:cubicBezTo>
                          <a:pt x="121667" y="10696"/>
                          <a:pt x="105623" y="6685"/>
                          <a:pt x="64176" y="16044"/>
                        </a:cubicBezTo>
                        <a:cubicBezTo>
                          <a:pt x="22729" y="26740"/>
                          <a:pt x="6685" y="36099"/>
                          <a:pt x="6685" y="36099"/>
                        </a:cubicBezTo>
                        <a:cubicBezTo>
                          <a:pt x="6685" y="36099"/>
                          <a:pt x="1337" y="30751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D5B69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5" name="Freeform: Shape 494">
                  <a:extLst>
                    <a:ext uri="{FF2B5EF4-FFF2-40B4-BE49-F238E27FC236}">
                      <a16:creationId xmlns:a16="http://schemas.microsoft.com/office/drawing/2014/main" id="{0D4F3299-5FF8-C752-EF29-87C953ED2D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1692" y="2956899"/>
                  <a:ext cx="47048" cy="19550"/>
                </a:xfrm>
                <a:custGeom>
                  <a:avLst/>
                  <a:gdLst>
                    <a:gd name="connsiteX0" fmla="*/ 46922 w 47048"/>
                    <a:gd name="connsiteY0" fmla="*/ 3759 h 19550"/>
                    <a:gd name="connsiteX1" fmla="*/ 25530 w 47048"/>
                    <a:gd name="connsiteY1" fmla="*/ 17129 h 19550"/>
                    <a:gd name="connsiteX2" fmla="*/ 127 w 47048"/>
                    <a:gd name="connsiteY2" fmla="*/ 15792 h 19550"/>
                    <a:gd name="connsiteX3" fmla="*/ 21519 w 47048"/>
                    <a:gd name="connsiteY3" fmla="*/ 2422 h 19550"/>
                    <a:gd name="connsiteX4" fmla="*/ 46922 w 47048"/>
                    <a:gd name="connsiteY4" fmla="*/ 3759 h 1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048" h="19550">
                      <a:moveTo>
                        <a:pt x="46922" y="3759"/>
                      </a:moveTo>
                      <a:cubicBezTo>
                        <a:pt x="48259" y="7770"/>
                        <a:pt x="38900" y="14455"/>
                        <a:pt x="25530" y="17129"/>
                      </a:cubicBezTo>
                      <a:cubicBezTo>
                        <a:pt x="12160" y="21140"/>
                        <a:pt x="127" y="19803"/>
                        <a:pt x="127" y="15792"/>
                      </a:cubicBezTo>
                      <a:cubicBezTo>
                        <a:pt x="-1210" y="11781"/>
                        <a:pt x="8149" y="5096"/>
                        <a:pt x="21519" y="2422"/>
                      </a:cubicBezTo>
                      <a:cubicBezTo>
                        <a:pt x="33552" y="-1589"/>
                        <a:pt x="45585" y="-252"/>
                        <a:pt x="46922" y="37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: Shape 495">
                  <a:extLst>
                    <a:ext uri="{FF2B5EF4-FFF2-40B4-BE49-F238E27FC236}">
                      <a16:creationId xmlns:a16="http://schemas.microsoft.com/office/drawing/2014/main" id="{78DA6F6E-5E32-1DA3-53FF-1E5567EDDA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11994" y="2786675"/>
                  <a:ext cx="103295" cy="103295"/>
                </a:xfrm>
                <a:custGeom>
                  <a:avLst/>
                  <a:gdLst>
                    <a:gd name="connsiteX0" fmla="*/ 101785 w 103295"/>
                    <a:gd name="connsiteY0" fmla="*/ 38946 h 103295"/>
                    <a:gd name="connsiteX1" fmla="*/ 64349 w 103295"/>
                    <a:gd name="connsiteY1" fmla="*/ 101785 h 103295"/>
                    <a:gd name="connsiteX2" fmla="*/ 1511 w 103295"/>
                    <a:gd name="connsiteY2" fmla="*/ 64349 h 103295"/>
                    <a:gd name="connsiteX3" fmla="*/ 38946 w 103295"/>
                    <a:gd name="connsiteY3" fmla="*/ 1511 h 103295"/>
                    <a:gd name="connsiteX4" fmla="*/ 101785 w 103295"/>
                    <a:gd name="connsiteY4" fmla="*/ 38946 h 103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295" h="103295">
                      <a:moveTo>
                        <a:pt x="101785" y="38946"/>
                      </a:moveTo>
                      <a:cubicBezTo>
                        <a:pt x="108470" y="67023"/>
                        <a:pt x="92426" y="95100"/>
                        <a:pt x="64349" y="101785"/>
                      </a:cubicBezTo>
                      <a:cubicBezTo>
                        <a:pt x="36272" y="108470"/>
                        <a:pt x="8196" y="92426"/>
                        <a:pt x="1511" y="64349"/>
                      </a:cubicBezTo>
                      <a:cubicBezTo>
                        <a:pt x="-5174" y="36272"/>
                        <a:pt x="10869" y="8196"/>
                        <a:pt x="38946" y="1511"/>
                      </a:cubicBezTo>
                      <a:cubicBezTo>
                        <a:pt x="65686" y="-5174"/>
                        <a:pt x="93763" y="10869"/>
                        <a:pt x="101785" y="3894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: Shape 496">
                  <a:extLst>
                    <a:ext uri="{FF2B5EF4-FFF2-40B4-BE49-F238E27FC236}">
                      <a16:creationId xmlns:a16="http://schemas.microsoft.com/office/drawing/2014/main" id="{E04FA6B7-D50D-6316-4B15-4D559BB548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35302" y="2810914"/>
                  <a:ext cx="43715" cy="55748"/>
                </a:xfrm>
                <a:custGeom>
                  <a:avLst/>
                  <a:gdLst>
                    <a:gd name="connsiteX0" fmla="*/ 20987 w 43715"/>
                    <a:gd name="connsiteY0" fmla="*/ 30751 h 55748"/>
                    <a:gd name="connsiteX1" fmla="*/ 33019 w 43715"/>
                    <a:gd name="connsiteY1" fmla="*/ 0 h 55748"/>
                    <a:gd name="connsiteX2" fmla="*/ 20987 w 43715"/>
                    <a:gd name="connsiteY2" fmla="*/ 0 h 55748"/>
                    <a:gd name="connsiteX3" fmla="*/ 932 w 43715"/>
                    <a:gd name="connsiteY3" fmla="*/ 34762 h 55748"/>
                    <a:gd name="connsiteX4" fmla="*/ 35694 w 43715"/>
                    <a:gd name="connsiteY4" fmla="*/ 54817 h 55748"/>
                    <a:gd name="connsiteX5" fmla="*/ 43715 w 43715"/>
                    <a:gd name="connsiteY5" fmla="*/ 50806 h 55748"/>
                    <a:gd name="connsiteX6" fmla="*/ 20987 w 43715"/>
                    <a:gd name="connsiteY6" fmla="*/ 30751 h 55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715" h="55748">
                      <a:moveTo>
                        <a:pt x="20987" y="30751"/>
                      </a:moveTo>
                      <a:cubicBezTo>
                        <a:pt x="18313" y="18718"/>
                        <a:pt x="23660" y="6685"/>
                        <a:pt x="33019" y="0"/>
                      </a:cubicBezTo>
                      <a:cubicBezTo>
                        <a:pt x="29009" y="0"/>
                        <a:pt x="24998" y="0"/>
                        <a:pt x="20987" y="0"/>
                      </a:cubicBezTo>
                      <a:cubicBezTo>
                        <a:pt x="6279" y="4011"/>
                        <a:pt x="-3079" y="20055"/>
                        <a:pt x="932" y="34762"/>
                      </a:cubicBezTo>
                      <a:cubicBezTo>
                        <a:pt x="4943" y="49469"/>
                        <a:pt x="20987" y="58828"/>
                        <a:pt x="35694" y="54817"/>
                      </a:cubicBezTo>
                      <a:cubicBezTo>
                        <a:pt x="38367" y="53480"/>
                        <a:pt x="41041" y="52143"/>
                        <a:pt x="43715" y="50806"/>
                      </a:cubicBezTo>
                      <a:cubicBezTo>
                        <a:pt x="33019" y="49469"/>
                        <a:pt x="23660" y="41447"/>
                        <a:pt x="20987" y="30751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: Shape 497">
                  <a:extLst>
                    <a:ext uri="{FF2B5EF4-FFF2-40B4-BE49-F238E27FC236}">
                      <a16:creationId xmlns:a16="http://schemas.microsoft.com/office/drawing/2014/main" id="{950323DE-8BD3-A4AC-6E9B-F47859B24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290831"/>
                  <a:ext cx="538092" cy="405101"/>
                </a:xfrm>
                <a:custGeom>
                  <a:avLst/>
                  <a:gdLst>
                    <a:gd name="connsiteX0" fmla="*/ 18001 w 538092"/>
                    <a:gd name="connsiteY0" fmla="*/ 405102 h 405101"/>
                    <a:gd name="connsiteX1" fmla="*/ 174430 w 538092"/>
                    <a:gd name="connsiteY1" fmla="*/ 40102 h 405101"/>
                    <a:gd name="connsiteX2" fmla="*/ 538092 w 538092"/>
                    <a:gd name="connsiteY2" fmla="*/ 116311 h 405101"/>
                    <a:gd name="connsiteX3" fmla="*/ 18001 w 538092"/>
                    <a:gd name="connsiteY3" fmla="*/ 405102 h 405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092" h="405101">
                      <a:moveTo>
                        <a:pt x="18001" y="405102"/>
                      </a:moveTo>
                      <a:cubicBezTo>
                        <a:pt x="18001" y="405102"/>
                        <a:pt x="-78263" y="167116"/>
                        <a:pt x="174430" y="40102"/>
                      </a:cubicBezTo>
                      <a:cubicBezTo>
                        <a:pt x="419100" y="-82902"/>
                        <a:pt x="538092" y="116311"/>
                        <a:pt x="538092" y="116311"/>
                      </a:cubicBezTo>
                      <a:lnTo>
                        <a:pt x="18001" y="405102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id="{D93DB859-D9F9-7165-89CF-232C0E168E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407142"/>
                  <a:ext cx="720640" cy="475970"/>
                </a:xfrm>
                <a:custGeom>
                  <a:avLst/>
                  <a:gdLst>
                    <a:gd name="connsiteX0" fmla="*/ 17381 w 720640"/>
                    <a:gd name="connsiteY0" fmla="*/ 288791 h 475970"/>
                    <a:gd name="connsiteX1" fmla="*/ 537472 w 720640"/>
                    <a:gd name="connsiteY1" fmla="*/ 0 h 475970"/>
                    <a:gd name="connsiteX2" fmla="*/ 720641 w 720640"/>
                    <a:gd name="connsiteY2" fmla="*/ 108297 h 475970"/>
                    <a:gd name="connsiteX3" fmla="*/ 339597 w 720640"/>
                    <a:gd name="connsiteY3" fmla="*/ 188516 h 475970"/>
                    <a:gd name="connsiteX4" fmla="*/ 0 w 720640"/>
                    <a:gd name="connsiteY4" fmla="*/ 475970 h 475970"/>
                    <a:gd name="connsiteX5" fmla="*/ 17381 w 720640"/>
                    <a:gd name="connsiteY5" fmla="*/ 288791 h 47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0640" h="475970">
                      <a:moveTo>
                        <a:pt x="17381" y="288791"/>
                      </a:moveTo>
                      <a:cubicBezTo>
                        <a:pt x="17381" y="288791"/>
                        <a:pt x="133700" y="33425"/>
                        <a:pt x="537472" y="0"/>
                      </a:cubicBezTo>
                      <a:lnTo>
                        <a:pt x="720641" y="108297"/>
                      </a:lnTo>
                      <a:cubicBezTo>
                        <a:pt x="720641" y="108297"/>
                        <a:pt x="553516" y="93590"/>
                        <a:pt x="339597" y="188516"/>
                      </a:cubicBezTo>
                      <a:cubicBezTo>
                        <a:pt x="97601" y="296813"/>
                        <a:pt x="0" y="475970"/>
                        <a:pt x="0" y="475970"/>
                      </a:cubicBezTo>
                      <a:lnTo>
                        <a:pt x="17381" y="28879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: Shape 499">
                  <a:extLst>
                    <a:ext uri="{FF2B5EF4-FFF2-40B4-BE49-F238E27FC236}">
                      <a16:creationId xmlns:a16="http://schemas.microsoft.com/office/drawing/2014/main" id="{9479C764-EDFB-CE52-C07F-73877DBB29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711976"/>
                  <a:ext cx="685106" cy="669254"/>
                </a:xfrm>
                <a:custGeom>
                  <a:avLst/>
                  <a:gdLst>
                    <a:gd name="connsiteX0" fmla="*/ 617692 w 685106"/>
                    <a:gd name="connsiteY0" fmla="*/ 619029 h 669254"/>
                    <a:gd name="connsiteX1" fmla="*/ 461264 w 685106"/>
                    <a:gd name="connsiteY1" fmla="*/ 556190 h 669254"/>
                    <a:gd name="connsiteX2" fmla="*/ 350293 w 685106"/>
                    <a:gd name="connsiteY2" fmla="*/ 418480 h 669254"/>
                    <a:gd name="connsiteX3" fmla="*/ 363663 w 685106"/>
                    <a:gd name="connsiteY3" fmla="*/ 377033 h 669254"/>
                    <a:gd name="connsiteX4" fmla="*/ 153755 w 685106"/>
                    <a:gd name="connsiteY4" fmla="*/ 0 h 669254"/>
                    <a:gd name="connsiteX5" fmla="*/ 0 w 685106"/>
                    <a:gd name="connsiteY5" fmla="*/ 172473 h 669254"/>
                    <a:gd name="connsiteX6" fmla="*/ 147070 w 685106"/>
                    <a:gd name="connsiteY6" fmla="*/ 387729 h 669254"/>
                    <a:gd name="connsiteX7" fmla="*/ 121667 w 685106"/>
                    <a:gd name="connsiteY7" fmla="*/ 437198 h 669254"/>
                    <a:gd name="connsiteX8" fmla="*/ 208571 w 685106"/>
                    <a:gd name="connsiteY8" fmla="*/ 528113 h 669254"/>
                    <a:gd name="connsiteX9" fmla="*/ 636410 w 685106"/>
                    <a:gd name="connsiteY9" fmla="*/ 659139 h 669254"/>
                    <a:gd name="connsiteX10" fmla="*/ 684542 w 685106"/>
                    <a:gd name="connsiteY10" fmla="*/ 512070 h 669254"/>
                    <a:gd name="connsiteX11" fmla="*/ 617692 w 685106"/>
                    <a:gd name="connsiteY11" fmla="*/ 619029 h 669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106" h="669254">
                      <a:moveTo>
                        <a:pt x="617692" y="619029"/>
                      </a:moveTo>
                      <a:cubicBezTo>
                        <a:pt x="581593" y="629725"/>
                        <a:pt x="532124" y="598974"/>
                        <a:pt x="461264" y="556190"/>
                      </a:cubicBezTo>
                      <a:cubicBezTo>
                        <a:pt x="390403" y="513406"/>
                        <a:pt x="354304" y="439872"/>
                        <a:pt x="350293" y="418480"/>
                      </a:cubicBezTo>
                      <a:cubicBezTo>
                        <a:pt x="347619" y="395751"/>
                        <a:pt x="365000" y="397088"/>
                        <a:pt x="363663" y="377033"/>
                      </a:cubicBezTo>
                      <a:cubicBezTo>
                        <a:pt x="363663" y="359652"/>
                        <a:pt x="205897" y="181831"/>
                        <a:pt x="153755" y="0"/>
                      </a:cubicBezTo>
                      <a:cubicBezTo>
                        <a:pt x="98938" y="45458"/>
                        <a:pt x="45458" y="102949"/>
                        <a:pt x="0" y="172473"/>
                      </a:cubicBezTo>
                      <a:cubicBezTo>
                        <a:pt x="0" y="172473"/>
                        <a:pt x="149744" y="367674"/>
                        <a:pt x="147070" y="387729"/>
                      </a:cubicBezTo>
                      <a:cubicBezTo>
                        <a:pt x="144395" y="409121"/>
                        <a:pt x="118993" y="421154"/>
                        <a:pt x="121667" y="437198"/>
                      </a:cubicBezTo>
                      <a:cubicBezTo>
                        <a:pt x="128352" y="477308"/>
                        <a:pt x="208571" y="528113"/>
                        <a:pt x="208571" y="528113"/>
                      </a:cubicBezTo>
                      <a:cubicBezTo>
                        <a:pt x="208571" y="528113"/>
                        <a:pt x="475970" y="713956"/>
                        <a:pt x="636410" y="659139"/>
                      </a:cubicBezTo>
                      <a:cubicBezTo>
                        <a:pt x="636410" y="659139"/>
                        <a:pt x="691227" y="624377"/>
                        <a:pt x="684542" y="512070"/>
                      </a:cubicBezTo>
                      <a:cubicBezTo>
                        <a:pt x="667161" y="568223"/>
                        <a:pt x="639084" y="612344"/>
                        <a:pt x="617692" y="619029"/>
                      </a:cubicBezTo>
                      <a:close/>
                    </a:path>
                  </a:pathLst>
                </a:custGeom>
                <a:solidFill>
                  <a:srgbClr val="D6BDD5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: Shape 500">
                  <a:extLst>
                    <a:ext uri="{FF2B5EF4-FFF2-40B4-BE49-F238E27FC236}">
                      <a16:creationId xmlns:a16="http://schemas.microsoft.com/office/drawing/2014/main" id="{5295C562-DCD5-0C6C-3669-3858BB3F61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514615"/>
                  <a:ext cx="721159" cy="866615"/>
                </a:xfrm>
                <a:custGeom>
                  <a:avLst/>
                  <a:gdLst>
                    <a:gd name="connsiteX0" fmla="*/ 708608 w 721159"/>
                    <a:gd name="connsiteY0" fmla="*/ 532947 h 866615"/>
                    <a:gd name="connsiteX1" fmla="*/ 667161 w 721159"/>
                    <a:gd name="connsiteY1" fmla="*/ 510218 h 866615"/>
                    <a:gd name="connsiteX2" fmla="*/ 720641 w 721159"/>
                    <a:gd name="connsiteY2" fmla="*/ 823 h 866615"/>
                    <a:gd name="connsiteX3" fmla="*/ 339597 w 721159"/>
                    <a:gd name="connsiteY3" fmla="*/ 81043 h 866615"/>
                    <a:gd name="connsiteX4" fmla="*/ 40110 w 721159"/>
                    <a:gd name="connsiteY4" fmla="*/ 311006 h 866615"/>
                    <a:gd name="connsiteX5" fmla="*/ 0 w 721159"/>
                    <a:gd name="connsiteY5" fmla="*/ 369834 h 866615"/>
                    <a:gd name="connsiteX6" fmla="*/ 147070 w 721159"/>
                    <a:gd name="connsiteY6" fmla="*/ 585090 h 866615"/>
                    <a:gd name="connsiteX7" fmla="*/ 121667 w 721159"/>
                    <a:gd name="connsiteY7" fmla="*/ 634559 h 866615"/>
                    <a:gd name="connsiteX8" fmla="*/ 208571 w 721159"/>
                    <a:gd name="connsiteY8" fmla="*/ 725475 h 866615"/>
                    <a:gd name="connsiteX9" fmla="*/ 636410 w 721159"/>
                    <a:gd name="connsiteY9" fmla="*/ 856500 h 866615"/>
                    <a:gd name="connsiteX10" fmla="*/ 671172 w 721159"/>
                    <a:gd name="connsiteY10" fmla="*/ 629211 h 866615"/>
                    <a:gd name="connsiteX11" fmla="*/ 708608 w 721159"/>
                    <a:gd name="connsiteY11" fmla="*/ 532947 h 866615"/>
                    <a:gd name="connsiteX12" fmla="*/ 655128 w 721159"/>
                    <a:gd name="connsiteY12" fmla="*/ 629211 h 866615"/>
                    <a:gd name="connsiteX13" fmla="*/ 624377 w 721159"/>
                    <a:gd name="connsiteY13" fmla="*/ 844467 h 866615"/>
                    <a:gd name="connsiteX14" fmla="*/ 225952 w 721159"/>
                    <a:gd name="connsiteY14" fmla="*/ 720127 h 866615"/>
                    <a:gd name="connsiteX15" fmla="*/ 141722 w 721159"/>
                    <a:gd name="connsiteY15" fmla="*/ 633222 h 866615"/>
                    <a:gd name="connsiteX16" fmla="*/ 167124 w 721159"/>
                    <a:gd name="connsiteY16" fmla="*/ 586427 h 866615"/>
                    <a:gd name="connsiteX17" fmla="*/ 13370 w 721159"/>
                    <a:gd name="connsiteY17" fmla="*/ 365823 h 866615"/>
                    <a:gd name="connsiteX18" fmla="*/ 705934 w 721159"/>
                    <a:gd name="connsiteY18" fmla="*/ 11519 h 866615"/>
                    <a:gd name="connsiteX19" fmla="*/ 649780 w 721159"/>
                    <a:gd name="connsiteY19" fmla="*/ 530273 h 866615"/>
                    <a:gd name="connsiteX20" fmla="*/ 692564 w 721159"/>
                    <a:gd name="connsiteY20" fmla="*/ 536958 h 866615"/>
                    <a:gd name="connsiteX21" fmla="*/ 655128 w 721159"/>
                    <a:gd name="connsiteY21" fmla="*/ 629211 h 86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1159" h="866615">
                      <a:moveTo>
                        <a:pt x="708608" y="532947"/>
                      </a:moveTo>
                      <a:cubicBezTo>
                        <a:pt x="700586" y="508881"/>
                        <a:pt x="667161" y="510218"/>
                        <a:pt x="667161" y="510218"/>
                      </a:cubicBezTo>
                      <a:cubicBezTo>
                        <a:pt x="667161" y="510218"/>
                        <a:pt x="727326" y="290951"/>
                        <a:pt x="720641" y="823"/>
                      </a:cubicBezTo>
                      <a:cubicBezTo>
                        <a:pt x="720641" y="823"/>
                        <a:pt x="553516" y="-13884"/>
                        <a:pt x="339597" y="81043"/>
                      </a:cubicBezTo>
                      <a:cubicBezTo>
                        <a:pt x="184505" y="150566"/>
                        <a:pt x="88242" y="248167"/>
                        <a:pt x="40110" y="311006"/>
                      </a:cubicBezTo>
                      <a:cubicBezTo>
                        <a:pt x="26740" y="329724"/>
                        <a:pt x="12033" y="348442"/>
                        <a:pt x="0" y="369834"/>
                      </a:cubicBezTo>
                      <a:cubicBezTo>
                        <a:pt x="0" y="369834"/>
                        <a:pt x="149743" y="565035"/>
                        <a:pt x="147070" y="585090"/>
                      </a:cubicBezTo>
                      <a:cubicBezTo>
                        <a:pt x="144396" y="606482"/>
                        <a:pt x="118993" y="618515"/>
                        <a:pt x="121667" y="634559"/>
                      </a:cubicBezTo>
                      <a:cubicBezTo>
                        <a:pt x="128352" y="674669"/>
                        <a:pt x="208571" y="725475"/>
                        <a:pt x="208571" y="725475"/>
                      </a:cubicBezTo>
                      <a:cubicBezTo>
                        <a:pt x="208571" y="725475"/>
                        <a:pt x="475970" y="911317"/>
                        <a:pt x="636410" y="856500"/>
                      </a:cubicBezTo>
                      <a:cubicBezTo>
                        <a:pt x="636410" y="856500"/>
                        <a:pt x="716630" y="807031"/>
                        <a:pt x="671172" y="629211"/>
                      </a:cubicBezTo>
                      <a:cubicBezTo>
                        <a:pt x="669835" y="629211"/>
                        <a:pt x="716630" y="557013"/>
                        <a:pt x="708608" y="532947"/>
                      </a:cubicBezTo>
                      <a:close/>
                      <a:moveTo>
                        <a:pt x="655128" y="629211"/>
                      </a:moveTo>
                      <a:cubicBezTo>
                        <a:pt x="699249" y="799009"/>
                        <a:pt x="624377" y="844467"/>
                        <a:pt x="624377" y="844467"/>
                      </a:cubicBezTo>
                      <a:cubicBezTo>
                        <a:pt x="470622" y="896610"/>
                        <a:pt x="225952" y="720127"/>
                        <a:pt x="225952" y="720127"/>
                      </a:cubicBezTo>
                      <a:cubicBezTo>
                        <a:pt x="225952" y="720127"/>
                        <a:pt x="148407" y="670658"/>
                        <a:pt x="141722" y="633222"/>
                      </a:cubicBezTo>
                      <a:cubicBezTo>
                        <a:pt x="139048" y="618515"/>
                        <a:pt x="164450" y="606482"/>
                        <a:pt x="167124" y="586427"/>
                      </a:cubicBezTo>
                      <a:cubicBezTo>
                        <a:pt x="169798" y="566372"/>
                        <a:pt x="13370" y="365823"/>
                        <a:pt x="13370" y="365823"/>
                      </a:cubicBezTo>
                      <a:cubicBezTo>
                        <a:pt x="264725" y="-13884"/>
                        <a:pt x="705934" y="11519"/>
                        <a:pt x="705934" y="11519"/>
                      </a:cubicBezTo>
                      <a:cubicBezTo>
                        <a:pt x="712619" y="289614"/>
                        <a:pt x="649780" y="530273"/>
                        <a:pt x="649780" y="530273"/>
                      </a:cubicBezTo>
                      <a:cubicBezTo>
                        <a:pt x="649780" y="530273"/>
                        <a:pt x="684542" y="512892"/>
                        <a:pt x="692564" y="536958"/>
                      </a:cubicBezTo>
                      <a:cubicBezTo>
                        <a:pt x="700586" y="559687"/>
                        <a:pt x="655128" y="629211"/>
                        <a:pt x="655128" y="629211"/>
                      </a:cubicBez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: Shape 501">
                  <a:extLst>
                    <a:ext uri="{FF2B5EF4-FFF2-40B4-BE49-F238E27FC236}">
                      <a16:creationId xmlns:a16="http://schemas.microsoft.com/office/drawing/2014/main" id="{3B7BE750-4521-BC02-8FFB-CE35279AA3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329596"/>
                  <a:ext cx="174429" cy="554853"/>
                </a:xfrm>
                <a:custGeom>
                  <a:avLst/>
                  <a:gdLst>
                    <a:gd name="connsiteX0" fmla="*/ 18001 w 174429"/>
                    <a:gd name="connsiteY0" fmla="*/ 366337 h 554853"/>
                    <a:gd name="connsiteX1" fmla="*/ 620 w 174429"/>
                    <a:gd name="connsiteY1" fmla="*/ 554853 h 554853"/>
                    <a:gd name="connsiteX2" fmla="*/ 154375 w 174429"/>
                    <a:gd name="connsiteY2" fmla="*/ 381044 h 554853"/>
                    <a:gd name="connsiteX3" fmla="*/ 124961 w 174429"/>
                    <a:gd name="connsiteY3" fmla="*/ 235311 h 554853"/>
                    <a:gd name="connsiteX4" fmla="*/ 174430 w 174429"/>
                    <a:gd name="connsiteY4" fmla="*/ 0 h 554853"/>
                    <a:gd name="connsiteX5" fmla="*/ 18001 w 174429"/>
                    <a:gd name="connsiteY5" fmla="*/ 366337 h 55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429" h="554853">
                      <a:moveTo>
                        <a:pt x="18001" y="366337"/>
                      </a:moveTo>
                      <a:lnTo>
                        <a:pt x="620" y="554853"/>
                      </a:lnTo>
                      <a:cubicBezTo>
                        <a:pt x="620" y="554853"/>
                        <a:pt x="46078" y="469285"/>
                        <a:pt x="154375" y="381044"/>
                      </a:cubicBezTo>
                      <a:lnTo>
                        <a:pt x="124961" y="235311"/>
                      </a:lnTo>
                      <a:cubicBezTo>
                        <a:pt x="124961" y="235311"/>
                        <a:pt x="64796" y="77546"/>
                        <a:pt x="174430" y="0"/>
                      </a:cubicBezTo>
                      <a:cubicBezTo>
                        <a:pt x="-78263" y="127015"/>
                        <a:pt x="18001" y="366337"/>
                        <a:pt x="18001" y="366337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: Shape 502">
                  <a:extLst>
                    <a:ext uri="{FF2B5EF4-FFF2-40B4-BE49-F238E27FC236}">
                      <a16:creationId xmlns:a16="http://schemas.microsoft.com/office/drawing/2014/main" id="{FA38FEAD-348B-6F25-9835-BF63E6F135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59625" y="2307162"/>
                  <a:ext cx="283972" cy="155844"/>
                </a:xfrm>
                <a:custGeom>
                  <a:avLst/>
                  <a:gdLst>
                    <a:gd name="connsiteX0" fmla="*/ 6022 w 283972"/>
                    <a:gd name="connsiteY0" fmla="*/ 146775 h 155844"/>
                    <a:gd name="connsiteX1" fmla="*/ 106297 w 283972"/>
                    <a:gd name="connsiteY1" fmla="*/ 7727 h 155844"/>
                    <a:gd name="connsiteX2" fmla="*/ 281444 w 283972"/>
                    <a:gd name="connsiteY2" fmla="*/ 55859 h 155844"/>
                    <a:gd name="connsiteX3" fmla="*/ 165125 w 283972"/>
                    <a:gd name="connsiteY3" fmla="*/ 109339 h 155844"/>
                    <a:gd name="connsiteX4" fmla="*/ 6022 w 283972"/>
                    <a:gd name="connsiteY4" fmla="*/ 146775 h 155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972" h="155844">
                      <a:moveTo>
                        <a:pt x="6022" y="146775"/>
                      </a:moveTo>
                      <a:cubicBezTo>
                        <a:pt x="-15369" y="125383"/>
                        <a:pt x="20730" y="31793"/>
                        <a:pt x="106297" y="7727"/>
                      </a:cubicBezTo>
                      <a:cubicBezTo>
                        <a:pt x="191865" y="-17676"/>
                        <a:pt x="265400" y="25108"/>
                        <a:pt x="281444" y="55859"/>
                      </a:cubicBezTo>
                      <a:cubicBezTo>
                        <a:pt x="297488" y="86610"/>
                        <a:pt x="234649" y="87947"/>
                        <a:pt x="165125" y="109339"/>
                      </a:cubicBezTo>
                      <a:cubicBezTo>
                        <a:pt x="92927" y="130730"/>
                        <a:pt x="35436" y="174851"/>
                        <a:pt x="6022" y="146775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: Shape 503">
                  <a:extLst>
                    <a:ext uri="{FF2B5EF4-FFF2-40B4-BE49-F238E27FC236}">
                      <a16:creationId xmlns:a16="http://schemas.microsoft.com/office/drawing/2014/main" id="{4C34A69B-7BD6-4B37-D76A-0AC0CFB780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3669" y="3143826"/>
                  <a:ext cx="534682" cy="298093"/>
                </a:xfrm>
                <a:custGeom>
                  <a:avLst/>
                  <a:gdLst>
                    <a:gd name="connsiteX0" fmla="*/ 17381 w 534682"/>
                    <a:gd name="connsiteY0" fmla="*/ 89579 h 298093"/>
                    <a:gd name="connsiteX1" fmla="*/ 453241 w 534682"/>
                    <a:gd name="connsiteY1" fmla="*/ 227289 h 298093"/>
                    <a:gd name="connsiteX2" fmla="*/ 488003 w 534682"/>
                    <a:gd name="connsiteY2" fmla="*/ 0 h 298093"/>
                    <a:gd name="connsiteX3" fmla="*/ 462600 w 534682"/>
                    <a:gd name="connsiteY3" fmla="*/ 286117 h 298093"/>
                    <a:gd name="connsiteX4" fmla="*/ 0 w 534682"/>
                    <a:gd name="connsiteY4" fmla="*/ 110971 h 298093"/>
                    <a:gd name="connsiteX5" fmla="*/ 17381 w 534682"/>
                    <a:gd name="connsiteY5" fmla="*/ 89579 h 29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4682" h="298093">
                      <a:moveTo>
                        <a:pt x="17381" y="89579"/>
                      </a:moveTo>
                      <a:cubicBezTo>
                        <a:pt x="17381" y="89579"/>
                        <a:pt x="319542" y="288791"/>
                        <a:pt x="453241" y="227289"/>
                      </a:cubicBezTo>
                      <a:cubicBezTo>
                        <a:pt x="453241" y="227289"/>
                        <a:pt x="534798" y="179158"/>
                        <a:pt x="488003" y="0"/>
                      </a:cubicBezTo>
                      <a:cubicBezTo>
                        <a:pt x="488003" y="0"/>
                        <a:pt x="608333" y="231300"/>
                        <a:pt x="462600" y="286117"/>
                      </a:cubicBezTo>
                      <a:cubicBezTo>
                        <a:pt x="298150" y="348956"/>
                        <a:pt x="13370" y="145733"/>
                        <a:pt x="0" y="110971"/>
                      </a:cubicBezTo>
                      <a:cubicBezTo>
                        <a:pt x="1337" y="105623"/>
                        <a:pt x="8022" y="93590"/>
                        <a:pt x="17381" y="89579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856ADB4-5C49-5ED0-2129-1FC8E79F09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10589" y="3266015"/>
                <a:ext cx="465551" cy="614824"/>
              </a:xfrm>
              <a:custGeom>
                <a:avLst/>
                <a:gdLst>
                  <a:gd name="connsiteX0" fmla="*/ 255644 w 465551"/>
                  <a:gd name="connsiteY0" fmla="*/ 464752 h 614824"/>
                  <a:gd name="connsiteX1" fmla="*/ 465552 w 465551"/>
                  <a:gd name="connsiteY1" fmla="*/ 48947 h 614824"/>
                  <a:gd name="connsiteX2" fmla="*/ 390680 w 465551"/>
                  <a:gd name="connsiteY2" fmla="*/ 815 h 614824"/>
                  <a:gd name="connsiteX3" fmla="*/ 244948 w 465551"/>
                  <a:gd name="connsiteY3" fmla="*/ 187994 h 614824"/>
                  <a:gd name="connsiteX4" fmla="*/ 36376 w 465551"/>
                  <a:gd name="connsiteY4" fmla="*/ 602463 h 614824"/>
                  <a:gd name="connsiteX5" fmla="*/ 255644 w 465551"/>
                  <a:gd name="connsiteY5" fmla="*/ 464752 h 6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551" h="614824">
                    <a:moveTo>
                      <a:pt x="255644" y="464752"/>
                    </a:moveTo>
                    <a:cubicBezTo>
                      <a:pt x="370625" y="301639"/>
                      <a:pt x="465552" y="60980"/>
                      <a:pt x="465552" y="48947"/>
                    </a:cubicBezTo>
                    <a:cubicBezTo>
                      <a:pt x="464215" y="30229"/>
                      <a:pt x="406724" y="-5870"/>
                      <a:pt x="390680" y="815"/>
                    </a:cubicBezTo>
                    <a:cubicBezTo>
                      <a:pt x="374636" y="6163"/>
                      <a:pt x="315809" y="94404"/>
                      <a:pt x="244948" y="187994"/>
                    </a:cubicBezTo>
                    <a:cubicBezTo>
                      <a:pt x="175424" y="281584"/>
                      <a:pt x="-97323" y="480796"/>
                      <a:pt x="36376" y="602463"/>
                    </a:cubicBezTo>
                    <a:cubicBezTo>
                      <a:pt x="95204" y="654605"/>
                      <a:pt x="208849" y="528928"/>
                      <a:pt x="255644" y="464752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506" name="Graphic 2">
                <a:extLst>
                  <a:ext uri="{FF2B5EF4-FFF2-40B4-BE49-F238E27FC236}">
                    <a16:creationId xmlns:a16="http://schemas.microsoft.com/office/drawing/2014/main" id="{E2543CA6-1D4B-7EBA-3BA7-7D6789F5B2F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77478" y="3187947"/>
                <a:ext cx="842445" cy="685878"/>
                <a:chOff x="2477478" y="3187947"/>
                <a:chExt cx="842445" cy="685878"/>
              </a:xfrm>
            </p:grpSpPr>
            <p:sp>
              <p:nvSpPr>
                <p:cNvPr id="507" name="Freeform: Shape 506">
                  <a:extLst>
                    <a:ext uri="{FF2B5EF4-FFF2-40B4-BE49-F238E27FC236}">
                      <a16:creationId xmlns:a16="http://schemas.microsoft.com/office/drawing/2014/main" id="{F2C73F5E-263D-B17A-4C4A-C916D690B2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7533" y="3189284"/>
                  <a:ext cx="820915" cy="684541"/>
                </a:xfrm>
                <a:custGeom>
                  <a:avLst/>
                  <a:gdLst>
                    <a:gd name="connsiteX0" fmla="*/ 820915 w 820915"/>
                    <a:gd name="connsiteY0" fmla="*/ 665824 h 684541"/>
                    <a:gd name="connsiteX1" fmla="*/ 21392 w 820915"/>
                    <a:gd name="connsiteY1" fmla="*/ 684541 h 684541"/>
                    <a:gd name="connsiteX2" fmla="*/ 0 w 820915"/>
                    <a:gd name="connsiteY2" fmla="*/ 20055 h 684541"/>
                    <a:gd name="connsiteX3" fmla="*/ 799524 w 820915"/>
                    <a:gd name="connsiteY3" fmla="*/ 0 h 684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915" h="684541">
                      <a:moveTo>
                        <a:pt x="820915" y="665824"/>
                      </a:moveTo>
                      <a:lnTo>
                        <a:pt x="21392" y="684541"/>
                      </a:lnTo>
                      <a:lnTo>
                        <a:pt x="0" y="20055"/>
                      </a:lnTo>
                      <a:lnTo>
                        <a:pt x="799524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: Shape 507">
                  <a:extLst>
                    <a:ext uri="{FF2B5EF4-FFF2-40B4-BE49-F238E27FC236}">
                      <a16:creationId xmlns:a16="http://schemas.microsoft.com/office/drawing/2014/main" id="{A3BF9960-C8E4-91EB-1B3D-8B8596B633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59413" cy="594962"/>
                </a:xfrm>
                <a:custGeom>
                  <a:avLst/>
                  <a:gdLst>
                    <a:gd name="connsiteX0" fmla="*/ 759413 w 759413"/>
                    <a:gd name="connsiteY0" fmla="*/ 576245 h 594962"/>
                    <a:gd name="connsiteX1" fmla="*/ 17381 w 759413"/>
                    <a:gd name="connsiteY1" fmla="*/ 594963 h 594962"/>
                    <a:gd name="connsiteX2" fmla="*/ 0 w 759413"/>
                    <a:gd name="connsiteY2" fmla="*/ 18718 h 594962"/>
                    <a:gd name="connsiteX3" fmla="*/ 742033 w 759413"/>
                    <a:gd name="connsiteY3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59413" h="594962">
                      <a:moveTo>
                        <a:pt x="759413" y="576245"/>
                      </a:moveTo>
                      <a:lnTo>
                        <a:pt x="17381" y="594963"/>
                      </a:ln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: Shape 508">
                  <a:extLst>
                    <a:ext uri="{FF2B5EF4-FFF2-40B4-BE49-F238E27FC236}">
                      <a16:creationId xmlns:a16="http://schemas.microsoft.com/office/drawing/2014/main" id="{40914B99-668E-6C67-339F-D992BDFE98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42032" cy="594962"/>
                </a:xfrm>
                <a:custGeom>
                  <a:avLst/>
                  <a:gdLst>
                    <a:gd name="connsiteX0" fmla="*/ 17381 w 742032"/>
                    <a:gd name="connsiteY0" fmla="*/ 594963 h 594962"/>
                    <a:gd name="connsiteX1" fmla="*/ 0 w 742032"/>
                    <a:gd name="connsiteY1" fmla="*/ 18718 h 594962"/>
                    <a:gd name="connsiteX2" fmla="*/ 742033 w 742032"/>
                    <a:gd name="connsiteY2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2032" h="594962">
                      <a:moveTo>
                        <a:pt x="17381" y="594963"/>
                      </a:move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0" name="Graphic 2">
                  <a:extLst>
                    <a:ext uri="{FF2B5EF4-FFF2-40B4-BE49-F238E27FC236}">
                      <a16:creationId xmlns:a16="http://schemas.microsoft.com/office/drawing/2014/main" id="{39E26417-7DE8-3FC1-D163-3D9D7774005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44101"/>
                  <a:ext cx="759413" cy="594962"/>
                  <a:chOff x="2528284" y="3244101"/>
                  <a:chExt cx="759413" cy="594962"/>
                </a:xfrm>
                <a:solidFill>
                  <a:srgbClr val="F2E8DA"/>
                </a:solidFill>
              </p:grpSpPr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DE70A2D5-26A4-C8EF-1594-49EB5BF07E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8167"/>
                    <a:ext cx="14707" cy="34761"/>
                  </a:xfrm>
                  <a:custGeom>
                    <a:avLst/>
                    <a:gdLst>
                      <a:gd name="connsiteX0" fmla="*/ 14707 w 14707"/>
                      <a:gd name="connsiteY0" fmla="*/ 18718 h 34761"/>
                      <a:gd name="connsiteX1" fmla="*/ 5348 w 14707"/>
                      <a:gd name="connsiteY1" fmla="*/ 1337 h 34761"/>
                      <a:gd name="connsiteX2" fmla="*/ 5348 w 14707"/>
                      <a:gd name="connsiteY2" fmla="*/ 0 h 34761"/>
                      <a:gd name="connsiteX3" fmla="*/ 0 w 14707"/>
                      <a:gd name="connsiteY3" fmla="*/ 1337 h 34761"/>
                      <a:gd name="connsiteX4" fmla="*/ 0 w 14707"/>
                      <a:gd name="connsiteY4" fmla="*/ 2674 h 34761"/>
                      <a:gd name="connsiteX5" fmla="*/ 5348 w 14707"/>
                      <a:gd name="connsiteY5" fmla="*/ 2674 h 34761"/>
                      <a:gd name="connsiteX6" fmla="*/ 14707 w 14707"/>
                      <a:gd name="connsiteY6" fmla="*/ 17381 h 34761"/>
                      <a:gd name="connsiteX7" fmla="*/ 6685 w 14707"/>
                      <a:gd name="connsiteY7" fmla="*/ 33425 h 34761"/>
                      <a:gd name="connsiteX8" fmla="*/ 1337 w 14707"/>
                      <a:gd name="connsiteY8" fmla="*/ 33425 h 34761"/>
                      <a:gd name="connsiteX9" fmla="*/ 1337 w 14707"/>
                      <a:gd name="connsiteY9" fmla="*/ 34762 h 34761"/>
                      <a:gd name="connsiteX10" fmla="*/ 6685 w 14707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4761">
                        <a:moveTo>
                          <a:pt x="14707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E5BC5333-6395-2EE6-95F4-ED29A49466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61482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3425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2674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7C222AB2-9E5B-A177-D7FE-E2A0D6EBA2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26816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34E7E7CC-1850-AD3F-A04F-C90F433AF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60145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9359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8077 w 38772"/>
                      <a:gd name="connsiteY4" fmla="*/ 24066 h 25402"/>
                      <a:gd name="connsiteX5" fmla="*/ 37436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6685 h 25402"/>
                      <a:gd name="connsiteX11" fmla="*/ 28077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1337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8077" y="22729"/>
                        </a:lnTo>
                        <a:lnTo>
                          <a:pt x="10696" y="22729"/>
                        </a:lnTo>
                        <a:lnTo>
                          <a:pt x="1337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id="{EB8FE83B-C7B4-C7EF-6B57-B0FFB371B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19200" y="32668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8077 w 38772"/>
                      <a:gd name="connsiteY12" fmla="*/ 1337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8077" y="1337"/>
                        </a:move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id="{82E9C98B-9B9D-C4B9-F328-C332693138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7277" y="3258808"/>
                    <a:ext cx="40109" cy="24066"/>
                  </a:xfrm>
                  <a:custGeom>
                    <a:avLst/>
                    <a:gdLst>
                      <a:gd name="connsiteX0" fmla="*/ 0 w 40109"/>
                      <a:gd name="connsiteY0" fmla="*/ 8022 h 24066"/>
                      <a:gd name="connsiteX1" fmla="*/ 10696 w 40109"/>
                      <a:gd name="connsiteY1" fmla="*/ 24066 h 24066"/>
                      <a:gd name="connsiteX2" fmla="*/ 10696 w 40109"/>
                      <a:gd name="connsiteY2" fmla="*/ 24066 h 24066"/>
                      <a:gd name="connsiteX3" fmla="*/ 10696 w 40109"/>
                      <a:gd name="connsiteY3" fmla="*/ 24066 h 24066"/>
                      <a:gd name="connsiteX4" fmla="*/ 29414 w 40109"/>
                      <a:gd name="connsiteY4" fmla="*/ 24066 h 24066"/>
                      <a:gd name="connsiteX5" fmla="*/ 29414 w 40109"/>
                      <a:gd name="connsiteY5" fmla="*/ 22729 h 24066"/>
                      <a:gd name="connsiteX6" fmla="*/ 38773 w 40109"/>
                      <a:gd name="connsiteY6" fmla="*/ 6685 h 24066"/>
                      <a:gd name="connsiteX7" fmla="*/ 40110 w 40109"/>
                      <a:gd name="connsiteY7" fmla="*/ 6685 h 24066"/>
                      <a:gd name="connsiteX8" fmla="*/ 40110 w 40109"/>
                      <a:gd name="connsiteY8" fmla="*/ 6685 h 24066"/>
                      <a:gd name="connsiteX9" fmla="*/ 36099 w 40109"/>
                      <a:gd name="connsiteY9" fmla="*/ 0 h 24066"/>
                      <a:gd name="connsiteX10" fmla="*/ 33425 w 40109"/>
                      <a:gd name="connsiteY10" fmla="*/ 0 h 24066"/>
                      <a:gd name="connsiteX11" fmla="*/ 37436 w 40109"/>
                      <a:gd name="connsiteY11" fmla="*/ 6685 h 24066"/>
                      <a:gd name="connsiteX12" fmla="*/ 29414 w 40109"/>
                      <a:gd name="connsiteY12" fmla="*/ 22729 h 24066"/>
                      <a:gd name="connsiteX13" fmla="*/ 12033 w 40109"/>
                      <a:gd name="connsiteY13" fmla="*/ 22729 h 24066"/>
                      <a:gd name="connsiteX14" fmla="*/ 2674 w 40109"/>
                      <a:gd name="connsiteY14" fmla="*/ 8022 h 24066"/>
                      <a:gd name="connsiteX15" fmla="*/ 6685 w 40109"/>
                      <a:gd name="connsiteY15" fmla="*/ 0 h 24066"/>
                      <a:gd name="connsiteX16" fmla="*/ 4011 w 40109"/>
                      <a:gd name="connsiteY16" fmla="*/ 0 h 24066"/>
                      <a:gd name="connsiteX17" fmla="*/ 1337 w 40109"/>
                      <a:gd name="connsiteY17" fmla="*/ 6685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4066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29414" y="22729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7FA16E5E-0417-54AA-7556-F8033B30A7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5353" y="32654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id="{33096B05-DDF1-9A23-8692-2E10C00ABE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4767" y="3257471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10696 w 38772"/>
                      <a:gd name="connsiteY1" fmla="*/ 24066 h 24065"/>
                      <a:gd name="connsiteX2" fmla="*/ 10696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9414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3425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2033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4E03155A-68F3-8DBC-7646-477497D5D1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2844" y="32641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id="{522A2596-038F-BFBC-4122-62075E9332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56134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9359 w 38772"/>
                      <a:gd name="connsiteY1" fmla="*/ 24066 h 24065"/>
                      <a:gd name="connsiteX2" fmla="*/ 9359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8077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2088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0696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9359" y="24066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1" name="Freeform: Shape 520">
                    <a:extLst>
                      <a:ext uri="{FF2B5EF4-FFF2-40B4-BE49-F238E27FC236}">
                        <a16:creationId xmlns:a16="http://schemas.microsoft.com/office/drawing/2014/main" id="{A0350E0C-E46B-E555-30BA-808A3DDE37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628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id="{9C1541B5-F6BD-FAF6-A805-28F8F84BF4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8412" y="3254797"/>
                    <a:ext cx="40109" cy="24065"/>
                  </a:xfrm>
                  <a:custGeom>
                    <a:avLst/>
                    <a:gdLst>
                      <a:gd name="connsiteX0" fmla="*/ 0 w 40109"/>
                      <a:gd name="connsiteY0" fmla="*/ 8022 h 24065"/>
                      <a:gd name="connsiteX1" fmla="*/ 10696 w 40109"/>
                      <a:gd name="connsiteY1" fmla="*/ 24066 h 24065"/>
                      <a:gd name="connsiteX2" fmla="*/ 10696 w 40109"/>
                      <a:gd name="connsiteY2" fmla="*/ 24066 h 24065"/>
                      <a:gd name="connsiteX3" fmla="*/ 12033 w 40109"/>
                      <a:gd name="connsiteY3" fmla="*/ 24066 h 24065"/>
                      <a:gd name="connsiteX4" fmla="*/ 29414 w 40109"/>
                      <a:gd name="connsiteY4" fmla="*/ 24066 h 24065"/>
                      <a:gd name="connsiteX5" fmla="*/ 38773 w 40109"/>
                      <a:gd name="connsiteY5" fmla="*/ 6685 h 24065"/>
                      <a:gd name="connsiteX6" fmla="*/ 40110 w 40109"/>
                      <a:gd name="connsiteY6" fmla="*/ 6685 h 24065"/>
                      <a:gd name="connsiteX7" fmla="*/ 40110 w 40109"/>
                      <a:gd name="connsiteY7" fmla="*/ 6685 h 24065"/>
                      <a:gd name="connsiteX8" fmla="*/ 36099 w 40109"/>
                      <a:gd name="connsiteY8" fmla="*/ 0 h 24065"/>
                      <a:gd name="connsiteX9" fmla="*/ 33425 w 40109"/>
                      <a:gd name="connsiteY9" fmla="*/ 0 h 24065"/>
                      <a:gd name="connsiteX10" fmla="*/ 38773 w 40109"/>
                      <a:gd name="connsiteY10" fmla="*/ 6685 h 24065"/>
                      <a:gd name="connsiteX11" fmla="*/ 29414 w 40109"/>
                      <a:gd name="connsiteY11" fmla="*/ 22729 h 24065"/>
                      <a:gd name="connsiteX12" fmla="*/ 12033 w 40109"/>
                      <a:gd name="connsiteY12" fmla="*/ 22729 h 24065"/>
                      <a:gd name="connsiteX13" fmla="*/ 2674 w 40109"/>
                      <a:gd name="connsiteY13" fmla="*/ 8022 h 24065"/>
                      <a:gd name="connsiteX14" fmla="*/ 6685 w 40109"/>
                      <a:gd name="connsiteY14" fmla="*/ 0 h 24065"/>
                      <a:gd name="connsiteX15" fmla="*/ 5348 w 40109"/>
                      <a:gd name="connsiteY15" fmla="*/ 0 h 24065"/>
                      <a:gd name="connsiteX16" fmla="*/ 1337 w 40109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2033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5348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id="{DAB7A91C-69E2-92F9-5128-533E29F3AD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62819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28077 w 38772"/>
                      <a:gd name="connsiteY13" fmla="*/ 0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28077" y="0"/>
                        </a:move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id="{6DBB6340-9FFE-00EF-E701-B1C15875DE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5903" y="3252123"/>
                    <a:ext cx="40109" cy="25403"/>
                  </a:xfrm>
                  <a:custGeom>
                    <a:avLst/>
                    <a:gdLst>
                      <a:gd name="connsiteX0" fmla="*/ 0 w 40109"/>
                      <a:gd name="connsiteY0" fmla="*/ 9359 h 25403"/>
                      <a:gd name="connsiteX1" fmla="*/ 0 w 40109"/>
                      <a:gd name="connsiteY1" fmla="*/ 9359 h 25403"/>
                      <a:gd name="connsiteX2" fmla="*/ 10696 w 40109"/>
                      <a:gd name="connsiteY2" fmla="*/ 25403 h 25403"/>
                      <a:gd name="connsiteX3" fmla="*/ 10696 w 40109"/>
                      <a:gd name="connsiteY3" fmla="*/ 25403 h 25403"/>
                      <a:gd name="connsiteX4" fmla="*/ 10696 w 40109"/>
                      <a:gd name="connsiteY4" fmla="*/ 25403 h 25403"/>
                      <a:gd name="connsiteX5" fmla="*/ 29414 w 40109"/>
                      <a:gd name="connsiteY5" fmla="*/ 25403 h 25403"/>
                      <a:gd name="connsiteX6" fmla="*/ 38773 w 40109"/>
                      <a:gd name="connsiteY6" fmla="*/ 6685 h 25403"/>
                      <a:gd name="connsiteX7" fmla="*/ 38773 w 40109"/>
                      <a:gd name="connsiteY7" fmla="*/ 6685 h 25403"/>
                      <a:gd name="connsiteX8" fmla="*/ 40110 w 40109"/>
                      <a:gd name="connsiteY8" fmla="*/ 6685 h 25403"/>
                      <a:gd name="connsiteX9" fmla="*/ 36099 w 40109"/>
                      <a:gd name="connsiteY9" fmla="*/ 0 h 25403"/>
                      <a:gd name="connsiteX10" fmla="*/ 33425 w 40109"/>
                      <a:gd name="connsiteY10" fmla="*/ 1337 h 25403"/>
                      <a:gd name="connsiteX11" fmla="*/ 37436 w 40109"/>
                      <a:gd name="connsiteY11" fmla="*/ 8022 h 25403"/>
                      <a:gd name="connsiteX12" fmla="*/ 29414 w 40109"/>
                      <a:gd name="connsiteY12" fmla="*/ 24066 h 25403"/>
                      <a:gd name="connsiteX13" fmla="*/ 12033 w 40109"/>
                      <a:gd name="connsiteY13" fmla="*/ 24066 h 25403"/>
                      <a:gd name="connsiteX14" fmla="*/ 2674 w 40109"/>
                      <a:gd name="connsiteY14" fmla="*/ 9359 h 25403"/>
                      <a:gd name="connsiteX15" fmla="*/ 6685 w 40109"/>
                      <a:gd name="connsiteY15" fmla="*/ 1337 h 25403"/>
                      <a:gd name="connsiteX16" fmla="*/ 4011 w 40109"/>
                      <a:gd name="connsiteY16" fmla="*/ 1337 h 25403"/>
                      <a:gd name="connsiteX17" fmla="*/ 1337 w 40109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3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5403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id="{CA93364F-BFF4-5B11-5D49-00AAE2E4A1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3980" y="326014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id="{45D9FDA7-6E85-A1DB-28AF-4DD1AA28E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50786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5403 h 25402"/>
                      <a:gd name="connsiteX3" fmla="*/ 10696 w 38772"/>
                      <a:gd name="connsiteY3" fmla="*/ 25403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4066 h 25402"/>
                      <a:gd name="connsiteX12" fmla="*/ 12033 w 38772"/>
                      <a:gd name="connsiteY12" fmla="*/ 24066 h 25402"/>
                      <a:gd name="connsiteX13" fmla="*/ 2674 w 38772"/>
                      <a:gd name="connsiteY13" fmla="*/ 9359 h 25402"/>
                      <a:gd name="connsiteX14" fmla="*/ 6685 w 38772"/>
                      <a:gd name="connsiteY14" fmla="*/ 1337 h 25402"/>
                      <a:gd name="connsiteX15" fmla="*/ 4011 w 38772"/>
                      <a:gd name="connsiteY15" fmla="*/ 1337 h 25402"/>
                      <a:gd name="connsiteX16" fmla="*/ 0 w 38772"/>
                      <a:gd name="connsiteY16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id="{8AA2B5DE-4D9D-5A5A-14D4-7348EBAE27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60145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29414 w 38772"/>
                      <a:gd name="connsiteY13" fmla="*/ 0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id="{5F7C5BA5-2DDB-7688-7A91-B16495CBAB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49449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0 w 38772"/>
                      <a:gd name="connsiteY1" fmla="*/ 9359 h 25402"/>
                      <a:gd name="connsiteX2" fmla="*/ 9359 w 38772"/>
                      <a:gd name="connsiteY2" fmla="*/ 25403 h 25402"/>
                      <a:gd name="connsiteX3" fmla="*/ 9359 w 38772"/>
                      <a:gd name="connsiteY3" fmla="*/ 25403 h 25402"/>
                      <a:gd name="connsiteX4" fmla="*/ 10696 w 38772"/>
                      <a:gd name="connsiteY4" fmla="*/ 25403 h 25402"/>
                      <a:gd name="connsiteX5" fmla="*/ 28077 w 38772"/>
                      <a:gd name="connsiteY5" fmla="*/ 24066 h 25402"/>
                      <a:gd name="connsiteX6" fmla="*/ 37436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8773 w 38772"/>
                      <a:gd name="connsiteY8" fmla="*/ 6685 h 25402"/>
                      <a:gd name="connsiteX9" fmla="*/ 34762 w 38772"/>
                      <a:gd name="connsiteY9" fmla="*/ 0 h 25402"/>
                      <a:gd name="connsiteX10" fmla="*/ 32088 w 38772"/>
                      <a:gd name="connsiteY10" fmla="*/ 0 h 25402"/>
                      <a:gd name="connsiteX11" fmla="*/ 37436 w 38772"/>
                      <a:gd name="connsiteY11" fmla="*/ 8022 h 25402"/>
                      <a:gd name="connsiteX12" fmla="*/ 28077 w 38772"/>
                      <a:gd name="connsiteY12" fmla="*/ 24066 h 25402"/>
                      <a:gd name="connsiteX13" fmla="*/ 10696 w 38772"/>
                      <a:gd name="connsiteY13" fmla="*/ 24066 h 25402"/>
                      <a:gd name="connsiteX14" fmla="*/ 1337 w 38772"/>
                      <a:gd name="connsiteY14" fmla="*/ 9359 h 25402"/>
                      <a:gd name="connsiteX15" fmla="*/ 6685 w 38772"/>
                      <a:gd name="connsiteY15" fmla="*/ 1337 h 25402"/>
                      <a:gd name="connsiteX16" fmla="*/ 4011 w 38772"/>
                      <a:gd name="connsiteY16" fmla="*/ 1337 h 25402"/>
                      <a:gd name="connsiteX17" fmla="*/ 0 w 38772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9359" y="25403"/>
                        </a:ln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8077" y="24066"/>
                        </a:lnTo>
                        <a:lnTo>
                          <a:pt x="10696" y="24066"/>
                        </a:lnTo>
                        <a:lnTo>
                          <a:pt x="1337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reeform: Shape 528">
                    <a:extLst>
                      <a:ext uri="{FF2B5EF4-FFF2-40B4-BE49-F238E27FC236}">
                        <a16:creationId xmlns:a16="http://schemas.microsoft.com/office/drawing/2014/main" id="{11BBACC0-1422-BF19-1318-09B69DAB16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58808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29414 w 38772"/>
                      <a:gd name="connsiteY13" fmla="*/ 0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0" name="Freeform: Shape 529">
                    <a:extLst>
                      <a:ext uri="{FF2B5EF4-FFF2-40B4-BE49-F238E27FC236}">
                        <a16:creationId xmlns:a16="http://schemas.microsoft.com/office/drawing/2014/main" id="{18A1EF12-B727-6E7F-2B65-146E26EA5A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3248112"/>
                    <a:ext cx="40109" cy="25402"/>
                  </a:xfrm>
                  <a:custGeom>
                    <a:avLst/>
                    <a:gdLst>
                      <a:gd name="connsiteX0" fmla="*/ 1337 w 40109"/>
                      <a:gd name="connsiteY0" fmla="*/ 8022 h 25402"/>
                      <a:gd name="connsiteX1" fmla="*/ 0 w 40109"/>
                      <a:gd name="connsiteY1" fmla="*/ 9359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12033 w 40109"/>
                      <a:gd name="connsiteY4" fmla="*/ 25403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1337" y="8022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reeform: Shape 530">
                    <a:extLst>
                      <a:ext uri="{FF2B5EF4-FFF2-40B4-BE49-F238E27FC236}">
                        <a16:creationId xmlns:a16="http://schemas.microsoft.com/office/drawing/2014/main" id="{99E3E15F-5D6B-9387-822F-B3FFA473B6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5115" y="325613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reeform: Shape 531">
                    <a:extLst>
                      <a:ext uri="{FF2B5EF4-FFF2-40B4-BE49-F238E27FC236}">
                        <a16:creationId xmlns:a16="http://schemas.microsoft.com/office/drawing/2014/main" id="{3ABAB16C-AFBC-6D89-47D3-258FA8F56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4529" y="3246775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38773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4762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4011 w 40109"/>
                      <a:gd name="connsiteY16" fmla="*/ 1337 h 25402"/>
                      <a:gd name="connsiteX17" fmla="*/ 0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3" name="Freeform: Shape 532">
                    <a:extLst>
                      <a:ext uri="{FF2B5EF4-FFF2-40B4-BE49-F238E27FC236}">
                        <a16:creationId xmlns:a16="http://schemas.microsoft.com/office/drawing/2014/main" id="{4563F03D-160F-9594-F4F6-D62CC85956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2606" y="325479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FC0530C5-697D-7C1C-0140-29968CC85A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45438"/>
                    <a:ext cx="38772" cy="25403"/>
                  </a:xfrm>
                  <a:custGeom>
                    <a:avLst/>
                    <a:gdLst>
                      <a:gd name="connsiteX0" fmla="*/ 0 w 38772"/>
                      <a:gd name="connsiteY0" fmla="*/ 9359 h 25403"/>
                      <a:gd name="connsiteX1" fmla="*/ 9359 w 38772"/>
                      <a:gd name="connsiteY1" fmla="*/ 25403 h 25403"/>
                      <a:gd name="connsiteX2" fmla="*/ 10696 w 38772"/>
                      <a:gd name="connsiteY2" fmla="*/ 25403 h 25403"/>
                      <a:gd name="connsiteX3" fmla="*/ 10696 w 38772"/>
                      <a:gd name="connsiteY3" fmla="*/ 25403 h 25403"/>
                      <a:gd name="connsiteX4" fmla="*/ 28077 w 38772"/>
                      <a:gd name="connsiteY4" fmla="*/ 24066 h 25403"/>
                      <a:gd name="connsiteX5" fmla="*/ 29414 w 38772"/>
                      <a:gd name="connsiteY5" fmla="*/ 24066 h 25403"/>
                      <a:gd name="connsiteX6" fmla="*/ 38773 w 38772"/>
                      <a:gd name="connsiteY6" fmla="*/ 6685 h 25403"/>
                      <a:gd name="connsiteX7" fmla="*/ 38773 w 38772"/>
                      <a:gd name="connsiteY7" fmla="*/ 6685 h 25403"/>
                      <a:gd name="connsiteX8" fmla="*/ 38773 w 38772"/>
                      <a:gd name="connsiteY8" fmla="*/ 6685 h 25403"/>
                      <a:gd name="connsiteX9" fmla="*/ 34762 w 38772"/>
                      <a:gd name="connsiteY9" fmla="*/ 0 h 25403"/>
                      <a:gd name="connsiteX10" fmla="*/ 32088 w 38772"/>
                      <a:gd name="connsiteY10" fmla="*/ 0 h 25403"/>
                      <a:gd name="connsiteX11" fmla="*/ 37436 w 38772"/>
                      <a:gd name="connsiteY11" fmla="*/ 8022 h 25403"/>
                      <a:gd name="connsiteX12" fmla="*/ 29414 w 38772"/>
                      <a:gd name="connsiteY12" fmla="*/ 24066 h 25403"/>
                      <a:gd name="connsiteX13" fmla="*/ 10696 w 38772"/>
                      <a:gd name="connsiteY13" fmla="*/ 24066 h 25403"/>
                      <a:gd name="connsiteX14" fmla="*/ 2674 w 38772"/>
                      <a:gd name="connsiteY14" fmla="*/ 9359 h 25403"/>
                      <a:gd name="connsiteX15" fmla="*/ 6685 w 38772"/>
                      <a:gd name="connsiteY15" fmla="*/ 1337 h 25403"/>
                      <a:gd name="connsiteX16" fmla="*/ 4011 w 38772"/>
                      <a:gd name="connsiteY16" fmla="*/ 1337 h 25403"/>
                      <a:gd name="connsiteX17" fmla="*/ 0 w 38772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3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0696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reeform: Shape 534">
                    <a:extLst>
                      <a:ext uri="{FF2B5EF4-FFF2-40B4-BE49-F238E27FC236}">
                        <a16:creationId xmlns:a16="http://schemas.microsoft.com/office/drawing/2014/main" id="{86EEFDE8-AEE1-9610-0289-D2DF411413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5346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6" name="Freeform: Shape 535">
                    <a:extLst>
                      <a:ext uri="{FF2B5EF4-FFF2-40B4-BE49-F238E27FC236}">
                        <a16:creationId xmlns:a16="http://schemas.microsoft.com/office/drawing/2014/main" id="{418F24DF-9498-FED5-D2B9-2E76D24B5A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8174" y="3244101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2033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8773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8022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8022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reeform: Shape 536">
                    <a:extLst>
                      <a:ext uri="{FF2B5EF4-FFF2-40B4-BE49-F238E27FC236}">
                        <a16:creationId xmlns:a16="http://schemas.microsoft.com/office/drawing/2014/main" id="{80C6C97C-2827-A382-CC82-E32D5784F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7588" y="325078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2033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2088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7381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reeform: Shape 537">
                    <a:extLst>
                      <a:ext uri="{FF2B5EF4-FFF2-40B4-BE49-F238E27FC236}">
                        <a16:creationId xmlns:a16="http://schemas.microsoft.com/office/drawing/2014/main" id="{659CC567-4D78-1219-1918-22B1471004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01592"/>
                    <a:ext cx="14706" cy="34761"/>
                  </a:xfrm>
                  <a:custGeom>
                    <a:avLst/>
                    <a:gdLst>
                      <a:gd name="connsiteX0" fmla="*/ 14707 w 14706"/>
                      <a:gd name="connsiteY0" fmla="*/ 18718 h 34761"/>
                      <a:gd name="connsiteX1" fmla="*/ 4011 w 14706"/>
                      <a:gd name="connsiteY1" fmla="*/ 1337 h 34761"/>
                      <a:gd name="connsiteX2" fmla="*/ 5348 w 14706"/>
                      <a:gd name="connsiteY2" fmla="*/ 0 h 34761"/>
                      <a:gd name="connsiteX3" fmla="*/ 0 w 14706"/>
                      <a:gd name="connsiteY3" fmla="*/ 1337 h 34761"/>
                      <a:gd name="connsiteX4" fmla="*/ 0 w 14706"/>
                      <a:gd name="connsiteY4" fmla="*/ 2674 h 34761"/>
                      <a:gd name="connsiteX5" fmla="*/ 5348 w 14706"/>
                      <a:gd name="connsiteY5" fmla="*/ 2674 h 34761"/>
                      <a:gd name="connsiteX6" fmla="*/ 14707 w 14706"/>
                      <a:gd name="connsiteY6" fmla="*/ 17381 h 34761"/>
                      <a:gd name="connsiteX7" fmla="*/ 5348 w 14706"/>
                      <a:gd name="connsiteY7" fmla="*/ 33425 h 34761"/>
                      <a:gd name="connsiteX8" fmla="*/ 0 w 14706"/>
                      <a:gd name="connsiteY8" fmla="*/ 33425 h 34761"/>
                      <a:gd name="connsiteX9" fmla="*/ 0 w 14706"/>
                      <a:gd name="connsiteY9" fmla="*/ 34762 h 34761"/>
                      <a:gd name="connsiteX10" fmla="*/ 5348 w 14706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6" h="34761">
                        <a:moveTo>
                          <a:pt x="14707" y="18718"/>
                        </a:moveTo>
                        <a:lnTo>
                          <a:pt x="4011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5348" y="33425"/>
                        </a:lnTo>
                        <a:lnTo>
                          <a:pt x="0" y="33425"/>
                        </a:lnTo>
                        <a:lnTo>
                          <a:pt x="0" y="34762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9" name="Freeform: Shape 538">
                    <a:extLst>
                      <a:ext uri="{FF2B5EF4-FFF2-40B4-BE49-F238E27FC236}">
                        <a16:creationId xmlns:a16="http://schemas.microsoft.com/office/drawing/2014/main" id="{C751DB7F-40FE-5850-7995-DE8FC8ACC6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8554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0" name="Freeform: Shape 539">
                    <a:extLst>
                      <a:ext uri="{FF2B5EF4-FFF2-40B4-BE49-F238E27FC236}">
                        <a16:creationId xmlns:a16="http://schemas.microsoft.com/office/drawing/2014/main" id="{E1CFA316-33FE-5DCF-BCD9-7CB43C6D72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3015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1" name="Freeform: Shape 540">
                    <a:extLst>
                      <a:ext uri="{FF2B5EF4-FFF2-40B4-BE49-F238E27FC236}">
                        <a16:creationId xmlns:a16="http://schemas.microsoft.com/office/drawing/2014/main" id="{4DCE52F2-7F46-B3F4-8573-56E1E740BB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842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2" name="Freeform: Shape 541">
                    <a:extLst>
                      <a:ext uri="{FF2B5EF4-FFF2-40B4-BE49-F238E27FC236}">
                        <a16:creationId xmlns:a16="http://schemas.microsoft.com/office/drawing/2014/main" id="{4D57BF5D-1A5F-34B4-36B9-43988D858F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01592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1337 w 38772"/>
                      <a:gd name="connsiteY12" fmla="*/ 16044 h 32087"/>
                      <a:gd name="connsiteX13" fmla="*/ 1337 w 38772"/>
                      <a:gd name="connsiteY13" fmla="*/ 16044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  <a:gd name="connsiteX20" fmla="*/ 37436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3" name="Freeform: Shape 542">
                    <a:extLst>
                      <a:ext uri="{FF2B5EF4-FFF2-40B4-BE49-F238E27FC236}">
                        <a16:creationId xmlns:a16="http://schemas.microsoft.com/office/drawing/2014/main" id="{0F30F98D-5A7B-24AC-FB6A-83DAA2D1FF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28421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4" name="Freeform: Shape 543">
                    <a:extLst>
                      <a:ext uri="{FF2B5EF4-FFF2-40B4-BE49-F238E27FC236}">
                        <a16:creationId xmlns:a16="http://schemas.microsoft.com/office/drawing/2014/main" id="{A890E34B-DA79-8C2D-D9A9-31386164A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2989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5" name="Freeform: Shape 544">
                    <a:extLst>
                      <a:ext uri="{FF2B5EF4-FFF2-40B4-BE49-F238E27FC236}">
                        <a16:creationId xmlns:a16="http://schemas.microsoft.com/office/drawing/2014/main" id="{0291656A-04C3-2CF4-F2D3-17974FB43E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28153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id="{566C2030-F9E0-027F-45B3-31154B1605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2975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7" name="Freeform: Shape 546">
                    <a:extLst>
                      <a:ext uri="{FF2B5EF4-FFF2-40B4-BE49-F238E27FC236}">
                        <a16:creationId xmlns:a16="http://schemas.microsoft.com/office/drawing/2014/main" id="{A83CF38B-718C-F874-F446-917BFF588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802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8" name="Freeform: Shape 547">
                    <a:extLst>
                      <a:ext uri="{FF2B5EF4-FFF2-40B4-BE49-F238E27FC236}">
                        <a16:creationId xmlns:a16="http://schemas.microsoft.com/office/drawing/2014/main" id="{1C293958-8133-2804-690F-0079D26833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962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id="{4B0D73FA-E927-A741-5C85-A064DC6C82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9749" y="32788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0" name="Freeform: Shape 549">
                    <a:extLst>
                      <a:ext uri="{FF2B5EF4-FFF2-40B4-BE49-F238E27FC236}">
                        <a16:creationId xmlns:a16="http://schemas.microsoft.com/office/drawing/2014/main" id="{8960A129-8667-A110-0741-A4A73B4F2F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949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1" name="Freeform: Shape 550">
                    <a:extLst>
                      <a:ext uri="{FF2B5EF4-FFF2-40B4-BE49-F238E27FC236}">
                        <a16:creationId xmlns:a16="http://schemas.microsoft.com/office/drawing/2014/main" id="{2349D5DF-9FD2-4305-8D28-16701EFE4F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27752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2" name="Freeform: Shape 551">
                    <a:extLst>
                      <a:ext uri="{FF2B5EF4-FFF2-40B4-BE49-F238E27FC236}">
                        <a16:creationId xmlns:a16="http://schemas.microsoft.com/office/drawing/2014/main" id="{17BA1B06-9248-E32A-B3FE-2C22274442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2935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3" name="Freeform: Shape 552">
                    <a:extLst>
                      <a:ext uri="{FF2B5EF4-FFF2-40B4-BE49-F238E27FC236}">
                        <a16:creationId xmlns:a16="http://schemas.microsoft.com/office/drawing/2014/main" id="{A5D367BB-8FEA-13BD-85D2-E18EBECB13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761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4" name="Freeform: Shape 553">
                    <a:extLst>
                      <a:ext uri="{FF2B5EF4-FFF2-40B4-BE49-F238E27FC236}">
                        <a16:creationId xmlns:a16="http://schemas.microsoft.com/office/drawing/2014/main" id="{45EE7E25-2E8D-7BAE-812E-D5EF83E7D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922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5" name="Freeform: Shape 554">
                    <a:extLst>
                      <a:ext uri="{FF2B5EF4-FFF2-40B4-BE49-F238E27FC236}">
                        <a16:creationId xmlns:a16="http://schemas.microsoft.com/office/drawing/2014/main" id="{06123421-7FC0-9D7D-A0C1-039055916D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748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6" name="Freeform: Shape 555">
                    <a:extLst>
                      <a:ext uri="{FF2B5EF4-FFF2-40B4-BE49-F238E27FC236}">
                        <a16:creationId xmlns:a16="http://schemas.microsoft.com/office/drawing/2014/main" id="{45BF6722-A5B1-23DB-82B0-D2B0D232B9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9089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7" name="Freeform: Shape 556">
                    <a:extLst>
                      <a:ext uri="{FF2B5EF4-FFF2-40B4-BE49-F238E27FC236}">
                        <a16:creationId xmlns:a16="http://schemas.microsoft.com/office/drawing/2014/main" id="{EC93482F-3733-B31D-8440-A944B1145D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8375" y="327351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8" name="Freeform: Shape 557">
                    <a:extLst>
                      <a:ext uri="{FF2B5EF4-FFF2-40B4-BE49-F238E27FC236}">
                        <a16:creationId xmlns:a16="http://schemas.microsoft.com/office/drawing/2014/main" id="{38CA8BE5-CCB7-31FF-7DFE-E3850F1E7F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6452" y="328955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id="{C39CC753-085B-88A2-DB31-3A124F7BE5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2721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0" name="Freeform: Shape 559">
                    <a:extLst>
                      <a:ext uri="{FF2B5EF4-FFF2-40B4-BE49-F238E27FC236}">
                        <a16:creationId xmlns:a16="http://schemas.microsoft.com/office/drawing/2014/main" id="{6BEF1D7F-2364-43B2-07FC-52D3BF1C78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28822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id="{F1D8F168-0EAA-8CA2-B03C-7B0C9EA7A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7084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id="{ACFE1A54-4B44-332B-CE98-3EB2BD33BA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8688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id="{4290A14B-F49C-5BD6-CF96-E52969A56B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9511" y="3269504"/>
                    <a:ext cx="37436" cy="33424"/>
                  </a:xfrm>
                  <a:custGeom>
                    <a:avLst/>
                    <a:gdLst>
                      <a:gd name="connsiteX0" fmla="*/ 0 w 37436"/>
                      <a:gd name="connsiteY0" fmla="*/ 17381 h 33424"/>
                      <a:gd name="connsiteX1" fmla="*/ 10696 w 37436"/>
                      <a:gd name="connsiteY1" fmla="*/ 33425 h 33424"/>
                      <a:gd name="connsiteX2" fmla="*/ 10696 w 37436"/>
                      <a:gd name="connsiteY2" fmla="*/ 33425 h 33424"/>
                      <a:gd name="connsiteX3" fmla="*/ 10696 w 37436"/>
                      <a:gd name="connsiteY3" fmla="*/ 33425 h 33424"/>
                      <a:gd name="connsiteX4" fmla="*/ 28077 w 37436"/>
                      <a:gd name="connsiteY4" fmla="*/ 33425 h 33424"/>
                      <a:gd name="connsiteX5" fmla="*/ 37436 w 37436"/>
                      <a:gd name="connsiteY5" fmla="*/ 16044 h 33424"/>
                      <a:gd name="connsiteX6" fmla="*/ 37436 w 37436"/>
                      <a:gd name="connsiteY6" fmla="*/ 16044 h 33424"/>
                      <a:gd name="connsiteX7" fmla="*/ 37436 w 37436"/>
                      <a:gd name="connsiteY7" fmla="*/ 16044 h 33424"/>
                      <a:gd name="connsiteX8" fmla="*/ 28077 w 37436"/>
                      <a:gd name="connsiteY8" fmla="*/ 0 h 33424"/>
                      <a:gd name="connsiteX9" fmla="*/ 28077 w 37436"/>
                      <a:gd name="connsiteY9" fmla="*/ 0 h 33424"/>
                      <a:gd name="connsiteX10" fmla="*/ 26740 w 37436"/>
                      <a:gd name="connsiteY10" fmla="*/ 0 h 33424"/>
                      <a:gd name="connsiteX11" fmla="*/ 9359 w 37436"/>
                      <a:gd name="connsiteY11" fmla="*/ 0 h 33424"/>
                      <a:gd name="connsiteX12" fmla="*/ 9359 w 37436"/>
                      <a:gd name="connsiteY12" fmla="*/ 0 h 33424"/>
                      <a:gd name="connsiteX13" fmla="*/ 9359 w 37436"/>
                      <a:gd name="connsiteY13" fmla="*/ 0 h 33424"/>
                      <a:gd name="connsiteX14" fmla="*/ 0 w 37436"/>
                      <a:gd name="connsiteY14" fmla="*/ 17381 h 33424"/>
                      <a:gd name="connsiteX15" fmla="*/ 0 w 37436"/>
                      <a:gd name="connsiteY15" fmla="*/ 17381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id="{44944583-037F-A08F-2F74-9636D737E0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284211"/>
                    <a:ext cx="22728" cy="33424"/>
                  </a:xfrm>
                  <a:custGeom>
                    <a:avLst/>
                    <a:gdLst>
                      <a:gd name="connsiteX0" fmla="*/ 9359 w 22728"/>
                      <a:gd name="connsiteY0" fmla="*/ 0 h 33424"/>
                      <a:gd name="connsiteX1" fmla="*/ 9359 w 22728"/>
                      <a:gd name="connsiteY1" fmla="*/ 0 h 33424"/>
                      <a:gd name="connsiteX2" fmla="*/ 0 w 22728"/>
                      <a:gd name="connsiteY2" fmla="*/ 17381 h 33424"/>
                      <a:gd name="connsiteX3" fmla="*/ 1337 w 22728"/>
                      <a:gd name="connsiteY3" fmla="*/ 17381 h 33424"/>
                      <a:gd name="connsiteX4" fmla="*/ 1337 w 22728"/>
                      <a:gd name="connsiteY4" fmla="*/ 18718 h 33424"/>
                      <a:gd name="connsiteX5" fmla="*/ 10696 w 22728"/>
                      <a:gd name="connsiteY5" fmla="*/ 33425 h 33424"/>
                      <a:gd name="connsiteX6" fmla="*/ 22729 w 22728"/>
                      <a:gd name="connsiteY6" fmla="*/ 33425 h 33424"/>
                      <a:gd name="connsiteX7" fmla="*/ 22729 w 22728"/>
                      <a:gd name="connsiteY7" fmla="*/ 32088 h 33424"/>
                      <a:gd name="connsiteX8" fmla="*/ 10696 w 22728"/>
                      <a:gd name="connsiteY8" fmla="*/ 33425 h 33424"/>
                      <a:gd name="connsiteX9" fmla="*/ 2674 w 22728"/>
                      <a:gd name="connsiteY9" fmla="*/ 17381 h 33424"/>
                      <a:gd name="connsiteX10" fmla="*/ 10696 w 22728"/>
                      <a:gd name="connsiteY10" fmla="*/ 2674 h 33424"/>
                      <a:gd name="connsiteX11" fmla="*/ 22729 w 22728"/>
                      <a:gd name="connsiteY11" fmla="*/ 2674 h 33424"/>
                      <a:gd name="connsiteX12" fmla="*/ 22729 w 22728"/>
                      <a:gd name="connsiteY12" fmla="*/ 0 h 33424"/>
                      <a:gd name="connsiteX13" fmla="*/ 10696 w 22728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2728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2729" y="33425"/>
                        </a:lnTo>
                        <a:lnTo>
                          <a:pt x="22729" y="32088"/>
                        </a:lnTo>
                        <a:lnTo>
                          <a:pt x="10696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id="{D4544683-C231-59D5-4125-1026F00AA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35016"/>
                    <a:ext cx="16043" cy="34761"/>
                  </a:xfrm>
                  <a:custGeom>
                    <a:avLst/>
                    <a:gdLst>
                      <a:gd name="connsiteX0" fmla="*/ 16044 w 16043"/>
                      <a:gd name="connsiteY0" fmla="*/ 18718 h 34761"/>
                      <a:gd name="connsiteX1" fmla="*/ 5348 w 16043"/>
                      <a:gd name="connsiteY1" fmla="*/ 1337 h 34761"/>
                      <a:gd name="connsiteX2" fmla="*/ 5348 w 16043"/>
                      <a:gd name="connsiteY2" fmla="*/ 0 h 34761"/>
                      <a:gd name="connsiteX3" fmla="*/ 0 w 16043"/>
                      <a:gd name="connsiteY3" fmla="*/ 1337 h 34761"/>
                      <a:gd name="connsiteX4" fmla="*/ 0 w 16043"/>
                      <a:gd name="connsiteY4" fmla="*/ 2674 h 34761"/>
                      <a:gd name="connsiteX5" fmla="*/ 5348 w 16043"/>
                      <a:gd name="connsiteY5" fmla="*/ 2674 h 34761"/>
                      <a:gd name="connsiteX6" fmla="*/ 14707 w 16043"/>
                      <a:gd name="connsiteY6" fmla="*/ 17381 h 34761"/>
                      <a:gd name="connsiteX7" fmla="*/ 6685 w 16043"/>
                      <a:gd name="connsiteY7" fmla="*/ 33425 h 34761"/>
                      <a:gd name="connsiteX8" fmla="*/ 1337 w 16043"/>
                      <a:gd name="connsiteY8" fmla="*/ 33425 h 34761"/>
                      <a:gd name="connsiteX9" fmla="*/ 1337 w 16043"/>
                      <a:gd name="connsiteY9" fmla="*/ 34762 h 34761"/>
                      <a:gd name="connsiteX10" fmla="*/ 6685 w 16043"/>
                      <a:gd name="connsiteY10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043" h="34761">
                        <a:moveTo>
                          <a:pt x="16044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476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Freeform: Shape 565">
                    <a:extLst>
                      <a:ext uri="{FF2B5EF4-FFF2-40B4-BE49-F238E27FC236}">
                        <a16:creationId xmlns:a16="http://schemas.microsoft.com/office/drawing/2014/main" id="{6BE002A9-63D1-AB30-C696-8600B7C39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18972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id="{3886DA65-A4FB-4363-0CDC-A95B38161B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3046" y="33350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id="{7F384280-DEAE-A8CC-7526-218B61E7B4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1763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9" name="Freeform: Shape 568">
                    <a:extLst>
                      <a:ext uri="{FF2B5EF4-FFF2-40B4-BE49-F238E27FC236}">
                        <a16:creationId xmlns:a16="http://schemas.microsoft.com/office/drawing/2014/main" id="{05EB0713-5178-D961-8D00-98F8D1BC17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3367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id="{1135EFFA-4DCC-1FA2-C536-EF06FE0F37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31629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id="{C11FD5B7-D4DC-008D-772F-05D55B1087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33234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Freeform: Shape 571">
                    <a:extLst>
                      <a:ext uri="{FF2B5EF4-FFF2-40B4-BE49-F238E27FC236}">
                        <a16:creationId xmlns:a16="http://schemas.microsoft.com/office/drawing/2014/main" id="{2F859BB8-6858-C294-CC99-1313BC3C7A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id="{2B23A72F-F651-4043-C034-D391CC9719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33234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0 w 38772"/>
                      <a:gd name="connsiteY11" fmla="*/ 17381 h 32088"/>
                      <a:gd name="connsiteX12" fmla="*/ 2674 w 38772"/>
                      <a:gd name="connsiteY12" fmla="*/ 16044 h 32088"/>
                      <a:gd name="connsiteX13" fmla="*/ 2674 w 38772"/>
                      <a:gd name="connsiteY13" fmla="*/ 16044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  <a:gd name="connsiteX20" fmla="*/ 38773 w 38772"/>
                      <a:gd name="connsiteY20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4" name="Freeform: Shape 573">
                    <a:extLst>
                      <a:ext uri="{FF2B5EF4-FFF2-40B4-BE49-F238E27FC236}">
                        <a16:creationId xmlns:a16="http://schemas.microsoft.com/office/drawing/2014/main" id="{EBFDD649-239F-0F27-6787-2B7D84BFE6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3595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5" name="Freeform: Shape 574">
                    <a:extLst>
                      <a:ext uri="{FF2B5EF4-FFF2-40B4-BE49-F238E27FC236}">
                        <a16:creationId xmlns:a16="http://schemas.microsoft.com/office/drawing/2014/main" id="{95797ED9-B9BB-699F-5DA5-CAC1D27AEB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1672" y="33296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id="{18FF46B5-987F-824C-6C0B-1E985C7A98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122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id="{C832779F-B15D-1F4C-97D1-47A10D805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283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8" name="Freeform: Shape 577">
                    <a:extLst>
                      <a:ext uri="{FF2B5EF4-FFF2-40B4-BE49-F238E27FC236}">
                        <a16:creationId xmlns:a16="http://schemas.microsoft.com/office/drawing/2014/main" id="{FDA85659-8713-330C-F333-CF7B3CC112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3109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9" name="Freeform: Shape 578">
                    <a:extLst>
                      <a:ext uri="{FF2B5EF4-FFF2-40B4-BE49-F238E27FC236}">
                        <a16:creationId xmlns:a16="http://schemas.microsoft.com/office/drawing/2014/main" id="{738AF1BC-AADA-26A5-073F-657F2A0266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3269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0" name="Freeform: Shape 579">
                    <a:extLst>
                      <a:ext uri="{FF2B5EF4-FFF2-40B4-BE49-F238E27FC236}">
                        <a16:creationId xmlns:a16="http://schemas.microsoft.com/office/drawing/2014/main" id="{7423E74B-03A8-1BFB-C3DA-72A2BD1EBE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4731" y="3309614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1" name="Freeform: Shape 580">
                    <a:extLst>
                      <a:ext uri="{FF2B5EF4-FFF2-40B4-BE49-F238E27FC236}">
                        <a16:creationId xmlns:a16="http://schemas.microsoft.com/office/drawing/2014/main" id="{7EF0C460-9018-A673-3BDB-367CF91BA8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2808" y="33256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2" name="Freeform: Shape 581">
                    <a:extLst>
                      <a:ext uri="{FF2B5EF4-FFF2-40B4-BE49-F238E27FC236}">
                        <a16:creationId xmlns:a16="http://schemas.microsoft.com/office/drawing/2014/main" id="{225CC398-DEB2-A163-B792-1283789903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082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Freeform: Shape 582">
                    <a:extLst>
                      <a:ext uri="{FF2B5EF4-FFF2-40B4-BE49-F238E27FC236}">
                        <a16:creationId xmlns:a16="http://schemas.microsoft.com/office/drawing/2014/main" id="{59822707-E004-D8E5-4F69-4A54E7CEFB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2432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" name="Freeform: Shape 583">
                    <a:extLst>
                      <a:ext uri="{FF2B5EF4-FFF2-40B4-BE49-F238E27FC236}">
                        <a16:creationId xmlns:a16="http://schemas.microsoft.com/office/drawing/2014/main" id="{0332B525-CA45-0CA1-A751-8B73EA223C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069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5" name="Freeform: Shape 584">
                    <a:extLst>
                      <a:ext uri="{FF2B5EF4-FFF2-40B4-BE49-F238E27FC236}">
                        <a16:creationId xmlns:a16="http://schemas.microsoft.com/office/drawing/2014/main" id="{0E7E085F-224F-A939-B90F-8F2DC19600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2298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6" name="Freeform: Shape 585">
                    <a:extLst>
                      <a:ext uri="{FF2B5EF4-FFF2-40B4-BE49-F238E27FC236}">
                        <a16:creationId xmlns:a16="http://schemas.microsoft.com/office/drawing/2014/main" id="{37588F96-1641-F4E6-2ECC-8C18881C36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30560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7" name="Freeform: Shape 586">
                    <a:extLst>
                      <a:ext uri="{FF2B5EF4-FFF2-40B4-BE49-F238E27FC236}">
                        <a16:creationId xmlns:a16="http://schemas.microsoft.com/office/drawing/2014/main" id="{C93F6601-01DF-8AFB-B033-B48FCE6797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32164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8" name="Freeform: Shape 587">
                    <a:extLst>
                      <a:ext uri="{FF2B5EF4-FFF2-40B4-BE49-F238E27FC236}">
                        <a16:creationId xmlns:a16="http://schemas.microsoft.com/office/drawing/2014/main" id="{B27C9365-F606-0EA3-FB4E-E1A9811E68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3357" y="330426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9" name="Freeform: Shape 588">
                    <a:extLst>
                      <a:ext uri="{FF2B5EF4-FFF2-40B4-BE49-F238E27FC236}">
                        <a16:creationId xmlns:a16="http://schemas.microsoft.com/office/drawing/2014/main" id="{87315305-C106-82E7-184E-07A7F5316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1434" y="3318972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7381 h 33424"/>
                      <a:gd name="connsiteX14" fmla="*/ 30751 w 38772"/>
                      <a:gd name="connsiteY14" fmla="*/ 33425 h 33424"/>
                      <a:gd name="connsiteX15" fmla="*/ 13370 w 38772"/>
                      <a:gd name="connsiteY15" fmla="*/ 33425 h 33424"/>
                      <a:gd name="connsiteX16" fmla="*/ 4011 w 38772"/>
                      <a:gd name="connsiteY16" fmla="*/ 18718 h 33424"/>
                      <a:gd name="connsiteX17" fmla="*/ 12033 w 38772"/>
                      <a:gd name="connsiteY17" fmla="*/ 2674 h 33424"/>
                      <a:gd name="connsiteX18" fmla="*/ 29414 w 38772"/>
                      <a:gd name="connsiteY18" fmla="*/ 2674 h 33424"/>
                      <a:gd name="connsiteX19" fmla="*/ 38773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7381"/>
                        </a:moveTo>
                        <a:lnTo>
                          <a:pt x="30751" y="33425"/>
                        </a:lnTo>
                        <a:lnTo>
                          <a:pt x="13370" y="33425"/>
                        </a:lnTo>
                        <a:lnTo>
                          <a:pt x="4011" y="18718"/>
                        </a:lnTo>
                        <a:lnTo>
                          <a:pt x="12033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0" name="Freeform: Shape 589">
                    <a:extLst>
                      <a:ext uri="{FF2B5EF4-FFF2-40B4-BE49-F238E27FC236}">
                        <a16:creationId xmlns:a16="http://schemas.microsoft.com/office/drawing/2014/main" id="{F4F51D67-C354-3489-B7D4-0170F1180C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0848" y="330159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1" name="Freeform: Shape 590">
                    <a:extLst>
                      <a:ext uri="{FF2B5EF4-FFF2-40B4-BE49-F238E27FC236}">
                        <a16:creationId xmlns:a16="http://schemas.microsoft.com/office/drawing/2014/main" id="{ECD71C35-3D5B-456C-BD3A-B015EB6FED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31763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10696 w 24065"/>
                      <a:gd name="connsiteY1" fmla="*/ 0 h 33424"/>
                      <a:gd name="connsiteX2" fmla="*/ 0 w 24065"/>
                      <a:gd name="connsiteY2" fmla="*/ 17381 h 33424"/>
                      <a:gd name="connsiteX3" fmla="*/ 1337 w 24065"/>
                      <a:gd name="connsiteY3" fmla="*/ 17381 h 33424"/>
                      <a:gd name="connsiteX4" fmla="*/ 2674 w 24065"/>
                      <a:gd name="connsiteY4" fmla="*/ 18718 h 33424"/>
                      <a:gd name="connsiteX5" fmla="*/ 12033 w 24065"/>
                      <a:gd name="connsiteY5" fmla="*/ 33425 h 33424"/>
                      <a:gd name="connsiteX6" fmla="*/ 24066 w 24065"/>
                      <a:gd name="connsiteY6" fmla="*/ 33425 h 33424"/>
                      <a:gd name="connsiteX7" fmla="*/ 24066 w 24065"/>
                      <a:gd name="connsiteY7" fmla="*/ 32088 h 33424"/>
                      <a:gd name="connsiteX8" fmla="*/ 12033 w 24065"/>
                      <a:gd name="connsiteY8" fmla="*/ 33425 h 33424"/>
                      <a:gd name="connsiteX9" fmla="*/ 2674 w 24065"/>
                      <a:gd name="connsiteY9" fmla="*/ 17381 h 33424"/>
                      <a:gd name="connsiteX10" fmla="*/ 10696 w 24065"/>
                      <a:gd name="connsiteY10" fmla="*/ 2674 h 33424"/>
                      <a:gd name="connsiteX11" fmla="*/ 22729 w 24065"/>
                      <a:gd name="connsiteY11" fmla="*/ 2674 h 33424"/>
                      <a:gd name="connsiteX12" fmla="*/ 22729 w 24065"/>
                      <a:gd name="connsiteY12" fmla="*/ 0 h 33424"/>
                      <a:gd name="connsiteX13" fmla="*/ 10696 w 24065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2" name="Freeform: Shape 591">
                    <a:extLst>
                      <a:ext uri="{FF2B5EF4-FFF2-40B4-BE49-F238E27FC236}">
                        <a16:creationId xmlns:a16="http://schemas.microsoft.com/office/drawing/2014/main" id="{EB0A48B5-0CFB-03F9-2EB5-3CCCC98AC2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0958" y="33697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5348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5348 w 14707"/>
                      <a:gd name="connsiteY5" fmla="*/ 1337 h 33424"/>
                      <a:gd name="connsiteX6" fmla="*/ 14707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6685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5348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5348" y="1337"/>
                        </a:lnTo>
                        <a:lnTo>
                          <a:pt x="14707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3" name="Freeform: Shape 592">
                    <a:extLst>
                      <a:ext uri="{FF2B5EF4-FFF2-40B4-BE49-F238E27FC236}">
                        <a16:creationId xmlns:a16="http://schemas.microsoft.com/office/drawing/2014/main" id="{5D4E42B7-0866-5613-597E-E45A056AC9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5239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4" name="Freeform: Shape 593">
                    <a:extLst>
                      <a:ext uri="{FF2B5EF4-FFF2-40B4-BE49-F238E27FC236}">
                        <a16:creationId xmlns:a16="http://schemas.microsoft.com/office/drawing/2014/main" id="{4FABCFC9-98DD-9CFC-B2AE-33774E68DF9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3671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8718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8718 h 33424"/>
                      <a:gd name="connsiteX12" fmla="*/ 2674 w 38772"/>
                      <a:gd name="connsiteY12" fmla="*/ 18718 h 33424"/>
                      <a:gd name="connsiteX13" fmla="*/ 10696 w 38772"/>
                      <a:gd name="connsiteY13" fmla="*/ 2674 h 33424"/>
                      <a:gd name="connsiteX14" fmla="*/ 28077 w 38772"/>
                      <a:gd name="connsiteY14" fmla="*/ 2674 h 33424"/>
                      <a:gd name="connsiteX15" fmla="*/ 37436 w 38772"/>
                      <a:gd name="connsiteY15" fmla="*/ 17381 h 33424"/>
                      <a:gd name="connsiteX16" fmla="*/ 29414 w 38772"/>
                      <a:gd name="connsiteY16" fmla="*/ 33425 h 33424"/>
                      <a:gd name="connsiteX17" fmla="*/ 12033 w 38772"/>
                      <a:gd name="connsiteY17" fmla="*/ 33425 h 33424"/>
                      <a:gd name="connsiteX18" fmla="*/ 2674 w 38772"/>
                      <a:gd name="connsiteY18" fmla="*/ 1871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8718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8718"/>
                        </a:lnTo>
                        <a:close/>
                        <a:moveTo>
                          <a:pt x="2674" y="18718"/>
                        </a:move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5" name="Freeform: Shape 594">
                    <a:extLst>
                      <a:ext uri="{FF2B5EF4-FFF2-40B4-BE49-F238E27FC236}">
                        <a16:creationId xmlns:a16="http://schemas.microsoft.com/office/drawing/2014/main" id="{87C000F7-D307-38AA-EA5E-8F6124A72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5106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6" name="Freeform: Shape 595">
                    <a:extLst>
                      <a:ext uri="{FF2B5EF4-FFF2-40B4-BE49-F238E27FC236}">
                        <a16:creationId xmlns:a16="http://schemas.microsoft.com/office/drawing/2014/main" id="{3BF4169E-3835-C92F-B1DB-DFDE076C04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6710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7" name="Freeform: Shape 596">
                    <a:extLst>
                      <a:ext uri="{FF2B5EF4-FFF2-40B4-BE49-F238E27FC236}">
                        <a16:creationId xmlns:a16="http://schemas.microsoft.com/office/drawing/2014/main" id="{85D8F67E-80C1-3DD8-2351-3BEF39D4FE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9951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8" name="Freeform: Shape 597">
                    <a:extLst>
                      <a:ext uri="{FF2B5EF4-FFF2-40B4-BE49-F238E27FC236}">
                        <a16:creationId xmlns:a16="http://schemas.microsoft.com/office/drawing/2014/main" id="{2B824E5A-33A4-5440-7B8E-7BA5687899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8027" y="336710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9" name="Freeform: Shape 598">
                    <a:extLst>
                      <a:ext uri="{FF2B5EF4-FFF2-40B4-BE49-F238E27FC236}">
                        <a16:creationId xmlns:a16="http://schemas.microsoft.com/office/drawing/2014/main" id="{5EA0BAE8-E17B-1486-FC50-93182DA6BC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0" name="Freeform: Shape 599">
                    <a:extLst>
                      <a:ext uri="{FF2B5EF4-FFF2-40B4-BE49-F238E27FC236}">
                        <a16:creationId xmlns:a16="http://schemas.microsoft.com/office/drawing/2014/main" id="{F89984C3-C2EA-B079-3C75-966543216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644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1" name="Freeform: Shape 600">
                    <a:extLst>
                      <a:ext uri="{FF2B5EF4-FFF2-40B4-BE49-F238E27FC236}">
                        <a16:creationId xmlns:a16="http://schemas.microsoft.com/office/drawing/2014/main" id="{098454CD-E983-9BDA-1644-2F1144919F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4704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Freeform: Shape 601">
                    <a:extLst>
                      <a:ext uri="{FF2B5EF4-FFF2-40B4-BE49-F238E27FC236}">
                        <a16:creationId xmlns:a16="http://schemas.microsoft.com/office/drawing/2014/main" id="{1C9581EB-D308-0601-2B1D-FD7B55D9A4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3630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3" name="Freeform: Shape 602">
                    <a:extLst>
                      <a:ext uri="{FF2B5EF4-FFF2-40B4-BE49-F238E27FC236}">
                        <a16:creationId xmlns:a16="http://schemas.microsoft.com/office/drawing/2014/main" id="{4C419175-F4D0-93E2-2647-1B69948EA9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Freeform: Shape 603">
                    <a:extLst>
                      <a:ext uri="{FF2B5EF4-FFF2-40B4-BE49-F238E27FC236}">
                        <a16:creationId xmlns:a16="http://schemas.microsoft.com/office/drawing/2014/main" id="{11138BF9-519E-7229-5EC5-0656943A9C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63093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5" name="Freeform: Shape 604">
                    <a:extLst>
                      <a:ext uri="{FF2B5EF4-FFF2-40B4-BE49-F238E27FC236}">
                        <a16:creationId xmlns:a16="http://schemas.microsoft.com/office/drawing/2014/main" id="{3BF9245F-F663-A00C-FFCA-FD72246FC3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8577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6" name="Freeform: Shape 605">
                    <a:extLst>
                      <a:ext uri="{FF2B5EF4-FFF2-40B4-BE49-F238E27FC236}">
                        <a16:creationId xmlns:a16="http://schemas.microsoft.com/office/drawing/2014/main" id="{BCD65CAB-30BD-A13E-ED98-07021C194A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60419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7" name="Freeform: Shape 606">
                    <a:extLst>
                      <a:ext uri="{FF2B5EF4-FFF2-40B4-BE49-F238E27FC236}">
                        <a16:creationId xmlns:a16="http://schemas.microsoft.com/office/drawing/2014/main" id="{046BCD4F-4494-9CCD-4937-13C6570873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430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8" name="Freeform: Shape 607">
                    <a:extLst>
                      <a:ext uri="{FF2B5EF4-FFF2-40B4-BE49-F238E27FC236}">
                        <a16:creationId xmlns:a16="http://schemas.microsoft.com/office/drawing/2014/main" id="{51368619-9C41-0258-15C2-7F1B7CE7FA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5908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9" name="Freeform: Shape 608">
                    <a:extLst>
                      <a:ext uri="{FF2B5EF4-FFF2-40B4-BE49-F238E27FC236}">
                        <a16:creationId xmlns:a16="http://schemas.microsoft.com/office/drawing/2014/main" id="{B94330E1-DB69-31CD-01A3-952516D5D0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0" name="Freeform: Shape 609">
                    <a:extLst>
                      <a:ext uri="{FF2B5EF4-FFF2-40B4-BE49-F238E27FC236}">
                        <a16:creationId xmlns:a16="http://schemas.microsoft.com/office/drawing/2014/main" id="{8C878475-D3E9-4D4D-2EAD-DB8D0E1E2C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590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1" name="Freeform: Shape 610">
                    <a:extLst>
                      <a:ext uri="{FF2B5EF4-FFF2-40B4-BE49-F238E27FC236}">
                        <a16:creationId xmlns:a16="http://schemas.microsoft.com/office/drawing/2014/main" id="{501C23B6-D83E-BDF2-4938-1A352227B9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id="{F9CFE72E-3413-F499-6688-4F2E8A4989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57746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id="{66F40BDD-92CA-9227-3FE5-45A5CA2267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4036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Freeform: Shape 613">
                    <a:extLst>
                      <a:ext uri="{FF2B5EF4-FFF2-40B4-BE49-F238E27FC236}">
                        <a16:creationId xmlns:a16="http://schemas.microsoft.com/office/drawing/2014/main" id="{9E1EEA60-4FD3-F60E-C316-85E6E460EB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5280" y="3356408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5" name="Freeform: Shape 614">
                    <a:extLst>
                      <a:ext uri="{FF2B5EF4-FFF2-40B4-BE49-F238E27FC236}">
                        <a16:creationId xmlns:a16="http://schemas.microsoft.com/office/drawing/2014/main" id="{2BBBD98C-AD70-37AF-FBB1-827B15AD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4694" y="3339027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Freeform: Shape 615">
                    <a:extLst>
                      <a:ext uri="{FF2B5EF4-FFF2-40B4-BE49-F238E27FC236}">
                        <a16:creationId xmlns:a16="http://schemas.microsoft.com/office/drawing/2014/main" id="{94739FB7-A6FC-D357-BA21-929A75A947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2771" y="3352397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7381 h 33424"/>
                      <a:gd name="connsiteX13" fmla="*/ 29414 w 37436"/>
                      <a:gd name="connsiteY13" fmla="*/ 33425 h 33424"/>
                      <a:gd name="connsiteX14" fmla="*/ 12033 w 37436"/>
                      <a:gd name="connsiteY14" fmla="*/ 33425 h 33424"/>
                      <a:gd name="connsiteX15" fmla="*/ 2674 w 37436"/>
                      <a:gd name="connsiteY15" fmla="*/ 18718 h 33424"/>
                      <a:gd name="connsiteX16" fmla="*/ 10696 w 37436"/>
                      <a:gd name="connsiteY16" fmla="*/ 2674 h 33424"/>
                      <a:gd name="connsiteX17" fmla="*/ 28077 w 37436"/>
                      <a:gd name="connsiteY17" fmla="*/ 2674 h 33424"/>
                      <a:gd name="connsiteX18" fmla="*/ 37436 w 37436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7" name="Freeform: Shape 616">
                    <a:extLst>
                      <a:ext uri="{FF2B5EF4-FFF2-40B4-BE49-F238E27FC236}">
                        <a16:creationId xmlns:a16="http://schemas.microsoft.com/office/drawing/2014/main" id="{EFADC2A7-374D-3FF3-E577-4FE58E1EC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2185" y="333635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8" name="Freeform: Shape 617">
                    <a:extLst>
                      <a:ext uri="{FF2B5EF4-FFF2-40B4-BE49-F238E27FC236}">
                        <a16:creationId xmlns:a16="http://schemas.microsoft.com/office/drawing/2014/main" id="{A5C70CAA-8386-D4CE-A4E9-E66218649C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0262" y="3351061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0696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3425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8718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9" name="Freeform: Shape 618">
                    <a:extLst>
                      <a:ext uri="{FF2B5EF4-FFF2-40B4-BE49-F238E27FC236}">
                        <a16:creationId xmlns:a16="http://schemas.microsoft.com/office/drawing/2014/main" id="{B35BC2CC-7CC9-25EB-4AD6-04B481C32F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2295" y="3403203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0" name="Freeform: Shape 619">
                    <a:extLst>
                      <a:ext uri="{FF2B5EF4-FFF2-40B4-BE49-F238E27FC236}">
                        <a16:creationId xmlns:a16="http://schemas.microsoft.com/office/drawing/2014/main" id="{D3BA26BD-B413-0912-86B0-72D3325F20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85822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1" name="Freeform: Shape 620">
                    <a:extLst>
                      <a:ext uri="{FF2B5EF4-FFF2-40B4-BE49-F238E27FC236}">
                        <a16:creationId xmlns:a16="http://schemas.microsoft.com/office/drawing/2014/main" id="{EE7B83D1-0172-BDCD-FD61-EAD8AB6306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018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id="{4828D941-1015-4E4A-A33D-348D9B5AD60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6471" y="3384485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3" name="Freeform: Shape 622">
                    <a:extLst>
                      <a:ext uri="{FF2B5EF4-FFF2-40B4-BE49-F238E27FC236}">
                        <a16:creationId xmlns:a16="http://schemas.microsoft.com/office/drawing/2014/main" id="{3A4BBAB9-324A-1F73-E12A-1081D1B0EA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4005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4" name="Freeform: Shape 623">
                    <a:extLst>
                      <a:ext uri="{FF2B5EF4-FFF2-40B4-BE49-F238E27FC236}">
                        <a16:creationId xmlns:a16="http://schemas.microsoft.com/office/drawing/2014/main" id="{8612FDD1-5925-C0DD-D960-FD6C77B883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83148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5" name="Freeform: Shape 624">
                    <a:extLst>
                      <a:ext uri="{FF2B5EF4-FFF2-40B4-BE49-F238E27FC236}">
                        <a16:creationId xmlns:a16="http://schemas.microsoft.com/office/drawing/2014/main" id="{08045ABB-D1E9-EF2E-0816-8669599342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991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6" name="Freeform: Shape 625">
                    <a:extLst>
                      <a:ext uri="{FF2B5EF4-FFF2-40B4-BE49-F238E27FC236}">
                        <a16:creationId xmlns:a16="http://schemas.microsoft.com/office/drawing/2014/main" id="{C448E66C-BB61-31FD-E360-E9914788B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818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7" name="Freeform: Shape 626">
                    <a:extLst>
                      <a:ext uri="{FF2B5EF4-FFF2-40B4-BE49-F238E27FC236}">
                        <a16:creationId xmlns:a16="http://schemas.microsoft.com/office/drawing/2014/main" id="{B97A07E4-9484-21DD-C407-8F1E743B6E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9785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8" name="Freeform: Shape 627">
                    <a:extLst>
                      <a:ext uri="{FF2B5EF4-FFF2-40B4-BE49-F238E27FC236}">
                        <a16:creationId xmlns:a16="http://schemas.microsoft.com/office/drawing/2014/main" id="{8FFB56C2-785E-56A7-6A06-D4AD6206E2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9" name="Freeform: Shape 628">
                    <a:extLst>
                      <a:ext uri="{FF2B5EF4-FFF2-40B4-BE49-F238E27FC236}">
                        <a16:creationId xmlns:a16="http://schemas.microsoft.com/office/drawing/2014/main" id="{EC28D887-0160-5D11-7D5C-BE8260C3DE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97855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0" name="Freeform: Shape 629">
                    <a:extLst>
                      <a:ext uri="{FF2B5EF4-FFF2-40B4-BE49-F238E27FC236}">
                        <a16:creationId xmlns:a16="http://schemas.microsoft.com/office/drawing/2014/main" id="{8BFE3B33-5E5E-29EB-3792-26DCF64E30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id="{33177927-5796-0406-5231-E950B4962F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3951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id="{2DFEF121-9EE6-930B-D250-6E3074A273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37780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3" name="Freeform: Shape 632">
                    <a:extLst>
                      <a:ext uri="{FF2B5EF4-FFF2-40B4-BE49-F238E27FC236}">
                        <a16:creationId xmlns:a16="http://schemas.microsoft.com/office/drawing/2014/main" id="{C038F24A-4B8C-3B02-F906-C34A255A0A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938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4" name="Freeform: Shape 633">
                    <a:extLst>
                      <a:ext uri="{FF2B5EF4-FFF2-40B4-BE49-F238E27FC236}">
                        <a16:creationId xmlns:a16="http://schemas.microsoft.com/office/drawing/2014/main" id="{679B3609-E0C8-94F6-F695-16D6CCCDEC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5" name="Freeform: Shape 634">
                    <a:extLst>
                      <a:ext uri="{FF2B5EF4-FFF2-40B4-BE49-F238E27FC236}">
                        <a16:creationId xmlns:a16="http://schemas.microsoft.com/office/drawing/2014/main" id="{5CDAEB46-9C2A-1489-2E98-E00E248250D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9384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6" name="Freeform: Shape 635">
                    <a:extLst>
                      <a:ext uri="{FF2B5EF4-FFF2-40B4-BE49-F238E27FC236}">
                        <a16:creationId xmlns:a16="http://schemas.microsoft.com/office/drawing/2014/main" id="{078B4B27-DFF1-4EA9-203E-444AC0B48A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355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7" name="Freeform: Shape 636">
                    <a:extLst>
                      <a:ext uri="{FF2B5EF4-FFF2-40B4-BE49-F238E27FC236}">
                        <a16:creationId xmlns:a16="http://schemas.microsoft.com/office/drawing/2014/main" id="{F0CE397B-3CFA-CEF1-67EC-B83A3972E6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339117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8" name="Freeform: Shape 637">
                    <a:extLst>
                      <a:ext uri="{FF2B5EF4-FFF2-40B4-BE49-F238E27FC236}">
                        <a16:creationId xmlns:a16="http://schemas.microsoft.com/office/drawing/2014/main" id="{941C3750-C1F9-CCBE-B61E-3B5DBD8453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3737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9" name="Freeform: Shape 638">
                    <a:extLst>
                      <a:ext uri="{FF2B5EF4-FFF2-40B4-BE49-F238E27FC236}">
                        <a16:creationId xmlns:a16="http://schemas.microsoft.com/office/drawing/2014/main" id="{158FC6DA-A0C0-0C02-CE1D-0059311F8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38983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0" name="Freeform: Shape 639">
                    <a:extLst>
                      <a:ext uri="{FF2B5EF4-FFF2-40B4-BE49-F238E27FC236}">
                        <a16:creationId xmlns:a16="http://schemas.microsoft.com/office/drawing/2014/main" id="{E96C5073-5432-6EEA-A9C2-8581DBB836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724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1" name="Freeform: Shape 640">
                    <a:extLst>
                      <a:ext uri="{FF2B5EF4-FFF2-40B4-BE49-F238E27FC236}">
                        <a16:creationId xmlns:a16="http://schemas.microsoft.com/office/drawing/2014/main" id="{880D282A-48A3-82F5-C706-DA4F8ECFEB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38715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7381 h 33424"/>
                      <a:gd name="connsiteX14" fmla="*/ 28077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1337 w 37435"/>
                      <a:gd name="connsiteY16" fmla="*/ 18718 h 33424"/>
                      <a:gd name="connsiteX17" fmla="*/ 9359 w 37435"/>
                      <a:gd name="connsiteY17" fmla="*/ 2674 h 33424"/>
                      <a:gd name="connsiteX18" fmla="*/ 26740 w 37435"/>
                      <a:gd name="connsiteY18" fmla="*/ 2674 h 33424"/>
                      <a:gd name="connsiteX19" fmla="*/ 36099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2" name="Freeform: Shape 641">
                    <a:extLst>
                      <a:ext uri="{FF2B5EF4-FFF2-40B4-BE49-F238E27FC236}">
                        <a16:creationId xmlns:a16="http://schemas.microsoft.com/office/drawing/2014/main" id="{EB225195-9D60-0B49-7F03-1F83F758AE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3711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3" name="Freeform: Shape 642">
                    <a:extLst>
                      <a:ext uri="{FF2B5EF4-FFF2-40B4-BE49-F238E27FC236}">
                        <a16:creationId xmlns:a16="http://schemas.microsoft.com/office/drawing/2014/main" id="{66A9651C-F820-A51B-8D62-7BA3A71C98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38582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7381 h 33424"/>
                      <a:gd name="connsiteX14" fmla="*/ 29414 w 37435"/>
                      <a:gd name="connsiteY14" fmla="*/ 33425 h 33424"/>
                      <a:gd name="connsiteX15" fmla="*/ 12033 w 37435"/>
                      <a:gd name="connsiteY15" fmla="*/ 33425 h 33424"/>
                      <a:gd name="connsiteX16" fmla="*/ 2674 w 37435"/>
                      <a:gd name="connsiteY16" fmla="*/ 18718 h 33424"/>
                      <a:gd name="connsiteX17" fmla="*/ 10696 w 37435"/>
                      <a:gd name="connsiteY17" fmla="*/ 2674 h 33424"/>
                      <a:gd name="connsiteX18" fmla="*/ 28077 w 37435"/>
                      <a:gd name="connsiteY18" fmla="*/ 2674 h 33424"/>
                      <a:gd name="connsiteX19" fmla="*/ 37436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4" name="Freeform: Shape 643">
                    <a:extLst>
                      <a:ext uri="{FF2B5EF4-FFF2-40B4-BE49-F238E27FC236}">
                        <a16:creationId xmlns:a16="http://schemas.microsoft.com/office/drawing/2014/main" id="{0196E501-CA0F-6E16-B435-B9F0F58F0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36977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5" name="Freeform: Shape 644">
                    <a:extLst>
                      <a:ext uri="{FF2B5EF4-FFF2-40B4-BE49-F238E27FC236}">
                        <a16:creationId xmlns:a16="http://schemas.microsoft.com/office/drawing/2014/main" id="{83C65A68-4454-FD4A-8FD9-345776C2B4A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384485"/>
                    <a:ext cx="24066" cy="33424"/>
                  </a:xfrm>
                  <a:custGeom>
                    <a:avLst/>
                    <a:gdLst>
                      <a:gd name="connsiteX0" fmla="*/ 9359 w 24066"/>
                      <a:gd name="connsiteY0" fmla="*/ 0 h 33424"/>
                      <a:gd name="connsiteX1" fmla="*/ 9359 w 24066"/>
                      <a:gd name="connsiteY1" fmla="*/ 0 h 33424"/>
                      <a:gd name="connsiteX2" fmla="*/ 0 w 24066"/>
                      <a:gd name="connsiteY2" fmla="*/ 17381 h 33424"/>
                      <a:gd name="connsiteX3" fmla="*/ 1337 w 24066"/>
                      <a:gd name="connsiteY3" fmla="*/ 17381 h 33424"/>
                      <a:gd name="connsiteX4" fmla="*/ 1337 w 24066"/>
                      <a:gd name="connsiteY4" fmla="*/ 18718 h 33424"/>
                      <a:gd name="connsiteX5" fmla="*/ 10696 w 24066"/>
                      <a:gd name="connsiteY5" fmla="*/ 33425 h 33424"/>
                      <a:gd name="connsiteX6" fmla="*/ 24066 w 24066"/>
                      <a:gd name="connsiteY6" fmla="*/ 33425 h 33424"/>
                      <a:gd name="connsiteX7" fmla="*/ 24066 w 24066"/>
                      <a:gd name="connsiteY7" fmla="*/ 33425 h 33424"/>
                      <a:gd name="connsiteX8" fmla="*/ 10696 w 24066"/>
                      <a:gd name="connsiteY8" fmla="*/ 33425 h 33424"/>
                      <a:gd name="connsiteX9" fmla="*/ 1337 w 24066"/>
                      <a:gd name="connsiteY9" fmla="*/ 18718 h 33424"/>
                      <a:gd name="connsiteX10" fmla="*/ 10696 w 24066"/>
                      <a:gd name="connsiteY10" fmla="*/ 2674 h 33424"/>
                      <a:gd name="connsiteX11" fmla="*/ 22729 w 24066"/>
                      <a:gd name="connsiteY11" fmla="*/ 2674 h 33424"/>
                      <a:gd name="connsiteX12" fmla="*/ 22729 w 24066"/>
                      <a:gd name="connsiteY12" fmla="*/ 0 h 33424"/>
                      <a:gd name="connsiteX13" fmla="*/ 9359 w 2406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6" name="Freeform: Shape 645">
                    <a:extLst>
                      <a:ext uri="{FF2B5EF4-FFF2-40B4-BE49-F238E27FC236}">
                        <a16:creationId xmlns:a16="http://schemas.microsoft.com/office/drawing/2014/main" id="{BA025278-5AFF-7DB9-F85D-2FF2A249D5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4366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0 h 33424"/>
                      <a:gd name="connsiteX2" fmla="*/ 4011 w 13369"/>
                      <a:gd name="connsiteY2" fmla="*/ 0 h 33424"/>
                      <a:gd name="connsiteX3" fmla="*/ 4011 w 13369"/>
                      <a:gd name="connsiteY3" fmla="*/ 0 h 33424"/>
                      <a:gd name="connsiteX4" fmla="*/ 0 w 13369"/>
                      <a:gd name="connsiteY4" fmla="*/ 0 h 33424"/>
                      <a:gd name="connsiteX5" fmla="*/ 0 w 13369"/>
                      <a:gd name="connsiteY5" fmla="*/ 1337 h 33424"/>
                      <a:gd name="connsiteX6" fmla="*/ 4011 w 13369"/>
                      <a:gd name="connsiteY6" fmla="*/ 1337 h 33424"/>
                      <a:gd name="connsiteX7" fmla="*/ 13370 w 13369"/>
                      <a:gd name="connsiteY7" fmla="*/ 16044 h 33424"/>
                      <a:gd name="connsiteX8" fmla="*/ 5348 w 13369"/>
                      <a:gd name="connsiteY8" fmla="*/ 32088 h 33424"/>
                      <a:gd name="connsiteX9" fmla="*/ 1337 w 13369"/>
                      <a:gd name="connsiteY9" fmla="*/ 32088 h 33424"/>
                      <a:gd name="connsiteX10" fmla="*/ 1337 w 13369"/>
                      <a:gd name="connsiteY10" fmla="*/ 33425 h 33424"/>
                      <a:gd name="connsiteX11" fmla="*/ 5348 w 13369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7" name="Freeform: Shape 646">
                    <a:extLst>
                      <a:ext uri="{FF2B5EF4-FFF2-40B4-BE49-F238E27FC236}">
                        <a16:creationId xmlns:a16="http://schemas.microsoft.com/office/drawing/2014/main" id="{044DE501-CABF-EA52-FF50-62D7D57ECB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19247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6044 h 33424"/>
                      <a:gd name="connsiteX14" fmla="*/ 0 w 36098"/>
                      <a:gd name="connsiteY14" fmla="*/ 16044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8022 w 36098"/>
                      <a:gd name="connsiteY17" fmla="*/ 33425 h 33424"/>
                      <a:gd name="connsiteX18" fmla="*/ 26740 w 36098"/>
                      <a:gd name="connsiteY18" fmla="*/ 32088 h 33424"/>
                      <a:gd name="connsiteX19" fmla="*/ 9359 w 36098"/>
                      <a:gd name="connsiteY19" fmla="*/ 32088 h 33424"/>
                      <a:gd name="connsiteX20" fmla="*/ 0 w 36098"/>
                      <a:gd name="connsiteY20" fmla="*/ 17381 h 33424"/>
                      <a:gd name="connsiteX21" fmla="*/ 8022 w 36098"/>
                      <a:gd name="connsiteY21" fmla="*/ 1337 h 33424"/>
                      <a:gd name="connsiteX22" fmla="*/ 25403 w 36098"/>
                      <a:gd name="connsiteY22" fmla="*/ 1337 h 33424"/>
                      <a:gd name="connsiteX23" fmla="*/ 34762 w 36098"/>
                      <a:gd name="connsiteY23" fmla="*/ 16044 h 33424"/>
                      <a:gd name="connsiteX24" fmla="*/ 26740 w 36098"/>
                      <a:gd name="connsiteY24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8" name="Freeform: Shape 647">
                    <a:extLst>
                      <a:ext uri="{FF2B5EF4-FFF2-40B4-BE49-F238E27FC236}">
                        <a16:creationId xmlns:a16="http://schemas.microsoft.com/office/drawing/2014/main" id="{CE50061B-6F43-FF84-54FB-71C96F2B35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352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9" name="Freeform: Shape 648">
                    <a:extLst>
                      <a:ext uri="{FF2B5EF4-FFF2-40B4-BE49-F238E27FC236}">
                        <a16:creationId xmlns:a16="http://schemas.microsoft.com/office/drawing/2014/main" id="{C685FDE6-2E15-9729-CA81-64BF35D226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179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0" name="Freeform: Shape 649">
                    <a:extLst>
                      <a:ext uri="{FF2B5EF4-FFF2-40B4-BE49-F238E27FC236}">
                        <a16:creationId xmlns:a16="http://schemas.microsoft.com/office/drawing/2014/main" id="{3B4038C1-6320-B2D1-FF4E-7F1176351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339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1" name="Freeform: Shape 650">
                    <a:extLst>
                      <a:ext uri="{FF2B5EF4-FFF2-40B4-BE49-F238E27FC236}">
                        <a16:creationId xmlns:a16="http://schemas.microsoft.com/office/drawing/2014/main" id="{8926D739-F851-D74C-A166-951B678EED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41657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2" name="Freeform: Shape 651">
                    <a:extLst>
                      <a:ext uri="{FF2B5EF4-FFF2-40B4-BE49-F238E27FC236}">
                        <a16:creationId xmlns:a16="http://schemas.microsoft.com/office/drawing/2014/main" id="{BBF0F4E3-0962-3E14-7190-898EEF7EA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4326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3" name="Freeform: Shape 652">
                    <a:extLst>
                      <a:ext uri="{FF2B5EF4-FFF2-40B4-BE49-F238E27FC236}">
                        <a16:creationId xmlns:a16="http://schemas.microsoft.com/office/drawing/2014/main" id="{1C981CB3-2082-A6B6-C18E-D1C712F0F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41523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4" name="Freeform: Shape 653">
                    <a:extLst>
                      <a:ext uri="{FF2B5EF4-FFF2-40B4-BE49-F238E27FC236}">
                        <a16:creationId xmlns:a16="http://schemas.microsoft.com/office/drawing/2014/main" id="{BFA97D7C-59EC-DB15-A7E0-147F4DB724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6855" y="343128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" name="Freeform: Shape 654">
                    <a:extLst>
                      <a:ext uri="{FF2B5EF4-FFF2-40B4-BE49-F238E27FC236}">
                        <a16:creationId xmlns:a16="http://schemas.microsoft.com/office/drawing/2014/main" id="{9B9CF019-6AB2-FF32-47CC-77FCCD5E1C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1389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" name="Freeform: Shape 655">
                    <a:extLst>
                      <a:ext uri="{FF2B5EF4-FFF2-40B4-BE49-F238E27FC236}">
                        <a16:creationId xmlns:a16="http://schemas.microsoft.com/office/drawing/2014/main" id="{98311072-592D-8463-FFF6-AE57D9FD7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2994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7" name="Freeform: Shape 656">
                    <a:extLst>
                      <a:ext uri="{FF2B5EF4-FFF2-40B4-BE49-F238E27FC236}">
                        <a16:creationId xmlns:a16="http://schemas.microsoft.com/office/drawing/2014/main" id="{24BE753E-BF33-F56C-1372-98C7B8229A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4125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8" name="Freeform: Shape 657">
                    <a:extLst>
                      <a:ext uri="{FF2B5EF4-FFF2-40B4-BE49-F238E27FC236}">
                        <a16:creationId xmlns:a16="http://schemas.microsoft.com/office/drawing/2014/main" id="{702C3E38-4303-D2C6-9BBF-3F3DEC3A57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42860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9" name="Freeform: Shape 658">
                    <a:extLst>
                      <a:ext uri="{FF2B5EF4-FFF2-40B4-BE49-F238E27FC236}">
                        <a16:creationId xmlns:a16="http://schemas.microsoft.com/office/drawing/2014/main" id="{29CDCF97-1C88-052A-F90F-E9FCD2C0EE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0" name="Freeform: Shape 659">
                    <a:extLst>
                      <a:ext uri="{FF2B5EF4-FFF2-40B4-BE49-F238E27FC236}">
                        <a16:creationId xmlns:a16="http://schemas.microsoft.com/office/drawing/2014/main" id="{274F9DF2-1837-1719-16B6-024505C829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28606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1" name="Freeform: Shape 660">
                    <a:extLst>
                      <a:ext uri="{FF2B5EF4-FFF2-40B4-BE49-F238E27FC236}">
                        <a16:creationId xmlns:a16="http://schemas.microsoft.com/office/drawing/2014/main" id="{0F18F992-1E35-BBA6-603B-CCF5835DD6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7405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2" name="Freeform: Shape 661">
                    <a:extLst>
                      <a:ext uri="{FF2B5EF4-FFF2-40B4-BE49-F238E27FC236}">
                        <a16:creationId xmlns:a16="http://schemas.microsoft.com/office/drawing/2014/main" id="{DF61C768-270F-D134-22CF-99960ECD4E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5481" y="34259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3" name="Freeform: Shape 662">
                    <a:extLst>
                      <a:ext uri="{FF2B5EF4-FFF2-40B4-BE49-F238E27FC236}">
                        <a16:creationId xmlns:a16="http://schemas.microsoft.com/office/drawing/2014/main" id="{EB879C4C-469B-B330-CA73-522301665F5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085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4" name="Freeform: Shape 663">
                    <a:extLst>
                      <a:ext uri="{FF2B5EF4-FFF2-40B4-BE49-F238E27FC236}">
                        <a16:creationId xmlns:a16="http://schemas.microsoft.com/office/drawing/2014/main" id="{3CDA9933-05F4-0312-67BF-D1687413F5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24595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1337 w 38772"/>
                      <a:gd name="connsiteY12" fmla="*/ 17381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5" name="Freeform: Shape 664">
                    <a:extLst>
                      <a:ext uri="{FF2B5EF4-FFF2-40B4-BE49-F238E27FC236}">
                        <a16:creationId xmlns:a16="http://schemas.microsoft.com/office/drawing/2014/main" id="{5B243DB9-6DFE-5703-5341-09820CF489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40721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6" name="Freeform: Shape 665">
                    <a:extLst>
                      <a:ext uri="{FF2B5EF4-FFF2-40B4-BE49-F238E27FC236}">
                        <a16:creationId xmlns:a16="http://schemas.microsoft.com/office/drawing/2014/main" id="{1325C0F2-3106-7E54-356D-DB01CAF331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42325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" name="Freeform: Shape 666">
                    <a:extLst>
                      <a:ext uri="{FF2B5EF4-FFF2-40B4-BE49-F238E27FC236}">
                        <a16:creationId xmlns:a16="http://schemas.microsoft.com/office/drawing/2014/main" id="{1BB945C9-30D1-D4D3-DCB2-F24215DF5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8540" y="34058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" name="Freeform: Shape 667">
                    <a:extLst>
                      <a:ext uri="{FF2B5EF4-FFF2-40B4-BE49-F238E27FC236}">
                        <a16:creationId xmlns:a16="http://schemas.microsoft.com/office/drawing/2014/main" id="{27C05629-2815-A84B-58F7-03A87B5E99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6617" y="3421921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9" name="Freeform: Shape 668">
                    <a:extLst>
                      <a:ext uri="{FF2B5EF4-FFF2-40B4-BE49-F238E27FC236}">
                        <a16:creationId xmlns:a16="http://schemas.microsoft.com/office/drawing/2014/main" id="{33855947-0ABD-4EE4-800F-8CB1EE56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404540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0" name="Freeform: Shape 669">
                    <a:extLst>
                      <a:ext uri="{FF2B5EF4-FFF2-40B4-BE49-F238E27FC236}">
                        <a16:creationId xmlns:a16="http://schemas.microsoft.com/office/drawing/2014/main" id="{4B8E4F9B-D709-943B-B0F1-1E4D4B7A7E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420584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1" name="Freeform: Shape 670">
                    <a:extLst>
                      <a:ext uri="{FF2B5EF4-FFF2-40B4-BE49-F238E27FC236}">
                        <a16:creationId xmlns:a16="http://schemas.microsoft.com/office/drawing/2014/main" id="{0B59E158-7461-D981-CABD-E1870F7580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4032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2" name="Freeform: Shape 671">
                    <a:extLst>
                      <a:ext uri="{FF2B5EF4-FFF2-40B4-BE49-F238E27FC236}">
                        <a16:creationId xmlns:a16="http://schemas.microsoft.com/office/drawing/2014/main" id="{C1B67FD7-6A6F-6D84-A870-36051D5325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417910"/>
                    <a:ext cx="25403" cy="33424"/>
                  </a:xfrm>
                  <a:custGeom>
                    <a:avLst/>
                    <a:gdLst>
                      <a:gd name="connsiteX0" fmla="*/ 10696 w 25403"/>
                      <a:gd name="connsiteY0" fmla="*/ 0 h 33424"/>
                      <a:gd name="connsiteX1" fmla="*/ 9359 w 25403"/>
                      <a:gd name="connsiteY1" fmla="*/ 0 h 33424"/>
                      <a:gd name="connsiteX2" fmla="*/ 0 w 25403"/>
                      <a:gd name="connsiteY2" fmla="*/ 17381 h 33424"/>
                      <a:gd name="connsiteX3" fmla="*/ 1337 w 25403"/>
                      <a:gd name="connsiteY3" fmla="*/ 17381 h 33424"/>
                      <a:gd name="connsiteX4" fmla="*/ 2674 w 25403"/>
                      <a:gd name="connsiteY4" fmla="*/ 18718 h 33424"/>
                      <a:gd name="connsiteX5" fmla="*/ 12033 w 25403"/>
                      <a:gd name="connsiteY5" fmla="*/ 33425 h 33424"/>
                      <a:gd name="connsiteX6" fmla="*/ 25403 w 25403"/>
                      <a:gd name="connsiteY6" fmla="*/ 33425 h 33424"/>
                      <a:gd name="connsiteX7" fmla="*/ 25403 w 25403"/>
                      <a:gd name="connsiteY7" fmla="*/ 33425 h 33424"/>
                      <a:gd name="connsiteX8" fmla="*/ 12033 w 25403"/>
                      <a:gd name="connsiteY8" fmla="*/ 33425 h 33424"/>
                      <a:gd name="connsiteX9" fmla="*/ 2674 w 25403"/>
                      <a:gd name="connsiteY9" fmla="*/ 18718 h 33424"/>
                      <a:gd name="connsiteX10" fmla="*/ 10696 w 25403"/>
                      <a:gd name="connsiteY10" fmla="*/ 2674 h 33424"/>
                      <a:gd name="connsiteX11" fmla="*/ 24066 w 25403"/>
                      <a:gd name="connsiteY11" fmla="*/ 2674 h 33424"/>
                      <a:gd name="connsiteX12" fmla="*/ 24066 w 25403"/>
                      <a:gd name="connsiteY12" fmla="*/ 0 h 33424"/>
                      <a:gd name="connsiteX13" fmla="*/ 10696 w 25403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" name="Freeform: Shape 672">
                    <a:extLst>
                      <a:ext uri="{FF2B5EF4-FFF2-40B4-BE49-F238E27FC236}">
                        <a16:creationId xmlns:a16="http://schemas.microsoft.com/office/drawing/2014/main" id="{24E2C6FF-D5EC-6068-BDEF-B71A072622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47005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0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6044 h 33424"/>
                      <a:gd name="connsiteX7" fmla="*/ 4011 w 13369"/>
                      <a:gd name="connsiteY7" fmla="*/ 32088 h 33424"/>
                      <a:gd name="connsiteX8" fmla="*/ 0 w 13369"/>
                      <a:gd name="connsiteY8" fmla="*/ 32088 h 33424"/>
                      <a:gd name="connsiteX9" fmla="*/ 0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4011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4" name="Freeform: Shape 673">
                    <a:extLst>
                      <a:ext uri="{FF2B5EF4-FFF2-40B4-BE49-F238E27FC236}">
                        <a16:creationId xmlns:a16="http://schemas.microsoft.com/office/drawing/2014/main" id="{236BE7FC-6530-0697-CF98-9F0DEB13D7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5267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5" name="Freeform: Shape 674">
                    <a:extLst>
                      <a:ext uri="{FF2B5EF4-FFF2-40B4-BE49-F238E27FC236}">
                        <a16:creationId xmlns:a16="http://schemas.microsoft.com/office/drawing/2014/main" id="{2862027F-3F2E-7D26-D904-F03E72B4D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4687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6" name="Freeform: Shape 675">
                    <a:extLst>
                      <a:ext uri="{FF2B5EF4-FFF2-40B4-BE49-F238E27FC236}">
                        <a16:creationId xmlns:a16="http://schemas.microsoft.com/office/drawing/2014/main" id="{8624130A-D5FF-A9AF-1C36-C42ACB263D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5133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7" name="Freeform: Shape 676">
                    <a:extLst>
                      <a:ext uri="{FF2B5EF4-FFF2-40B4-BE49-F238E27FC236}">
                        <a16:creationId xmlns:a16="http://schemas.microsoft.com/office/drawing/2014/main" id="{85406446-8283-D2DE-A8C6-22113DC541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8" name="Freeform: Shape 677">
                    <a:extLst>
                      <a:ext uri="{FF2B5EF4-FFF2-40B4-BE49-F238E27FC236}">
                        <a16:creationId xmlns:a16="http://schemas.microsoft.com/office/drawing/2014/main" id="{5321EEE8-F027-C69E-2B95-AC6F3223A5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449998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9" name="Freeform: Shape 678">
                    <a:extLst>
                      <a:ext uri="{FF2B5EF4-FFF2-40B4-BE49-F238E27FC236}">
                        <a16:creationId xmlns:a16="http://schemas.microsoft.com/office/drawing/2014/main" id="{52C21B5B-7F9D-3190-6CA4-F021DDAC7AA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0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0696 w 38772"/>
                      <a:gd name="connsiteY11" fmla="*/ 33425 h 33424"/>
                      <a:gd name="connsiteX12" fmla="*/ 29414 w 38772"/>
                      <a:gd name="connsiteY12" fmla="*/ 33425 h 33424"/>
                      <a:gd name="connsiteX13" fmla="*/ 38773 w 38772"/>
                      <a:gd name="connsiteY13" fmla="*/ 16044 h 33424"/>
                      <a:gd name="connsiteX14" fmla="*/ 2674 w 38772"/>
                      <a:gd name="connsiteY14" fmla="*/ 16044 h 33424"/>
                      <a:gd name="connsiteX15" fmla="*/ 10696 w 38772"/>
                      <a:gd name="connsiteY15" fmla="*/ 0 h 33424"/>
                      <a:gd name="connsiteX16" fmla="*/ 28077 w 38772"/>
                      <a:gd name="connsiteY16" fmla="*/ 0 h 33424"/>
                      <a:gd name="connsiteX17" fmla="*/ 37436 w 38772"/>
                      <a:gd name="connsiteY17" fmla="*/ 14707 h 33424"/>
                      <a:gd name="connsiteX18" fmla="*/ 29414 w 38772"/>
                      <a:gd name="connsiteY18" fmla="*/ 30751 h 33424"/>
                      <a:gd name="connsiteX19" fmla="*/ 12033 w 38772"/>
                      <a:gd name="connsiteY19" fmla="*/ 30751 h 33424"/>
                      <a:gd name="connsiteX20" fmla="*/ 2674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0" name="Freeform: Shape 679">
                    <a:extLst>
                      <a:ext uri="{FF2B5EF4-FFF2-40B4-BE49-F238E27FC236}">
                        <a16:creationId xmlns:a16="http://schemas.microsoft.com/office/drawing/2014/main" id="{A5AB6321-C4DB-5A61-D694-E92CAB2567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48661"/>
                    <a:ext cx="36098" cy="34761"/>
                  </a:xfrm>
                  <a:custGeom>
                    <a:avLst/>
                    <a:gdLst>
                      <a:gd name="connsiteX0" fmla="*/ 0 w 36098"/>
                      <a:gd name="connsiteY0" fmla="*/ 17381 h 34761"/>
                      <a:gd name="connsiteX1" fmla="*/ 0 w 36098"/>
                      <a:gd name="connsiteY1" fmla="*/ 17381 h 34761"/>
                      <a:gd name="connsiteX2" fmla="*/ 9359 w 36098"/>
                      <a:gd name="connsiteY2" fmla="*/ 34762 h 34761"/>
                      <a:gd name="connsiteX3" fmla="*/ 9359 w 36098"/>
                      <a:gd name="connsiteY3" fmla="*/ 34762 h 34761"/>
                      <a:gd name="connsiteX4" fmla="*/ 9359 w 36098"/>
                      <a:gd name="connsiteY4" fmla="*/ 34762 h 34761"/>
                      <a:gd name="connsiteX5" fmla="*/ 26740 w 36098"/>
                      <a:gd name="connsiteY5" fmla="*/ 34762 h 34761"/>
                      <a:gd name="connsiteX6" fmla="*/ 36099 w 36098"/>
                      <a:gd name="connsiteY6" fmla="*/ 17381 h 34761"/>
                      <a:gd name="connsiteX7" fmla="*/ 36099 w 36098"/>
                      <a:gd name="connsiteY7" fmla="*/ 17381 h 34761"/>
                      <a:gd name="connsiteX8" fmla="*/ 36099 w 36098"/>
                      <a:gd name="connsiteY8" fmla="*/ 17381 h 34761"/>
                      <a:gd name="connsiteX9" fmla="*/ 29414 w 36098"/>
                      <a:gd name="connsiteY9" fmla="*/ 0 h 34761"/>
                      <a:gd name="connsiteX10" fmla="*/ 29414 w 36098"/>
                      <a:gd name="connsiteY10" fmla="*/ 0 h 34761"/>
                      <a:gd name="connsiteX11" fmla="*/ 28077 w 36098"/>
                      <a:gd name="connsiteY11" fmla="*/ 0 h 34761"/>
                      <a:gd name="connsiteX12" fmla="*/ 10696 w 36098"/>
                      <a:gd name="connsiteY12" fmla="*/ 0 h 34761"/>
                      <a:gd name="connsiteX13" fmla="*/ 10696 w 36098"/>
                      <a:gd name="connsiteY13" fmla="*/ 0 h 34761"/>
                      <a:gd name="connsiteX14" fmla="*/ 10696 w 36098"/>
                      <a:gd name="connsiteY14" fmla="*/ 0 h 34761"/>
                      <a:gd name="connsiteX15" fmla="*/ 0 w 36098"/>
                      <a:gd name="connsiteY15" fmla="*/ 17381 h 34761"/>
                      <a:gd name="connsiteX16" fmla="*/ 0 w 36098"/>
                      <a:gd name="connsiteY16" fmla="*/ 17381 h 34761"/>
                      <a:gd name="connsiteX17" fmla="*/ 28077 w 36098"/>
                      <a:gd name="connsiteY17" fmla="*/ 32088 h 34761"/>
                      <a:gd name="connsiteX18" fmla="*/ 10696 w 36098"/>
                      <a:gd name="connsiteY18" fmla="*/ 32088 h 34761"/>
                      <a:gd name="connsiteX19" fmla="*/ 1337 w 36098"/>
                      <a:gd name="connsiteY19" fmla="*/ 17381 h 34761"/>
                      <a:gd name="connsiteX20" fmla="*/ 9359 w 36098"/>
                      <a:gd name="connsiteY20" fmla="*/ 1337 h 34761"/>
                      <a:gd name="connsiteX21" fmla="*/ 26740 w 36098"/>
                      <a:gd name="connsiteY21" fmla="*/ 1337 h 34761"/>
                      <a:gd name="connsiteX22" fmla="*/ 36099 w 36098"/>
                      <a:gd name="connsiteY22" fmla="*/ 16044 h 34761"/>
                      <a:gd name="connsiteX23" fmla="*/ 28077 w 36098"/>
                      <a:gd name="connsiteY23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4761">
                        <a:moveTo>
                          <a:pt x="0" y="17381"/>
                        </a:moveTo>
                        <a:lnTo>
                          <a:pt x="0" y="17381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26740" y="34762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1" name="Freeform: Shape 680">
                    <a:extLst>
                      <a:ext uri="{FF2B5EF4-FFF2-40B4-BE49-F238E27FC236}">
                        <a16:creationId xmlns:a16="http://schemas.microsoft.com/office/drawing/2014/main" id="{8027E825-7758-BABB-E6A4-510683C112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46470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2" name="Freeform: Shape 681">
                    <a:extLst>
                      <a:ext uri="{FF2B5EF4-FFF2-40B4-BE49-F238E27FC236}">
                        <a16:creationId xmlns:a16="http://schemas.microsoft.com/office/drawing/2014/main" id="{ED8DE36D-4A75-78F6-BD9F-6A68CEB130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4732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3" name="Freeform: Shape 682">
                    <a:extLst>
                      <a:ext uri="{FF2B5EF4-FFF2-40B4-BE49-F238E27FC236}">
                        <a16:creationId xmlns:a16="http://schemas.microsoft.com/office/drawing/2014/main" id="{3D3409FA-3540-2069-4E82-E8410DB3A2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6336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4" name="Freeform: Shape 683">
                    <a:extLst>
                      <a:ext uri="{FF2B5EF4-FFF2-40B4-BE49-F238E27FC236}">
                        <a16:creationId xmlns:a16="http://schemas.microsoft.com/office/drawing/2014/main" id="{03B12978-5F67-CA32-C5B5-4E136C353E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4459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5" name="Freeform: Shape 684">
                    <a:extLst>
                      <a:ext uri="{FF2B5EF4-FFF2-40B4-BE49-F238E27FC236}">
                        <a16:creationId xmlns:a16="http://schemas.microsoft.com/office/drawing/2014/main" id="{08EF30F7-4079-4E38-4686-FA5FD1586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4620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6" name="Freeform: Shape 685">
                    <a:extLst>
                      <a:ext uri="{FF2B5EF4-FFF2-40B4-BE49-F238E27FC236}">
                        <a16:creationId xmlns:a16="http://schemas.microsoft.com/office/drawing/2014/main" id="{65EEC950-0DA6-ACDA-951C-B59544D5C4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4465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7" name="Freeform: Shape 686">
                    <a:extLst>
                      <a:ext uri="{FF2B5EF4-FFF2-40B4-BE49-F238E27FC236}">
                        <a16:creationId xmlns:a16="http://schemas.microsoft.com/office/drawing/2014/main" id="{D6E8C368-7ABF-DA50-EF4C-735B7902A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606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8" name="Freeform: Shape 687">
                    <a:extLst>
                      <a:ext uri="{FF2B5EF4-FFF2-40B4-BE49-F238E27FC236}">
                        <a16:creationId xmlns:a16="http://schemas.microsoft.com/office/drawing/2014/main" id="{F8A9F4E7-4664-DDE0-52B9-0A1AE760C1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4331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9" name="Freeform: Shape 688">
                    <a:extLst>
                      <a:ext uri="{FF2B5EF4-FFF2-40B4-BE49-F238E27FC236}">
                        <a16:creationId xmlns:a16="http://schemas.microsoft.com/office/drawing/2014/main" id="{83109E06-D60D-04EE-9CC2-6839CB0AE1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593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0" name="Freeform: Shape 689">
                    <a:extLst>
                      <a:ext uri="{FF2B5EF4-FFF2-40B4-BE49-F238E27FC236}">
                        <a16:creationId xmlns:a16="http://schemas.microsoft.com/office/drawing/2014/main" id="{D16E8101-85DA-D18B-1620-5A64A41624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4197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1" name="Freeform: Shape 690">
                    <a:extLst>
                      <a:ext uri="{FF2B5EF4-FFF2-40B4-BE49-F238E27FC236}">
                        <a16:creationId xmlns:a16="http://schemas.microsoft.com/office/drawing/2014/main" id="{95DCC629-4E18-CA27-080E-5965640A18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2972" y="345802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2" name="Freeform: Shape 691">
                    <a:extLst>
                      <a:ext uri="{FF2B5EF4-FFF2-40B4-BE49-F238E27FC236}">
                        <a16:creationId xmlns:a16="http://schemas.microsoft.com/office/drawing/2014/main" id="{A79E7361-087C-217A-3259-3428243DC0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2386" y="34406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3" name="Freeform: Shape 692">
                    <a:extLst>
                      <a:ext uri="{FF2B5EF4-FFF2-40B4-BE49-F238E27FC236}">
                        <a16:creationId xmlns:a16="http://schemas.microsoft.com/office/drawing/2014/main" id="{E23F91A0-06B6-75F6-A5B7-8D965A1E79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0463" y="3456683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4" name="Freeform: Shape 693">
                    <a:extLst>
                      <a:ext uri="{FF2B5EF4-FFF2-40B4-BE49-F238E27FC236}">
                        <a16:creationId xmlns:a16="http://schemas.microsoft.com/office/drawing/2014/main" id="{F99DAF2C-DE00-CA51-3653-BDC02D76DE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9877" y="343930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5" name="Freeform: Shape 694">
                    <a:extLst>
                      <a:ext uri="{FF2B5EF4-FFF2-40B4-BE49-F238E27FC236}">
                        <a16:creationId xmlns:a16="http://schemas.microsoft.com/office/drawing/2014/main" id="{31CFBEB2-5809-8AB4-4E9D-F5E368461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4553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6" name="Freeform: Shape 695">
                    <a:extLst>
                      <a:ext uri="{FF2B5EF4-FFF2-40B4-BE49-F238E27FC236}">
                        <a16:creationId xmlns:a16="http://schemas.microsoft.com/office/drawing/2014/main" id="{DEAC230E-80E8-D6D6-69EA-E6E223DC2F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7368" y="34366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7" name="Freeform: Shape 696">
                    <a:extLst>
                      <a:ext uri="{FF2B5EF4-FFF2-40B4-BE49-F238E27FC236}">
                        <a16:creationId xmlns:a16="http://schemas.microsoft.com/office/drawing/2014/main" id="{8E0BD548-F68F-3660-21A8-E23EF0DA4B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5445" y="345400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8" name="Freeform: Shape 697">
                    <a:extLst>
                      <a:ext uri="{FF2B5EF4-FFF2-40B4-BE49-F238E27FC236}">
                        <a16:creationId xmlns:a16="http://schemas.microsoft.com/office/drawing/2014/main" id="{2F48EF1A-2846-A08C-014D-9915FBD8B3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35291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1337 h 33424"/>
                      <a:gd name="connsiteX1" fmla="*/ 9359 w 37436"/>
                      <a:gd name="connsiteY1" fmla="*/ 1337 h 33424"/>
                      <a:gd name="connsiteX2" fmla="*/ 9359 w 37436"/>
                      <a:gd name="connsiteY2" fmla="*/ 1337 h 33424"/>
                      <a:gd name="connsiteX3" fmla="*/ 0 w 37436"/>
                      <a:gd name="connsiteY3" fmla="*/ 17381 h 33424"/>
                      <a:gd name="connsiteX4" fmla="*/ 0 w 37436"/>
                      <a:gd name="connsiteY4" fmla="*/ 17381 h 33424"/>
                      <a:gd name="connsiteX5" fmla="*/ 0 w 37436"/>
                      <a:gd name="connsiteY5" fmla="*/ 17381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10696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1337 h 33424"/>
                      <a:gd name="connsiteX17" fmla="*/ 28077 w 37436"/>
                      <a:gd name="connsiteY17" fmla="*/ 33425 h 33424"/>
                      <a:gd name="connsiteX18" fmla="*/ 10696 w 37436"/>
                      <a:gd name="connsiteY18" fmla="*/ 33425 h 33424"/>
                      <a:gd name="connsiteX19" fmla="*/ 1337 w 37436"/>
                      <a:gd name="connsiteY19" fmla="*/ 18718 h 33424"/>
                      <a:gd name="connsiteX20" fmla="*/ 9359 w 37436"/>
                      <a:gd name="connsiteY20" fmla="*/ 2674 h 33424"/>
                      <a:gd name="connsiteX21" fmla="*/ 26740 w 37436"/>
                      <a:gd name="connsiteY21" fmla="*/ 2674 h 33424"/>
                      <a:gd name="connsiteX22" fmla="*/ 36099 w 37436"/>
                      <a:gd name="connsiteY22" fmla="*/ 17381 h 33424"/>
                      <a:gd name="connsiteX23" fmla="*/ 28077 w 37436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9" name="Freeform: Shape 698">
                    <a:extLst>
                      <a:ext uri="{FF2B5EF4-FFF2-40B4-BE49-F238E27FC236}">
                        <a16:creationId xmlns:a16="http://schemas.microsoft.com/office/drawing/2014/main" id="{39857634-7CEF-B731-692E-7B81E9081D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51335"/>
                    <a:ext cx="24066" cy="34761"/>
                  </a:xfrm>
                  <a:custGeom>
                    <a:avLst/>
                    <a:gdLst>
                      <a:gd name="connsiteX0" fmla="*/ 9359 w 24066"/>
                      <a:gd name="connsiteY0" fmla="*/ 0 h 34761"/>
                      <a:gd name="connsiteX1" fmla="*/ 9359 w 24066"/>
                      <a:gd name="connsiteY1" fmla="*/ 1337 h 34761"/>
                      <a:gd name="connsiteX2" fmla="*/ 0 w 24066"/>
                      <a:gd name="connsiteY2" fmla="*/ 18718 h 34761"/>
                      <a:gd name="connsiteX3" fmla="*/ 1337 w 24066"/>
                      <a:gd name="connsiteY3" fmla="*/ 18718 h 34761"/>
                      <a:gd name="connsiteX4" fmla="*/ 1337 w 24066"/>
                      <a:gd name="connsiteY4" fmla="*/ 18718 h 34761"/>
                      <a:gd name="connsiteX5" fmla="*/ 10696 w 24066"/>
                      <a:gd name="connsiteY5" fmla="*/ 34762 h 34761"/>
                      <a:gd name="connsiteX6" fmla="*/ 24066 w 24066"/>
                      <a:gd name="connsiteY6" fmla="*/ 33425 h 34761"/>
                      <a:gd name="connsiteX7" fmla="*/ 24066 w 24066"/>
                      <a:gd name="connsiteY7" fmla="*/ 33425 h 34761"/>
                      <a:gd name="connsiteX8" fmla="*/ 10696 w 24066"/>
                      <a:gd name="connsiteY8" fmla="*/ 33425 h 34761"/>
                      <a:gd name="connsiteX9" fmla="*/ 2674 w 24066"/>
                      <a:gd name="connsiteY9" fmla="*/ 18718 h 34761"/>
                      <a:gd name="connsiteX10" fmla="*/ 10696 w 24066"/>
                      <a:gd name="connsiteY10" fmla="*/ 2674 h 34761"/>
                      <a:gd name="connsiteX11" fmla="*/ 24066 w 24066"/>
                      <a:gd name="connsiteY11" fmla="*/ 2674 h 34761"/>
                      <a:gd name="connsiteX12" fmla="*/ 24066 w 24066"/>
                      <a:gd name="connsiteY12" fmla="*/ 0 h 34761"/>
                      <a:gd name="connsiteX13" fmla="*/ 10696 w 24066"/>
                      <a:gd name="connsiteY13" fmla="*/ 0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4761">
                        <a:moveTo>
                          <a:pt x="9359" y="0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0" name="Freeform: Shape 699">
                    <a:extLst>
                      <a:ext uri="{FF2B5EF4-FFF2-40B4-BE49-F238E27FC236}">
                        <a16:creationId xmlns:a16="http://schemas.microsoft.com/office/drawing/2014/main" id="{345098D6-4A3B-CA28-54A3-453FF53D18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5034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7381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1" name="Freeform: Shape 700">
                    <a:extLst>
                      <a:ext uri="{FF2B5EF4-FFF2-40B4-BE49-F238E27FC236}">
                        <a16:creationId xmlns:a16="http://schemas.microsoft.com/office/drawing/2014/main" id="{86C5B688-D980-AF17-6F7F-D3FAE0828E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48609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2" name="Freeform: Shape 701">
                    <a:extLst>
                      <a:ext uri="{FF2B5EF4-FFF2-40B4-BE49-F238E27FC236}">
                        <a16:creationId xmlns:a16="http://schemas.microsoft.com/office/drawing/2014/main" id="{622E5AC7-AF38-6EA0-03BB-92204309A9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5021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3" name="Freeform: Shape 702">
                    <a:extLst>
                      <a:ext uri="{FF2B5EF4-FFF2-40B4-BE49-F238E27FC236}">
                        <a16:creationId xmlns:a16="http://schemas.microsoft.com/office/drawing/2014/main" id="{472F2FFC-F693-C61F-A237-292E63A3C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484760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7381 h 33424"/>
                      <a:gd name="connsiteX19" fmla="*/ 9359 w 36099"/>
                      <a:gd name="connsiteY19" fmla="*/ 1337 h 33424"/>
                      <a:gd name="connsiteX20" fmla="*/ 26740 w 36099"/>
                      <a:gd name="connsiteY20" fmla="*/ 1337 h 33424"/>
                      <a:gd name="connsiteX21" fmla="*/ 36099 w 36099"/>
                      <a:gd name="connsiteY21" fmla="*/ 16044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4" name="Freeform: Shape 703">
                    <a:extLst>
                      <a:ext uri="{FF2B5EF4-FFF2-40B4-BE49-F238E27FC236}">
                        <a16:creationId xmlns:a16="http://schemas.microsoft.com/office/drawing/2014/main" id="{9082E371-E01B-5BB2-A5E9-B2F506AB69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4548" y="35008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5" name="Freeform: Shape 704">
                    <a:extLst>
                      <a:ext uri="{FF2B5EF4-FFF2-40B4-BE49-F238E27FC236}">
                        <a16:creationId xmlns:a16="http://schemas.microsoft.com/office/drawing/2014/main" id="{0B71A11D-4704-AF56-65A3-7805EB0821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8342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6" name="Freeform: Shape 705">
                    <a:extLst>
                      <a:ext uri="{FF2B5EF4-FFF2-40B4-BE49-F238E27FC236}">
                        <a16:creationId xmlns:a16="http://schemas.microsoft.com/office/drawing/2014/main" id="{7E3B4533-DA9B-DC1C-D026-B05DCE1F6E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9946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7" name="Freeform: Shape 706">
                    <a:extLst>
                      <a:ext uri="{FF2B5EF4-FFF2-40B4-BE49-F238E27FC236}">
                        <a16:creationId xmlns:a16="http://schemas.microsoft.com/office/drawing/2014/main" id="{0DEE9467-9CD4-53EF-8485-D272485DB3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8208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8" name="Freeform: Shape 707">
                    <a:extLst>
                      <a:ext uri="{FF2B5EF4-FFF2-40B4-BE49-F238E27FC236}">
                        <a16:creationId xmlns:a16="http://schemas.microsoft.com/office/drawing/2014/main" id="{78F9AB63-010E-E9A6-E860-6DF3720C9C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98130"/>
                    <a:ext cx="37435" cy="33424"/>
                  </a:xfrm>
                  <a:custGeom>
                    <a:avLst/>
                    <a:gdLst>
                      <a:gd name="connsiteX0" fmla="*/ 1337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29414 w 37435"/>
                      <a:gd name="connsiteY2" fmla="*/ 33425 h 33424"/>
                      <a:gd name="connsiteX3" fmla="*/ 37436 w 37435"/>
                      <a:gd name="connsiteY3" fmla="*/ 17381 h 33424"/>
                      <a:gd name="connsiteX4" fmla="*/ 26740 w 37435"/>
                      <a:gd name="connsiteY4" fmla="*/ 1337 h 33424"/>
                      <a:gd name="connsiteX5" fmla="*/ 26740 w 37435"/>
                      <a:gd name="connsiteY5" fmla="*/ 0 h 33424"/>
                      <a:gd name="connsiteX6" fmla="*/ 8022 w 37435"/>
                      <a:gd name="connsiteY6" fmla="*/ 0 h 33424"/>
                      <a:gd name="connsiteX7" fmla="*/ 8022 w 37435"/>
                      <a:gd name="connsiteY7" fmla="*/ 0 h 33424"/>
                      <a:gd name="connsiteX8" fmla="*/ 8022 w 37435"/>
                      <a:gd name="connsiteY8" fmla="*/ 0 h 33424"/>
                      <a:gd name="connsiteX9" fmla="*/ 0 w 37435"/>
                      <a:gd name="connsiteY9" fmla="*/ 17381 h 33424"/>
                      <a:gd name="connsiteX10" fmla="*/ 1337 w 37435"/>
                      <a:gd name="connsiteY10" fmla="*/ 17381 h 33424"/>
                      <a:gd name="connsiteX11" fmla="*/ 1337 w 37435"/>
                      <a:gd name="connsiteY11" fmla="*/ 17381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9" name="Freeform: Shape 708">
                    <a:extLst>
                      <a:ext uri="{FF2B5EF4-FFF2-40B4-BE49-F238E27FC236}">
                        <a16:creationId xmlns:a16="http://schemas.microsoft.com/office/drawing/2014/main" id="{238687A2-80AD-72DA-5DAF-D2D5F9B4DF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0" name="Freeform: Shape 709">
                    <a:extLst>
                      <a:ext uri="{FF2B5EF4-FFF2-40B4-BE49-F238E27FC236}">
                        <a16:creationId xmlns:a16="http://schemas.microsoft.com/office/drawing/2014/main" id="{D9D6AB75-A0C8-3939-C518-A1538E6FDB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498130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2674 w 38772"/>
                      <a:gd name="connsiteY12" fmla="*/ 16044 h 32087"/>
                      <a:gd name="connsiteX13" fmla="*/ 2674 w 38772"/>
                      <a:gd name="connsiteY13" fmla="*/ 16044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  <a:gd name="connsiteX20" fmla="*/ 38773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1" name="Freeform: Shape 710">
                    <a:extLst>
                      <a:ext uri="{FF2B5EF4-FFF2-40B4-BE49-F238E27FC236}">
                        <a16:creationId xmlns:a16="http://schemas.microsoft.com/office/drawing/2014/main" id="{C8C644EF-5441-4D43-BC54-5A75E0E834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2" name="Freeform: Shape 711">
                    <a:extLst>
                      <a:ext uri="{FF2B5EF4-FFF2-40B4-BE49-F238E27FC236}">
                        <a16:creationId xmlns:a16="http://schemas.microsoft.com/office/drawing/2014/main" id="{CA4B2221-8022-ED0D-794B-126184106F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4954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3" name="Freeform: Shape 712">
                    <a:extLst>
                      <a:ext uri="{FF2B5EF4-FFF2-40B4-BE49-F238E27FC236}">
                        <a16:creationId xmlns:a16="http://schemas.microsoft.com/office/drawing/2014/main" id="{32A4257B-B5BC-1668-3A14-F8F9A34816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7807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4" name="Freeform: Shape 713">
                    <a:extLst>
                      <a:ext uri="{FF2B5EF4-FFF2-40B4-BE49-F238E27FC236}">
                        <a16:creationId xmlns:a16="http://schemas.microsoft.com/office/drawing/2014/main" id="{BB96B58D-F253-98D0-5095-9FECAD94B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941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5" name="Freeform: Shape 714">
                    <a:extLst>
                      <a:ext uri="{FF2B5EF4-FFF2-40B4-BE49-F238E27FC236}">
                        <a16:creationId xmlns:a16="http://schemas.microsoft.com/office/drawing/2014/main" id="{F1045FAF-C24B-83C0-AABA-A6156CB2D0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6" name="Freeform: Shape 715">
                    <a:extLst>
                      <a:ext uri="{FF2B5EF4-FFF2-40B4-BE49-F238E27FC236}">
                        <a16:creationId xmlns:a16="http://schemas.microsoft.com/office/drawing/2014/main" id="{1B33D668-B54F-F3AE-4379-72E480F2DA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94119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7" name="Freeform: Shape 716">
                    <a:extLst>
                      <a:ext uri="{FF2B5EF4-FFF2-40B4-BE49-F238E27FC236}">
                        <a16:creationId xmlns:a16="http://schemas.microsoft.com/office/drawing/2014/main" id="{1BBDBE26-E524-1415-1884-090BD55C91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8" name="Freeform: Shape 717">
                    <a:extLst>
                      <a:ext uri="{FF2B5EF4-FFF2-40B4-BE49-F238E27FC236}">
                        <a16:creationId xmlns:a16="http://schemas.microsoft.com/office/drawing/2014/main" id="{E25A212C-EDBA-E376-3C1A-CAA3DAD50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927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9" name="Freeform: Shape 718">
                    <a:extLst>
                      <a:ext uri="{FF2B5EF4-FFF2-40B4-BE49-F238E27FC236}">
                        <a16:creationId xmlns:a16="http://schemas.microsoft.com/office/drawing/2014/main" id="{10400432-BD2C-8AE5-9A3C-17E46616D9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3723" y="347540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0" name="Freeform: Shape 719">
                    <a:extLst>
                      <a:ext uri="{FF2B5EF4-FFF2-40B4-BE49-F238E27FC236}">
                        <a16:creationId xmlns:a16="http://schemas.microsoft.com/office/drawing/2014/main" id="{F50F357B-580B-96AC-00FC-EEFACDCA9D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1800" y="34901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1337 h 33424"/>
                      <a:gd name="connsiteX10" fmla="*/ 28077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7436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1" name="Freeform: Shape 720">
                    <a:extLst>
                      <a:ext uri="{FF2B5EF4-FFF2-40B4-BE49-F238E27FC236}">
                        <a16:creationId xmlns:a16="http://schemas.microsoft.com/office/drawing/2014/main" id="{2DA28A6D-9E11-1E25-16F9-21243D7451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1214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2" name="Freeform: Shape 721">
                    <a:extLst>
                      <a:ext uri="{FF2B5EF4-FFF2-40B4-BE49-F238E27FC236}">
                        <a16:creationId xmlns:a16="http://schemas.microsoft.com/office/drawing/2014/main" id="{4D4714BF-846D-72B3-EAC2-E1E99A9173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9291" y="3487434"/>
                    <a:ext cx="37435" cy="34761"/>
                  </a:xfrm>
                  <a:custGeom>
                    <a:avLst/>
                    <a:gdLst>
                      <a:gd name="connsiteX0" fmla="*/ 10696 w 37435"/>
                      <a:gd name="connsiteY0" fmla="*/ 1337 h 34761"/>
                      <a:gd name="connsiteX1" fmla="*/ 10696 w 37435"/>
                      <a:gd name="connsiteY1" fmla="*/ 1337 h 34761"/>
                      <a:gd name="connsiteX2" fmla="*/ 0 w 37435"/>
                      <a:gd name="connsiteY2" fmla="*/ 18718 h 34761"/>
                      <a:gd name="connsiteX3" fmla="*/ 1337 w 37435"/>
                      <a:gd name="connsiteY3" fmla="*/ 18718 h 34761"/>
                      <a:gd name="connsiteX4" fmla="*/ 1337 w 37435"/>
                      <a:gd name="connsiteY4" fmla="*/ 18718 h 34761"/>
                      <a:gd name="connsiteX5" fmla="*/ 10696 w 37435"/>
                      <a:gd name="connsiteY5" fmla="*/ 34762 h 34761"/>
                      <a:gd name="connsiteX6" fmla="*/ 29414 w 37435"/>
                      <a:gd name="connsiteY6" fmla="*/ 34762 h 34761"/>
                      <a:gd name="connsiteX7" fmla="*/ 37436 w 37435"/>
                      <a:gd name="connsiteY7" fmla="*/ 18718 h 34761"/>
                      <a:gd name="connsiteX8" fmla="*/ 28077 w 37435"/>
                      <a:gd name="connsiteY8" fmla="*/ 1337 h 34761"/>
                      <a:gd name="connsiteX9" fmla="*/ 28077 w 37435"/>
                      <a:gd name="connsiteY9" fmla="*/ 0 h 34761"/>
                      <a:gd name="connsiteX10" fmla="*/ 10696 w 37435"/>
                      <a:gd name="connsiteY10" fmla="*/ 1337 h 34761"/>
                      <a:gd name="connsiteX11" fmla="*/ 10696 w 37435"/>
                      <a:gd name="connsiteY11" fmla="*/ 1337 h 34761"/>
                      <a:gd name="connsiteX12" fmla="*/ 37436 w 37435"/>
                      <a:gd name="connsiteY12" fmla="*/ 17381 h 34761"/>
                      <a:gd name="connsiteX13" fmla="*/ 29414 w 37435"/>
                      <a:gd name="connsiteY13" fmla="*/ 33425 h 34761"/>
                      <a:gd name="connsiteX14" fmla="*/ 12033 w 37435"/>
                      <a:gd name="connsiteY14" fmla="*/ 33425 h 34761"/>
                      <a:gd name="connsiteX15" fmla="*/ 2674 w 37435"/>
                      <a:gd name="connsiteY15" fmla="*/ 18718 h 34761"/>
                      <a:gd name="connsiteX16" fmla="*/ 10696 w 37435"/>
                      <a:gd name="connsiteY16" fmla="*/ 2674 h 34761"/>
                      <a:gd name="connsiteX17" fmla="*/ 28077 w 37435"/>
                      <a:gd name="connsiteY17" fmla="*/ 2674 h 34761"/>
                      <a:gd name="connsiteX18" fmla="*/ 37436 w 37435"/>
                      <a:gd name="connsiteY18" fmla="*/ 17381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8718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3" name="Freeform: Shape 722">
                    <a:extLst>
                      <a:ext uri="{FF2B5EF4-FFF2-40B4-BE49-F238E27FC236}">
                        <a16:creationId xmlns:a16="http://schemas.microsoft.com/office/drawing/2014/main" id="{9FFF1ABC-CDB1-BAFC-1743-D5F09E665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4" name="Freeform: Shape 723">
                    <a:extLst>
                      <a:ext uri="{FF2B5EF4-FFF2-40B4-BE49-F238E27FC236}">
                        <a16:creationId xmlns:a16="http://schemas.microsoft.com/office/drawing/2014/main" id="{45A724ED-C80B-D0D0-B849-A22D0B6B67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48743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5" name="Freeform: Shape 724">
                    <a:extLst>
                      <a:ext uri="{FF2B5EF4-FFF2-40B4-BE49-F238E27FC236}">
                        <a16:creationId xmlns:a16="http://schemas.microsoft.com/office/drawing/2014/main" id="{631B4DAF-F858-D09C-E48B-08F1B13AB2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70053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9414 w 37436"/>
                      <a:gd name="connsiteY17" fmla="*/ 32088 h 33424"/>
                      <a:gd name="connsiteX18" fmla="*/ 12033 w 37436"/>
                      <a:gd name="connsiteY18" fmla="*/ 32088 h 33424"/>
                      <a:gd name="connsiteX19" fmla="*/ 2674 w 37436"/>
                      <a:gd name="connsiteY19" fmla="*/ 17381 h 33424"/>
                      <a:gd name="connsiteX20" fmla="*/ 10696 w 37436"/>
                      <a:gd name="connsiteY20" fmla="*/ 1337 h 33424"/>
                      <a:gd name="connsiteX21" fmla="*/ 28077 w 37436"/>
                      <a:gd name="connsiteY21" fmla="*/ 1337 h 33424"/>
                      <a:gd name="connsiteX22" fmla="*/ 37436 w 37436"/>
                      <a:gd name="connsiteY22" fmla="*/ 16044 h 33424"/>
                      <a:gd name="connsiteX23" fmla="*/ 29414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6" name="Freeform: Shape 725">
                    <a:extLst>
                      <a:ext uri="{FF2B5EF4-FFF2-40B4-BE49-F238E27FC236}">
                        <a16:creationId xmlns:a16="http://schemas.microsoft.com/office/drawing/2014/main" id="{B6A6D42F-5664-79CE-015A-76C27D3CCD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84760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10696 w 25402"/>
                      <a:gd name="connsiteY1" fmla="*/ 1337 h 34761"/>
                      <a:gd name="connsiteX2" fmla="*/ 1337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2674 w 25402"/>
                      <a:gd name="connsiteY5" fmla="*/ 18718 h 34761"/>
                      <a:gd name="connsiteX6" fmla="*/ 12033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2033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2033 w 25402"/>
                      <a:gd name="connsiteY11" fmla="*/ 2674 h 34761"/>
                      <a:gd name="connsiteX12" fmla="*/ 24066 w 25402"/>
                      <a:gd name="connsiteY12" fmla="*/ 2674 h 34761"/>
                      <a:gd name="connsiteX13" fmla="*/ 24066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2033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7" name="Freeform: Shape 726">
                    <a:extLst>
                      <a:ext uri="{FF2B5EF4-FFF2-40B4-BE49-F238E27FC236}">
                        <a16:creationId xmlns:a16="http://schemas.microsoft.com/office/drawing/2014/main" id="{2757B0F3-D09D-7D8B-7174-E414F9E6E1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53690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8" name="Freeform: Shape 727">
                    <a:extLst>
                      <a:ext uri="{FF2B5EF4-FFF2-40B4-BE49-F238E27FC236}">
                        <a16:creationId xmlns:a16="http://schemas.microsoft.com/office/drawing/2014/main" id="{6560CE70-06A8-95F4-B082-CDD22D4C7E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19522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8022 w 36098"/>
                      <a:gd name="connsiteY13" fmla="*/ 33425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9" name="Freeform: Shape 728">
                    <a:extLst>
                      <a:ext uri="{FF2B5EF4-FFF2-40B4-BE49-F238E27FC236}">
                        <a16:creationId xmlns:a16="http://schemas.microsoft.com/office/drawing/2014/main" id="{A5CA1871-FABC-925E-8B25-AD95568EC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5355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0" name="Freeform: Shape 729">
                    <a:extLst>
                      <a:ext uri="{FF2B5EF4-FFF2-40B4-BE49-F238E27FC236}">
                        <a16:creationId xmlns:a16="http://schemas.microsoft.com/office/drawing/2014/main" id="{F27A9943-A8AD-75BA-A911-42F1F04AEA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51818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1" name="Freeform: Shape 730">
                    <a:extLst>
                      <a:ext uri="{FF2B5EF4-FFF2-40B4-BE49-F238E27FC236}">
                        <a16:creationId xmlns:a16="http://schemas.microsoft.com/office/drawing/2014/main" id="{E986F98D-F76A-A603-9EA2-DEFE0BB828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342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2" name="Freeform: Shape 731">
                    <a:extLst>
                      <a:ext uri="{FF2B5EF4-FFF2-40B4-BE49-F238E27FC236}">
                        <a16:creationId xmlns:a16="http://schemas.microsoft.com/office/drawing/2014/main" id="{4C0369C0-2793-5CB2-CE4C-3AF871D98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51684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3" name="Freeform: Shape 732">
                    <a:extLst>
                      <a:ext uri="{FF2B5EF4-FFF2-40B4-BE49-F238E27FC236}">
                        <a16:creationId xmlns:a16="http://schemas.microsoft.com/office/drawing/2014/main" id="{C29E29B3-2092-E384-A77A-5E032240D0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4" name="Freeform: Shape 733">
                    <a:extLst>
                      <a:ext uri="{FF2B5EF4-FFF2-40B4-BE49-F238E27FC236}">
                        <a16:creationId xmlns:a16="http://schemas.microsoft.com/office/drawing/2014/main" id="{D7F43781-9031-3032-51C1-16CD6558E5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2789" y="351551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5" name="Freeform: Shape 734">
                    <a:extLst>
                      <a:ext uri="{FF2B5EF4-FFF2-40B4-BE49-F238E27FC236}">
                        <a16:creationId xmlns:a16="http://schemas.microsoft.com/office/drawing/2014/main" id="{797F81A2-2CA4-C66E-8112-033524384E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6" name="Freeform: Shape 735">
                    <a:extLst>
                      <a:ext uri="{FF2B5EF4-FFF2-40B4-BE49-F238E27FC236}">
                        <a16:creationId xmlns:a16="http://schemas.microsoft.com/office/drawing/2014/main" id="{8A55E47A-5DAB-548A-ADA5-58DA6751C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51551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7" name="Freeform: Shape 736">
                    <a:extLst>
                      <a:ext uri="{FF2B5EF4-FFF2-40B4-BE49-F238E27FC236}">
                        <a16:creationId xmlns:a16="http://schemas.microsoft.com/office/drawing/2014/main" id="{460CAF5E-A6CD-D466-589A-A3C55D2D6E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53021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8" name="Freeform: Shape 737">
                    <a:extLst>
                      <a:ext uri="{FF2B5EF4-FFF2-40B4-BE49-F238E27FC236}">
                        <a16:creationId xmlns:a16="http://schemas.microsoft.com/office/drawing/2014/main" id="{CE1ADEFA-CA56-5536-122A-F2C374290E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512837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9" name="Freeform: Shape 738">
                    <a:extLst>
                      <a:ext uri="{FF2B5EF4-FFF2-40B4-BE49-F238E27FC236}">
                        <a16:creationId xmlns:a16="http://schemas.microsoft.com/office/drawing/2014/main" id="{5479B5E1-A863-1EB9-8441-8F697B86D3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5288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0" name="Freeform: Shape 739">
                    <a:extLst>
                      <a:ext uri="{FF2B5EF4-FFF2-40B4-BE49-F238E27FC236}">
                        <a16:creationId xmlns:a16="http://schemas.microsoft.com/office/drawing/2014/main" id="{ED5564D5-184D-3329-CED2-0966D4C647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5115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1" name="Freeform: Shape 740">
                    <a:extLst>
                      <a:ext uri="{FF2B5EF4-FFF2-40B4-BE49-F238E27FC236}">
                        <a16:creationId xmlns:a16="http://schemas.microsoft.com/office/drawing/2014/main" id="{0B19BBD0-B1BA-1781-EC6D-23BFE95A2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5275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2" name="Freeform: Shape 741">
                    <a:extLst>
                      <a:ext uri="{FF2B5EF4-FFF2-40B4-BE49-F238E27FC236}">
                        <a16:creationId xmlns:a16="http://schemas.microsoft.com/office/drawing/2014/main" id="{1C53E3C8-09FC-1420-E410-6A6A4D5A82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51016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3" name="Freeform: Shape 742">
                    <a:extLst>
                      <a:ext uri="{FF2B5EF4-FFF2-40B4-BE49-F238E27FC236}">
                        <a16:creationId xmlns:a16="http://schemas.microsoft.com/office/drawing/2014/main" id="{F0267BA7-1AEE-F4E8-73F3-B3D53F7286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5262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4" name="Freeform: Shape 743">
                    <a:extLst>
                      <a:ext uri="{FF2B5EF4-FFF2-40B4-BE49-F238E27FC236}">
                        <a16:creationId xmlns:a16="http://schemas.microsoft.com/office/drawing/2014/main" id="{8E5E77EA-639C-A06B-4B8F-7B7E41F392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50882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5" name="Freeform: Shape 744">
                    <a:extLst>
                      <a:ext uri="{FF2B5EF4-FFF2-40B4-BE49-F238E27FC236}">
                        <a16:creationId xmlns:a16="http://schemas.microsoft.com/office/drawing/2014/main" id="{68A7460F-70B4-249B-3E68-691E43DAE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5248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6" name="Freeform: Shape 745">
                    <a:extLst>
                      <a:ext uri="{FF2B5EF4-FFF2-40B4-BE49-F238E27FC236}">
                        <a16:creationId xmlns:a16="http://schemas.microsoft.com/office/drawing/2014/main" id="{BF9D5180-62C0-2EE3-8DAF-6A418A13BA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0748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7" name="Freeform: Shape 746">
                    <a:extLst>
                      <a:ext uri="{FF2B5EF4-FFF2-40B4-BE49-F238E27FC236}">
                        <a16:creationId xmlns:a16="http://schemas.microsoft.com/office/drawing/2014/main" id="{AC21B2B2-4C10-30D0-900F-21F9876083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235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8" name="Freeform: Shape 747">
                    <a:extLst>
                      <a:ext uri="{FF2B5EF4-FFF2-40B4-BE49-F238E27FC236}">
                        <a16:creationId xmlns:a16="http://schemas.microsoft.com/office/drawing/2014/main" id="{270E006E-BC20-5ED2-D07F-93C9E137E1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0615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9" name="Freeform: Shape 748">
                    <a:extLst>
                      <a:ext uri="{FF2B5EF4-FFF2-40B4-BE49-F238E27FC236}">
                        <a16:creationId xmlns:a16="http://schemas.microsoft.com/office/drawing/2014/main" id="{F99F5E23-90B0-859B-751C-7BCB47D246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2219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0" name="Freeform: Shape 749">
                    <a:extLst>
                      <a:ext uri="{FF2B5EF4-FFF2-40B4-BE49-F238E27FC236}">
                        <a16:creationId xmlns:a16="http://schemas.microsoft.com/office/drawing/2014/main" id="{4C57E720-BAB5-774E-19C9-DCA6AAB73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50481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1" name="Freeform: Shape 750">
                    <a:extLst>
                      <a:ext uri="{FF2B5EF4-FFF2-40B4-BE49-F238E27FC236}">
                        <a16:creationId xmlns:a16="http://schemas.microsoft.com/office/drawing/2014/main" id="{2F70BCC3-B31F-09C0-4232-5E848ED225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52085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2" name="Freeform: Shape 751">
                    <a:extLst>
                      <a:ext uri="{FF2B5EF4-FFF2-40B4-BE49-F238E27FC236}">
                        <a16:creationId xmlns:a16="http://schemas.microsoft.com/office/drawing/2014/main" id="{9E2C607A-9B06-2C51-A5D1-BA99693D7D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6196" y="3503478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3" name="Freeform: Shape 752">
                    <a:extLst>
                      <a:ext uri="{FF2B5EF4-FFF2-40B4-BE49-F238E27FC236}">
                        <a16:creationId xmlns:a16="http://schemas.microsoft.com/office/drawing/2014/main" id="{F39797AB-2CED-9E1C-72A9-6C16DFABF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4273" y="3518185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2033 w 25402"/>
                      <a:gd name="connsiteY8" fmla="*/ 33425 h 34761"/>
                      <a:gd name="connsiteX9" fmla="*/ 2674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10696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4" name="Freeform: Shape 753">
                    <a:extLst>
                      <a:ext uri="{FF2B5EF4-FFF2-40B4-BE49-F238E27FC236}">
                        <a16:creationId xmlns:a16="http://schemas.microsoft.com/office/drawing/2014/main" id="{A9796AE1-D928-5159-84F7-529132DEC68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5703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5" name="Freeform: Shape 754">
                    <a:extLst>
                      <a:ext uri="{FF2B5EF4-FFF2-40B4-BE49-F238E27FC236}">
                        <a16:creationId xmlns:a16="http://schemas.microsoft.com/office/drawing/2014/main" id="{8DC999C7-F86F-9DB1-4C1E-F89342E608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55294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6" name="Freeform: Shape 755">
                    <a:extLst>
                      <a:ext uri="{FF2B5EF4-FFF2-40B4-BE49-F238E27FC236}">
                        <a16:creationId xmlns:a16="http://schemas.microsoft.com/office/drawing/2014/main" id="{D05DA836-AD7C-6D49-DF42-B79F2C42E7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5689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7" name="Freeform: Shape 756">
                    <a:extLst>
                      <a:ext uri="{FF2B5EF4-FFF2-40B4-BE49-F238E27FC236}">
                        <a16:creationId xmlns:a16="http://schemas.microsoft.com/office/drawing/2014/main" id="{29339375-9693-3367-1287-F63FB4B203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5516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8" name="Freeform: Shape 757">
                    <a:extLst>
                      <a:ext uri="{FF2B5EF4-FFF2-40B4-BE49-F238E27FC236}">
                        <a16:creationId xmlns:a16="http://schemas.microsoft.com/office/drawing/2014/main" id="{92A0F049-43E1-3C76-B8B0-BBF236062E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676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9" name="Freeform: Shape 758">
                    <a:extLst>
                      <a:ext uri="{FF2B5EF4-FFF2-40B4-BE49-F238E27FC236}">
                        <a16:creationId xmlns:a16="http://schemas.microsoft.com/office/drawing/2014/main" id="{F8CC1FAA-DE21-4E50-062A-540CFA238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0273"/>
                    <a:ext cx="36099" cy="33424"/>
                  </a:xfrm>
                  <a:custGeom>
                    <a:avLst/>
                    <a:gdLst>
                      <a:gd name="connsiteX0" fmla="*/ 8022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26740 w 36099"/>
                      <a:gd name="connsiteY2" fmla="*/ 33425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36099 w 36099"/>
                      <a:gd name="connsiteY5" fmla="*/ 16044 h 33424"/>
                      <a:gd name="connsiteX6" fmla="*/ 26740 w 36099"/>
                      <a:gd name="connsiteY6" fmla="*/ 0 h 33424"/>
                      <a:gd name="connsiteX7" fmla="*/ 26740 w 36099"/>
                      <a:gd name="connsiteY7" fmla="*/ 0 h 33424"/>
                      <a:gd name="connsiteX8" fmla="*/ 25403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8022 w 36099"/>
                      <a:gd name="connsiteY11" fmla="*/ 0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7381 h 33424"/>
                      <a:gd name="connsiteX14" fmla="*/ 8022 w 36099"/>
                      <a:gd name="connsiteY14" fmla="*/ 33425 h 33424"/>
                      <a:gd name="connsiteX15" fmla="*/ 8022 w 36099"/>
                      <a:gd name="connsiteY15" fmla="*/ 33425 h 33424"/>
                      <a:gd name="connsiteX16" fmla="*/ 8022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0" name="Freeform: Shape 759">
                    <a:extLst>
                      <a:ext uri="{FF2B5EF4-FFF2-40B4-BE49-F238E27FC236}">
                        <a16:creationId xmlns:a16="http://schemas.microsoft.com/office/drawing/2014/main" id="{8CA243ED-53DD-5E0C-500D-170D03B3A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5663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1" name="Freeform: Shape 760">
                    <a:extLst>
                      <a:ext uri="{FF2B5EF4-FFF2-40B4-BE49-F238E27FC236}">
                        <a16:creationId xmlns:a16="http://schemas.microsoft.com/office/drawing/2014/main" id="{95BC8147-DFDE-2DC7-E656-6223A6872C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4893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2" name="Freeform: Shape 761">
                    <a:extLst>
                      <a:ext uri="{FF2B5EF4-FFF2-40B4-BE49-F238E27FC236}">
                        <a16:creationId xmlns:a16="http://schemas.microsoft.com/office/drawing/2014/main" id="{B80BC201-794E-E865-4283-277EFD8423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2203" y="35649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3" name="Freeform: Shape 762">
                    <a:extLst>
                      <a:ext uri="{FF2B5EF4-FFF2-40B4-BE49-F238E27FC236}">
                        <a16:creationId xmlns:a16="http://schemas.microsoft.com/office/drawing/2014/main" id="{DBC1181A-B166-7822-FFCE-90426B490C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1617" y="35475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4" name="Freeform: Shape 763">
                    <a:extLst>
                      <a:ext uri="{FF2B5EF4-FFF2-40B4-BE49-F238E27FC236}">
                        <a16:creationId xmlns:a16="http://schemas.microsoft.com/office/drawing/2014/main" id="{D7E690F4-1336-3112-261A-CEA20414F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636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5" name="Freeform: Shape 764">
                    <a:extLst>
                      <a:ext uri="{FF2B5EF4-FFF2-40B4-BE49-F238E27FC236}">
                        <a16:creationId xmlns:a16="http://schemas.microsoft.com/office/drawing/2014/main" id="{3BEF6D57-A204-F4B9-487B-F0BE44EAE0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62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6" name="Freeform: Shape 765">
                    <a:extLst>
                      <a:ext uri="{FF2B5EF4-FFF2-40B4-BE49-F238E27FC236}">
                        <a16:creationId xmlns:a16="http://schemas.microsoft.com/office/drawing/2014/main" id="{5E36DAB8-6A24-66BC-50CD-1784A7A7B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2306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0 w 38772"/>
                      <a:gd name="connsiteY12" fmla="*/ 0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7" name="Freeform: Shape 766">
                    <a:extLst>
                      <a:ext uri="{FF2B5EF4-FFF2-40B4-BE49-F238E27FC236}">
                        <a16:creationId xmlns:a16="http://schemas.microsoft.com/office/drawing/2014/main" id="{9F7AD6FB-5FB6-5453-B42F-728626DC0F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4925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8" name="Freeform: Shape 767">
                    <a:extLst>
                      <a:ext uri="{FF2B5EF4-FFF2-40B4-BE49-F238E27FC236}">
                        <a16:creationId xmlns:a16="http://schemas.microsoft.com/office/drawing/2014/main" id="{8989CE4C-DB4D-DF92-2A5B-52D417F28D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609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9" name="Freeform: Shape 768">
                    <a:extLst>
                      <a:ext uri="{FF2B5EF4-FFF2-40B4-BE49-F238E27FC236}">
                        <a16:creationId xmlns:a16="http://schemas.microsoft.com/office/drawing/2014/main" id="{27B2A0A5-652A-0B68-41BF-797FC706C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35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0" name="Freeform: Shape 769">
                    <a:extLst>
                      <a:ext uri="{FF2B5EF4-FFF2-40B4-BE49-F238E27FC236}">
                        <a16:creationId xmlns:a16="http://schemas.microsoft.com/office/drawing/2014/main" id="{6CB50E6A-2413-5DF9-6E00-B5D108D5A3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596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1" name="Freeform: Shape 770">
                    <a:extLst>
                      <a:ext uri="{FF2B5EF4-FFF2-40B4-BE49-F238E27FC236}">
                        <a16:creationId xmlns:a16="http://schemas.microsoft.com/office/drawing/2014/main" id="{054EC81A-29A7-B186-1CDD-B0038646E1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22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2" name="Freeform: Shape 771">
                    <a:extLst>
                      <a:ext uri="{FF2B5EF4-FFF2-40B4-BE49-F238E27FC236}">
                        <a16:creationId xmlns:a16="http://schemas.microsoft.com/office/drawing/2014/main" id="{9194C544-73FE-0794-0905-F874F5A2FF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5646" y="3558295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3" name="Freeform: Shape 772">
                    <a:extLst>
                      <a:ext uri="{FF2B5EF4-FFF2-40B4-BE49-F238E27FC236}">
                        <a16:creationId xmlns:a16="http://schemas.microsoft.com/office/drawing/2014/main" id="{5922997B-3A78-A8FA-B27C-E4FDBD308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4091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4" name="Freeform: Shape 773">
                    <a:extLst>
                      <a:ext uri="{FF2B5EF4-FFF2-40B4-BE49-F238E27FC236}">
                        <a16:creationId xmlns:a16="http://schemas.microsoft.com/office/drawing/2014/main" id="{B539A1D3-3D7F-05DE-72D7-D66A98A2AD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569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5" name="Freeform: Shape 774">
                    <a:extLst>
                      <a:ext uri="{FF2B5EF4-FFF2-40B4-BE49-F238E27FC236}">
                        <a16:creationId xmlns:a16="http://schemas.microsoft.com/office/drawing/2014/main" id="{E856200B-F4FF-35FE-03F8-349D491ED2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395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6" name="Freeform: Shape 775">
                    <a:extLst>
                      <a:ext uri="{FF2B5EF4-FFF2-40B4-BE49-F238E27FC236}">
                        <a16:creationId xmlns:a16="http://schemas.microsoft.com/office/drawing/2014/main" id="{7A25CCE7-AB00-D8B1-7840-9EC45572E0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55621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7" name="Freeform: Shape 776">
                    <a:extLst>
                      <a:ext uri="{FF2B5EF4-FFF2-40B4-BE49-F238E27FC236}">
                        <a16:creationId xmlns:a16="http://schemas.microsoft.com/office/drawing/2014/main" id="{BA61117D-1188-A5AE-CFCD-1260D10A42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3824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8" name="Freeform: Shape 777">
                    <a:extLst>
                      <a:ext uri="{FF2B5EF4-FFF2-40B4-BE49-F238E27FC236}">
                        <a16:creationId xmlns:a16="http://schemas.microsoft.com/office/drawing/2014/main" id="{CC2C8DD6-46B1-20C9-8BA2-BC35B1F8C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54284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6044 h 33424"/>
                      <a:gd name="connsiteX13" fmla="*/ 29414 w 37436"/>
                      <a:gd name="connsiteY13" fmla="*/ 32088 h 33424"/>
                      <a:gd name="connsiteX14" fmla="*/ 12033 w 37436"/>
                      <a:gd name="connsiteY14" fmla="*/ 32088 h 33424"/>
                      <a:gd name="connsiteX15" fmla="*/ 2674 w 37436"/>
                      <a:gd name="connsiteY15" fmla="*/ 17381 h 33424"/>
                      <a:gd name="connsiteX16" fmla="*/ 10696 w 37436"/>
                      <a:gd name="connsiteY16" fmla="*/ 1337 h 33424"/>
                      <a:gd name="connsiteX17" fmla="*/ 28077 w 37436"/>
                      <a:gd name="connsiteY17" fmla="*/ 1337 h 33424"/>
                      <a:gd name="connsiteX18" fmla="*/ 37436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9" name="Freeform: Shape 778">
                    <a:extLst>
                      <a:ext uri="{FF2B5EF4-FFF2-40B4-BE49-F238E27FC236}">
                        <a16:creationId xmlns:a16="http://schemas.microsoft.com/office/drawing/2014/main" id="{5E51551B-4EDB-7B87-996E-C4F9A91B99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369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0" name="Freeform: Shape 779">
                    <a:extLst>
                      <a:ext uri="{FF2B5EF4-FFF2-40B4-BE49-F238E27FC236}">
                        <a16:creationId xmlns:a16="http://schemas.microsoft.com/office/drawing/2014/main" id="{28285B82-3B6B-DF8A-23F6-E41990F34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5161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0696 w 25402"/>
                      <a:gd name="connsiteY8" fmla="*/ 33425 h 34761"/>
                      <a:gd name="connsiteX9" fmla="*/ 1337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9359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" name="Freeform: Shape 780">
                    <a:extLst>
                      <a:ext uri="{FF2B5EF4-FFF2-40B4-BE49-F238E27FC236}">
                        <a16:creationId xmlns:a16="http://schemas.microsoft.com/office/drawing/2014/main" id="{21E858DE-A22B-D852-13CE-420FCD3F03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603753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1337 h 33424"/>
                      <a:gd name="connsiteX5" fmla="*/ 2674 w 12032"/>
                      <a:gd name="connsiteY5" fmla="*/ 1337 h 33424"/>
                      <a:gd name="connsiteX6" fmla="*/ 12033 w 12032"/>
                      <a:gd name="connsiteY6" fmla="*/ 17381 h 33424"/>
                      <a:gd name="connsiteX7" fmla="*/ 4011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4011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" name="Freeform: Shape 781">
                    <a:extLst>
                      <a:ext uri="{FF2B5EF4-FFF2-40B4-BE49-F238E27FC236}">
                        <a16:creationId xmlns:a16="http://schemas.microsoft.com/office/drawing/2014/main" id="{CEFF96ED-9677-8E51-DC03-6C00872FA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8770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3" name="Freeform: Shape 782">
                    <a:extLst>
                      <a:ext uri="{FF2B5EF4-FFF2-40B4-BE49-F238E27FC236}">
                        <a16:creationId xmlns:a16="http://schemas.microsoft.com/office/drawing/2014/main" id="{09EC73DA-47CB-7758-63D3-FF0EB5E3C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6024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4" name="Freeform: Shape 783">
                    <a:extLst>
                      <a:ext uri="{FF2B5EF4-FFF2-40B4-BE49-F238E27FC236}">
                        <a16:creationId xmlns:a16="http://schemas.microsoft.com/office/drawing/2014/main" id="{333B6757-BFE0-FC5B-0DDC-94CF0EBC5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503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28077 w 37435"/>
                      <a:gd name="connsiteY2" fmla="*/ 33425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37436 w 37435"/>
                      <a:gd name="connsiteY5" fmla="*/ 16044 h 33424"/>
                      <a:gd name="connsiteX6" fmla="*/ 28077 w 37435"/>
                      <a:gd name="connsiteY6" fmla="*/ 0 h 33424"/>
                      <a:gd name="connsiteX7" fmla="*/ 28077 w 37435"/>
                      <a:gd name="connsiteY7" fmla="*/ 0 h 33424"/>
                      <a:gd name="connsiteX8" fmla="*/ 26740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9359 w 37435"/>
                      <a:gd name="connsiteY11" fmla="*/ 0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7381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5" name="Freeform: Shape 784">
                    <a:extLst>
                      <a:ext uri="{FF2B5EF4-FFF2-40B4-BE49-F238E27FC236}">
                        <a16:creationId xmlns:a16="http://schemas.microsoft.com/office/drawing/2014/main" id="{D866721B-27F1-CDF8-AEE4-130DBD0739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7222" y="3601078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6" name="Freeform: Shape 785">
                    <a:extLst>
                      <a:ext uri="{FF2B5EF4-FFF2-40B4-BE49-F238E27FC236}">
                        <a16:creationId xmlns:a16="http://schemas.microsoft.com/office/drawing/2014/main" id="{A45CA1E9-E470-8792-7FB9-C0C30298A8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6636" y="3583698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id="{0A394BFB-B004-D7C2-8F0D-833458BD4D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4712" y="35997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id="{AB1B724C-6F52-5D07-CB38-8E8A6CE05D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236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9" name="Freeform: Shape 788">
                    <a:extLst>
                      <a:ext uri="{FF2B5EF4-FFF2-40B4-BE49-F238E27FC236}">
                        <a16:creationId xmlns:a16="http://schemas.microsoft.com/office/drawing/2014/main" id="{2AFD1DD3-FEE7-D20B-FF81-2B41C552F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9840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0" name="Freeform: Shape 789">
                    <a:extLst>
                      <a:ext uri="{FF2B5EF4-FFF2-40B4-BE49-F238E27FC236}">
                        <a16:creationId xmlns:a16="http://schemas.microsoft.com/office/drawing/2014/main" id="{1CF4DA9B-94D3-3654-9A46-58683BD40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10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1" name="Freeform: Shape 790">
                    <a:extLst>
                      <a:ext uri="{FF2B5EF4-FFF2-40B4-BE49-F238E27FC236}">
                        <a16:creationId xmlns:a16="http://schemas.microsoft.com/office/drawing/2014/main" id="{ED08A08B-A416-FF86-D32D-9C7D464A23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70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id="{9B6F7B34-8A15-4777-FAC3-8E156B5A4B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796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id="{4D152B7C-F8F0-25ED-F3C0-7F16F29E02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957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id="{B55613B3-80D3-58DB-B3EE-E98832E58A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83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id="{53F27CD7-9B0F-38B4-D618-03ED220E10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943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id="{249CF112-3044-01A9-50E8-C9E2891F34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70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7" name="Freeform: Shape 796">
                    <a:extLst>
                      <a:ext uri="{FF2B5EF4-FFF2-40B4-BE49-F238E27FC236}">
                        <a16:creationId xmlns:a16="http://schemas.microsoft.com/office/drawing/2014/main" id="{9FA3B771-6874-359A-C45E-E1B5502B2B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30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8" name="Freeform: Shape 797">
                    <a:extLst>
                      <a:ext uri="{FF2B5EF4-FFF2-40B4-BE49-F238E27FC236}">
                        <a16:creationId xmlns:a16="http://schemas.microsoft.com/office/drawing/2014/main" id="{D1CFFF24-03BD-183D-3248-9ACDDC76F0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5756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9" name="Freeform: Shape 798">
                    <a:extLst>
                      <a:ext uri="{FF2B5EF4-FFF2-40B4-BE49-F238E27FC236}">
                        <a16:creationId xmlns:a16="http://schemas.microsoft.com/office/drawing/2014/main" id="{194A2E60-9DAC-4454-C916-F4165CF5DF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9172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0" name="Freeform: Shape 799">
                    <a:extLst>
                      <a:ext uri="{FF2B5EF4-FFF2-40B4-BE49-F238E27FC236}">
                        <a16:creationId xmlns:a16="http://schemas.microsoft.com/office/drawing/2014/main" id="{70200F77-40CB-2AFB-BA90-6F8D6B55C8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7433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id="{182402DF-2460-395D-53EA-EBB8B2F53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5903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id="{180D1B53-7EFB-9603-139F-99D250A0FA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716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3" name="Freeform: Shape 802">
                    <a:extLst>
                      <a:ext uri="{FF2B5EF4-FFF2-40B4-BE49-F238E27FC236}">
                        <a16:creationId xmlns:a16="http://schemas.microsoft.com/office/drawing/2014/main" id="{39EB0A85-8271-02AF-C72A-06EBF78303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890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4" name="Freeform: Shape 803">
                    <a:extLst>
                      <a:ext uri="{FF2B5EF4-FFF2-40B4-BE49-F238E27FC236}">
                        <a16:creationId xmlns:a16="http://schemas.microsoft.com/office/drawing/2014/main" id="{90D144EB-C645-A611-002B-8612BBDE0E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703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5" name="Freeform: Shape 804">
                    <a:extLst>
                      <a:ext uri="{FF2B5EF4-FFF2-40B4-BE49-F238E27FC236}">
                        <a16:creationId xmlns:a16="http://schemas.microsoft.com/office/drawing/2014/main" id="{8488D1C1-0E2C-41BD-5AC0-18F9D692B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87708"/>
                    <a:ext cx="38773" cy="33424"/>
                  </a:xfrm>
                  <a:custGeom>
                    <a:avLst/>
                    <a:gdLst>
                      <a:gd name="connsiteX0" fmla="*/ 10696 w 38773"/>
                      <a:gd name="connsiteY0" fmla="*/ 0 h 33424"/>
                      <a:gd name="connsiteX1" fmla="*/ 10696 w 38773"/>
                      <a:gd name="connsiteY1" fmla="*/ 0 h 33424"/>
                      <a:gd name="connsiteX2" fmla="*/ 0 w 38773"/>
                      <a:gd name="connsiteY2" fmla="*/ 17381 h 33424"/>
                      <a:gd name="connsiteX3" fmla="*/ 1337 w 38773"/>
                      <a:gd name="connsiteY3" fmla="*/ 17381 h 33424"/>
                      <a:gd name="connsiteX4" fmla="*/ 1337 w 38773"/>
                      <a:gd name="connsiteY4" fmla="*/ 17381 h 33424"/>
                      <a:gd name="connsiteX5" fmla="*/ 10696 w 38773"/>
                      <a:gd name="connsiteY5" fmla="*/ 33425 h 33424"/>
                      <a:gd name="connsiteX6" fmla="*/ 29414 w 38773"/>
                      <a:gd name="connsiteY6" fmla="*/ 33425 h 33424"/>
                      <a:gd name="connsiteX7" fmla="*/ 37436 w 38773"/>
                      <a:gd name="connsiteY7" fmla="*/ 17381 h 33424"/>
                      <a:gd name="connsiteX8" fmla="*/ 26740 w 38773"/>
                      <a:gd name="connsiteY8" fmla="*/ 1337 h 33424"/>
                      <a:gd name="connsiteX9" fmla="*/ 26740 w 38773"/>
                      <a:gd name="connsiteY9" fmla="*/ 1337 h 33424"/>
                      <a:gd name="connsiteX10" fmla="*/ 26740 w 38773"/>
                      <a:gd name="connsiteY10" fmla="*/ 1337 h 33424"/>
                      <a:gd name="connsiteX11" fmla="*/ 10696 w 38773"/>
                      <a:gd name="connsiteY11" fmla="*/ 0 h 33424"/>
                      <a:gd name="connsiteX12" fmla="*/ 10696 w 38773"/>
                      <a:gd name="connsiteY12" fmla="*/ 0 h 33424"/>
                      <a:gd name="connsiteX13" fmla="*/ 38773 w 38773"/>
                      <a:gd name="connsiteY13" fmla="*/ 16044 h 33424"/>
                      <a:gd name="connsiteX14" fmla="*/ 30751 w 38773"/>
                      <a:gd name="connsiteY14" fmla="*/ 32088 h 33424"/>
                      <a:gd name="connsiteX15" fmla="*/ 13370 w 38773"/>
                      <a:gd name="connsiteY15" fmla="*/ 32088 h 33424"/>
                      <a:gd name="connsiteX16" fmla="*/ 4011 w 38773"/>
                      <a:gd name="connsiteY16" fmla="*/ 17381 h 33424"/>
                      <a:gd name="connsiteX17" fmla="*/ 12033 w 38773"/>
                      <a:gd name="connsiteY17" fmla="*/ 1337 h 33424"/>
                      <a:gd name="connsiteX18" fmla="*/ 29414 w 38773"/>
                      <a:gd name="connsiteY18" fmla="*/ 1337 h 33424"/>
                      <a:gd name="connsiteX19" fmla="*/ 38773 w 38773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3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6" name="Freeform: Shape 805">
                    <a:extLst>
                      <a:ext uri="{FF2B5EF4-FFF2-40B4-BE49-F238E27FC236}">
                        <a16:creationId xmlns:a16="http://schemas.microsoft.com/office/drawing/2014/main" id="{C9891547-4B77-EDF8-7AE8-E516608014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6899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id="{CE47ECCD-F514-ACEB-91F5-971189376C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85035"/>
                    <a:ext cx="26739" cy="34761"/>
                  </a:xfrm>
                  <a:custGeom>
                    <a:avLst/>
                    <a:gdLst>
                      <a:gd name="connsiteX0" fmla="*/ 10696 w 26739"/>
                      <a:gd name="connsiteY0" fmla="*/ 1337 h 34761"/>
                      <a:gd name="connsiteX1" fmla="*/ 9359 w 26739"/>
                      <a:gd name="connsiteY1" fmla="*/ 1337 h 34761"/>
                      <a:gd name="connsiteX2" fmla="*/ 0 w 26739"/>
                      <a:gd name="connsiteY2" fmla="*/ 18718 h 34761"/>
                      <a:gd name="connsiteX3" fmla="*/ 1337 w 26739"/>
                      <a:gd name="connsiteY3" fmla="*/ 18718 h 34761"/>
                      <a:gd name="connsiteX4" fmla="*/ 2674 w 26739"/>
                      <a:gd name="connsiteY4" fmla="*/ 18718 h 34761"/>
                      <a:gd name="connsiteX5" fmla="*/ 12033 w 26739"/>
                      <a:gd name="connsiteY5" fmla="*/ 34762 h 34761"/>
                      <a:gd name="connsiteX6" fmla="*/ 26740 w 26739"/>
                      <a:gd name="connsiteY6" fmla="*/ 33425 h 34761"/>
                      <a:gd name="connsiteX7" fmla="*/ 26740 w 26739"/>
                      <a:gd name="connsiteY7" fmla="*/ 33425 h 34761"/>
                      <a:gd name="connsiteX8" fmla="*/ 12033 w 26739"/>
                      <a:gd name="connsiteY8" fmla="*/ 33425 h 34761"/>
                      <a:gd name="connsiteX9" fmla="*/ 2674 w 26739"/>
                      <a:gd name="connsiteY9" fmla="*/ 18718 h 34761"/>
                      <a:gd name="connsiteX10" fmla="*/ 10696 w 26739"/>
                      <a:gd name="connsiteY10" fmla="*/ 2674 h 34761"/>
                      <a:gd name="connsiteX11" fmla="*/ 25403 w 26739"/>
                      <a:gd name="connsiteY11" fmla="*/ 2674 h 34761"/>
                      <a:gd name="connsiteX12" fmla="*/ 25403 w 26739"/>
                      <a:gd name="connsiteY12" fmla="*/ 0 h 34761"/>
                      <a:gd name="connsiteX13" fmla="*/ 10696 w 26739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id="{051DA94D-7C50-91D0-D43F-D6E8C618B6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37177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2674 w 12032"/>
                      <a:gd name="connsiteY3" fmla="*/ 0 h 33424"/>
                      <a:gd name="connsiteX4" fmla="*/ 0 w 12032"/>
                      <a:gd name="connsiteY4" fmla="*/ 0 h 33424"/>
                      <a:gd name="connsiteX5" fmla="*/ 0 w 12032"/>
                      <a:gd name="connsiteY5" fmla="*/ 1337 h 33424"/>
                      <a:gd name="connsiteX6" fmla="*/ 2674 w 12032"/>
                      <a:gd name="connsiteY6" fmla="*/ 1337 h 33424"/>
                      <a:gd name="connsiteX7" fmla="*/ 12033 w 12032"/>
                      <a:gd name="connsiteY7" fmla="*/ 17381 h 33424"/>
                      <a:gd name="connsiteX8" fmla="*/ 2674 w 12032"/>
                      <a:gd name="connsiteY8" fmla="*/ 32088 h 33424"/>
                      <a:gd name="connsiteX9" fmla="*/ 0 w 12032"/>
                      <a:gd name="connsiteY9" fmla="*/ 32088 h 33424"/>
                      <a:gd name="connsiteX10" fmla="*/ 0 w 12032"/>
                      <a:gd name="connsiteY10" fmla="*/ 33425 h 33424"/>
                      <a:gd name="connsiteX11" fmla="*/ 4011 w 12032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2674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id="{CD2E5758-8D02-52BD-429C-ACC97778C7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2113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6044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9359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id="{F3FCDC47-7757-986F-B733-3E99E17B45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35840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1" name="Freeform: Shape 810">
                    <a:extLst>
                      <a:ext uri="{FF2B5EF4-FFF2-40B4-BE49-F238E27FC236}">
                        <a16:creationId xmlns:a16="http://schemas.microsoft.com/office/drawing/2014/main" id="{4153181F-C0A9-4865-B652-44C45BF39F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619796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2" name="Freeform: Shape 811">
                    <a:extLst>
                      <a:ext uri="{FF2B5EF4-FFF2-40B4-BE49-F238E27FC236}">
                        <a16:creationId xmlns:a16="http://schemas.microsoft.com/office/drawing/2014/main" id="{C8A4D1E5-3655-0ED7-F7C2-F2E4879D61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34503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3" name="Freeform: Shape 812">
                    <a:extLst>
                      <a:ext uri="{FF2B5EF4-FFF2-40B4-BE49-F238E27FC236}">
                        <a16:creationId xmlns:a16="http://schemas.microsoft.com/office/drawing/2014/main" id="{C7677DA3-28BE-34FF-9C37-B91720C16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61712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8718 h 33424"/>
                      <a:gd name="connsiteX19" fmla="*/ 9359 w 36099"/>
                      <a:gd name="connsiteY19" fmla="*/ 2674 h 33424"/>
                      <a:gd name="connsiteX20" fmla="*/ 26740 w 36099"/>
                      <a:gd name="connsiteY20" fmla="*/ 2674 h 33424"/>
                      <a:gd name="connsiteX21" fmla="*/ 36099 w 36099"/>
                      <a:gd name="connsiteY21" fmla="*/ 17381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4" name="Freeform: Shape 813">
                    <a:extLst>
                      <a:ext uri="{FF2B5EF4-FFF2-40B4-BE49-F238E27FC236}">
                        <a16:creationId xmlns:a16="http://schemas.microsoft.com/office/drawing/2014/main" id="{DAB832E9-61B3-5E46-ADAC-683E6539C7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5" name="Freeform: Shape 814">
                    <a:extLst>
                      <a:ext uri="{FF2B5EF4-FFF2-40B4-BE49-F238E27FC236}">
                        <a16:creationId xmlns:a16="http://schemas.microsoft.com/office/drawing/2014/main" id="{5DA37CA4-769E-0682-5B1B-B709945C2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5785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6" name="Freeform: Shape 815">
                    <a:extLst>
                      <a:ext uri="{FF2B5EF4-FFF2-40B4-BE49-F238E27FC236}">
                        <a16:creationId xmlns:a16="http://schemas.microsoft.com/office/drawing/2014/main" id="{48845E70-0252-9B88-3C6F-BAFFF9EE86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6331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7" name="Freeform: Shape 816">
                    <a:extLst>
                      <a:ext uri="{FF2B5EF4-FFF2-40B4-BE49-F238E27FC236}">
                        <a16:creationId xmlns:a16="http://schemas.microsoft.com/office/drawing/2014/main" id="{809FD7EC-E38F-FB8D-C0F7-ACD387E4A5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44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8" name="Freeform: Shape 817">
                    <a:extLst>
                      <a:ext uri="{FF2B5EF4-FFF2-40B4-BE49-F238E27FC236}">
                        <a16:creationId xmlns:a16="http://schemas.microsoft.com/office/drawing/2014/main" id="{96EC9796-9279-A104-D8D7-7421466437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6304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9" name="Freeform: Shape 818">
                    <a:extLst>
                      <a:ext uri="{FF2B5EF4-FFF2-40B4-BE49-F238E27FC236}">
                        <a16:creationId xmlns:a16="http://schemas.microsoft.com/office/drawing/2014/main" id="{C743D0B4-7000-7B1D-B39C-75438C518E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31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0" name="Freeform: Shape 819">
                    <a:extLst>
                      <a:ext uri="{FF2B5EF4-FFF2-40B4-BE49-F238E27FC236}">
                        <a16:creationId xmlns:a16="http://schemas.microsoft.com/office/drawing/2014/main" id="{8E05B43E-E037-8E11-BF0C-27A0732641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291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1" name="Freeform: Shape 820">
                    <a:extLst>
                      <a:ext uri="{FF2B5EF4-FFF2-40B4-BE49-F238E27FC236}">
                        <a16:creationId xmlns:a16="http://schemas.microsoft.com/office/drawing/2014/main" id="{777A217F-DAD0-51C5-D328-06B7F70CF9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17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2" name="Freeform: Shape 821">
                    <a:extLst>
                      <a:ext uri="{FF2B5EF4-FFF2-40B4-BE49-F238E27FC236}">
                        <a16:creationId xmlns:a16="http://schemas.microsoft.com/office/drawing/2014/main" id="{80A3F7D9-0D5D-B06B-7D0E-B24890149C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78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3" name="Freeform: Shape 822">
                    <a:extLst>
                      <a:ext uri="{FF2B5EF4-FFF2-40B4-BE49-F238E27FC236}">
                        <a16:creationId xmlns:a16="http://schemas.microsoft.com/office/drawing/2014/main" id="{4AE99CC5-5609-26C4-CD74-398BE7141C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04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4" name="Freeform: Shape 823">
                    <a:extLst>
                      <a:ext uri="{FF2B5EF4-FFF2-40B4-BE49-F238E27FC236}">
                        <a16:creationId xmlns:a16="http://schemas.microsoft.com/office/drawing/2014/main" id="{C50F7437-EC9F-4AA2-67EB-CE2428D4AC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62648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5" name="Freeform: Shape 824">
                    <a:extLst>
                      <a:ext uri="{FF2B5EF4-FFF2-40B4-BE49-F238E27FC236}">
                        <a16:creationId xmlns:a16="http://schemas.microsoft.com/office/drawing/2014/main" id="{1A5E6CAC-9F7B-84C9-83B4-595C766B5F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09101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6" name="Freeform: Shape 825">
                    <a:extLst>
                      <a:ext uri="{FF2B5EF4-FFF2-40B4-BE49-F238E27FC236}">
                        <a16:creationId xmlns:a16="http://schemas.microsoft.com/office/drawing/2014/main" id="{D091CD2A-373E-441D-B445-DDEF23EBB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6251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7" name="Freeform: Shape 826">
                    <a:extLst>
                      <a:ext uri="{FF2B5EF4-FFF2-40B4-BE49-F238E27FC236}">
                        <a16:creationId xmlns:a16="http://schemas.microsoft.com/office/drawing/2014/main" id="{DD8DEB30-15BB-757E-8A88-C41F84023E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7763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8" name="Freeform: Shape 827">
                    <a:extLst>
                      <a:ext uri="{FF2B5EF4-FFF2-40B4-BE49-F238E27FC236}">
                        <a16:creationId xmlns:a16="http://schemas.microsoft.com/office/drawing/2014/main" id="{C02AA903-C1EA-E05A-7AE6-B55B994BB8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6238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9" name="Freeform: Shape 828">
                    <a:extLst>
                      <a:ext uri="{FF2B5EF4-FFF2-40B4-BE49-F238E27FC236}">
                        <a16:creationId xmlns:a16="http://schemas.microsoft.com/office/drawing/2014/main" id="{837DD405-3622-3593-3DB1-9CB0FD6FE8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60642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" name="Freeform: Shape 829">
                    <a:extLst>
                      <a:ext uri="{FF2B5EF4-FFF2-40B4-BE49-F238E27FC236}">
                        <a16:creationId xmlns:a16="http://schemas.microsoft.com/office/drawing/2014/main" id="{1BF6BAF0-B5E0-497F-CFF4-5E74DB4011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224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1" name="Freeform: Shape 830">
                    <a:extLst>
                      <a:ext uri="{FF2B5EF4-FFF2-40B4-BE49-F238E27FC236}">
                        <a16:creationId xmlns:a16="http://schemas.microsoft.com/office/drawing/2014/main" id="{215F81EC-2E8B-ECD1-4A3A-AD670A1DDD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6050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2" name="Freeform: Shape 831">
                    <a:extLst>
                      <a:ext uri="{FF2B5EF4-FFF2-40B4-BE49-F238E27FC236}">
                        <a16:creationId xmlns:a16="http://schemas.microsoft.com/office/drawing/2014/main" id="{77B9DDA0-FF60-37CB-6BC2-22B7A311E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211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3" name="Freeform: Shape 832">
                    <a:extLst>
                      <a:ext uri="{FF2B5EF4-FFF2-40B4-BE49-F238E27FC236}">
                        <a16:creationId xmlns:a16="http://schemas.microsoft.com/office/drawing/2014/main" id="{FE823C98-EB36-80BB-577C-E5ED94556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0375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4" name="Freeform: Shape 833">
                    <a:extLst>
                      <a:ext uri="{FF2B5EF4-FFF2-40B4-BE49-F238E27FC236}">
                        <a16:creationId xmlns:a16="http://schemas.microsoft.com/office/drawing/2014/main" id="{42004CC1-D50E-EF59-D01A-A8CCFF1E1A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61846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337 w 25402"/>
                      <a:gd name="connsiteY5" fmla="*/ 18718 h 34761"/>
                      <a:gd name="connsiteX6" fmla="*/ 10696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0696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0696 w 25402"/>
                      <a:gd name="connsiteY11" fmla="*/ 2674 h 34761"/>
                      <a:gd name="connsiteX12" fmla="*/ 25403 w 25402"/>
                      <a:gd name="connsiteY12" fmla="*/ 2674 h 34761"/>
                      <a:gd name="connsiteX13" fmla="*/ 25403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5" name="Freeform: Shape 834">
                    <a:extLst>
                      <a:ext uri="{FF2B5EF4-FFF2-40B4-BE49-F238E27FC236}">
                        <a16:creationId xmlns:a16="http://schemas.microsoft.com/office/drawing/2014/main" id="{BB4CAD5B-E791-E026-B617-24CD37FA19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70602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2674 h 33424"/>
                      <a:gd name="connsiteX5" fmla="*/ 2674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6" name="Freeform: Shape 835">
                    <a:extLst>
                      <a:ext uri="{FF2B5EF4-FFF2-40B4-BE49-F238E27FC236}">
                        <a16:creationId xmlns:a16="http://schemas.microsoft.com/office/drawing/2014/main" id="{1199C066-CE44-DF10-3BE2-4A2AD027D5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5455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7" name="Freeform: Shape 836">
                    <a:extLst>
                      <a:ext uri="{FF2B5EF4-FFF2-40B4-BE49-F238E27FC236}">
                        <a16:creationId xmlns:a16="http://schemas.microsoft.com/office/drawing/2014/main" id="{DA9343F7-0AD2-FA5E-3664-8CA3EC7DD8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8" name="Freeform: Shape 837">
                    <a:extLst>
                      <a:ext uri="{FF2B5EF4-FFF2-40B4-BE49-F238E27FC236}">
                        <a16:creationId xmlns:a16="http://schemas.microsoft.com/office/drawing/2014/main" id="{AC698F45-0484-FA10-6018-9C41A0C502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5322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9" name="Freeform: Shape 838">
                    <a:extLst>
                      <a:ext uri="{FF2B5EF4-FFF2-40B4-BE49-F238E27FC236}">
                        <a16:creationId xmlns:a16="http://schemas.microsoft.com/office/drawing/2014/main" id="{C123A082-0F29-2D47-A297-6BFBFBE457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0" name="Freeform: Shape 839">
                    <a:extLst>
                      <a:ext uri="{FF2B5EF4-FFF2-40B4-BE49-F238E27FC236}">
                        <a16:creationId xmlns:a16="http://schemas.microsoft.com/office/drawing/2014/main" id="{725355A7-13B9-B429-216A-A421F78F7E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05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1" name="Freeform: Shape 840">
                    <a:extLst>
                      <a:ext uri="{FF2B5EF4-FFF2-40B4-BE49-F238E27FC236}">
                        <a16:creationId xmlns:a16="http://schemas.microsoft.com/office/drawing/2014/main" id="{A6E388C3-9DA0-42B5-8E6C-81C3127B2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67928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2" name="Freeform: Shape 841">
                    <a:extLst>
                      <a:ext uri="{FF2B5EF4-FFF2-40B4-BE49-F238E27FC236}">
                        <a16:creationId xmlns:a16="http://schemas.microsoft.com/office/drawing/2014/main" id="{2B98E21A-C0E4-CB78-4B97-CBAE4195E6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492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3" name="Freeform: Shape 842">
                    <a:extLst>
                      <a:ext uri="{FF2B5EF4-FFF2-40B4-BE49-F238E27FC236}">
                        <a16:creationId xmlns:a16="http://schemas.microsoft.com/office/drawing/2014/main" id="{D10A3ED3-08FF-169C-D13E-CEC076E97B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665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4" name="Freeform: Shape 843">
                    <a:extLst>
                      <a:ext uri="{FF2B5EF4-FFF2-40B4-BE49-F238E27FC236}">
                        <a16:creationId xmlns:a16="http://schemas.microsoft.com/office/drawing/2014/main" id="{A055795C-D5C0-8BE4-DB64-B130692BD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478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5" name="Freeform: Shape 844">
                    <a:extLst>
                      <a:ext uri="{FF2B5EF4-FFF2-40B4-BE49-F238E27FC236}">
                        <a16:creationId xmlns:a16="http://schemas.microsoft.com/office/drawing/2014/main" id="{92A5678F-DA5A-0FEB-4FD0-0FB30F586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39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7381 h 33424"/>
                      <a:gd name="connsiteX13" fmla="*/ 28077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337 w 37435"/>
                      <a:gd name="connsiteY15" fmla="*/ 18718 h 33424"/>
                      <a:gd name="connsiteX16" fmla="*/ 9359 w 37435"/>
                      <a:gd name="connsiteY16" fmla="*/ 2674 h 33424"/>
                      <a:gd name="connsiteX17" fmla="*/ 26740 w 37435"/>
                      <a:gd name="connsiteY17" fmla="*/ 2674 h 33424"/>
                      <a:gd name="connsiteX18" fmla="*/ 36099 w 37435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6" name="Freeform: Shape 845">
                    <a:extLst>
                      <a:ext uri="{FF2B5EF4-FFF2-40B4-BE49-F238E27FC236}">
                        <a16:creationId xmlns:a16="http://schemas.microsoft.com/office/drawing/2014/main" id="{7CB04B63-9750-2393-E76A-22A85BD9D2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46536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7" name="Freeform: Shape 846">
                    <a:extLst>
                      <a:ext uri="{FF2B5EF4-FFF2-40B4-BE49-F238E27FC236}">
                        <a16:creationId xmlns:a16="http://schemas.microsoft.com/office/drawing/2014/main" id="{50780676-B699-03EE-A63B-C2E7BF8DA9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625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8" name="Freeform: Shape 847">
                    <a:extLst>
                      <a:ext uri="{FF2B5EF4-FFF2-40B4-BE49-F238E27FC236}">
                        <a16:creationId xmlns:a16="http://schemas.microsoft.com/office/drawing/2014/main" id="{2916E7B0-6F38-82E8-4995-EA5B3BE0A3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645200"/>
                    <a:ext cx="37435" cy="34761"/>
                  </a:xfrm>
                  <a:custGeom>
                    <a:avLst/>
                    <a:gdLst>
                      <a:gd name="connsiteX0" fmla="*/ 37436 w 37435"/>
                      <a:gd name="connsiteY0" fmla="*/ 16044 h 34761"/>
                      <a:gd name="connsiteX1" fmla="*/ 37436 w 37435"/>
                      <a:gd name="connsiteY1" fmla="*/ 16044 h 34761"/>
                      <a:gd name="connsiteX2" fmla="*/ 37436 w 37435"/>
                      <a:gd name="connsiteY2" fmla="*/ 16044 h 34761"/>
                      <a:gd name="connsiteX3" fmla="*/ 29414 w 37435"/>
                      <a:gd name="connsiteY3" fmla="*/ 0 h 34761"/>
                      <a:gd name="connsiteX4" fmla="*/ 29414 w 37435"/>
                      <a:gd name="connsiteY4" fmla="*/ 0 h 34761"/>
                      <a:gd name="connsiteX5" fmla="*/ 28077 w 37435"/>
                      <a:gd name="connsiteY5" fmla="*/ 0 h 34761"/>
                      <a:gd name="connsiteX6" fmla="*/ 10696 w 37435"/>
                      <a:gd name="connsiteY6" fmla="*/ 0 h 34761"/>
                      <a:gd name="connsiteX7" fmla="*/ 10696 w 37435"/>
                      <a:gd name="connsiteY7" fmla="*/ 0 h 34761"/>
                      <a:gd name="connsiteX8" fmla="*/ 10696 w 37435"/>
                      <a:gd name="connsiteY8" fmla="*/ 0 h 34761"/>
                      <a:gd name="connsiteX9" fmla="*/ 0 w 37435"/>
                      <a:gd name="connsiteY9" fmla="*/ 17381 h 34761"/>
                      <a:gd name="connsiteX10" fmla="*/ 0 w 37435"/>
                      <a:gd name="connsiteY10" fmla="*/ 18718 h 34761"/>
                      <a:gd name="connsiteX11" fmla="*/ 10696 w 37435"/>
                      <a:gd name="connsiteY11" fmla="*/ 34762 h 34761"/>
                      <a:gd name="connsiteX12" fmla="*/ 10696 w 37435"/>
                      <a:gd name="connsiteY12" fmla="*/ 34762 h 34761"/>
                      <a:gd name="connsiteX13" fmla="*/ 10696 w 37435"/>
                      <a:gd name="connsiteY13" fmla="*/ 34762 h 34761"/>
                      <a:gd name="connsiteX14" fmla="*/ 29414 w 37435"/>
                      <a:gd name="connsiteY14" fmla="*/ 34762 h 34761"/>
                      <a:gd name="connsiteX15" fmla="*/ 37436 w 37435"/>
                      <a:gd name="connsiteY15" fmla="*/ 16044 h 34761"/>
                      <a:gd name="connsiteX16" fmla="*/ 28077 w 37435"/>
                      <a:gd name="connsiteY16" fmla="*/ 32088 h 34761"/>
                      <a:gd name="connsiteX17" fmla="*/ 10696 w 37435"/>
                      <a:gd name="connsiteY17" fmla="*/ 32088 h 34761"/>
                      <a:gd name="connsiteX18" fmla="*/ 1337 w 37435"/>
                      <a:gd name="connsiteY18" fmla="*/ 17381 h 34761"/>
                      <a:gd name="connsiteX19" fmla="*/ 9359 w 37435"/>
                      <a:gd name="connsiteY19" fmla="*/ 1337 h 34761"/>
                      <a:gd name="connsiteX20" fmla="*/ 26740 w 37435"/>
                      <a:gd name="connsiteY20" fmla="*/ 1337 h 34761"/>
                      <a:gd name="connsiteX21" fmla="*/ 36099 w 37435"/>
                      <a:gd name="connsiteY21" fmla="*/ 16044 h 34761"/>
                      <a:gd name="connsiteX22" fmla="*/ 28077 w 37435"/>
                      <a:gd name="connsiteY22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4761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6044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9" name="Freeform: Shape 848">
                    <a:extLst>
                      <a:ext uri="{FF2B5EF4-FFF2-40B4-BE49-F238E27FC236}">
                        <a16:creationId xmlns:a16="http://schemas.microsoft.com/office/drawing/2014/main" id="{F3E5E2E3-591B-B384-C34C-482A9B6D0B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612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0" name="Freeform: Shape 849">
                    <a:extLst>
                      <a:ext uri="{FF2B5EF4-FFF2-40B4-BE49-F238E27FC236}">
                        <a16:creationId xmlns:a16="http://schemas.microsoft.com/office/drawing/2014/main" id="{EBEBBEB1-E9CF-507B-317B-5999F988C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3862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1" name="Freeform: Shape 850">
                    <a:extLst>
                      <a:ext uri="{FF2B5EF4-FFF2-40B4-BE49-F238E27FC236}">
                        <a16:creationId xmlns:a16="http://schemas.microsoft.com/office/drawing/2014/main" id="{7CEF4E91-ED3E-E31A-B058-2AD4BC50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599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2" name="Freeform: Shape 851">
                    <a:extLst>
                      <a:ext uri="{FF2B5EF4-FFF2-40B4-BE49-F238E27FC236}">
                        <a16:creationId xmlns:a16="http://schemas.microsoft.com/office/drawing/2014/main" id="{557E8AEF-52AE-5C15-F3D4-1859B2230B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252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3" name="Freeform: Shape 852">
                    <a:extLst>
                      <a:ext uri="{FF2B5EF4-FFF2-40B4-BE49-F238E27FC236}">
                        <a16:creationId xmlns:a16="http://schemas.microsoft.com/office/drawing/2014/main" id="{48BA02C0-DD1F-F03C-E9C7-9F8F4E744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85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4" name="Freeform: Shape 853">
                    <a:extLst>
                      <a:ext uri="{FF2B5EF4-FFF2-40B4-BE49-F238E27FC236}">
                        <a16:creationId xmlns:a16="http://schemas.microsoft.com/office/drawing/2014/main" id="{60999FB3-F021-1879-D9FA-628560D855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1188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5" name="Freeform: Shape 854">
                    <a:extLst>
                      <a:ext uri="{FF2B5EF4-FFF2-40B4-BE49-F238E27FC236}">
                        <a16:creationId xmlns:a16="http://schemas.microsoft.com/office/drawing/2014/main" id="{8DD76340-CE88-4C1C-9A56-3222A929E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572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6" name="Freeform: Shape 855">
                    <a:extLst>
                      <a:ext uri="{FF2B5EF4-FFF2-40B4-BE49-F238E27FC236}">
                        <a16:creationId xmlns:a16="http://schemas.microsoft.com/office/drawing/2014/main" id="{068F91A6-0F27-C3AE-0AB0-862BD7F244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63985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7" name="Freeform: Shape 856">
                    <a:extLst>
                      <a:ext uri="{FF2B5EF4-FFF2-40B4-BE49-F238E27FC236}">
                        <a16:creationId xmlns:a16="http://schemas.microsoft.com/office/drawing/2014/main" id="{2E5240F6-E7E9-D8C6-D7C9-ADDA5E70E4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5589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8" name="Freeform: Shape 857">
                    <a:extLst>
                      <a:ext uri="{FF2B5EF4-FFF2-40B4-BE49-F238E27FC236}">
                        <a16:creationId xmlns:a16="http://schemas.microsoft.com/office/drawing/2014/main" id="{AD27E45F-9322-C5BB-8842-E15A03347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385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9" name="Freeform: Shape 858">
                    <a:extLst>
                      <a:ext uri="{FF2B5EF4-FFF2-40B4-BE49-F238E27FC236}">
                        <a16:creationId xmlns:a16="http://schemas.microsoft.com/office/drawing/2014/main" id="{7BAAF942-9DF4-7E61-FBD7-621149C182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6545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0" name="Freeform: Shape 859">
                    <a:extLst>
                      <a:ext uri="{FF2B5EF4-FFF2-40B4-BE49-F238E27FC236}">
                        <a16:creationId xmlns:a16="http://schemas.microsoft.com/office/drawing/2014/main" id="{9C25185B-744C-6FB5-743C-8780D2C45A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371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1" name="Freeform: Shape 860">
                    <a:extLst>
                      <a:ext uri="{FF2B5EF4-FFF2-40B4-BE49-F238E27FC236}">
                        <a16:creationId xmlns:a16="http://schemas.microsoft.com/office/drawing/2014/main" id="{056EF0D7-A392-DB59-7976-73DA1CAA9C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51885"/>
                    <a:ext cx="25403" cy="34761"/>
                  </a:xfrm>
                  <a:custGeom>
                    <a:avLst/>
                    <a:gdLst>
                      <a:gd name="connsiteX0" fmla="*/ 9359 w 25403"/>
                      <a:gd name="connsiteY0" fmla="*/ 1337 h 34761"/>
                      <a:gd name="connsiteX1" fmla="*/ 9359 w 25403"/>
                      <a:gd name="connsiteY1" fmla="*/ 1337 h 34761"/>
                      <a:gd name="connsiteX2" fmla="*/ 0 w 25403"/>
                      <a:gd name="connsiteY2" fmla="*/ 18718 h 34761"/>
                      <a:gd name="connsiteX3" fmla="*/ 1337 w 25403"/>
                      <a:gd name="connsiteY3" fmla="*/ 18718 h 34761"/>
                      <a:gd name="connsiteX4" fmla="*/ 1337 w 25403"/>
                      <a:gd name="connsiteY4" fmla="*/ 18718 h 34761"/>
                      <a:gd name="connsiteX5" fmla="*/ 10696 w 25403"/>
                      <a:gd name="connsiteY5" fmla="*/ 34762 h 34761"/>
                      <a:gd name="connsiteX6" fmla="*/ 25403 w 25403"/>
                      <a:gd name="connsiteY6" fmla="*/ 34762 h 34761"/>
                      <a:gd name="connsiteX7" fmla="*/ 25403 w 25403"/>
                      <a:gd name="connsiteY7" fmla="*/ 33425 h 34761"/>
                      <a:gd name="connsiteX8" fmla="*/ 10696 w 25403"/>
                      <a:gd name="connsiteY8" fmla="*/ 33425 h 34761"/>
                      <a:gd name="connsiteX9" fmla="*/ 1337 w 25403"/>
                      <a:gd name="connsiteY9" fmla="*/ 18718 h 34761"/>
                      <a:gd name="connsiteX10" fmla="*/ 10696 w 25403"/>
                      <a:gd name="connsiteY10" fmla="*/ 2674 h 34761"/>
                      <a:gd name="connsiteX11" fmla="*/ 24066 w 25403"/>
                      <a:gd name="connsiteY11" fmla="*/ 2674 h 34761"/>
                      <a:gd name="connsiteX12" fmla="*/ 24066 w 25403"/>
                      <a:gd name="connsiteY12" fmla="*/ 0 h 34761"/>
                      <a:gd name="connsiteX13" fmla="*/ 9359 w 25403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4762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id="{6538E4D1-6D41-F4EE-5056-B830494EEA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70402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2674 w 12033"/>
                      <a:gd name="connsiteY1" fmla="*/ 1337 h 33424"/>
                      <a:gd name="connsiteX2" fmla="*/ 2674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2674 w 12033"/>
                      <a:gd name="connsiteY5" fmla="*/ 2674 h 33424"/>
                      <a:gd name="connsiteX6" fmla="*/ 12033 w 12033"/>
                      <a:gd name="connsiteY6" fmla="*/ 17381 h 33424"/>
                      <a:gd name="connsiteX7" fmla="*/ 4011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4011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id="{CA280B6E-ECBB-BB4F-5274-454BD62AE7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id="{94242FFC-E014-F527-89C7-3BD4BEF84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70402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id="{8AA47D6A-8C96-FCAA-1DC5-D83DBADB2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664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6044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id="{5A986836-CFCC-25C3-DF39-CCCEA60577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70269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id="{410CD839-9A3E-CCBA-0536-95373CA7D8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397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id="{E9CE7113-A892-A42F-5D38-A2AB42F79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70135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id="{7460FCE7-1ABF-A117-8FD7-265AC3F413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263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id="{F8937089-8097-B858-A2AD-6F267F98FD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id="{AEAA2066-16D1-123F-8CBC-D25539AE3D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129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id="{B3331666-EDD9-4CBE-C410-EC301E510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9867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id="{4BF8BD05-68DC-99E5-BD40-1E81B3018D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79961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id="{CAE8648E-E10B-0BAF-DE99-B5F9462B2B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9734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id="{94F11DAA-2F6D-EFC0-A5A4-6A02773481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786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id="{EF77DAD4-AF3C-6A78-DE6C-D7DB637923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946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id="{33A2A73E-3CA1-E31A-F48D-AF9D6966B0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77287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id="{64EEA25F-F2BC-2FEE-4925-FEB0D7A94B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33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id="{F9ADB0F5-55DC-8513-435B-89095A710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59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id="{ABE72345-54AD-8437-0224-8DB5A440B6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9199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id="{CD159027-BDEB-6ECB-378D-BB6BD642FC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46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id="{0C90F57C-FCFD-FECB-45CC-4C02B380B0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9065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id="{3A980D17-B989-4D7E-8EB9-56FB2CDF18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32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id="{094CB3BB-16AF-E883-3CBE-7FA2AF2C16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89320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id="{83A9A2BD-C250-9DD2-6D61-66008B2FB0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71939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id="{700D420A-35F4-9496-E040-828A92CD89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id="{0C4C8A95-079E-55B7-842F-ADB7B19869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0207" y="36692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id="{33F14820-DFA9-43D8-630B-D3BD87CA8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86646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5403 w 26739"/>
                      <a:gd name="connsiteY11" fmla="*/ 1337 h 33424"/>
                      <a:gd name="connsiteX12" fmla="*/ 25403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id="{726CC811-F923-FC89-4505-F5A4CF4221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737452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1337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2674 h 33424"/>
                      <a:gd name="connsiteX5" fmla="*/ 2674 w 12032"/>
                      <a:gd name="connsiteY5" fmla="*/ 2674 h 33424"/>
                      <a:gd name="connsiteX6" fmla="*/ 10696 w 12032"/>
                      <a:gd name="connsiteY6" fmla="*/ 17381 h 33424"/>
                      <a:gd name="connsiteX7" fmla="*/ 2674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2674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id="{4DA1B1D4-E34E-36CD-54FC-26BE53E40E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72140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id="{C1AAFD75-51A8-D2B3-0143-A6D922F8A8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3742" y="373611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id="{CB0CECD3-A042-93C1-20E6-56A21134D6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18734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id="{287695C1-5748-C161-4E88-57FDCBA901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3611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id="{4FA7161D-3231-6694-4156-91131DE74E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1739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id="{7E829D87-FB19-0B93-3118-C165CDC43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id="{21D988A4-DD09-1428-5B15-11CD00ABF1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6060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6044 h 33424"/>
                      <a:gd name="connsiteX11" fmla="*/ 1337 w 36099"/>
                      <a:gd name="connsiteY11" fmla="*/ 16044 h 33424"/>
                      <a:gd name="connsiteX12" fmla="*/ 12033 w 36099"/>
                      <a:gd name="connsiteY12" fmla="*/ 32088 h 33424"/>
                      <a:gd name="connsiteX13" fmla="*/ 12033 w 36099"/>
                      <a:gd name="connsiteY13" fmla="*/ 32088 h 33424"/>
                      <a:gd name="connsiteX14" fmla="*/ 12033 w 36099"/>
                      <a:gd name="connsiteY14" fmla="*/ 32088 h 33424"/>
                      <a:gd name="connsiteX15" fmla="*/ 29414 w 36099"/>
                      <a:gd name="connsiteY15" fmla="*/ 32088 h 33424"/>
                      <a:gd name="connsiteX16" fmla="*/ 36099 w 36099"/>
                      <a:gd name="connsiteY16" fmla="*/ 16044 h 33424"/>
                      <a:gd name="connsiteX17" fmla="*/ 26740 w 36099"/>
                      <a:gd name="connsiteY17" fmla="*/ 33425 h 33424"/>
                      <a:gd name="connsiteX18" fmla="*/ 9359 w 36099"/>
                      <a:gd name="connsiteY18" fmla="*/ 33425 h 33424"/>
                      <a:gd name="connsiteX19" fmla="*/ 0 w 36099"/>
                      <a:gd name="connsiteY19" fmla="*/ 18718 h 33424"/>
                      <a:gd name="connsiteX20" fmla="*/ 8022 w 36099"/>
                      <a:gd name="connsiteY20" fmla="*/ 2674 h 33424"/>
                      <a:gd name="connsiteX21" fmla="*/ 25403 w 36099"/>
                      <a:gd name="connsiteY21" fmla="*/ 2674 h 33424"/>
                      <a:gd name="connsiteX22" fmla="*/ 34762 w 36099"/>
                      <a:gd name="connsiteY22" fmla="*/ 17381 h 33424"/>
                      <a:gd name="connsiteX23" fmla="*/ 26740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id="{C81FC520-BBB6-CD3E-2E5F-50FD8E8750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3344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id="{B141CC29-5111-D4C3-1E00-9C7C165CA7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472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9" name="Freeform: Shape 898">
                    <a:extLst>
                      <a:ext uri="{FF2B5EF4-FFF2-40B4-BE49-F238E27FC236}">
                        <a16:creationId xmlns:a16="http://schemas.microsoft.com/office/drawing/2014/main" id="{0D0D3DD7-1AE7-5DFE-24A3-A775ECF31A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73210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0" name="Freeform: Shape 899">
                    <a:extLst>
                      <a:ext uri="{FF2B5EF4-FFF2-40B4-BE49-F238E27FC236}">
                        <a16:creationId xmlns:a16="http://schemas.microsoft.com/office/drawing/2014/main" id="{DFB0EC88-CB27-A2DC-3CF1-753E44C03F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33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1" name="Freeform: Shape 900">
                    <a:extLst>
                      <a:ext uri="{FF2B5EF4-FFF2-40B4-BE49-F238E27FC236}">
                        <a16:creationId xmlns:a16="http://schemas.microsoft.com/office/drawing/2014/main" id="{1C214A6E-6721-6B9A-0F0B-80C91D6F25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2" name="Freeform: Shape 901">
                    <a:extLst>
                      <a:ext uri="{FF2B5EF4-FFF2-40B4-BE49-F238E27FC236}">
                        <a16:creationId xmlns:a16="http://schemas.microsoft.com/office/drawing/2014/main" id="{19E2EC2C-96DD-1771-2FE6-B3F47C0756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2049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3" name="Freeform: Shape 902">
                    <a:extLst>
                      <a:ext uri="{FF2B5EF4-FFF2-40B4-BE49-F238E27FC236}">
                        <a16:creationId xmlns:a16="http://schemas.microsoft.com/office/drawing/2014/main" id="{44FCAC0D-6085-490F-F35D-A0AA4F9DB6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729430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4" name="Freeform: Shape 903">
                    <a:extLst>
                      <a:ext uri="{FF2B5EF4-FFF2-40B4-BE49-F238E27FC236}">
                        <a16:creationId xmlns:a16="http://schemas.microsoft.com/office/drawing/2014/main" id="{BC21C407-8BA5-BF04-9B85-44001C68D8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0712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5" name="Freeform: Shape 904">
                    <a:extLst>
                      <a:ext uri="{FF2B5EF4-FFF2-40B4-BE49-F238E27FC236}">
                        <a16:creationId xmlns:a16="http://schemas.microsoft.com/office/drawing/2014/main" id="{9F05BED4-A690-3B73-8FA8-2BB253DF5C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7267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id="{0ABC5D8F-0526-0043-1A03-875A72502B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093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id="{1C938361-6A8A-9A05-CFC9-35DAE64ECE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2541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id="{D7E7584A-EABF-0163-4118-660A4E9B55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80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9" name="Freeform: Shape 908">
                    <a:extLst>
                      <a:ext uri="{FF2B5EF4-FFF2-40B4-BE49-F238E27FC236}">
                        <a16:creationId xmlns:a16="http://schemas.microsoft.com/office/drawing/2014/main" id="{AD4A339C-E6FA-2250-D438-86D30451E4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408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0" name="Freeform: Shape 909">
                    <a:extLst>
                      <a:ext uri="{FF2B5EF4-FFF2-40B4-BE49-F238E27FC236}">
                        <a16:creationId xmlns:a16="http://schemas.microsoft.com/office/drawing/2014/main" id="{15E76823-8101-C0E6-E751-2D372FA8B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6701"/>
                    <a:ext cx="36098" cy="32088"/>
                  </a:xfrm>
                  <a:custGeom>
                    <a:avLst/>
                    <a:gdLst>
                      <a:gd name="connsiteX0" fmla="*/ 36099 w 36098"/>
                      <a:gd name="connsiteY0" fmla="*/ 16044 h 32088"/>
                      <a:gd name="connsiteX1" fmla="*/ 36099 w 36098"/>
                      <a:gd name="connsiteY1" fmla="*/ 16044 h 32088"/>
                      <a:gd name="connsiteX2" fmla="*/ 36099 w 36098"/>
                      <a:gd name="connsiteY2" fmla="*/ 16044 h 32088"/>
                      <a:gd name="connsiteX3" fmla="*/ 28077 w 36098"/>
                      <a:gd name="connsiteY3" fmla="*/ 0 h 32088"/>
                      <a:gd name="connsiteX4" fmla="*/ 28077 w 36098"/>
                      <a:gd name="connsiteY4" fmla="*/ 0 h 32088"/>
                      <a:gd name="connsiteX5" fmla="*/ 26740 w 36098"/>
                      <a:gd name="connsiteY5" fmla="*/ 0 h 32088"/>
                      <a:gd name="connsiteX6" fmla="*/ 9359 w 36098"/>
                      <a:gd name="connsiteY6" fmla="*/ 0 h 32088"/>
                      <a:gd name="connsiteX7" fmla="*/ 9359 w 36098"/>
                      <a:gd name="connsiteY7" fmla="*/ 0 h 32088"/>
                      <a:gd name="connsiteX8" fmla="*/ 9359 w 36098"/>
                      <a:gd name="connsiteY8" fmla="*/ 0 h 32088"/>
                      <a:gd name="connsiteX9" fmla="*/ 1337 w 36098"/>
                      <a:gd name="connsiteY9" fmla="*/ 16044 h 32088"/>
                      <a:gd name="connsiteX10" fmla="*/ 1337 w 36098"/>
                      <a:gd name="connsiteY10" fmla="*/ 16044 h 32088"/>
                      <a:gd name="connsiteX11" fmla="*/ 1337 w 36098"/>
                      <a:gd name="connsiteY11" fmla="*/ 16044 h 32088"/>
                      <a:gd name="connsiteX12" fmla="*/ 12033 w 36098"/>
                      <a:gd name="connsiteY12" fmla="*/ 32088 h 32088"/>
                      <a:gd name="connsiteX13" fmla="*/ 12033 w 36098"/>
                      <a:gd name="connsiteY13" fmla="*/ 32088 h 32088"/>
                      <a:gd name="connsiteX14" fmla="*/ 12033 w 36098"/>
                      <a:gd name="connsiteY14" fmla="*/ 32088 h 32088"/>
                      <a:gd name="connsiteX15" fmla="*/ 29414 w 36098"/>
                      <a:gd name="connsiteY15" fmla="*/ 32088 h 32088"/>
                      <a:gd name="connsiteX16" fmla="*/ 36099 w 36098"/>
                      <a:gd name="connsiteY16" fmla="*/ 16044 h 32088"/>
                      <a:gd name="connsiteX17" fmla="*/ 26740 w 36098"/>
                      <a:gd name="connsiteY17" fmla="*/ 32088 h 32088"/>
                      <a:gd name="connsiteX18" fmla="*/ 9359 w 36098"/>
                      <a:gd name="connsiteY18" fmla="*/ 32088 h 32088"/>
                      <a:gd name="connsiteX19" fmla="*/ 0 w 36098"/>
                      <a:gd name="connsiteY19" fmla="*/ 17381 h 32088"/>
                      <a:gd name="connsiteX20" fmla="*/ 8022 w 36098"/>
                      <a:gd name="connsiteY20" fmla="*/ 1337 h 32088"/>
                      <a:gd name="connsiteX21" fmla="*/ 25403 w 36098"/>
                      <a:gd name="connsiteY21" fmla="*/ 1337 h 32088"/>
                      <a:gd name="connsiteX22" fmla="*/ 34762 w 36098"/>
                      <a:gd name="connsiteY22" fmla="*/ 16044 h 32088"/>
                      <a:gd name="connsiteX23" fmla="*/ 26740 w 36098"/>
                      <a:gd name="connsiteY23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8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" name="Freeform: Shape 910">
                    <a:extLst>
                      <a:ext uri="{FF2B5EF4-FFF2-40B4-BE49-F238E27FC236}">
                        <a16:creationId xmlns:a16="http://schemas.microsoft.com/office/drawing/2014/main" id="{4015518D-B31A-F74A-1FCB-46B4DCB267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7227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" name="Freeform: Shape 911">
                    <a:extLst>
                      <a:ext uri="{FF2B5EF4-FFF2-40B4-BE49-F238E27FC236}">
                        <a16:creationId xmlns:a16="http://schemas.microsoft.com/office/drawing/2014/main" id="{8D0C957D-D3C9-7D24-5FF2-12BC5C8575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70402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id="{8394D600-B30B-FD5C-C79A-F60C6F2A9B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7214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id="{FCA33521-C4C8-C4F2-31E7-CCB284AE4A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0402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id="{BEFAA252-89B5-14E6-96F3-BDD18A5048E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20071"/>
                    <a:ext cx="26739" cy="33424"/>
                  </a:xfrm>
                  <a:custGeom>
                    <a:avLst/>
                    <a:gdLst>
                      <a:gd name="connsiteX0" fmla="*/ 9359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0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337 w 26739"/>
                      <a:gd name="connsiteY5" fmla="*/ 17381 h 33424"/>
                      <a:gd name="connsiteX6" fmla="*/ 10696 w 26739"/>
                      <a:gd name="connsiteY6" fmla="*/ 33425 h 33424"/>
                      <a:gd name="connsiteX7" fmla="*/ 26740 w 26739"/>
                      <a:gd name="connsiteY7" fmla="*/ 33425 h 33424"/>
                      <a:gd name="connsiteX8" fmla="*/ 26740 w 26739"/>
                      <a:gd name="connsiteY8" fmla="*/ 32088 h 33424"/>
                      <a:gd name="connsiteX9" fmla="*/ 10696 w 26739"/>
                      <a:gd name="connsiteY9" fmla="*/ 32088 h 33424"/>
                      <a:gd name="connsiteX10" fmla="*/ 1337 w 26739"/>
                      <a:gd name="connsiteY10" fmla="*/ 17381 h 33424"/>
                      <a:gd name="connsiteX11" fmla="*/ 10696 w 26739"/>
                      <a:gd name="connsiteY11" fmla="*/ 1337 h 33424"/>
                      <a:gd name="connsiteX12" fmla="*/ 25403 w 26739"/>
                      <a:gd name="connsiteY12" fmla="*/ 1337 h 33424"/>
                      <a:gd name="connsiteX13" fmla="*/ 25403 w 26739"/>
                      <a:gd name="connsiteY13" fmla="*/ 0 h 33424"/>
                      <a:gd name="connsiteX14" fmla="*/ 9359 w 26739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739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id="{E49126B0-9CFF-3834-194B-86049AAECA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77087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1337 w 12033"/>
                      <a:gd name="connsiteY1" fmla="*/ 1337 h 33424"/>
                      <a:gd name="connsiteX2" fmla="*/ 1337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1337 w 12033"/>
                      <a:gd name="connsiteY5" fmla="*/ 2674 h 33424"/>
                      <a:gd name="connsiteX6" fmla="*/ 10696 w 12033"/>
                      <a:gd name="connsiteY6" fmla="*/ 17381 h 33424"/>
                      <a:gd name="connsiteX7" fmla="*/ 2674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2674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id="{3368101A-6831-03C3-A9FB-D2F1C28B2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75483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id="{D426CCB9-8B35-6DE9-734B-91F683C11F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087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id="{BA6D2803-6909-5F3A-7F18-F580167908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5215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id="{2409E9A0-0C54-6E40-C01D-4515827CE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6954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id="{E6C328CC-7A2D-C024-30C8-BA498BB197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082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id="{B1542BF8-F4BD-740E-E7D3-2E6901F155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682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id="{58645C22-636C-1B0E-7A2E-DE268946C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4948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id="{F7B4F0E4-FD43-1CC5-7726-9C600E1710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668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id="{378E0D76-022D-D56B-9E10-99F5EB80B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481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id="{96275306-5C27-4EA0-ACA0-DE2002302E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id="{774E9448-48BD-8FCF-F908-2415D09056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68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id="{D437C519-7741-23C4-177B-6DFE0A467B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6419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id="{27778A1C-6E78-E9A2-6D92-7C7DBE641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5474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id="{2E660EB2-11FF-A54C-32DD-B501F213656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628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id="{23820B5B-53C9-40B1-8C13-8D09927D8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413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id="{D8AF0C3F-FCA2-974A-F2A8-83630B7409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id="{168E7EDA-6352-A54C-D24A-E461CC859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2800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id="{AC1FE991-6899-127E-8780-416E71E1CB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5884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id="{9FE2FF92-82D6-CE5D-BCAF-2B1659D75C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146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id="{0F44DBC7-C0A3-2779-42E1-BA188522D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5750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id="{4DA861E7-4A56-3F9A-3736-D10FDCEDD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0126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id="{D0AA2E1B-6BBE-BEA0-90CD-DD29924D6C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5617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id="{3C6A5570-980B-465F-1839-9C33BEF69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3878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id="{8DE0D0A7-3113-DCF9-3751-A74DBCB1F0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3467" y="37548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id="{EE0D3FB5-7736-1AE0-D3C3-E1B93A258F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37452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D5B9463B-2901-7DBB-5D5B-AD6D18E773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53496"/>
                    <a:ext cx="28076" cy="33424"/>
                  </a:xfrm>
                  <a:custGeom>
                    <a:avLst/>
                    <a:gdLst>
                      <a:gd name="connsiteX0" fmla="*/ 10696 w 28076"/>
                      <a:gd name="connsiteY0" fmla="*/ 0 h 33424"/>
                      <a:gd name="connsiteX1" fmla="*/ 9359 w 28076"/>
                      <a:gd name="connsiteY1" fmla="*/ 0 h 33424"/>
                      <a:gd name="connsiteX2" fmla="*/ 0 w 28076"/>
                      <a:gd name="connsiteY2" fmla="*/ 17381 h 33424"/>
                      <a:gd name="connsiteX3" fmla="*/ 1337 w 28076"/>
                      <a:gd name="connsiteY3" fmla="*/ 17381 h 33424"/>
                      <a:gd name="connsiteX4" fmla="*/ 2674 w 28076"/>
                      <a:gd name="connsiteY4" fmla="*/ 17381 h 33424"/>
                      <a:gd name="connsiteX5" fmla="*/ 12033 w 28076"/>
                      <a:gd name="connsiteY5" fmla="*/ 33425 h 33424"/>
                      <a:gd name="connsiteX6" fmla="*/ 28077 w 28076"/>
                      <a:gd name="connsiteY6" fmla="*/ 33425 h 33424"/>
                      <a:gd name="connsiteX7" fmla="*/ 28077 w 28076"/>
                      <a:gd name="connsiteY7" fmla="*/ 32088 h 33424"/>
                      <a:gd name="connsiteX8" fmla="*/ 12033 w 28076"/>
                      <a:gd name="connsiteY8" fmla="*/ 32088 h 33424"/>
                      <a:gd name="connsiteX9" fmla="*/ 2674 w 28076"/>
                      <a:gd name="connsiteY9" fmla="*/ 17381 h 33424"/>
                      <a:gd name="connsiteX10" fmla="*/ 10696 w 28076"/>
                      <a:gd name="connsiteY10" fmla="*/ 1337 h 33424"/>
                      <a:gd name="connsiteX11" fmla="*/ 26740 w 28076"/>
                      <a:gd name="connsiteY11" fmla="*/ 1337 h 33424"/>
                      <a:gd name="connsiteX12" fmla="*/ 26740 w 28076"/>
                      <a:gd name="connsiteY12" fmla="*/ 0 h 33424"/>
                      <a:gd name="connsiteX13" fmla="*/ 10696 w 2807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8076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7381"/>
                        </a:lnTo>
                        <a:lnTo>
                          <a:pt x="12033" y="33425"/>
                        </a:lnTo>
                        <a:lnTo>
                          <a:pt x="28077" y="33425"/>
                        </a:lnTo>
                        <a:lnTo>
                          <a:pt x="28077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134AA976-B9A6-E0F0-8B83-990727F283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04302"/>
                    <a:ext cx="10696" cy="33424"/>
                  </a:xfrm>
                  <a:custGeom>
                    <a:avLst/>
                    <a:gdLst>
                      <a:gd name="connsiteX0" fmla="*/ 10696 w 10696"/>
                      <a:gd name="connsiteY0" fmla="*/ 17381 h 33424"/>
                      <a:gd name="connsiteX1" fmla="*/ 1337 w 10696"/>
                      <a:gd name="connsiteY1" fmla="*/ 1337 h 33424"/>
                      <a:gd name="connsiteX2" fmla="*/ 1337 w 10696"/>
                      <a:gd name="connsiteY2" fmla="*/ 0 h 33424"/>
                      <a:gd name="connsiteX3" fmla="*/ 0 w 10696"/>
                      <a:gd name="connsiteY3" fmla="*/ 0 h 33424"/>
                      <a:gd name="connsiteX4" fmla="*/ 0 w 10696"/>
                      <a:gd name="connsiteY4" fmla="*/ 2674 h 33424"/>
                      <a:gd name="connsiteX5" fmla="*/ 1337 w 10696"/>
                      <a:gd name="connsiteY5" fmla="*/ 2674 h 33424"/>
                      <a:gd name="connsiteX6" fmla="*/ 10696 w 10696"/>
                      <a:gd name="connsiteY6" fmla="*/ 17381 h 33424"/>
                      <a:gd name="connsiteX7" fmla="*/ 1337 w 10696"/>
                      <a:gd name="connsiteY7" fmla="*/ 32088 h 33424"/>
                      <a:gd name="connsiteX8" fmla="*/ 0 w 10696"/>
                      <a:gd name="connsiteY8" fmla="*/ 32088 h 33424"/>
                      <a:gd name="connsiteX9" fmla="*/ 0 w 10696"/>
                      <a:gd name="connsiteY9" fmla="*/ 33425 h 33424"/>
                      <a:gd name="connsiteX10" fmla="*/ 2674 w 10696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696" h="33424">
                        <a:moveTo>
                          <a:pt x="10696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1337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7CEAAF17-BF41-B7C0-4EEE-134221993E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8339" y="378692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7B39EBAB-2086-0CF9-A355-8DA1BC112C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804302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EE130C8-31F1-52FA-F8B5-1CC3B9BAAD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558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0EFBDA1A-4841-EF2B-9693-A0914B1BC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80296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B412A2FA-0B4C-3233-29CA-3955F953EB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42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E4E13288-8DC2-FFAB-5271-890BBB0E46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162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D4750B6D-E6B5-AD58-4553-9749BA29CE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29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847076BF-771B-D7A7-A176-D447BE6D01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8002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FE93A5E-EB9F-D3DE-7738-9243CE29D2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15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0751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2A79B7C7-7E8D-6F2F-FBDA-249680EC58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9895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9DEFA0E6-6B07-6E14-82A2-A3D878ED6B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023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1CBB376C-F5B7-93AB-B0B1-769B591D66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976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BB402125-06D9-055D-B3A8-3DABB0A84A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788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0175DBE-B898-9E08-9151-419B7C12C4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8E531326-AC67-6F1F-D3F0-BFCF4A2367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775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37580AC2-7016-4BBB-06E7-553A2EBEC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949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38F06791-7DE5-95DC-4BD7-750A1B44E1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622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5D62B863-6DAB-9E37-C064-620F84E62B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936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D52C5967-BD6B-C1AC-18EF-B103E895C2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48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97E352BE-F95B-2508-5968-7F280E3BA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909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3F898B4D-3AA8-2A59-C445-86351CA7F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35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70B87A24-4112-275F-C017-EBC0CCAB6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8959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18A758AB-96ED-2033-F8CB-C16FEC197C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221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5179E83F-81E5-7469-2D93-26208DC594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88258"/>
                    <a:ext cx="37436" cy="33424"/>
                  </a:xfrm>
                  <a:custGeom>
                    <a:avLst/>
                    <a:gdLst>
                      <a:gd name="connsiteX0" fmla="*/ 26740 w 37436"/>
                      <a:gd name="connsiteY0" fmla="*/ 0 h 33424"/>
                      <a:gd name="connsiteX1" fmla="*/ 26740 w 37436"/>
                      <a:gd name="connsiteY1" fmla="*/ 0 h 33424"/>
                      <a:gd name="connsiteX2" fmla="*/ 9359 w 37436"/>
                      <a:gd name="connsiteY2" fmla="*/ 0 h 33424"/>
                      <a:gd name="connsiteX3" fmla="*/ 9359 w 37436"/>
                      <a:gd name="connsiteY3" fmla="*/ 0 h 33424"/>
                      <a:gd name="connsiteX4" fmla="*/ 9359 w 37436"/>
                      <a:gd name="connsiteY4" fmla="*/ 0 h 33424"/>
                      <a:gd name="connsiteX5" fmla="*/ 0 w 37436"/>
                      <a:gd name="connsiteY5" fmla="*/ 17381 h 33424"/>
                      <a:gd name="connsiteX6" fmla="*/ 1337 w 37436"/>
                      <a:gd name="connsiteY6" fmla="*/ 17381 h 33424"/>
                      <a:gd name="connsiteX7" fmla="*/ 1337 w 37436"/>
                      <a:gd name="connsiteY7" fmla="*/ 17381 h 33424"/>
                      <a:gd name="connsiteX8" fmla="*/ 10696 w 37436"/>
                      <a:gd name="connsiteY8" fmla="*/ 33425 h 33424"/>
                      <a:gd name="connsiteX9" fmla="*/ 29414 w 37436"/>
                      <a:gd name="connsiteY9" fmla="*/ 33425 h 33424"/>
                      <a:gd name="connsiteX10" fmla="*/ 37436 w 37436"/>
                      <a:gd name="connsiteY10" fmla="*/ 17381 h 33424"/>
                      <a:gd name="connsiteX11" fmla="*/ 26740 w 37436"/>
                      <a:gd name="connsiteY11" fmla="*/ 0 h 33424"/>
                      <a:gd name="connsiteX12" fmla="*/ 36099 w 37436"/>
                      <a:gd name="connsiteY12" fmla="*/ 16044 h 33424"/>
                      <a:gd name="connsiteX13" fmla="*/ 28077 w 37436"/>
                      <a:gd name="connsiteY13" fmla="*/ 32088 h 33424"/>
                      <a:gd name="connsiteX14" fmla="*/ 10696 w 37436"/>
                      <a:gd name="connsiteY14" fmla="*/ 32088 h 33424"/>
                      <a:gd name="connsiteX15" fmla="*/ 1337 w 37436"/>
                      <a:gd name="connsiteY15" fmla="*/ 17381 h 33424"/>
                      <a:gd name="connsiteX16" fmla="*/ 9359 w 37436"/>
                      <a:gd name="connsiteY16" fmla="*/ 1337 h 33424"/>
                      <a:gd name="connsiteX17" fmla="*/ 26740 w 37436"/>
                      <a:gd name="connsiteY17" fmla="*/ 1337 h 33424"/>
                      <a:gd name="connsiteX18" fmla="*/ 36099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70A98366-BDA1-910A-5610-84C87A934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77087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B372DEBA-3018-04B2-3B0E-8A502C8036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60958" y="3786921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6740 w 26739"/>
                      <a:gd name="connsiteY11" fmla="*/ 1337 h 33424"/>
                      <a:gd name="connsiteX12" fmla="*/ 26740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84424619-673F-93B7-FB19-9B180E2E65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2673" cy="1337"/>
                  </a:xfrm>
                  <a:custGeom>
                    <a:avLst/>
                    <a:gdLst>
                      <a:gd name="connsiteX0" fmla="*/ 1337 w 2673"/>
                      <a:gd name="connsiteY0" fmla="*/ 1337 h 1337"/>
                      <a:gd name="connsiteX1" fmla="*/ 1337 w 2673"/>
                      <a:gd name="connsiteY1" fmla="*/ 1337 h 1337"/>
                      <a:gd name="connsiteX2" fmla="*/ 2674 w 2673"/>
                      <a:gd name="connsiteY2" fmla="*/ 0 h 1337"/>
                      <a:gd name="connsiteX3" fmla="*/ 0 w 2673"/>
                      <a:gd name="connsiteY3" fmla="*/ 0 h 1337"/>
                      <a:gd name="connsiteX4" fmla="*/ 0 w 2673"/>
                      <a:gd name="connsiteY4" fmla="*/ 1337 h 1337"/>
                      <a:gd name="connsiteX5" fmla="*/ 1337 w 2673"/>
                      <a:gd name="connsiteY5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73" h="1337">
                        <a:moveTo>
                          <a:pt x="1337" y="1337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33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C70178C1-DE7C-DD47-A5D1-A5C6A45CE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820346"/>
                    <a:ext cx="40109" cy="18718"/>
                  </a:xfrm>
                  <a:custGeom>
                    <a:avLst/>
                    <a:gdLst>
                      <a:gd name="connsiteX0" fmla="*/ 38773 w 40109"/>
                      <a:gd name="connsiteY0" fmla="*/ 16044 h 18718"/>
                      <a:gd name="connsiteX1" fmla="*/ 38773 w 40109"/>
                      <a:gd name="connsiteY1" fmla="*/ 16044 h 18718"/>
                      <a:gd name="connsiteX2" fmla="*/ 40110 w 40109"/>
                      <a:gd name="connsiteY2" fmla="*/ 16044 h 18718"/>
                      <a:gd name="connsiteX3" fmla="*/ 30751 w 40109"/>
                      <a:gd name="connsiteY3" fmla="*/ 1337 h 18718"/>
                      <a:gd name="connsiteX4" fmla="*/ 29414 w 40109"/>
                      <a:gd name="connsiteY4" fmla="*/ 0 h 18718"/>
                      <a:gd name="connsiteX5" fmla="*/ 28077 w 40109"/>
                      <a:gd name="connsiteY5" fmla="*/ 0 h 18718"/>
                      <a:gd name="connsiteX6" fmla="*/ 10696 w 40109"/>
                      <a:gd name="connsiteY6" fmla="*/ 1337 h 18718"/>
                      <a:gd name="connsiteX7" fmla="*/ 9359 w 40109"/>
                      <a:gd name="connsiteY7" fmla="*/ 1337 h 18718"/>
                      <a:gd name="connsiteX8" fmla="*/ 9359 w 40109"/>
                      <a:gd name="connsiteY8" fmla="*/ 1337 h 18718"/>
                      <a:gd name="connsiteX9" fmla="*/ 1337 w 40109"/>
                      <a:gd name="connsiteY9" fmla="*/ 17381 h 18718"/>
                      <a:gd name="connsiteX10" fmla="*/ 0 w 40109"/>
                      <a:gd name="connsiteY10" fmla="*/ 18718 h 18718"/>
                      <a:gd name="connsiteX11" fmla="*/ 0 w 40109"/>
                      <a:gd name="connsiteY11" fmla="*/ 18718 h 18718"/>
                      <a:gd name="connsiteX12" fmla="*/ 0 w 40109"/>
                      <a:gd name="connsiteY12" fmla="*/ 18718 h 18718"/>
                      <a:gd name="connsiteX13" fmla="*/ 2674 w 40109"/>
                      <a:gd name="connsiteY13" fmla="*/ 18718 h 18718"/>
                      <a:gd name="connsiteX14" fmla="*/ 2674 w 40109"/>
                      <a:gd name="connsiteY14" fmla="*/ 18718 h 18718"/>
                      <a:gd name="connsiteX15" fmla="*/ 10696 w 40109"/>
                      <a:gd name="connsiteY15" fmla="*/ 2674 h 18718"/>
                      <a:gd name="connsiteX16" fmla="*/ 28077 w 40109"/>
                      <a:gd name="connsiteY16" fmla="*/ 2674 h 18718"/>
                      <a:gd name="connsiteX17" fmla="*/ 37436 w 40109"/>
                      <a:gd name="connsiteY17" fmla="*/ 17381 h 18718"/>
                      <a:gd name="connsiteX18" fmla="*/ 37436 w 40109"/>
                      <a:gd name="connsiteY18" fmla="*/ 17381 h 18718"/>
                      <a:gd name="connsiteX19" fmla="*/ 38773 w 40109"/>
                      <a:gd name="connsiteY19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EB965652-1309-6ADA-92C3-6083B06318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6390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1337 h 1337"/>
                      <a:gd name="connsiteX1" fmla="*/ 18718 w 18717"/>
                      <a:gd name="connsiteY1" fmla="*/ 0 h 1337"/>
                      <a:gd name="connsiteX2" fmla="*/ 1337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0 h 1337"/>
                      <a:gd name="connsiteX5" fmla="*/ 0 w 18717"/>
                      <a:gd name="connsiteY5" fmla="*/ 1337 h 1337"/>
                      <a:gd name="connsiteX6" fmla="*/ 18718 w 18717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1337"/>
                        </a:moveTo>
                        <a:lnTo>
                          <a:pt x="18718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8C85C6BB-602C-889E-B9E1-06ED8B2278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819009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2674 w 38772"/>
                      <a:gd name="connsiteY12" fmla="*/ 18718 h 18717"/>
                      <a:gd name="connsiteX13" fmla="*/ 2674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923423A8-A07D-12F3-4B3D-28F8457BDD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1929" y="3835053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DEBCD6CE-786B-1B70-A22A-D3031EA7D8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817672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C914E9E4-A692-04B8-0150-B8CC40C1D2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9419" y="3833716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0055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0 h 1337"/>
                      <a:gd name="connsiteX5" fmla="*/ 0 w 20054"/>
                      <a:gd name="connsiteY5" fmla="*/ 1337 h 1337"/>
                      <a:gd name="connsiteX6" fmla="*/ 18718 w 20054"/>
                      <a:gd name="connsiteY6" fmla="*/ 1337 h 1337"/>
                      <a:gd name="connsiteX7" fmla="*/ 18718 w 20054"/>
                      <a:gd name="connsiteY7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0055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4E70C6AA-A670-64D6-B758-1C78026D4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816335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10696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1337 w 40109"/>
                      <a:gd name="connsiteY10" fmla="*/ 17381 h 18717"/>
                      <a:gd name="connsiteX11" fmla="*/ 0 w 40109"/>
                      <a:gd name="connsiteY11" fmla="*/ 18718 h 18717"/>
                      <a:gd name="connsiteX12" fmla="*/ 0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2674 w 40109"/>
                      <a:gd name="connsiteY14" fmla="*/ 18718 h 18717"/>
                      <a:gd name="connsiteX15" fmla="*/ 10696 w 40109"/>
                      <a:gd name="connsiteY15" fmla="*/ 2674 h 18717"/>
                      <a:gd name="connsiteX16" fmla="*/ 29414 w 40109"/>
                      <a:gd name="connsiteY16" fmla="*/ 2674 h 18717"/>
                      <a:gd name="connsiteX17" fmla="*/ 38773 w 40109"/>
                      <a:gd name="connsiteY17" fmla="*/ 17381 h 18717"/>
                      <a:gd name="connsiteX18" fmla="*/ 37436 w 40109"/>
                      <a:gd name="connsiteY18" fmla="*/ 17381 h 18717"/>
                      <a:gd name="connsiteX19" fmla="*/ 38773 w 40109"/>
                      <a:gd name="connsiteY19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2C14217C-26D7-BEDD-FD96-C067E80DDC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2379"/>
                    <a:ext cx="20054" cy="1336"/>
                  </a:xfrm>
                  <a:custGeom>
                    <a:avLst/>
                    <a:gdLst>
                      <a:gd name="connsiteX0" fmla="*/ 20055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0 h 1336"/>
                      <a:gd name="connsiteX4" fmla="*/ 0 w 20054"/>
                      <a:gd name="connsiteY4" fmla="*/ 1337 h 1336"/>
                      <a:gd name="connsiteX5" fmla="*/ 18718 w 20054"/>
                      <a:gd name="connsiteY5" fmla="*/ 1337 h 1336"/>
                      <a:gd name="connsiteX6" fmla="*/ 18718 w 20054"/>
                      <a:gd name="connsiteY6" fmla="*/ 1337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6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E99CA7A7-323E-F547-F908-C287FE0D10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814998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38773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29414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9359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0 w 40109"/>
                      <a:gd name="connsiteY11" fmla="*/ 18718 h 18717"/>
                      <a:gd name="connsiteX12" fmla="*/ 2674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10696 w 40109"/>
                      <a:gd name="connsiteY14" fmla="*/ 2674 h 18717"/>
                      <a:gd name="connsiteX15" fmla="*/ 28077 w 40109"/>
                      <a:gd name="connsiteY15" fmla="*/ 2674 h 18717"/>
                      <a:gd name="connsiteX16" fmla="*/ 37436 w 40109"/>
                      <a:gd name="connsiteY16" fmla="*/ 17381 h 18717"/>
                      <a:gd name="connsiteX17" fmla="*/ 37436 w 40109"/>
                      <a:gd name="connsiteY17" fmla="*/ 17381 h 18717"/>
                      <a:gd name="connsiteX18" fmla="*/ 37436 w 40109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4980CA1C-7253-A913-7457-2E8ECE7246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3064" y="3831042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674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674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9B0186FB-E2C7-3812-1972-8CEBDA1CC1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813661"/>
                    <a:ext cx="38772" cy="18718"/>
                  </a:xfrm>
                  <a:custGeom>
                    <a:avLst/>
                    <a:gdLst>
                      <a:gd name="connsiteX0" fmla="*/ 38773 w 38772"/>
                      <a:gd name="connsiteY0" fmla="*/ 16044 h 18718"/>
                      <a:gd name="connsiteX1" fmla="*/ 38773 w 38772"/>
                      <a:gd name="connsiteY1" fmla="*/ 16044 h 18718"/>
                      <a:gd name="connsiteX2" fmla="*/ 38773 w 38772"/>
                      <a:gd name="connsiteY2" fmla="*/ 16044 h 18718"/>
                      <a:gd name="connsiteX3" fmla="*/ 29414 w 38772"/>
                      <a:gd name="connsiteY3" fmla="*/ 1337 h 18718"/>
                      <a:gd name="connsiteX4" fmla="*/ 29414 w 38772"/>
                      <a:gd name="connsiteY4" fmla="*/ 0 h 18718"/>
                      <a:gd name="connsiteX5" fmla="*/ 28077 w 38772"/>
                      <a:gd name="connsiteY5" fmla="*/ 0 h 18718"/>
                      <a:gd name="connsiteX6" fmla="*/ 9359 w 38772"/>
                      <a:gd name="connsiteY6" fmla="*/ 1337 h 18718"/>
                      <a:gd name="connsiteX7" fmla="*/ 9359 w 38772"/>
                      <a:gd name="connsiteY7" fmla="*/ 1337 h 18718"/>
                      <a:gd name="connsiteX8" fmla="*/ 9359 w 38772"/>
                      <a:gd name="connsiteY8" fmla="*/ 1337 h 18718"/>
                      <a:gd name="connsiteX9" fmla="*/ 0 w 38772"/>
                      <a:gd name="connsiteY9" fmla="*/ 17381 h 18718"/>
                      <a:gd name="connsiteX10" fmla="*/ 0 w 38772"/>
                      <a:gd name="connsiteY10" fmla="*/ 18718 h 18718"/>
                      <a:gd name="connsiteX11" fmla="*/ 0 w 38772"/>
                      <a:gd name="connsiteY11" fmla="*/ 18718 h 18718"/>
                      <a:gd name="connsiteX12" fmla="*/ 2674 w 38772"/>
                      <a:gd name="connsiteY12" fmla="*/ 18718 h 18718"/>
                      <a:gd name="connsiteX13" fmla="*/ 2674 w 38772"/>
                      <a:gd name="connsiteY13" fmla="*/ 18718 h 18718"/>
                      <a:gd name="connsiteX14" fmla="*/ 10696 w 38772"/>
                      <a:gd name="connsiteY14" fmla="*/ 2674 h 18718"/>
                      <a:gd name="connsiteX15" fmla="*/ 28077 w 38772"/>
                      <a:gd name="connsiteY15" fmla="*/ 2674 h 18718"/>
                      <a:gd name="connsiteX16" fmla="*/ 37436 w 38772"/>
                      <a:gd name="connsiteY16" fmla="*/ 17381 h 18718"/>
                      <a:gd name="connsiteX17" fmla="*/ 37436 w 38772"/>
                      <a:gd name="connsiteY17" fmla="*/ 17381 h 18718"/>
                      <a:gd name="connsiteX18" fmla="*/ 37436 w 38772"/>
                      <a:gd name="connsiteY18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A60E8C3-2FFA-D86F-A245-55B001E5E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0555" y="3829705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3F405E53-B9EC-F2EB-7813-833FEC8632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812324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8022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A684E578-ED7D-AE0A-CC6F-DC34A8CE5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8046" y="3828368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0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1337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64960A3-A1CC-A265-FFC1-2687B8C6C8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810987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0 h 18717"/>
                      <a:gd name="connsiteX7" fmla="*/ 9359 w 40109"/>
                      <a:gd name="connsiteY7" fmla="*/ 0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2674 w 40109"/>
                      <a:gd name="connsiteY11" fmla="*/ 18718 h 18717"/>
                      <a:gd name="connsiteX12" fmla="*/ 10696 w 40109"/>
                      <a:gd name="connsiteY12" fmla="*/ 2674 h 18717"/>
                      <a:gd name="connsiteX13" fmla="*/ 29414 w 40109"/>
                      <a:gd name="connsiteY13" fmla="*/ 2674 h 18717"/>
                      <a:gd name="connsiteX14" fmla="*/ 37436 w 40109"/>
                      <a:gd name="connsiteY14" fmla="*/ 17381 h 18717"/>
                      <a:gd name="connsiteX15" fmla="*/ 38773 w 40109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E13201BD-7BC3-C48F-938B-60F0051BC4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85536" y="3827031"/>
                    <a:ext cx="18718" cy="1337"/>
                  </a:xfrm>
                  <a:custGeom>
                    <a:avLst/>
                    <a:gdLst>
                      <a:gd name="connsiteX0" fmla="*/ 1337 w 18718"/>
                      <a:gd name="connsiteY0" fmla="*/ 0 h 1337"/>
                      <a:gd name="connsiteX1" fmla="*/ 1337 w 18718"/>
                      <a:gd name="connsiteY1" fmla="*/ 0 h 1337"/>
                      <a:gd name="connsiteX2" fmla="*/ 0 w 18718"/>
                      <a:gd name="connsiteY2" fmla="*/ 0 h 1337"/>
                      <a:gd name="connsiteX3" fmla="*/ 0 w 18718"/>
                      <a:gd name="connsiteY3" fmla="*/ 1337 h 1337"/>
                      <a:gd name="connsiteX4" fmla="*/ 18718 w 18718"/>
                      <a:gd name="connsiteY4" fmla="*/ 1337 h 1337"/>
                      <a:gd name="connsiteX5" fmla="*/ 18718 w 18718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18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27643D13-B6A7-8921-2F2B-388E3F069D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809650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0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0 h 18717"/>
                      <a:gd name="connsiteX7" fmla="*/ 9359 w 38772"/>
                      <a:gd name="connsiteY7" fmla="*/ 0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2674 w 38772"/>
                      <a:gd name="connsiteY11" fmla="*/ 18718 h 18717"/>
                      <a:gd name="connsiteX12" fmla="*/ 10696 w 38772"/>
                      <a:gd name="connsiteY12" fmla="*/ 2674 h 18717"/>
                      <a:gd name="connsiteX13" fmla="*/ 28077 w 38772"/>
                      <a:gd name="connsiteY13" fmla="*/ 2674 h 18717"/>
                      <a:gd name="connsiteX14" fmla="*/ 37436 w 38772"/>
                      <a:gd name="connsiteY14" fmla="*/ 17381 h 18717"/>
                      <a:gd name="connsiteX15" fmla="*/ 37436 w 38772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9B71ED09-78B3-1104-EF89-65EAD91A1B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1690" y="3825694"/>
                    <a:ext cx="20054" cy="1336"/>
                  </a:xfrm>
                  <a:custGeom>
                    <a:avLst/>
                    <a:gdLst>
                      <a:gd name="connsiteX0" fmla="*/ 1337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1337 h 1336"/>
                      <a:gd name="connsiteX4" fmla="*/ 20055 w 20054"/>
                      <a:gd name="connsiteY4" fmla="*/ 0 h 1336"/>
                      <a:gd name="connsiteX5" fmla="*/ 20055 w 20054"/>
                      <a:gd name="connsiteY5" fmla="*/ 0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6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D471DABF-C01A-9C1D-50B5-CC58E01956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808313"/>
                    <a:ext cx="38772" cy="17381"/>
                  </a:xfrm>
                  <a:custGeom>
                    <a:avLst/>
                    <a:gdLst>
                      <a:gd name="connsiteX0" fmla="*/ 38773 w 38772"/>
                      <a:gd name="connsiteY0" fmla="*/ 16044 h 17381"/>
                      <a:gd name="connsiteX1" fmla="*/ 38773 w 38772"/>
                      <a:gd name="connsiteY1" fmla="*/ 16044 h 17381"/>
                      <a:gd name="connsiteX2" fmla="*/ 38773 w 38772"/>
                      <a:gd name="connsiteY2" fmla="*/ 16044 h 17381"/>
                      <a:gd name="connsiteX3" fmla="*/ 29414 w 38772"/>
                      <a:gd name="connsiteY3" fmla="*/ 0 h 17381"/>
                      <a:gd name="connsiteX4" fmla="*/ 29414 w 38772"/>
                      <a:gd name="connsiteY4" fmla="*/ 0 h 17381"/>
                      <a:gd name="connsiteX5" fmla="*/ 28077 w 38772"/>
                      <a:gd name="connsiteY5" fmla="*/ 0 h 17381"/>
                      <a:gd name="connsiteX6" fmla="*/ 9359 w 38772"/>
                      <a:gd name="connsiteY6" fmla="*/ 0 h 17381"/>
                      <a:gd name="connsiteX7" fmla="*/ 9359 w 38772"/>
                      <a:gd name="connsiteY7" fmla="*/ 0 h 17381"/>
                      <a:gd name="connsiteX8" fmla="*/ 9359 w 38772"/>
                      <a:gd name="connsiteY8" fmla="*/ 1337 h 17381"/>
                      <a:gd name="connsiteX9" fmla="*/ 0 w 38772"/>
                      <a:gd name="connsiteY9" fmla="*/ 17381 h 17381"/>
                      <a:gd name="connsiteX10" fmla="*/ 0 w 38772"/>
                      <a:gd name="connsiteY10" fmla="*/ 17381 h 17381"/>
                      <a:gd name="connsiteX11" fmla="*/ 1337 w 38772"/>
                      <a:gd name="connsiteY11" fmla="*/ 17381 h 17381"/>
                      <a:gd name="connsiteX12" fmla="*/ 10696 w 38772"/>
                      <a:gd name="connsiteY12" fmla="*/ 2674 h 17381"/>
                      <a:gd name="connsiteX13" fmla="*/ 28077 w 38772"/>
                      <a:gd name="connsiteY13" fmla="*/ 2674 h 17381"/>
                      <a:gd name="connsiteX14" fmla="*/ 37436 w 38772"/>
                      <a:gd name="connsiteY14" fmla="*/ 17381 h 17381"/>
                      <a:gd name="connsiteX15" fmla="*/ 37436 w 38772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7381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2359E1FE-DE63-8170-1166-1AC5C66D9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9181" y="3824357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0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56F38635-89EC-5F15-E053-8A74FF8521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806976"/>
                    <a:ext cx="40109" cy="17381"/>
                  </a:xfrm>
                  <a:custGeom>
                    <a:avLst/>
                    <a:gdLst>
                      <a:gd name="connsiteX0" fmla="*/ 38773 w 40109"/>
                      <a:gd name="connsiteY0" fmla="*/ 16044 h 17381"/>
                      <a:gd name="connsiteX1" fmla="*/ 40110 w 40109"/>
                      <a:gd name="connsiteY1" fmla="*/ 16044 h 17381"/>
                      <a:gd name="connsiteX2" fmla="*/ 40110 w 40109"/>
                      <a:gd name="connsiteY2" fmla="*/ 16044 h 17381"/>
                      <a:gd name="connsiteX3" fmla="*/ 30751 w 40109"/>
                      <a:gd name="connsiteY3" fmla="*/ 0 h 17381"/>
                      <a:gd name="connsiteX4" fmla="*/ 30751 w 40109"/>
                      <a:gd name="connsiteY4" fmla="*/ 0 h 17381"/>
                      <a:gd name="connsiteX5" fmla="*/ 28077 w 40109"/>
                      <a:gd name="connsiteY5" fmla="*/ 0 h 17381"/>
                      <a:gd name="connsiteX6" fmla="*/ 10696 w 40109"/>
                      <a:gd name="connsiteY6" fmla="*/ 0 h 17381"/>
                      <a:gd name="connsiteX7" fmla="*/ 10696 w 40109"/>
                      <a:gd name="connsiteY7" fmla="*/ 0 h 17381"/>
                      <a:gd name="connsiteX8" fmla="*/ 9359 w 40109"/>
                      <a:gd name="connsiteY8" fmla="*/ 1337 h 17381"/>
                      <a:gd name="connsiteX9" fmla="*/ 1337 w 40109"/>
                      <a:gd name="connsiteY9" fmla="*/ 17381 h 17381"/>
                      <a:gd name="connsiteX10" fmla="*/ 0 w 40109"/>
                      <a:gd name="connsiteY10" fmla="*/ 17381 h 17381"/>
                      <a:gd name="connsiteX11" fmla="*/ 2674 w 40109"/>
                      <a:gd name="connsiteY11" fmla="*/ 17381 h 17381"/>
                      <a:gd name="connsiteX12" fmla="*/ 10696 w 40109"/>
                      <a:gd name="connsiteY12" fmla="*/ 2674 h 17381"/>
                      <a:gd name="connsiteX13" fmla="*/ 29414 w 40109"/>
                      <a:gd name="connsiteY13" fmla="*/ 2674 h 17381"/>
                      <a:gd name="connsiteX14" fmla="*/ 37436 w 40109"/>
                      <a:gd name="connsiteY14" fmla="*/ 17381 h 17381"/>
                      <a:gd name="connsiteX15" fmla="*/ 38773 w 40109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7381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0"/>
                        </a:lnTo>
                        <a:lnTo>
                          <a:pt x="30751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7C91D6CA-BBF9-04AE-930C-DE8BC0C81B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23020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0 h 1337"/>
                      <a:gd name="connsiteX4" fmla="*/ 0 w 20054"/>
                      <a:gd name="connsiteY4" fmla="*/ 1337 h 1337"/>
                      <a:gd name="connsiteX5" fmla="*/ 18718 w 20054"/>
                      <a:gd name="connsiteY5" fmla="*/ 0 h 1337"/>
                      <a:gd name="connsiteX6" fmla="*/ 18718 w 20054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DDCACA90-CF15-4848-F7AE-1E592AC29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805639"/>
                    <a:ext cx="40109" cy="17380"/>
                  </a:xfrm>
                  <a:custGeom>
                    <a:avLst/>
                    <a:gdLst>
                      <a:gd name="connsiteX0" fmla="*/ 38773 w 40109"/>
                      <a:gd name="connsiteY0" fmla="*/ 16044 h 17380"/>
                      <a:gd name="connsiteX1" fmla="*/ 38773 w 40109"/>
                      <a:gd name="connsiteY1" fmla="*/ 16044 h 17380"/>
                      <a:gd name="connsiteX2" fmla="*/ 40110 w 40109"/>
                      <a:gd name="connsiteY2" fmla="*/ 16044 h 17380"/>
                      <a:gd name="connsiteX3" fmla="*/ 29414 w 40109"/>
                      <a:gd name="connsiteY3" fmla="*/ 0 h 17380"/>
                      <a:gd name="connsiteX4" fmla="*/ 29414 w 40109"/>
                      <a:gd name="connsiteY4" fmla="*/ 0 h 17380"/>
                      <a:gd name="connsiteX5" fmla="*/ 28077 w 40109"/>
                      <a:gd name="connsiteY5" fmla="*/ 0 h 17380"/>
                      <a:gd name="connsiteX6" fmla="*/ 10696 w 40109"/>
                      <a:gd name="connsiteY6" fmla="*/ 0 h 17380"/>
                      <a:gd name="connsiteX7" fmla="*/ 9359 w 40109"/>
                      <a:gd name="connsiteY7" fmla="*/ 0 h 17380"/>
                      <a:gd name="connsiteX8" fmla="*/ 9359 w 40109"/>
                      <a:gd name="connsiteY8" fmla="*/ 1337 h 17380"/>
                      <a:gd name="connsiteX9" fmla="*/ 1337 w 40109"/>
                      <a:gd name="connsiteY9" fmla="*/ 17381 h 17380"/>
                      <a:gd name="connsiteX10" fmla="*/ 0 w 40109"/>
                      <a:gd name="connsiteY10" fmla="*/ 17381 h 17380"/>
                      <a:gd name="connsiteX11" fmla="*/ 0 w 40109"/>
                      <a:gd name="connsiteY11" fmla="*/ 17381 h 17380"/>
                      <a:gd name="connsiteX12" fmla="*/ 2674 w 40109"/>
                      <a:gd name="connsiteY12" fmla="*/ 17381 h 17380"/>
                      <a:gd name="connsiteX13" fmla="*/ 10696 w 40109"/>
                      <a:gd name="connsiteY13" fmla="*/ 2674 h 17380"/>
                      <a:gd name="connsiteX14" fmla="*/ 28077 w 40109"/>
                      <a:gd name="connsiteY14" fmla="*/ 2674 h 17380"/>
                      <a:gd name="connsiteX15" fmla="*/ 37436 w 40109"/>
                      <a:gd name="connsiteY15" fmla="*/ 17381 h 17380"/>
                      <a:gd name="connsiteX16" fmla="*/ 38773 w 40109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FE4BD860-D5D2-3CD8-2125-93E0642838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4163" y="3821683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0 h 1337"/>
                      <a:gd name="connsiteX1" fmla="*/ 1337 w 18717"/>
                      <a:gd name="connsiteY1" fmla="*/ 0 h 1337"/>
                      <a:gd name="connsiteX2" fmla="*/ 0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1337 h 1337"/>
                      <a:gd name="connsiteX5" fmla="*/ 18718 w 18717"/>
                      <a:gd name="connsiteY5" fmla="*/ 0 h 1337"/>
                      <a:gd name="connsiteX6" fmla="*/ 18718 w 18717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EAC88816-E336-881E-7464-CD7B41FF442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804302"/>
                    <a:ext cx="38772" cy="17380"/>
                  </a:xfrm>
                  <a:custGeom>
                    <a:avLst/>
                    <a:gdLst>
                      <a:gd name="connsiteX0" fmla="*/ 38773 w 38772"/>
                      <a:gd name="connsiteY0" fmla="*/ 16044 h 17380"/>
                      <a:gd name="connsiteX1" fmla="*/ 38773 w 38772"/>
                      <a:gd name="connsiteY1" fmla="*/ 16044 h 17380"/>
                      <a:gd name="connsiteX2" fmla="*/ 38773 w 38772"/>
                      <a:gd name="connsiteY2" fmla="*/ 16044 h 17380"/>
                      <a:gd name="connsiteX3" fmla="*/ 29414 w 38772"/>
                      <a:gd name="connsiteY3" fmla="*/ 0 h 17380"/>
                      <a:gd name="connsiteX4" fmla="*/ 29414 w 38772"/>
                      <a:gd name="connsiteY4" fmla="*/ 0 h 17380"/>
                      <a:gd name="connsiteX5" fmla="*/ 28077 w 38772"/>
                      <a:gd name="connsiteY5" fmla="*/ 0 h 17380"/>
                      <a:gd name="connsiteX6" fmla="*/ 9359 w 38772"/>
                      <a:gd name="connsiteY6" fmla="*/ 0 h 17380"/>
                      <a:gd name="connsiteX7" fmla="*/ 9359 w 38772"/>
                      <a:gd name="connsiteY7" fmla="*/ 0 h 17380"/>
                      <a:gd name="connsiteX8" fmla="*/ 9359 w 38772"/>
                      <a:gd name="connsiteY8" fmla="*/ 1337 h 17380"/>
                      <a:gd name="connsiteX9" fmla="*/ 0 w 38772"/>
                      <a:gd name="connsiteY9" fmla="*/ 17381 h 17380"/>
                      <a:gd name="connsiteX10" fmla="*/ 0 w 38772"/>
                      <a:gd name="connsiteY10" fmla="*/ 17381 h 17380"/>
                      <a:gd name="connsiteX11" fmla="*/ 0 w 38772"/>
                      <a:gd name="connsiteY11" fmla="*/ 17381 h 17380"/>
                      <a:gd name="connsiteX12" fmla="*/ 2674 w 38772"/>
                      <a:gd name="connsiteY12" fmla="*/ 17381 h 17380"/>
                      <a:gd name="connsiteX13" fmla="*/ 10696 w 38772"/>
                      <a:gd name="connsiteY13" fmla="*/ 2674 h 17380"/>
                      <a:gd name="connsiteX14" fmla="*/ 28077 w 38772"/>
                      <a:gd name="connsiteY14" fmla="*/ 1337 h 17380"/>
                      <a:gd name="connsiteX15" fmla="*/ 37436 w 38772"/>
                      <a:gd name="connsiteY15" fmla="*/ 17381 h 17380"/>
                      <a:gd name="connsiteX16" fmla="*/ 37436 w 38772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1337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38621586-7287-59BA-34FA-983DFCB1BD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1337 w 17380"/>
                      <a:gd name="connsiteY0" fmla="*/ 0 h 1337"/>
                      <a:gd name="connsiteX1" fmla="*/ 1337 w 17380"/>
                      <a:gd name="connsiteY1" fmla="*/ 0 h 1337"/>
                      <a:gd name="connsiteX2" fmla="*/ 0 w 17380"/>
                      <a:gd name="connsiteY2" fmla="*/ 1337 h 1337"/>
                      <a:gd name="connsiteX3" fmla="*/ 17381 w 17380"/>
                      <a:gd name="connsiteY3" fmla="*/ 0 h 1337"/>
                      <a:gd name="connsiteX4" fmla="*/ 17381 w 17380"/>
                      <a:gd name="connsiteY4" fmla="*/ 0 h 1337"/>
                      <a:gd name="connsiteX5" fmla="*/ 1337 w 17380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380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7381" y="0"/>
                        </a:lnTo>
                        <a:lnTo>
                          <a:pt x="17381" y="0"/>
                        </a:lnTo>
                        <a:lnTo>
                          <a:pt x="133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97" name="Graphic 2">
                  <a:extLst>
                    <a:ext uri="{FF2B5EF4-FFF2-40B4-BE49-F238E27FC236}">
                      <a16:creationId xmlns:a16="http://schemas.microsoft.com/office/drawing/2014/main" id="{3F47E493-87D2-19D9-F215-3F241BA1D02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53460"/>
                  <a:ext cx="759413" cy="585604"/>
                  <a:chOff x="2528284" y="3253460"/>
                  <a:chExt cx="759413" cy="585604"/>
                </a:xfrm>
                <a:solidFill>
                  <a:srgbClr val="B7671D"/>
                </a:solidFill>
              </p:grpSpPr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77015597-0862-9681-7001-BF3A04D960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49010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93DB8797-95C3-8E43-5BC7-DF5C9DBDF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52353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9359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83DFF65D-9049-9A59-B326-FB801D19C3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3951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DE80B232-70BE-08F7-04C0-D907402899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2DB87450-4207-E51B-907D-264FB763BE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39785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C1D80D4D-7FE2-9F01-ADC2-E2F57561BF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39919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F76193D7-79FC-DA6E-3811-8F5020D520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9651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3A42FB67-C4E9-FB90-6001-7F9B1E02D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D7E3D877-2313-8A13-4275-1A15C9EBB4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349C0AB3-029C-1FE8-E03D-6AA92887A1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1EB5B99A-5499-76F3-BA23-E40602F54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0052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8022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87CF956-B08B-B4D8-B83A-1E9963432A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1791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CF68F675-B58F-77DD-A4C8-C45FD24E4B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86371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29414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8022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687542AB-FD3A-7780-820D-C3F857D8DB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2947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294E7B6D-9B77-4503-30BE-68A76B1ABE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2625" y="3384485"/>
                    <a:ext cx="36098" cy="32087"/>
                  </a:xfrm>
                  <a:custGeom>
                    <a:avLst/>
                    <a:gdLst>
                      <a:gd name="connsiteX0" fmla="*/ 0 w 36098"/>
                      <a:gd name="connsiteY0" fmla="*/ 16044 h 32087"/>
                      <a:gd name="connsiteX1" fmla="*/ 9359 w 36098"/>
                      <a:gd name="connsiteY1" fmla="*/ 32088 h 32087"/>
                      <a:gd name="connsiteX2" fmla="*/ 28077 w 36098"/>
                      <a:gd name="connsiteY2" fmla="*/ 30751 h 32087"/>
                      <a:gd name="connsiteX3" fmla="*/ 36099 w 36098"/>
                      <a:gd name="connsiteY3" fmla="*/ 16044 h 32087"/>
                      <a:gd name="connsiteX4" fmla="*/ 26740 w 36098"/>
                      <a:gd name="connsiteY4" fmla="*/ 0 h 32087"/>
                      <a:gd name="connsiteX5" fmla="*/ 9359 w 36098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EF52ED0D-E939-3731-9AA9-1E086ABBD6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3778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3FDF25A6-BAE2-C617-A561-8B03B8A0A3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8314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85E945CE-7DBB-78A3-070C-1398772659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37913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5C4012C4-57FD-1212-3179-B9899EFBCD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38181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63202436-4E9B-248F-1AC4-5A3A23EB03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38047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4E3CEB81-E1B9-0E0E-4AF0-553917CFB2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1AE8A175-26AA-ABD4-02A4-5E3BC678D6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C96980DA-C176-3D94-C544-99DDBB50C1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6044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88FD1702-A722-8093-96F0-F1656215C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67654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4707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25BCA923-928C-2297-8BD6-EA643E231E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34229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A616B1F7-E2B1-4E4B-B21A-3621DDA379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D23A671A-D746-7D14-B189-5FD65BCBD2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E555841B-7C7C-E9A7-8DB2-35B85A87F7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DEF6A7F4-F0AE-0C2F-80D0-67524A0988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01078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6044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F4A21BAD-E50C-B35B-085C-B72B28ABF3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13899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F8103198-4433-EE0C-D791-566017686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1452" y="3416573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5403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5149031D-8EA6-B8DC-493A-535CDD59B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41523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A00004A0-FE44-FAA5-8BB9-DF7573D437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433954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0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F7468ECA-9AA5-4F0C-958D-C4C14829ED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B6BF05DC-1781-93A3-94ED-38B9BA5FC64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EF641C8D-F444-8C38-2177-EDE032BD9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F6C228C9-2AFA-E176-B261-AEFBB1EFE8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FD2A226D-2360-0894-D377-0CC398DE91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90857358-2E0F-6B88-D918-8B80E42271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1979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8478CE31-3AD9-A917-75C6-F5B9FE151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402F3BDC-1358-7001-3DB1-101BDC3D96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F6396106-FD0D-2CC9-8C0A-07F466F3CC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DAFF89B6-350F-C93D-A4BB-EC61B34D5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4F10BB75-9B73-ECBE-C92A-6445A5D41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AE00940-3B76-236D-BB55-2A9D625C96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E1CF42C-6C78-82EC-F972-AF551750A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94683BFE-003E-0F68-2386-40AF00573D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C95F0CB5-D87F-7413-D169-66026C979A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2873DF44-A614-8379-D5C5-EF11392B0E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69265"/>
                    <a:ext cx="36099" cy="32087"/>
                  </a:xfrm>
                  <a:custGeom>
                    <a:avLst/>
                    <a:gdLst>
                      <a:gd name="connsiteX0" fmla="*/ 9359 w 36099"/>
                      <a:gd name="connsiteY0" fmla="*/ 32088 h 32087"/>
                      <a:gd name="connsiteX1" fmla="*/ 26740 w 36099"/>
                      <a:gd name="connsiteY1" fmla="*/ 30751 h 32087"/>
                      <a:gd name="connsiteX2" fmla="*/ 36099 w 36099"/>
                      <a:gd name="connsiteY2" fmla="*/ 16044 h 32087"/>
                      <a:gd name="connsiteX3" fmla="*/ 26740 w 36099"/>
                      <a:gd name="connsiteY3" fmla="*/ 0 h 32087"/>
                      <a:gd name="connsiteX4" fmla="*/ 9359 w 36099"/>
                      <a:gd name="connsiteY4" fmla="*/ 1337 h 32087"/>
                      <a:gd name="connsiteX5" fmla="*/ 0 w 36099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F10C35F3-F885-2972-4192-BA26900CC0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3584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55573BA9-6280-66C8-4E47-0A50D0D2B2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06152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4707 h 30751"/>
                      <a:gd name="connsiteX1" fmla="*/ 26740 w 36098"/>
                      <a:gd name="connsiteY1" fmla="*/ 0 h 30751"/>
                      <a:gd name="connsiteX2" fmla="*/ 9359 w 36098"/>
                      <a:gd name="connsiteY2" fmla="*/ 0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E6F37225-B008-ACDA-4303-57B6F21C2C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68991"/>
                    <a:ext cx="36098" cy="30750"/>
                  </a:xfrm>
                  <a:custGeom>
                    <a:avLst/>
                    <a:gdLst>
                      <a:gd name="connsiteX0" fmla="*/ 9359 w 36098"/>
                      <a:gd name="connsiteY0" fmla="*/ 30751 h 30750"/>
                      <a:gd name="connsiteX1" fmla="*/ 28077 w 36098"/>
                      <a:gd name="connsiteY1" fmla="*/ 30751 h 30750"/>
                      <a:gd name="connsiteX2" fmla="*/ 36099 w 36098"/>
                      <a:gd name="connsiteY2" fmla="*/ 16044 h 30750"/>
                      <a:gd name="connsiteX3" fmla="*/ 26740 w 36098"/>
                      <a:gd name="connsiteY3" fmla="*/ 0 h 30750"/>
                      <a:gd name="connsiteX4" fmla="*/ 9359 w 36098"/>
                      <a:gd name="connsiteY4" fmla="*/ 1337 h 30750"/>
                      <a:gd name="connsiteX5" fmla="*/ 0 w 36098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9359" y="30751"/>
                        </a:move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A78C65B-7C0F-8F96-0155-7F43FFB637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3556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EA09118F-4861-C6E9-EFBA-12370A6F8E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9896" y="360241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6044 h 30750"/>
                      <a:gd name="connsiteX3" fmla="*/ 26740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75D233A6-45AD-7F17-6B28-D7C25E836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933BFBED-C708-CCB2-5EAE-B019EE449E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DB74692D-1EE2-6659-8A84-E83CB1AED4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6F9076DA-84DD-4971-9378-E5377EA0D7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8097DDB1-0F92-7A84-0C97-EA7DCA6C9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CD9AEB4C-3697-6C19-91BD-322F68923B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08897840-8E8C-CA20-801C-C5AE80D41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B8DF9052-425D-57B6-C392-337EA1911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34704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F859BA4C-819D-B967-2294-EBE846D448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4972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A33F32D5-2287-36A8-999C-C85D1E2513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34838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83FF67F6-4F6E-A5E3-EB9C-B3D8B8DF94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4CEA4F23-43EF-7E18-57E4-2C956649DA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4AAD1055-CAD3-33AA-19D1-F10553F154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F55251C0-7BCE-18B3-35FC-769C22F234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072D0734-F3E7-F06E-5D03-AD4E63C21C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F3F5D06D-C160-E787-A186-46891A13E8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0FDB286D-52DF-0939-8FCE-DFC9D73B3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41256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1A0EB223-5ABC-453B-B46F-C505B6652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6A3D16AA-7244-6E05-1E31-77A6C25866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CF339AED-234E-9457-1D85-70EC6533D3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1FC9799C-B7A4-942D-7801-E7D3BA7724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18512336-8058-D23E-A828-09A7A212EA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8F020983-61CC-8733-737A-4BBF6F4847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890F2343-B7FC-903E-7C25-47541D98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8DBFDFD0-8661-45F4-A427-B20FF44A5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569A3619-D92D-B2EA-3E71-90B33DD129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6309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1E383035-BD17-DCE1-A4BC-968F11C37D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36443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74596B66-4E3E-96EB-004B-D1632764E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3617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A4354640-A5D2-5283-DF1E-DCD66C71BB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36710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A9E49127-25B5-8A14-A1B5-3B05CBC093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365767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4707 h 30751"/>
                      <a:gd name="connsiteX4" fmla="*/ 26740 w 36099"/>
                      <a:gd name="connsiteY4" fmla="*/ 0 h 30751"/>
                      <a:gd name="connsiteX5" fmla="*/ 9359 w 36099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1A001EA8-0DC0-BBEE-93C1-3A4E80E94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322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F9278E1D-884A-B49B-E33E-A62076DD4C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EC18B28E-DA68-1A37-530C-A80C043A9A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E11BA048-8EBF-9BF3-EA6A-D06A6BA7CA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4A57F06E-401E-18CC-A2E1-8107E8CF0F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F35E4014-9651-3C25-EB8C-E2C7BF423B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6230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5A1AB65E-DB1B-EA69-6092-94291E3E07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7599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BF94508-6CBC-B7A6-D1F4-AACD1939D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364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2AA992CF-0ADB-15D4-3A83-471F5CE3D6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6262"/>
                    <a:ext cx="36099" cy="32088"/>
                  </a:xfrm>
                  <a:custGeom>
                    <a:avLst/>
                    <a:gdLst>
                      <a:gd name="connsiteX0" fmla="*/ 26740 w 36099"/>
                      <a:gd name="connsiteY0" fmla="*/ 30751 h 32088"/>
                      <a:gd name="connsiteX1" fmla="*/ 36099 w 36099"/>
                      <a:gd name="connsiteY1" fmla="*/ 16044 h 32088"/>
                      <a:gd name="connsiteX2" fmla="*/ 26740 w 36099"/>
                      <a:gd name="connsiteY2" fmla="*/ 0 h 32088"/>
                      <a:gd name="connsiteX3" fmla="*/ 9359 w 36099"/>
                      <a:gd name="connsiteY3" fmla="*/ 1337 h 32088"/>
                      <a:gd name="connsiteX4" fmla="*/ 0 w 36099"/>
                      <a:gd name="connsiteY4" fmla="*/ 16044 h 32088"/>
                      <a:gd name="connsiteX5" fmla="*/ 9359 w 36099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5D856255-E819-8516-DEFF-453CF74493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358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03C0FAE3-5279-00A8-3AD0-A78B1895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60969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2F9B0F07-08F9-959C-1FE4-D4B185153D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492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8022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308254AE-2EAE-F660-6E08-42D4BE7712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6498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AA9CF23-94D3-A1AF-C6E5-148C2597F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115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62FDF7DD-A477-E7FE-19AE-8CBEA677B9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510163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36B7A2FE-0467-4620-32E9-7BCEBB6CC3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3C7E1856-F063-CD8F-119D-5BF9A020F3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26207"/>
                    <a:ext cx="34761" cy="30751"/>
                  </a:xfrm>
                  <a:custGeom>
                    <a:avLst/>
                    <a:gdLst>
                      <a:gd name="connsiteX0" fmla="*/ 25403 w 34761"/>
                      <a:gd name="connsiteY0" fmla="*/ 0 h 30751"/>
                      <a:gd name="connsiteX1" fmla="*/ 8022 w 34761"/>
                      <a:gd name="connsiteY1" fmla="*/ 0 h 30751"/>
                      <a:gd name="connsiteX2" fmla="*/ 0 w 34761"/>
                      <a:gd name="connsiteY2" fmla="*/ 16044 h 30751"/>
                      <a:gd name="connsiteX3" fmla="*/ 9359 w 34761"/>
                      <a:gd name="connsiteY3" fmla="*/ 30751 h 30751"/>
                      <a:gd name="connsiteX4" fmla="*/ 26740 w 34761"/>
                      <a:gd name="connsiteY4" fmla="*/ 30751 h 30751"/>
                      <a:gd name="connsiteX5" fmla="*/ 34762 w 34761"/>
                      <a:gd name="connsiteY5" fmla="*/ 1470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153611CB-899B-5576-1395-8049AD52A3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31555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6740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84839128-ADDB-F80F-7971-015FD69F9A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7771" y="3514174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94C261B3-3784-A607-A433-E466E4ADAB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12837"/>
                    <a:ext cx="34761" cy="32088"/>
                  </a:xfrm>
                  <a:custGeom>
                    <a:avLst/>
                    <a:gdLst>
                      <a:gd name="connsiteX0" fmla="*/ 0 w 34761"/>
                      <a:gd name="connsiteY0" fmla="*/ 16044 h 32088"/>
                      <a:gd name="connsiteX1" fmla="*/ 9359 w 34761"/>
                      <a:gd name="connsiteY1" fmla="*/ 32088 h 32088"/>
                      <a:gd name="connsiteX2" fmla="*/ 26740 w 34761"/>
                      <a:gd name="connsiteY2" fmla="*/ 30751 h 32088"/>
                      <a:gd name="connsiteX3" fmla="*/ 34762 w 34761"/>
                      <a:gd name="connsiteY3" fmla="*/ 16044 h 32088"/>
                      <a:gd name="connsiteX4" fmla="*/ 25403 w 34761"/>
                      <a:gd name="connsiteY4" fmla="*/ 0 h 32088"/>
                      <a:gd name="connsiteX5" fmla="*/ 8022 w 34761"/>
                      <a:gd name="connsiteY5" fmla="*/ 133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BE55E228-AC27-87BC-679C-B77F06443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369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BF5DA3C6-05B8-7819-544D-A9A87BB10C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1416" y="347807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E093BA0E-C2F7-3873-29BC-FE33AF0764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47673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4990BF5-64CF-15FE-D194-7377C4D0D5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49545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30B2D27B-0817-97B0-368C-4684EFCA48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49411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F4893FC0-2B4D-FD31-21C8-296DA68329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840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8EA02CF4-6D03-89BB-01F8-7636B200A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251EEDDF-8AF4-505A-D31B-50D7A3433E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92782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C196F187-DA3F-5694-8243-1F2EBF7E8C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571665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29E44EF8-3D34-D05E-CB74-8D4C894745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47272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192FEE33-06B5-DFA8-506B-83C01CB4A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0882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5557CF45-CA9A-16C0-197D-9D6FF7EE11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0748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F153C9CE-CB9B-8ED3-113F-E0A44E0B6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D1327425-C7AC-D8C7-B53C-F1FDB55371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E0B2AE39-5850-4185-0694-311331B4BB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7540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2C459764-30E5-209B-EF27-B2FE52580B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2754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98EB8BF9-6F80-5560-0BFB-BC4E29725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2888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8077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82CC47D1-0E65-0F7B-0B4D-101A06ED72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3021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22436E36-6D26-44E8-799D-6597F5369A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47406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C6087B04-8B45-5961-EB0A-D89DC675BD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06426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285A16E8-600C-049D-6A7C-DFD02F0AEA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573001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15C8C802-B8EE-96D0-60C0-CBC8686FA1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53957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5E962984-94D1-B7DA-F802-DAEC72027E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1043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F280234B-B976-CE57-F05C-501236568B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177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C75C734D-C96A-23B7-3D54-B6A79BE890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A884E540-280E-9B9C-DE60-56E900A3E8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59702D4E-9A38-05AA-AB93-A94C6A0AD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CCE22075-9634-4D37-0242-3190167281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33166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6044 h 30751"/>
                      <a:gd name="connsiteX2" fmla="*/ 26740 w 36099"/>
                      <a:gd name="connsiteY2" fmla="*/ 0 h 30751"/>
                      <a:gd name="connsiteX3" fmla="*/ 8022 w 36099"/>
                      <a:gd name="connsiteY3" fmla="*/ 1337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F2227D2F-4199-67CB-2C70-8E11F02F68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5E047149-8815-45B4-42B5-72D455F01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7639A8CA-9DC0-F0B3-71C6-653E454E52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712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94E1C293-F04C-CF9A-4655-63DB90CFA1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46BAE831-2E56-0C1F-6912-33FB7410BF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318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70B888D1-A06E-30F6-2D2E-E5CA215DFD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311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B6F18012-20A8-177D-9B68-EE01BF3E9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509A38C7-9A91-C4F8-ACE5-35BE1AAA35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503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D4D06C24-6A03-9CF8-2BDE-4B29737935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42726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3F1951D9-4F55-42D8-4715-1F3BF7DF62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51610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861AFBFE-97A0-0DAD-B5BD-A87FB7224D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1684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3B3A81E0-FB1B-4D8A-217F-EB89A9373A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40914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6044 h 30751"/>
                      <a:gd name="connsiteX1" fmla="*/ 26740 w 36098"/>
                      <a:gd name="connsiteY1" fmla="*/ 0 h 30751"/>
                      <a:gd name="connsiteX2" fmla="*/ 9359 w 36098"/>
                      <a:gd name="connsiteY2" fmla="*/ 1337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6044"/>
                        </a:move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3BF0E08F-A7FE-1DE7-F61C-02DBD12D6F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8460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6249E40A-817D-174B-BC8E-DF6C7EFE6C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43128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E725AEB6-D843-B96B-D134-192F5A05AC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4511" y="342994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E56A4AE2-588A-DCB3-EA74-EEFF848FFD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2860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78E83DB9-0509-96BA-9C26-7DD4E72CD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3261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8077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BF9BA83B-3876-5A83-BC43-F479079050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5935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3B6635E8-83F2-35D8-33E1-D80723BA59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9492" y="346069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4ECEF120-9657-207C-DD93-0430D5762B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D760BEB7-DA77-4F6D-9670-3821B630C8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ABC2F946-DF5F-C14F-0C7F-5D8EB90DB3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1122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E5F42B5D-5781-3E13-6999-CF6C7B8C85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62031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1549CFB5-D85B-C95B-5AD7-06FACD0858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968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9D118728-54A6-E3B7-F84F-5890D4291F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86377EB1-4712-4AB1-79B4-18FBC4B1D2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595731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9CD46E57-066C-FFF9-7D7B-CB831806F2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83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EE67F0E-079B-78D0-C876-B27484113D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4393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13BE05DE-9D2A-E9F2-4AE2-E4400E5C739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77013"/>
                    <a:ext cx="36098" cy="32087"/>
                  </a:xfrm>
                  <a:custGeom>
                    <a:avLst/>
                    <a:gdLst>
                      <a:gd name="connsiteX0" fmla="*/ 28077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163304C-8166-0543-875C-D566FA302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4197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1E9D435-7566-B16E-EE4E-324E5AA9A9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81024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F44C3D81-8BB1-BB07-1C72-1DEB9759D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7569" y="344331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639FA962-BC7C-C3E0-B437-E1B250E359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4465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D1DCD045-A8A5-A381-F691-C892582B50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6434" y="344732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F51F4CAD-C0B0-2D53-6E45-A0DD31425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3925" y="344598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BA0D7720-83B4-3AF8-579E-FB1D74D5B6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49144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5D09F0C8-2D68-4D4C-874D-193983F8B3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248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7132F831-86DD-7686-57FF-6087C1FAC8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599741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31E71273-FC42-D7E6-AE43-9CFE5EB5C4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66316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44F4F8D5-9668-29B5-210D-962A55074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056136EC-7012-75E3-60EC-E1A1E45A00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71C9B660-1D7F-0964-FC0C-BB3E81EFC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906EAB41-B6AB-1C19-DAD7-F25563A248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45BF91A6-A949-289D-3B94-0E32ECB9D7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8933E4C0-F0AD-6546-E42A-D5405FFD36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2B9A361B-5C07-BF49-7BF8-E1C0488D9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0C5BE1DF-4C0C-D114-9A49-9974278521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C966EAD0-0D50-1D0F-931A-E9AA3618BC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9C701922-40ED-BD65-C6CD-AAAB6AB40F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C12B6700-32E2-CAA0-1FE2-70B006613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5894D7F3-0C7B-91F6-9361-7BBE807139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189CF3DD-28B8-70FA-3A0B-3B988E274F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286885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6044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1C937537-C6EE-EA5B-5F13-23D78FCFBF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587708"/>
                    <a:ext cx="24066" cy="30751"/>
                  </a:xfrm>
                  <a:custGeom>
                    <a:avLst/>
                    <a:gdLst>
                      <a:gd name="connsiteX0" fmla="*/ 8022 w 24066"/>
                      <a:gd name="connsiteY0" fmla="*/ 0 h 30751"/>
                      <a:gd name="connsiteX1" fmla="*/ 0 w 24066"/>
                      <a:gd name="connsiteY1" fmla="*/ 16044 h 30751"/>
                      <a:gd name="connsiteX2" fmla="*/ 9359 w 24066"/>
                      <a:gd name="connsiteY2" fmla="*/ 30751 h 30751"/>
                      <a:gd name="connsiteX3" fmla="*/ 24066 w 24066"/>
                      <a:gd name="connsiteY3" fmla="*/ 30751 h 30751"/>
                      <a:gd name="connsiteX4" fmla="*/ 22729 w 24066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6" h="30751">
                        <a:moveTo>
                          <a:pt x="8022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890F7BD7-B9FC-90A2-B369-3A54286CD5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269504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A19FC4D3-C841-357B-7BB6-1B83EDAC6F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2641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8022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DE4E9197-7550-2CE9-FC28-4D20433BD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268167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B5D954D-5CFE-1F30-0A5B-64780F35B2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20309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3F9BFA23-13CE-BC12-E14A-472E3AFBE3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302929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55E453E2-4A3B-6CA6-3BAE-7588C7256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3ED4C41-C595-0667-889D-4FFBFE5562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AEC5D4F0-EDFB-B15E-5345-DD6EE08AC1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5985F94C-1071-2A25-DB5F-8921EF118F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DA4B0AFF-AE30-EA06-BC53-F094B5C834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B2F53C1C-8157-7F15-E183-F6F5B91D0B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8A31170B-E753-3E27-3131-274509F92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8F5733CD-C09B-805A-4A47-128A6010E9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D3B974E-BC61-CE02-3BF4-082568DD66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545195E8-3702-0340-F4BD-C4F879FBC7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9DA3E833-4595-9C20-3E41-2BCCCD6F4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F967B8C1-0298-9C1E-1A31-1AF2DA521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7F1723FD-2975-4453-2886-0BF151651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50F93D27-36E3-CBA0-03AD-1BF0A7D1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A09F1082-F016-8F2D-FC90-8AD9455A62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319676D4-1744-60FE-7C35-3B34B941C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3A263B7-EB48-E18C-C962-8D3B30C96A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25376022-B17A-2971-AA19-5BA957836F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6684892E-60B5-81DA-06C4-8041469419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554284"/>
                    <a:ext cx="24065" cy="30751"/>
                  </a:xfrm>
                  <a:custGeom>
                    <a:avLst/>
                    <a:gdLst>
                      <a:gd name="connsiteX0" fmla="*/ 9359 w 24065"/>
                      <a:gd name="connsiteY0" fmla="*/ 0 h 30751"/>
                      <a:gd name="connsiteX1" fmla="*/ 0 w 24065"/>
                      <a:gd name="connsiteY1" fmla="*/ 16044 h 30751"/>
                      <a:gd name="connsiteX2" fmla="*/ 9359 w 24065"/>
                      <a:gd name="connsiteY2" fmla="*/ 30751 h 30751"/>
                      <a:gd name="connsiteX3" fmla="*/ 24066 w 24065"/>
                      <a:gd name="connsiteY3" fmla="*/ 30751 h 30751"/>
                      <a:gd name="connsiteX4" fmla="*/ 22729 w 24065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5" h="30751">
                        <a:moveTo>
                          <a:pt x="9359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541DE8BD-4D51-8835-2F57-074888C333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3797" y="328554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0CB6E349-BD71-13F4-4B81-0D6BC7EFF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3D016D40-82A9-EAAF-C2CF-132B22F5B7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B24FD76-31C1-C92B-A4C6-230A1F9987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63CDF41C-20A1-9C74-069D-5E74A9D6CB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0F8CC5B2-EC74-61EB-E5E2-1EFD4FFA1A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1482"/>
                    <a:ext cx="42783" cy="22729"/>
                  </a:xfrm>
                  <a:custGeom>
                    <a:avLst/>
                    <a:gdLst>
                      <a:gd name="connsiteX0" fmla="*/ 5348 w 42783"/>
                      <a:gd name="connsiteY0" fmla="*/ 6685 h 22729"/>
                      <a:gd name="connsiteX1" fmla="*/ 9359 w 42783"/>
                      <a:gd name="connsiteY1" fmla="*/ 0 h 22729"/>
                      <a:gd name="connsiteX2" fmla="*/ 12033 w 42783"/>
                      <a:gd name="connsiteY2" fmla="*/ 0 h 22729"/>
                      <a:gd name="connsiteX3" fmla="*/ 8022 w 42783"/>
                      <a:gd name="connsiteY3" fmla="*/ 8022 h 22729"/>
                      <a:gd name="connsiteX4" fmla="*/ 16044 w 42783"/>
                      <a:gd name="connsiteY4" fmla="*/ 22729 h 22729"/>
                      <a:gd name="connsiteX5" fmla="*/ 34762 w 42783"/>
                      <a:gd name="connsiteY5" fmla="*/ 22729 h 22729"/>
                      <a:gd name="connsiteX6" fmla="*/ 42784 w 42783"/>
                      <a:gd name="connsiteY6" fmla="*/ 8022 h 22729"/>
                      <a:gd name="connsiteX7" fmla="*/ 38773 w 42783"/>
                      <a:gd name="connsiteY7" fmla="*/ 0 h 22729"/>
                      <a:gd name="connsiteX8" fmla="*/ 0 w 42783"/>
                      <a:gd name="connsiteY8" fmla="*/ 1337 h 22729"/>
                      <a:gd name="connsiteX9" fmla="*/ 0 w 42783"/>
                      <a:gd name="connsiteY9" fmla="*/ 8022 h 22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783" h="22729">
                        <a:moveTo>
                          <a:pt x="5348" y="6685"/>
                        </a:moveTo>
                        <a:lnTo>
                          <a:pt x="9359" y="0"/>
                        </a:lnTo>
                        <a:lnTo>
                          <a:pt x="12033" y="0"/>
                        </a:lnTo>
                        <a:lnTo>
                          <a:pt x="8022" y="8022"/>
                        </a:lnTo>
                        <a:lnTo>
                          <a:pt x="16044" y="22729"/>
                        </a:lnTo>
                        <a:lnTo>
                          <a:pt x="34762" y="22729"/>
                        </a:lnTo>
                        <a:lnTo>
                          <a:pt x="42784" y="8022"/>
                        </a:lnTo>
                        <a:lnTo>
                          <a:pt x="38773" y="0"/>
                        </a:lnTo>
                        <a:lnTo>
                          <a:pt x="0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6776B2AA-47B9-1CAB-3588-AC045C3212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BD0B0FB2-E5FC-D1CF-D8FA-14838C6B3D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E64B6930-6CE6-ABE5-C43D-7099256421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793182D0-BB76-78F6-7CD8-78154B221A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2D99C128-C2F9-695F-3D0B-6E096FAB48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ACEBE180-C0CE-5F49-3AAE-66A97BE2B3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675660A6-517C-DAEE-7871-F82259A004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C533A3BD-B9F3-1AC7-4CAE-CDFD5CF52B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254797"/>
                    <a:ext cx="26739" cy="8022"/>
                  </a:xfrm>
                  <a:custGeom>
                    <a:avLst/>
                    <a:gdLst>
                      <a:gd name="connsiteX0" fmla="*/ 4011 w 26739"/>
                      <a:gd name="connsiteY0" fmla="*/ 8022 h 8022"/>
                      <a:gd name="connsiteX1" fmla="*/ 22729 w 26739"/>
                      <a:gd name="connsiteY1" fmla="*/ 6685 h 8022"/>
                      <a:gd name="connsiteX2" fmla="*/ 26740 w 26739"/>
                      <a:gd name="connsiteY2" fmla="*/ 0 h 8022"/>
                      <a:gd name="connsiteX3" fmla="*/ 26740 w 26739"/>
                      <a:gd name="connsiteY3" fmla="*/ 0 h 8022"/>
                      <a:gd name="connsiteX4" fmla="*/ 0 w 26739"/>
                      <a:gd name="connsiteY4" fmla="*/ 1337 h 8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39" h="8022">
                        <a:moveTo>
                          <a:pt x="4011" y="8022"/>
                        </a:moveTo>
                        <a:lnTo>
                          <a:pt x="22729" y="6685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2358B047-26B7-9883-5162-613FEA04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9504"/>
                    <a:ext cx="16043" cy="68186"/>
                  </a:xfrm>
                  <a:custGeom>
                    <a:avLst/>
                    <a:gdLst>
                      <a:gd name="connsiteX0" fmla="*/ 0 w 16043"/>
                      <a:gd name="connsiteY0" fmla="*/ 0 h 68186"/>
                      <a:gd name="connsiteX1" fmla="*/ 1337 w 16043"/>
                      <a:gd name="connsiteY1" fmla="*/ 68187 h 68186"/>
                      <a:gd name="connsiteX2" fmla="*/ 1337 w 16043"/>
                      <a:gd name="connsiteY2" fmla="*/ 66850 h 68186"/>
                      <a:gd name="connsiteX3" fmla="*/ 1337 w 16043"/>
                      <a:gd name="connsiteY3" fmla="*/ 65513 h 68186"/>
                      <a:gd name="connsiteX4" fmla="*/ 6685 w 16043"/>
                      <a:gd name="connsiteY4" fmla="*/ 65513 h 68186"/>
                      <a:gd name="connsiteX5" fmla="*/ 16044 w 16043"/>
                      <a:gd name="connsiteY5" fmla="*/ 49469 h 68186"/>
                      <a:gd name="connsiteX6" fmla="*/ 6685 w 16043"/>
                      <a:gd name="connsiteY6" fmla="*/ 34762 h 68186"/>
                      <a:gd name="connsiteX7" fmla="*/ 1337 w 16043"/>
                      <a:gd name="connsiteY7" fmla="*/ 34762 h 68186"/>
                      <a:gd name="connsiteX8" fmla="*/ 1337 w 16043"/>
                      <a:gd name="connsiteY8" fmla="*/ 33425 h 68186"/>
                      <a:gd name="connsiteX9" fmla="*/ 1337 w 16043"/>
                      <a:gd name="connsiteY9" fmla="*/ 32088 h 68186"/>
                      <a:gd name="connsiteX10" fmla="*/ 6685 w 16043"/>
                      <a:gd name="connsiteY10" fmla="*/ 32088 h 68186"/>
                      <a:gd name="connsiteX11" fmla="*/ 14707 w 16043"/>
                      <a:gd name="connsiteY11" fmla="*/ 16044 h 68186"/>
                      <a:gd name="connsiteX12" fmla="*/ 5348 w 16043"/>
                      <a:gd name="connsiteY12" fmla="*/ 1337 h 68186"/>
                      <a:gd name="connsiteX13" fmla="*/ 0 w 16043"/>
                      <a:gd name="connsiteY13" fmla="*/ 1337 h 68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43" h="68186">
                        <a:moveTo>
                          <a:pt x="0" y="0"/>
                        </a:moveTo>
                        <a:lnTo>
                          <a:pt x="1337" y="68187"/>
                        </a:lnTo>
                        <a:lnTo>
                          <a:pt x="1337" y="66850"/>
                        </a:lnTo>
                        <a:lnTo>
                          <a:pt x="1337" y="65513"/>
                        </a:lnTo>
                        <a:lnTo>
                          <a:pt x="6685" y="65513"/>
                        </a:lnTo>
                        <a:lnTo>
                          <a:pt x="16044" y="49469"/>
                        </a:lnTo>
                        <a:lnTo>
                          <a:pt x="6685" y="34762"/>
                        </a:lnTo>
                        <a:lnTo>
                          <a:pt x="1337" y="34762"/>
                        </a:lnTo>
                        <a:lnTo>
                          <a:pt x="1337" y="33425"/>
                        </a:lnTo>
                        <a:lnTo>
                          <a:pt x="1337" y="32088"/>
                        </a:lnTo>
                        <a:lnTo>
                          <a:pt x="6685" y="32088"/>
                        </a:lnTo>
                        <a:lnTo>
                          <a:pt x="14707" y="16044"/>
                        </a:lnTo>
                        <a:lnTo>
                          <a:pt x="5348" y="1337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28C35923-49FB-7189-7B77-E20E701BF2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253460"/>
                    <a:ext cx="58827" cy="24066"/>
                  </a:xfrm>
                  <a:custGeom>
                    <a:avLst/>
                    <a:gdLst>
                      <a:gd name="connsiteX0" fmla="*/ 0 w 58827"/>
                      <a:gd name="connsiteY0" fmla="*/ 9359 h 24066"/>
                      <a:gd name="connsiteX1" fmla="*/ 9359 w 58827"/>
                      <a:gd name="connsiteY1" fmla="*/ 24066 h 24066"/>
                      <a:gd name="connsiteX2" fmla="*/ 26740 w 58827"/>
                      <a:gd name="connsiteY2" fmla="*/ 24066 h 24066"/>
                      <a:gd name="connsiteX3" fmla="*/ 36099 w 58827"/>
                      <a:gd name="connsiteY3" fmla="*/ 8022 h 24066"/>
                      <a:gd name="connsiteX4" fmla="*/ 30751 w 58827"/>
                      <a:gd name="connsiteY4" fmla="*/ 1337 h 24066"/>
                      <a:gd name="connsiteX5" fmla="*/ 33425 w 58827"/>
                      <a:gd name="connsiteY5" fmla="*/ 1337 h 24066"/>
                      <a:gd name="connsiteX6" fmla="*/ 37436 w 58827"/>
                      <a:gd name="connsiteY6" fmla="*/ 8022 h 24066"/>
                      <a:gd name="connsiteX7" fmla="*/ 56154 w 58827"/>
                      <a:gd name="connsiteY7" fmla="*/ 6685 h 24066"/>
                      <a:gd name="connsiteX8" fmla="*/ 58828 w 58827"/>
                      <a:gd name="connsiteY8" fmla="*/ 0 h 24066"/>
                      <a:gd name="connsiteX9" fmla="*/ 4011 w 58827"/>
                      <a:gd name="connsiteY9" fmla="*/ 1337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827" h="24066">
                        <a:moveTo>
                          <a:pt x="0" y="9359"/>
                        </a:moveTo>
                        <a:lnTo>
                          <a:pt x="9359" y="24066"/>
                        </a:lnTo>
                        <a:lnTo>
                          <a:pt x="26740" y="24066"/>
                        </a:lnTo>
                        <a:lnTo>
                          <a:pt x="36099" y="8022"/>
                        </a:lnTo>
                        <a:lnTo>
                          <a:pt x="30751" y="1337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56154" y="6685"/>
                        </a:lnTo>
                        <a:lnTo>
                          <a:pt x="58828" y="0"/>
                        </a:lnTo>
                        <a:lnTo>
                          <a:pt x="4011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EFB6A66C-C081-BBAC-BB14-321AF78D72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258808"/>
                    <a:ext cx="82893" cy="24066"/>
                  </a:xfrm>
                  <a:custGeom>
                    <a:avLst/>
                    <a:gdLst>
                      <a:gd name="connsiteX0" fmla="*/ 4011 w 82893"/>
                      <a:gd name="connsiteY0" fmla="*/ 9359 h 24066"/>
                      <a:gd name="connsiteX1" fmla="*/ 22729 w 82893"/>
                      <a:gd name="connsiteY1" fmla="*/ 8022 h 24066"/>
                      <a:gd name="connsiteX2" fmla="*/ 26740 w 82893"/>
                      <a:gd name="connsiteY2" fmla="*/ 1337 h 24066"/>
                      <a:gd name="connsiteX3" fmla="*/ 29414 w 82893"/>
                      <a:gd name="connsiteY3" fmla="*/ 1337 h 24066"/>
                      <a:gd name="connsiteX4" fmla="*/ 24066 w 82893"/>
                      <a:gd name="connsiteY4" fmla="*/ 9359 h 24066"/>
                      <a:gd name="connsiteX5" fmla="*/ 33425 w 82893"/>
                      <a:gd name="connsiteY5" fmla="*/ 24066 h 24066"/>
                      <a:gd name="connsiteX6" fmla="*/ 50806 w 82893"/>
                      <a:gd name="connsiteY6" fmla="*/ 24066 h 24066"/>
                      <a:gd name="connsiteX7" fmla="*/ 60165 w 82893"/>
                      <a:gd name="connsiteY7" fmla="*/ 8022 h 24066"/>
                      <a:gd name="connsiteX8" fmla="*/ 54817 w 82893"/>
                      <a:gd name="connsiteY8" fmla="*/ 1337 h 24066"/>
                      <a:gd name="connsiteX9" fmla="*/ 57491 w 82893"/>
                      <a:gd name="connsiteY9" fmla="*/ 1337 h 24066"/>
                      <a:gd name="connsiteX10" fmla="*/ 61502 w 82893"/>
                      <a:gd name="connsiteY10" fmla="*/ 8022 h 24066"/>
                      <a:gd name="connsiteX11" fmla="*/ 80220 w 82893"/>
                      <a:gd name="connsiteY11" fmla="*/ 6685 h 24066"/>
                      <a:gd name="connsiteX12" fmla="*/ 82894 w 82893"/>
                      <a:gd name="connsiteY12" fmla="*/ 0 h 24066"/>
                      <a:gd name="connsiteX13" fmla="*/ 0 w 82893"/>
                      <a:gd name="connsiteY13" fmla="*/ 2674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893" h="24066">
                        <a:moveTo>
                          <a:pt x="4011" y="9359"/>
                        </a:moveTo>
                        <a:lnTo>
                          <a:pt x="22729" y="8022"/>
                        </a:lnTo>
                        <a:lnTo>
                          <a:pt x="26740" y="1337"/>
                        </a:lnTo>
                        <a:lnTo>
                          <a:pt x="29414" y="1337"/>
                        </a:lnTo>
                        <a:lnTo>
                          <a:pt x="24066" y="9359"/>
                        </a:lnTo>
                        <a:lnTo>
                          <a:pt x="33425" y="24066"/>
                        </a:lnTo>
                        <a:lnTo>
                          <a:pt x="50806" y="24066"/>
                        </a:lnTo>
                        <a:lnTo>
                          <a:pt x="60165" y="8022"/>
                        </a:lnTo>
                        <a:lnTo>
                          <a:pt x="54817" y="1337"/>
                        </a:lnTo>
                        <a:lnTo>
                          <a:pt x="57491" y="1337"/>
                        </a:lnTo>
                        <a:lnTo>
                          <a:pt x="61502" y="8022"/>
                        </a:lnTo>
                        <a:lnTo>
                          <a:pt x="80220" y="6685"/>
                        </a:lnTo>
                        <a:lnTo>
                          <a:pt x="82894" y="0"/>
                        </a:lnTo>
                        <a:lnTo>
                          <a:pt x="0" y="267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31E48862-0390-83B7-EE8B-F6DE496765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55621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63ACEE0B-38E9-4D79-EC58-D45FC53EC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89046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9EF65839-8205-C877-4F71-B479720875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7D0384D3-1445-6DB0-87AD-2AB96AF4B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488771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8077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387A6426-4D53-91E9-06F5-119ED247589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770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88B9C2A8-9E82-DF4C-0317-7D5E0EDEFD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52219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9FCF915A-2A56-F0A3-A553-D5D6BFC553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798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E345A5BA-5503-28E1-F434-00BAA0AD79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545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5C6ADA07-38FB-0C23-72E8-F5711868B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2113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AAB7C45E-7752-F20C-7D0B-FA8908868B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4" name="Freeform: Shape 1233">
                    <a:extLst>
                      <a:ext uri="{FF2B5EF4-FFF2-40B4-BE49-F238E27FC236}">
                        <a16:creationId xmlns:a16="http://schemas.microsoft.com/office/drawing/2014/main" id="{81125848-83A2-FC26-0A3E-9863650EC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BFA06A71-B4B3-E5FD-D5DB-75F637F41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17636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8742166C-A49E-0F00-70BB-B471EF45EF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31897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89627667-3298-7642-60A8-EE9E4353F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1362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E057EF98-DFE4-1A29-0C8C-F0F52507B5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624E6B03-D97F-9ED9-4D55-83E077D40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23A7D59C-A6E3-B2D7-B8C0-ECF335F84F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9ED1A8B6-6E4B-0A5C-6498-30E032ED42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A9157DFF-AB62-F426-49E1-05365066F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EC481165-EF22-4402-007C-1521659A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8B9CA745-3FB2-F101-E8E2-69E69C926C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B24836B7-B949-3B65-AAD9-A6260F990F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0FD1EC66-E40C-8392-DF6F-DC54A73215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54284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67B37249-4D2D-1275-DBF3-518D8667C6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AECC1F0A-5C95-B910-4D26-EBAEC71EDA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76ACAE6C-8B55-7EA2-FF02-B389FE85F1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20EA9272-9900-AC82-AE35-21BCEAC33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3E8CB48E-ED57-DC96-28B8-1D3C1B2B02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329669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A146728E-519E-CC58-B65D-B3C7596DD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3100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C56AB2B4-3AE8-0C69-6F6E-8706743ED9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33367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73F3CD58-25E4-1C0B-A8B6-A83630EA29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301592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5" name="Freeform: Shape 1254">
                    <a:extLst>
                      <a:ext uri="{FF2B5EF4-FFF2-40B4-BE49-F238E27FC236}">
                        <a16:creationId xmlns:a16="http://schemas.microsoft.com/office/drawing/2014/main" id="{5FB2367F-19E0-6A41-C11E-825B3217B2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2975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CD24706A-B277-5527-BB9C-50133A6587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0025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5A6C876-0999-5633-69A3-DE8693C7F4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80708CCA-D5D9-01FE-52BD-2A0E9E2DE40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F7B21136-7D83-35FE-215B-AC5457F57F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457322E6-D7F4-B5D3-1018-3FA3C0E0A9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280200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641AAC88-0B0C-5C3D-B9A3-F005AB4606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1253139F-BC4A-7960-0C1E-97F9F1A85F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7F38A219-FD7E-21C8-7263-C5A269661A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27E7A0FE-F2AD-DC72-D6DE-8EB37654F0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24FA2DAA-99E0-0A94-DD44-351DE0B98B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CA7D5546-5073-69EF-8102-C13336D092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30A32822-FE94-BB08-32C4-83184FE9CA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94C87AD9-254C-3C37-019B-A6681E9DDE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F0475304-6B95-CADC-7A49-3F3358441B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603753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23885370-CB77-08A6-AB47-F5D8D175B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3A7CFDDB-DA1E-8A08-7D20-90D89B30C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89570F87-A28C-3146-9F45-39E27C6B00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D315275F-8A3E-D4AD-D41A-5B28B95340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4178AD1-3839-F936-3043-0148821E56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9AEFFB73-0062-B43E-1E44-B19B6A16F4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8870CDAC-BADC-AAC3-0110-F467685D16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2C01C6FF-46B5-868A-AB2A-8F4B13A13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E7F06F35-ED98-F469-D4BE-C158EA970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2D9E4C4A-952F-441F-38A2-4B51565A5C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0200BC49-6D2E-9727-6285-1491A6C4E7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5B16C2E-E6AC-22E4-0A63-6C07A7D7D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A4D0144D-E521-6AE4-6657-76BAC2B2E5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3" name="Graphic 2">
                  <a:extLst>
                    <a:ext uri="{FF2B5EF4-FFF2-40B4-BE49-F238E27FC236}">
                      <a16:creationId xmlns:a16="http://schemas.microsoft.com/office/drawing/2014/main" id="{A114056F-D2EC-AFDD-2CA0-6B02B0D8400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45665" y="3542251"/>
                  <a:ext cx="742032" cy="296813"/>
                  <a:chOff x="2545665" y="3542251"/>
                  <a:chExt cx="742032" cy="296813"/>
                </a:xfrm>
                <a:solidFill>
                  <a:srgbClr val="B7671D"/>
                </a:solidFill>
              </p:grpSpPr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10B76BE3-B93F-1923-51DB-4BBDC028ED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65E3648A-09AD-DB02-B257-CDAD4918B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D941A268-883F-FB3A-319A-9FD360A329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FCEAE385-9AE3-63B1-8C6D-B2F37EF81F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7332AEEC-97CD-5A49-DC85-35897145A7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BA3C291-88CA-4218-ECDF-E6A83C1D47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3D7CDB8C-EAD8-A9C6-A9F9-DD117AE81D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649686BB-00DD-E73D-EA3E-9E73FF3FF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F4AA156D-D6CA-0179-7641-CCF21845A0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81C19754-6838-E9C4-8549-3D8AFF18062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8DBE7C8-54C4-14F2-CEDB-70CEAE4D1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0DECFE69-5ADC-6DA5-DD35-AE158AD71B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9AFF471F-B706-0881-5E4F-69389EEDAC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295B30C9-6F67-C3CC-343D-E6D4F12E1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B732DC84-A9C1-505B-4772-5B681BB8A7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631FC397-DF3B-9CB4-541A-7977C5070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F9AB3275-8C20-3360-EC84-E1F91AF224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1C2EB01E-16A2-377E-070D-C8F9387836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8D98D9E3-6EB0-080B-B778-30CF2FFC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A708190D-FB8A-DAA4-2554-F16AFB8370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9D9D14B9-724C-9D86-76B0-2641AA2A03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8811B126-E1E1-9E07-E9FF-58BF2579EF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4DA1AA36-42CF-6E0E-4468-B52ECAB144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204D5DC5-CD74-0C94-9D34-805CEC3AAB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EF381DAB-AD78-C556-F531-034F2570B7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B6D3C29E-E5FA-92D0-7242-B6A39AB2FB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9276AD27-E291-357B-AC01-D3C581C2A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3AF635E7-785F-BDFC-B8CF-99174913F6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9D21BCE1-C57F-752E-68EB-94E74D697A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928871DD-6EA1-761A-F267-0C12092F60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BFA332A2-592F-932A-5FF7-A3682B8435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6321F053-EE0F-5079-F57B-CB558147C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49A2B205-CD89-DF88-7B08-184023D920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80FDBE26-63C3-EABA-EFE6-1D28211ED8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9605CF9C-CA72-9DBB-3891-C0A777DA7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8B843582-5B09-C36D-46E8-13D15065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A4A5B153-7477-C949-FDD1-169677F1F7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4894C441-8E1D-AD0E-3772-F7CF6524A6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54B61D72-51A4-D03A-F952-D8BE79E130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D38C7294-1722-2722-889A-2893672B08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E431921B-4B26-2903-C3DD-03D1EDC83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A80DB5DC-73B4-DBA6-5518-19ED856569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D0E37427-DA4C-123D-B84F-B191BFF02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4EE04931-9C82-77AF-20BA-4341764392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F5164421-4F69-49FF-2FB7-395FA4DA8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98FF6C80-A759-2799-7586-374ED7B8EC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F12DD093-F814-9988-A55F-33BBB759AD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66D61F02-791F-8DAF-BBC6-CD62AB9D8A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735ECC64-E334-C2FF-54E9-A2551B1266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A68D67F3-4E29-196A-A88D-177094C461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8FE939DA-5FCB-30EC-08E7-635092E22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D69F08EE-A602-A612-CD39-EF9893ECA8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BBF0C6B4-5321-22D5-D45B-A6B3FEA0AA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DFE886F4-8C7F-7CFA-9905-EB7B5F1F9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D99A619B-28C9-A221-D57F-F86D703830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A0CDA461-B54D-191A-AF0D-D68470BB4A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4D3BEEF4-DB05-43F5-4A91-3794DBB2AB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489473B4-A6C0-0E48-53BF-D4CE6A39A4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1425EEE9-446F-47A2-74BA-8B7A5FDA6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B9AF081B-BD87-2C33-1E6F-70CB361984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B159821-1B03-ED53-CC0A-C04D4248E7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2849B137-F995-A805-4D65-3AB7945466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757385C8-88FD-833D-2B76-1BBF4751D6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EBEA8197-F07A-EF91-56AC-1A6E9CA13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43B14512-63CC-5747-E8C2-F29164DE84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9F4D6957-1DCA-73F8-CAEB-52329E29FE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EEDE75FE-3D04-BA65-7662-4C6135F35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2C3CD5B3-BBD4-0F7B-283E-47920C5959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2F4775D4-59B2-A0DC-6D64-52D1B071B2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DD620918-658B-BF14-B413-73123363CC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534B8142-B21E-1C5F-67DB-597B87FACE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D4DF4B20-CB00-D053-DE0F-F7C035366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BCFCBFAF-A1CF-AA03-EA8C-C62288FE9F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A0F660AE-F01F-3E48-4E20-3E7B9BBFAF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B6C0D559-B17D-F64D-9A23-49B9F9B7E4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C0710AB8-FC83-4DC0-754B-F5227AEDE0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54EDDEF-5A44-B198-38DB-9AFE0BE55E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A2414D00-4291-7F7B-AB96-3D8C9EC96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6CAF8A60-172A-1C80-34C8-82203F0632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1E8EA155-3739-0B47-E32F-F59F2FAC5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4" name="Freeform: Shape 1363">
                    <a:extLst>
                      <a:ext uri="{FF2B5EF4-FFF2-40B4-BE49-F238E27FC236}">
                        <a16:creationId xmlns:a16="http://schemas.microsoft.com/office/drawing/2014/main" id="{D539E571-CCCD-C829-42D0-343D972EFA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E6C7565D-95D1-2612-E69B-6E80A2B942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48681300-7631-BBB6-C147-180094DAE4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7" name="Freeform: Shape 1366">
                    <a:extLst>
                      <a:ext uri="{FF2B5EF4-FFF2-40B4-BE49-F238E27FC236}">
                        <a16:creationId xmlns:a16="http://schemas.microsoft.com/office/drawing/2014/main" id="{AD23BE79-2FC2-5CE5-DABD-F0C867FA86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8" name="Freeform: Shape 1367">
                    <a:extLst>
                      <a:ext uri="{FF2B5EF4-FFF2-40B4-BE49-F238E27FC236}">
                        <a16:creationId xmlns:a16="http://schemas.microsoft.com/office/drawing/2014/main" id="{240E7E00-819F-E077-A778-EF3244BC4F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5328FDC9-27B9-BD95-731F-359CCAF0F1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155653CB-FC2A-9E69-C86A-130C36AFD7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FE4AD57B-5F46-5474-E325-1FF2980EF6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DDD2AFAC-FC07-3845-AC16-7664EBFFDB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F1D9F8F5-3E06-14FF-32E8-9F81D1B4A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D1E1F79A-BFAD-B2DE-F79C-99E0E651D9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56073596-6BD5-F15A-E2D8-2B47C8BA58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6" name="Freeform: Shape 1375">
                    <a:extLst>
                      <a:ext uri="{FF2B5EF4-FFF2-40B4-BE49-F238E27FC236}">
                        <a16:creationId xmlns:a16="http://schemas.microsoft.com/office/drawing/2014/main" id="{FD2AF15B-8F87-0959-8CAF-F1C3A082EF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B1C2F88A-FACE-BB52-5FAA-865E3A045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7C0538DE-CE70-D957-E9B8-33EE876A6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9" name="Freeform: Shape 1378">
                    <a:extLst>
                      <a:ext uri="{FF2B5EF4-FFF2-40B4-BE49-F238E27FC236}">
                        <a16:creationId xmlns:a16="http://schemas.microsoft.com/office/drawing/2014/main" id="{A92F9892-0EF5-5787-B031-ABB1591D36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48007A7B-58A5-F6A5-4A5A-1E4B742A7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74A02DCE-806A-6747-B653-A1C6660E74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C1E3A9E3-1B5D-C8FB-A3F7-C4E890518F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DDCF8631-5EAB-874F-82A6-DC7375FE35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DEC0FE79-FEA0-9683-9451-56E770A67C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5" name="Freeform: Shape 1384">
                    <a:extLst>
                      <a:ext uri="{FF2B5EF4-FFF2-40B4-BE49-F238E27FC236}">
                        <a16:creationId xmlns:a16="http://schemas.microsoft.com/office/drawing/2014/main" id="{C9E7C4F4-2531-8BE0-D76B-21E9F5DA3C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4FEF09A0-EF40-5618-6F96-39677679B7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7" name="Freeform: Shape 1386">
                    <a:extLst>
                      <a:ext uri="{FF2B5EF4-FFF2-40B4-BE49-F238E27FC236}">
                        <a16:creationId xmlns:a16="http://schemas.microsoft.com/office/drawing/2014/main" id="{98790E4D-2B17-1A88-C185-89E2C70747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E2DC7B40-E94E-F46B-F195-32994A81C9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ADEABC54-FD57-CBB3-B638-589871DD38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8351F31E-1B8C-9CC0-4FD7-1EEA486E78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C92B1EE2-CD55-4BEA-7B5F-41FC2403C7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7896BF71-FDE5-3F18-93A1-F6902B507E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A01EA076-D2B1-1DBD-CACA-6D86A8CD1D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C0FC36EE-F19A-76FE-74FD-FE269917AF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5" name="Freeform: Shape 1394">
                    <a:extLst>
                      <a:ext uri="{FF2B5EF4-FFF2-40B4-BE49-F238E27FC236}">
                        <a16:creationId xmlns:a16="http://schemas.microsoft.com/office/drawing/2014/main" id="{B70DF90F-3AC3-36D4-EA1E-AE8D0A1536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6" name="Freeform: Shape 1395">
                    <a:extLst>
                      <a:ext uri="{FF2B5EF4-FFF2-40B4-BE49-F238E27FC236}">
                        <a16:creationId xmlns:a16="http://schemas.microsoft.com/office/drawing/2014/main" id="{11D88539-239A-376C-6728-3D732B2B24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7" name="Freeform: Shape 1396">
                    <a:extLst>
                      <a:ext uri="{FF2B5EF4-FFF2-40B4-BE49-F238E27FC236}">
                        <a16:creationId xmlns:a16="http://schemas.microsoft.com/office/drawing/2014/main" id="{F9BE7AB1-F9EE-7462-098D-2DC2C214C9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8" name="Freeform: Shape 1397">
                    <a:extLst>
                      <a:ext uri="{FF2B5EF4-FFF2-40B4-BE49-F238E27FC236}">
                        <a16:creationId xmlns:a16="http://schemas.microsoft.com/office/drawing/2014/main" id="{039FA809-7DCB-12C0-24F6-5B96CC79B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9" name="Freeform: Shape 1398">
                    <a:extLst>
                      <a:ext uri="{FF2B5EF4-FFF2-40B4-BE49-F238E27FC236}">
                        <a16:creationId xmlns:a16="http://schemas.microsoft.com/office/drawing/2014/main" id="{544A3987-301A-F87C-B38E-9AABA43B3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0" name="Freeform: Shape 1399">
                    <a:extLst>
                      <a:ext uri="{FF2B5EF4-FFF2-40B4-BE49-F238E27FC236}">
                        <a16:creationId xmlns:a16="http://schemas.microsoft.com/office/drawing/2014/main" id="{71BA3D0F-9C97-1280-9696-D7E8E07DCC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1" name="Freeform: Shape 1400">
                    <a:extLst>
                      <a:ext uri="{FF2B5EF4-FFF2-40B4-BE49-F238E27FC236}">
                        <a16:creationId xmlns:a16="http://schemas.microsoft.com/office/drawing/2014/main" id="{70CC46F2-C7C6-A499-2416-5C18F7C5D0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2" name="Freeform: Shape 1401">
                    <a:extLst>
                      <a:ext uri="{FF2B5EF4-FFF2-40B4-BE49-F238E27FC236}">
                        <a16:creationId xmlns:a16="http://schemas.microsoft.com/office/drawing/2014/main" id="{178607C3-4574-D82E-9FA6-115F558413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3" name="Freeform: Shape 1402">
                    <a:extLst>
                      <a:ext uri="{FF2B5EF4-FFF2-40B4-BE49-F238E27FC236}">
                        <a16:creationId xmlns:a16="http://schemas.microsoft.com/office/drawing/2014/main" id="{64B80756-6506-D1D7-65B6-68595AC488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4" name="Freeform: Shape 1403">
                    <a:extLst>
                      <a:ext uri="{FF2B5EF4-FFF2-40B4-BE49-F238E27FC236}">
                        <a16:creationId xmlns:a16="http://schemas.microsoft.com/office/drawing/2014/main" id="{63413BE1-FFAB-AE2E-FC1B-0F74E7E12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5" name="Freeform: Shape 1404">
                    <a:extLst>
                      <a:ext uri="{FF2B5EF4-FFF2-40B4-BE49-F238E27FC236}">
                        <a16:creationId xmlns:a16="http://schemas.microsoft.com/office/drawing/2014/main" id="{6E412D55-9FF3-5868-A1EA-5EBBC231B7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6" name="Freeform: Shape 1405">
                    <a:extLst>
                      <a:ext uri="{FF2B5EF4-FFF2-40B4-BE49-F238E27FC236}">
                        <a16:creationId xmlns:a16="http://schemas.microsoft.com/office/drawing/2014/main" id="{13E58CBD-96B7-E8AF-8562-96A568EC43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7" name="Freeform: Shape 1406">
                    <a:extLst>
                      <a:ext uri="{FF2B5EF4-FFF2-40B4-BE49-F238E27FC236}">
                        <a16:creationId xmlns:a16="http://schemas.microsoft.com/office/drawing/2014/main" id="{B1DB4A73-6E42-A53B-BD68-7C464F3F4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8" name="Freeform: Shape 1407">
                    <a:extLst>
                      <a:ext uri="{FF2B5EF4-FFF2-40B4-BE49-F238E27FC236}">
                        <a16:creationId xmlns:a16="http://schemas.microsoft.com/office/drawing/2014/main" id="{E622B159-D762-01AE-1F15-1C0A8AB8B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9" name="Freeform: Shape 1408">
                    <a:extLst>
                      <a:ext uri="{FF2B5EF4-FFF2-40B4-BE49-F238E27FC236}">
                        <a16:creationId xmlns:a16="http://schemas.microsoft.com/office/drawing/2014/main" id="{58EB02ED-9551-5945-EC36-959395655A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265E6FEB-AF5E-63C3-0337-505C490000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1" name="Freeform: Shape 1410">
                    <a:extLst>
                      <a:ext uri="{FF2B5EF4-FFF2-40B4-BE49-F238E27FC236}">
                        <a16:creationId xmlns:a16="http://schemas.microsoft.com/office/drawing/2014/main" id="{7308480C-6087-2520-6021-A4192969F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82617E72-9FC5-1D76-9645-9D6E0CA0E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ABA463A7-5B21-5CB6-238B-903D47B59B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9486652F-4BC4-163C-8A9E-5AD2D36FB6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8C544AD4-6751-06F8-7C72-3F2138BAF3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5F38DC5F-953D-7615-456D-7D54760045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5BC732D9-9968-FE4A-D802-7C7A7B48AD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B616C857-A3C1-8AA7-90FB-CFD2D88E2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9" name="Freeform: Shape 1418">
                    <a:extLst>
                      <a:ext uri="{FF2B5EF4-FFF2-40B4-BE49-F238E27FC236}">
                        <a16:creationId xmlns:a16="http://schemas.microsoft.com/office/drawing/2014/main" id="{626469A6-CCB5-0807-7E3D-E3A356349D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A0B751B-18EA-5D03-9B3D-3E45A6AC4B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60708D52-15E2-C03C-72C9-AA08710FE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FDB15054-609C-1372-93B9-B08D77BA5B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123F9D10-B4A1-8204-84C1-CE06989DA9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2A123AC4-52FC-85C1-8C6F-F2F9D6CCCA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C70A7B17-32B3-077C-EB23-BB4F816442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26" name="Freeform: Shape 1425">
                  <a:extLst>
                    <a:ext uri="{FF2B5EF4-FFF2-40B4-BE49-F238E27FC236}">
                      <a16:creationId xmlns:a16="http://schemas.microsoft.com/office/drawing/2014/main" id="{B0E68359-5DAF-F6D0-B3ED-2039A3BC86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77478" y="3187947"/>
                  <a:ext cx="840970" cy="76208"/>
                </a:xfrm>
                <a:custGeom>
                  <a:avLst/>
                  <a:gdLst>
                    <a:gd name="connsiteX0" fmla="*/ 840970 w 840970"/>
                    <a:gd name="connsiteY0" fmla="*/ 54817 h 76208"/>
                    <a:gd name="connsiteX1" fmla="*/ 1337 w 840970"/>
                    <a:gd name="connsiteY1" fmla="*/ 76209 h 76208"/>
                    <a:gd name="connsiteX2" fmla="*/ 0 w 840970"/>
                    <a:gd name="connsiteY2" fmla="*/ 21392 h 76208"/>
                    <a:gd name="connsiteX3" fmla="*/ 839633 w 840970"/>
                    <a:gd name="connsiteY3" fmla="*/ 0 h 7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0" h="76208">
                      <a:moveTo>
                        <a:pt x="840970" y="54817"/>
                      </a:moveTo>
                      <a:lnTo>
                        <a:pt x="1337" y="76209"/>
                      </a:lnTo>
                      <a:lnTo>
                        <a:pt x="0" y="21392"/>
                      </a:lnTo>
                      <a:lnTo>
                        <a:pt x="839633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7" name="Freeform: Shape 1426">
                  <a:extLst>
                    <a:ext uri="{FF2B5EF4-FFF2-40B4-BE49-F238E27FC236}">
                      <a16:creationId xmlns:a16="http://schemas.microsoft.com/office/drawing/2014/main" id="{2C00F964-F849-8E66-EB7B-D836772C88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85489">
                  <a:off x="2478843" y="3234754"/>
                  <a:ext cx="840977" cy="18718"/>
                </a:xfrm>
                <a:custGeom>
                  <a:avLst/>
                  <a:gdLst>
                    <a:gd name="connsiteX0" fmla="*/ 0 w 840977"/>
                    <a:gd name="connsiteY0" fmla="*/ 0 h 18718"/>
                    <a:gd name="connsiteX1" fmla="*/ 840978 w 840977"/>
                    <a:gd name="connsiteY1" fmla="*/ 0 h 18718"/>
                    <a:gd name="connsiteX2" fmla="*/ 840978 w 840977"/>
                    <a:gd name="connsiteY2" fmla="*/ 18718 h 18718"/>
                    <a:gd name="connsiteX3" fmla="*/ 0 w 840977"/>
                    <a:gd name="connsiteY3" fmla="*/ 18718 h 18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7" h="18718">
                      <a:moveTo>
                        <a:pt x="0" y="0"/>
                      </a:moveTo>
                      <a:lnTo>
                        <a:pt x="840978" y="0"/>
                      </a:lnTo>
                      <a:lnTo>
                        <a:pt x="840978" y="18718"/>
                      </a:lnTo>
                      <a:lnTo>
                        <a:pt x="0" y="18718"/>
                      </a:lnTo>
                      <a:close/>
                    </a:path>
                  </a:pathLst>
                </a:custGeom>
                <a:solidFill>
                  <a:srgbClr val="C47627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8" name="Freeform: Shape 1427">
                  <a:extLst>
                    <a:ext uri="{FF2B5EF4-FFF2-40B4-BE49-F238E27FC236}">
                      <a16:creationId xmlns:a16="http://schemas.microsoft.com/office/drawing/2014/main" id="{CB56E28E-3679-DE8F-3B86-D06BEF9D1A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8870" y="3241427"/>
                  <a:ext cx="807545" cy="266062"/>
                </a:xfrm>
                <a:custGeom>
                  <a:avLst/>
                  <a:gdLst>
                    <a:gd name="connsiteX0" fmla="*/ 0 w 807545"/>
                    <a:gd name="connsiteY0" fmla="*/ 21392 h 266062"/>
                    <a:gd name="connsiteX1" fmla="*/ 8022 w 807545"/>
                    <a:gd name="connsiteY1" fmla="*/ 266062 h 266062"/>
                    <a:gd name="connsiteX2" fmla="*/ 406447 w 807545"/>
                    <a:gd name="connsiteY2" fmla="*/ 53480 h 266062"/>
                    <a:gd name="connsiteX3" fmla="*/ 807545 w 807545"/>
                    <a:gd name="connsiteY3" fmla="*/ 243333 h 266062"/>
                    <a:gd name="connsiteX4" fmla="*/ 799523 w 807545"/>
                    <a:gd name="connsiteY4" fmla="*/ 0 h 266062"/>
                    <a:gd name="connsiteX5" fmla="*/ 0 w 807545"/>
                    <a:gd name="connsiteY5" fmla="*/ 21392 h 26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545" h="266062">
                      <a:moveTo>
                        <a:pt x="0" y="21392"/>
                      </a:moveTo>
                      <a:lnTo>
                        <a:pt x="8022" y="266062"/>
                      </a:lnTo>
                      <a:cubicBezTo>
                        <a:pt x="8022" y="266062"/>
                        <a:pt x="84231" y="54817"/>
                        <a:pt x="406447" y="53480"/>
                      </a:cubicBezTo>
                      <a:cubicBezTo>
                        <a:pt x="728663" y="53480"/>
                        <a:pt x="807545" y="243333"/>
                        <a:pt x="807545" y="243333"/>
                      </a:cubicBezTo>
                      <a:lnTo>
                        <a:pt x="799523" y="0"/>
                      </a:lnTo>
                      <a:lnTo>
                        <a:pt x="0" y="21392"/>
                      </a:lnTo>
                      <a:close/>
                    </a:path>
                  </a:pathLst>
                </a:custGeom>
                <a:solidFill>
                  <a:srgbClr val="C47627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9" name="Graphic 2">
                <a:extLst>
                  <a:ext uri="{FF2B5EF4-FFF2-40B4-BE49-F238E27FC236}">
                    <a16:creationId xmlns:a16="http://schemas.microsoft.com/office/drawing/2014/main" id="{170ABB46-875B-13BB-3AC4-03C19FEE76B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15976" y="3171643"/>
                <a:ext cx="213379" cy="128611"/>
                <a:chOff x="2415976" y="3171643"/>
                <a:chExt cx="213379" cy="128611"/>
              </a:xfrm>
            </p:grpSpPr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68B7945-8B23-C7DD-A5F5-3AA046FE2C9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29803" y="3171643"/>
                  <a:ext cx="123042" cy="103220"/>
                </a:xfrm>
                <a:custGeom>
                  <a:avLst/>
                  <a:gdLst>
                    <a:gd name="connsiteX0" fmla="*/ 880 w 123042"/>
                    <a:gd name="connsiteY0" fmla="*/ 79143 h 103220"/>
                    <a:gd name="connsiteX1" fmla="*/ 95807 w 123042"/>
                    <a:gd name="connsiteY1" fmla="*/ 260 h 103220"/>
                    <a:gd name="connsiteX2" fmla="*/ 118536 w 123042"/>
                    <a:gd name="connsiteY2" fmla="*/ 80479 h 103220"/>
                    <a:gd name="connsiteX3" fmla="*/ 42327 w 123042"/>
                    <a:gd name="connsiteY3" fmla="*/ 103209 h 103220"/>
                    <a:gd name="connsiteX4" fmla="*/ 880 w 123042"/>
                    <a:gd name="connsiteY4" fmla="*/ 79143 h 10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042" h="103220">
                      <a:moveTo>
                        <a:pt x="880" y="79143"/>
                      </a:moveTo>
                      <a:cubicBezTo>
                        <a:pt x="880" y="79143"/>
                        <a:pt x="69067" y="2934"/>
                        <a:pt x="95807" y="260"/>
                      </a:cubicBezTo>
                      <a:cubicBezTo>
                        <a:pt x="126558" y="-5088"/>
                        <a:pt x="126558" y="73794"/>
                        <a:pt x="118536" y="80479"/>
                      </a:cubicBezTo>
                      <a:cubicBezTo>
                        <a:pt x="98481" y="96524"/>
                        <a:pt x="42327" y="103209"/>
                        <a:pt x="42327" y="103209"/>
                      </a:cubicBezTo>
                      <a:cubicBezTo>
                        <a:pt x="42327" y="103209"/>
                        <a:pt x="-7142" y="104546"/>
                        <a:pt x="880" y="7914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1" name="Freeform: Shape 1430">
                  <a:extLst>
                    <a:ext uri="{FF2B5EF4-FFF2-40B4-BE49-F238E27FC236}">
                      <a16:creationId xmlns:a16="http://schemas.microsoft.com/office/drawing/2014/main" id="{0E7864F4-F9C0-5080-FD7E-98A367CDA1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4167" y="3172295"/>
                  <a:ext cx="105188" cy="39938"/>
                </a:xfrm>
                <a:custGeom>
                  <a:avLst/>
                  <a:gdLst>
                    <a:gd name="connsiteX0" fmla="*/ 1443 w 105188"/>
                    <a:gd name="connsiteY0" fmla="*/ 945 h 39938"/>
                    <a:gd name="connsiteX1" fmla="*/ 70966 w 105188"/>
                    <a:gd name="connsiteY1" fmla="*/ 7630 h 39938"/>
                    <a:gd name="connsiteX2" fmla="*/ 104391 w 105188"/>
                    <a:gd name="connsiteY2" fmla="*/ 37044 h 39938"/>
                    <a:gd name="connsiteX3" fmla="*/ 60270 w 105188"/>
                    <a:gd name="connsiteY3" fmla="*/ 25011 h 39938"/>
                    <a:gd name="connsiteX4" fmla="*/ 13475 w 105188"/>
                    <a:gd name="connsiteY4" fmla="*/ 25011 h 39938"/>
                    <a:gd name="connsiteX5" fmla="*/ 1443 w 105188"/>
                    <a:gd name="connsiteY5" fmla="*/ 945 h 39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188" h="39938">
                      <a:moveTo>
                        <a:pt x="1443" y="945"/>
                      </a:moveTo>
                      <a:cubicBezTo>
                        <a:pt x="6790" y="-392"/>
                        <a:pt x="54922" y="-1729"/>
                        <a:pt x="70966" y="7630"/>
                      </a:cubicBezTo>
                      <a:cubicBezTo>
                        <a:pt x="87010" y="16989"/>
                        <a:pt x="109739" y="33033"/>
                        <a:pt x="104391" y="37044"/>
                      </a:cubicBezTo>
                      <a:cubicBezTo>
                        <a:pt x="99043" y="41055"/>
                        <a:pt x="89684" y="43729"/>
                        <a:pt x="60270" y="25011"/>
                      </a:cubicBezTo>
                      <a:lnTo>
                        <a:pt x="13475" y="25011"/>
                      </a:lnTo>
                      <a:cubicBezTo>
                        <a:pt x="13475" y="23674"/>
                        <a:pt x="-5242" y="2282"/>
                        <a:pt x="1443" y="945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2" name="Freeform: Shape 1431">
                  <a:extLst>
                    <a:ext uri="{FF2B5EF4-FFF2-40B4-BE49-F238E27FC236}">
                      <a16:creationId xmlns:a16="http://schemas.microsoft.com/office/drawing/2014/main" id="{37A6B36F-1D09-42E3-7EFD-1A978E579EE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8339" y="3197306"/>
                  <a:ext cx="53503" cy="29110"/>
                </a:xfrm>
                <a:custGeom>
                  <a:avLst/>
                  <a:gdLst>
                    <a:gd name="connsiteX0" fmla="*/ 0 w 53503"/>
                    <a:gd name="connsiteY0" fmla="*/ 0 h 29110"/>
                    <a:gd name="connsiteX1" fmla="*/ 53480 w 53503"/>
                    <a:gd name="connsiteY1" fmla="*/ 21392 h 29110"/>
                    <a:gd name="connsiteX2" fmla="*/ 2674 w 53503"/>
                    <a:gd name="connsiteY2" fmla="*/ 21392 h 29110"/>
                    <a:gd name="connsiteX3" fmla="*/ 0 w 53503"/>
                    <a:gd name="connsiteY3" fmla="*/ 0 h 29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03" h="29110">
                      <a:moveTo>
                        <a:pt x="0" y="0"/>
                      </a:moveTo>
                      <a:cubicBezTo>
                        <a:pt x="0" y="0"/>
                        <a:pt x="54817" y="9359"/>
                        <a:pt x="53480" y="21392"/>
                      </a:cubicBezTo>
                      <a:cubicBezTo>
                        <a:pt x="52143" y="34762"/>
                        <a:pt x="28077" y="28077"/>
                        <a:pt x="2674" y="2139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3" name="Freeform: Shape 1432">
                  <a:extLst>
                    <a:ext uri="{FF2B5EF4-FFF2-40B4-BE49-F238E27FC236}">
                      <a16:creationId xmlns:a16="http://schemas.microsoft.com/office/drawing/2014/main" id="{55E8F8C3-4C4C-5A96-08C5-1551347F9B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7002" y="3218698"/>
                  <a:ext cx="45457" cy="27584"/>
                </a:xfrm>
                <a:custGeom>
                  <a:avLst/>
                  <a:gdLst>
                    <a:gd name="connsiteX0" fmla="*/ 0 w 45457"/>
                    <a:gd name="connsiteY0" fmla="*/ 0 h 27584"/>
                    <a:gd name="connsiteX1" fmla="*/ 45458 w 45457"/>
                    <a:gd name="connsiteY1" fmla="*/ 18718 h 27584"/>
                    <a:gd name="connsiteX2" fmla="*/ 4011 w 45457"/>
                    <a:gd name="connsiteY2" fmla="*/ 21392 h 27584"/>
                    <a:gd name="connsiteX3" fmla="*/ 0 w 45457"/>
                    <a:gd name="connsiteY3" fmla="*/ 0 h 27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457" h="27584">
                      <a:moveTo>
                        <a:pt x="0" y="0"/>
                      </a:moveTo>
                      <a:cubicBezTo>
                        <a:pt x="16044" y="5348"/>
                        <a:pt x="44121" y="8022"/>
                        <a:pt x="45458" y="18718"/>
                      </a:cubicBezTo>
                      <a:cubicBezTo>
                        <a:pt x="45458" y="30751"/>
                        <a:pt x="28077" y="29414"/>
                        <a:pt x="4011" y="21392"/>
                      </a:cubicBezTo>
                      <a:cubicBezTo>
                        <a:pt x="2674" y="20055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4" name="Freeform: Shape 1433">
                  <a:extLst>
                    <a:ext uri="{FF2B5EF4-FFF2-40B4-BE49-F238E27FC236}">
                      <a16:creationId xmlns:a16="http://schemas.microsoft.com/office/drawing/2014/main" id="{3CAA679D-A8A2-2811-4DE3-C84CE95922E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2991" y="3238753"/>
                  <a:ext cx="37435" cy="21570"/>
                </a:xfrm>
                <a:custGeom>
                  <a:avLst/>
                  <a:gdLst>
                    <a:gd name="connsiteX0" fmla="*/ 0 w 37435"/>
                    <a:gd name="connsiteY0" fmla="*/ 0 h 21570"/>
                    <a:gd name="connsiteX1" fmla="*/ 37436 w 37435"/>
                    <a:gd name="connsiteY1" fmla="*/ 14707 h 21570"/>
                    <a:gd name="connsiteX2" fmla="*/ 2674 w 37435"/>
                    <a:gd name="connsiteY2" fmla="*/ 17381 h 21570"/>
                    <a:gd name="connsiteX3" fmla="*/ 0 w 37435"/>
                    <a:gd name="connsiteY3" fmla="*/ 0 h 21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35" h="21570">
                      <a:moveTo>
                        <a:pt x="0" y="0"/>
                      </a:moveTo>
                      <a:cubicBezTo>
                        <a:pt x="12033" y="5348"/>
                        <a:pt x="37436" y="6685"/>
                        <a:pt x="37436" y="14707"/>
                      </a:cubicBezTo>
                      <a:cubicBezTo>
                        <a:pt x="37436" y="24066"/>
                        <a:pt x="22729" y="22729"/>
                        <a:pt x="2674" y="17381"/>
                      </a:cubicBezTo>
                      <a:cubicBezTo>
                        <a:pt x="2674" y="17381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5" name="Freeform: Shape 1434">
                  <a:extLst>
                    <a:ext uri="{FF2B5EF4-FFF2-40B4-BE49-F238E27FC236}">
                      <a16:creationId xmlns:a16="http://schemas.microsoft.com/office/drawing/2014/main" id="{6BE8D8CD-EBFA-10D0-BFF2-716B104CB8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15976" y="3246775"/>
                  <a:ext cx="60164" cy="53479"/>
                </a:xfrm>
                <a:custGeom>
                  <a:avLst/>
                  <a:gdLst>
                    <a:gd name="connsiteX0" fmla="*/ 52143 w 60164"/>
                    <a:gd name="connsiteY0" fmla="*/ 53480 h 53479"/>
                    <a:gd name="connsiteX1" fmla="*/ 60165 w 60164"/>
                    <a:gd name="connsiteY1" fmla="*/ 32088 h 53479"/>
                    <a:gd name="connsiteX2" fmla="*/ 10696 w 60164"/>
                    <a:gd name="connsiteY2" fmla="*/ 0 h 53479"/>
                    <a:gd name="connsiteX3" fmla="*/ 0 w 60164"/>
                    <a:gd name="connsiteY3" fmla="*/ 20055 h 53479"/>
                    <a:gd name="connsiteX4" fmla="*/ 52143 w 60164"/>
                    <a:gd name="connsiteY4" fmla="*/ 53480 h 5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53479">
                      <a:moveTo>
                        <a:pt x="52143" y="53480"/>
                      </a:moveTo>
                      <a:lnTo>
                        <a:pt x="60165" y="32088"/>
                      </a:lnTo>
                      <a:cubicBezTo>
                        <a:pt x="41447" y="2674"/>
                        <a:pt x="10696" y="0"/>
                        <a:pt x="10696" y="0"/>
                      </a:cubicBezTo>
                      <a:lnTo>
                        <a:pt x="0" y="20055"/>
                      </a:lnTo>
                      <a:cubicBezTo>
                        <a:pt x="14707" y="25403"/>
                        <a:pt x="38773" y="40110"/>
                        <a:pt x="52143" y="5348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EB8191B2-7F11-F17C-CE20-2B99591CA5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1713" y="3170318"/>
                <a:ext cx="35819" cy="21639"/>
              </a:xfrm>
              <a:custGeom>
                <a:avLst/>
                <a:gdLst>
                  <a:gd name="connsiteX0" fmla="*/ 9079 w 35819"/>
                  <a:gd name="connsiteY0" fmla="*/ 21640 h 21639"/>
                  <a:gd name="connsiteX1" fmla="*/ 2394 w 35819"/>
                  <a:gd name="connsiteY1" fmla="*/ 1585 h 21639"/>
                  <a:gd name="connsiteX2" fmla="*/ 35819 w 35819"/>
                  <a:gd name="connsiteY2" fmla="*/ 20303 h 21639"/>
                  <a:gd name="connsiteX3" fmla="*/ 9079 w 35819"/>
                  <a:gd name="connsiteY3" fmla="*/ 21640 h 2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19" h="21639">
                    <a:moveTo>
                      <a:pt x="9079" y="21640"/>
                    </a:moveTo>
                    <a:cubicBezTo>
                      <a:pt x="9079" y="21640"/>
                      <a:pt x="-5628" y="5596"/>
                      <a:pt x="2394" y="1585"/>
                    </a:cubicBezTo>
                    <a:cubicBezTo>
                      <a:pt x="14427" y="-5100"/>
                      <a:pt x="27797" y="10944"/>
                      <a:pt x="35819" y="20303"/>
                    </a:cubicBezTo>
                    <a:lnTo>
                      <a:pt x="9079" y="21640"/>
                    </a:lnTo>
                    <a:close/>
                  </a:path>
                </a:pathLst>
              </a:custGeom>
              <a:solidFill>
                <a:srgbClr val="F3BD8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37" name="Graphic 2">
                <a:extLst>
                  <a:ext uri="{FF2B5EF4-FFF2-40B4-BE49-F238E27FC236}">
                    <a16:creationId xmlns:a16="http://schemas.microsoft.com/office/drawing/2014/main" id="{B73A2131-113D-B804-2CBC-583FDEF393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239233" y="3161527"/>
                <a:ext cx="94707" cy="92244"/>
                <a:chOff x="3239233" y="3161527"/>
                <a:chExt cx="94707" cy="92244"/>
              </a:xfrm>
              <a:solidFill>
                <a:srgbClr val="F3BD83"/>
              </a:solidFill>
            </p:grpSpPr>
            <p:sp>
              <p:nvSpPr>
                <p:cNvPr id="1438" name="Freeform: Shape 1437">
                  <a:extLst>
                    <a:ext uri="{FF2B5EF4-FFF2-40B4-BE49-F238E27FC236}">
                      <a16:creationId xmlns:a16="http://schemas.microsoft.com/office/drawing/2014/main" id="{05E5FCEC-673F-857A-9897-6CEC3BE57B3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39233" y="3161527"/>
                  <a:ext cx="81267" cy="43048"/>
                </a:xfrm>
                <a:custGeom>
                  <a:avLst/>
                  <a:gdLst>
                    <a:gd name="connsiteX0" fmla="*/ 77879 w 81267"/>
                    <a:gd name="connsiteY0" fmla="*/ 2354 h 43048"/>
                    <a:gd name="connsiteX1" fmla="*/ 36432 w 81267"/>
                    <a:gd name="connsiteY1" fmla="*/ 17061 h 43048"/>
                    <a:gd name="connsiteX2" fmla="*/ 333 w 81267"/>
                    <a:gd name="connsiteY2" fmla="*/ 39790 h 43048"/>
                    <a:gd name="connsiteX3" fmla="*/ 47128 w 81267"/>
                    <a:gd name="connsiteY3" fmla="*/ 31768 h 43048"/>
                    <a:gd name="connsiteX4" fmla="*/ 77879 w 81267"/>
                    <a:gd name="connsiteY4" fmla="*/ 2354 h 43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267" h="43048">
                      <a:moveTo>
                        <a:pt x="77879" y="2354"/>
                      </a:moveTo>
                      <a:cubicBezTo>
                        <a:pt x="68520" y="-7005"/>
                        <a:pt x="43117" y="14387"/>
                        <a:pt x="36432" y="17061"/>
                      </a:cubicBezTo>
                      <a:cubicBezTo>
                        <a:pt x="29747" y="19735"/>
                        <a:pt x="-3678" y="30431"/>
                        <a:pt x="333" y="39790"/>
                      </a:cubicBezTo>
                      <a:cubicBezTo>
                        <a:pt x="4344" y="49149"/>
                        <a:pt x="40443" y="35779"/>
                        <a:pt x="47128" y="31768"/>
                      </a:cubicBezTo>
                      <a:cubicBezTo>
                        <a:pt x="55150" y="29094"/>
                        <a:pt x="92586" y="17061"/>
                        <a:pt x="77879" y="235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9" name="Freeform: Shape 1438">
                  <a:extLst>
                    <a:ext uri="{FF2B5EF4-FFF2-40B4-BE49-F238E27FC236}">
                      <a16:creationId xmlns:a16="http://schemas.microsoft.com/office/drawing/2014/main" id="{5A1FBD75-28A4-0F4C-74FA-EF7253CFA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40775" y="3182802"/>
                  <a:ext cx="93164" cy="42050"/>
                </a:xfrm>
                <a:custGeom>
                  <a:avLst/>
                  <a:gdLst>
                    <a:gd name="connsiteX0" fmla="*/ 91043 w 93164"/>
                    <a:gd name="connsiteY0" fmla="*/ 2471 h 42050"/>
                    <a:gd name="connsiteX1" fmla="*/ 44248 w 93164"/>
                    <a:gd name="connsiteY1" fmla="*/ 15840 h 42050"/>
                    <a:gd name="connsiteX2" fmla="*/ 128 w 93164"/>
                    <a:gd name="connsiteY2" fmla="*/ 38569 h 42050"/>
                    <a:gd name="connsiteX3" fmla="*/ 53608 w 93164"/>
                    <a:gd name="connsiteY3" fmla="*/ 31885 h 42050"/>
                    <a:gd name="connsiteX4" fmla="*/ 91043 w 93164"/>
                    <a:gd name="connsiteY4" fmla="*/ 2471 h 42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64" h="42050">
                      <a:moveTo>
                        <a:pt x="91043" y="2471"/>
                      </a:moveTo>
                      <a:cubicBezTo>
                        <a:pt x="83022" y="-6888"/>
                        <a:pt x="50933" y="13167"/>
                        <a:pt x="44248" y="15840"/>
                      </a:cubicBezTo>
                      <a:cubicBezTo>
                        <a:pt x="37563" y="18515"/>
                        <a:pt x="-2546" y="29210"/>
                        <a:pt x="128" y="38569"/>
                      </a:cubicBezTo>
                      <a:cubicBezTo>
                        <a:pt x="2802" y="47929"/>
                        <a:pt x="45586" y="35895"/>
                        <a:pt x="53608" y="31885"/>
                      </a:cubicBezTo>
                      <a:cubicBezTo>
                        <a:pt x="60293" y="29210"/>
                        <a:pt x="103077" y="17177"/>
                        <a:pt x="91043" y="2471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0" name="Freeform: Shape 1439">
                  <a:extLst>
                    <a:ext uri="{FF2B5EF4-FFF2-40B4-BE49-F238E27FC236}">
                      <a16:creationId xmlns:a16="http://schemas.microsoft.com/office/drawing/2014/main" id="{2399E374-05AB-085D-84CC-7C05E000277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51562" y="3206253"/>
                  <a:ext cx="80877" cy="35822"/>
                </a:xfrm>
                <a:custGeom>
                  <a:avLst/>
                  <a:gdLst>
                    <a:gd name="connsiteX0" fmla="*/ 80256 w 80877"/>
                    <a:gd name="connsiteY0" fmla="*/ 4423 h 35822"/>
                    <a:gd name="connsiteX1" fmla="*/ 41483 w 80877"/>
                    <a:gd name="connsiteY1" fmla="*/ 11108 h 35822"/>
                    <a:gd name="connsiteX2" fmla="*/ 36 w 80877"/>
                    <a:gd name="connsiteY2" fmla="*/ 31163 h 35822"/>
                    <a:gd name="connsiteX3" fmla="*/ 48168 w 80877"/>
                    <a:gd name="connsiteY3" fmla="*/ 28489 h 35822"/>
                    <a:gd name="connsiteX4" fmla="*/ 80256 w 80877"/>
                    <a:gd name="connsiteY4" fmla="*/ 4423 h 3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877" h="35822">
                      <a:moveTo>
                        <a:pt x="80256" y="4423"/>
                      </a:moveTo>
                      <a:cubicBezTo>
                        <a:pt x="77582" y="-7611"/>
                        <a:pt x="48168" y="8434"/>
                        <a:pt x="41483" y="11108"/>
                      </a:cubicBezTo>
                      <a:cubicBezTo>
                        <a:pt x="34798" y="12444"/>
                        <a:pt x="-1300" y="20466"/>
                        <a:pt x="36" y="31163"/>
                      </a:cubicBezTo>
                      <a:cubicBezTo>
                        <a:pt x="1373" y="41858"/>
                        <a:pt x="41483" y="31163"/>
                        <a:pt x="48168" y="28489"/>
                      </a:cubicBezTo>
                      <a:cubicBezTo>
                        <a:pt x="54853" y="25814"/>
                        <a:pt x="85604" y="20466"/>
                        <a:pt x="80256" y="442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1" name="Freeform: Shape 1440">
                  <a:extLst>
                    <a:ext uri="{FF2B5EF4-FFF2-40B4-BE49-F238E27FC236}">
                      <a16:creationId xmlns:a16="http://schemas.microsoft.com/office/drawing/2014/main" id="{00F4F0D1-9DEB-1365-C3DF-78D8C43D96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66305" y="3231967"/>
                  <a:ext cx="61558" cy="21804"/>
                </a:xfrm>
                <a:custGeom>
                  <a:avLst/>
                  <a:gdLst>
                    <a:gd name="connsiteX0" fmla="*/ 61502 w 61558"/>
                    <a:gd name="connsiteY0" fmla="*/ 4112 h 21804"/>
                    <a:gd name="connsiteX1" fmla="*/ 32088 w 61558"/>
                    <a:gd name="connsiteY1" fmla="*/ 5449 h 21804"/>
                    <a:gd name="connsiteX2" fmla="*/ 0 w 61558"/>
                    <a:gd name="connsiteY2" fmla="*/ 17482 h 21804"/>
                    <a:gd name="connsiteX3" fmla="*/ 36099 w 61558"/>
                    <a:gd name="connsiteY3" fmla="*/ 18819 h 21804"/>
                    <a:gd name="connsiteX4" fmla="*/ 61502 w 61558"/>
                    <a:gd name="connsiteY4" fmla="*/ 4112 h 2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558" h="21804">
                      <a:moveTo>
                        <a:pt x="61502" y="4112"/>
                      </a:moveTo>
                      <a:cubicBezTo>
                        <a:pt x="60165" y="-5247"/>
                        <a:pt x="36099" y="4112"/>
                        <a:pt x="32088" y="5449"/>
                      </a:cubicBezTo>
                      <a:cubicBezTo>
                        <a:pt x="26740" y="6786"/>
                        <a:pt x="0" y="9460"/>
                        <a:pt x="0" y="17482"/>
                      </a:cubicBezTo>
                      <a:cubicBezTo>
                        <a:pt x="0" y="25504"/>
                        <a:pt x="29414" y="20155"/>
                        <a:pt x="36099" y="18819"/>
                      </a:cubicBezTo>
                      <a:cubicBezTo>
                        <a:pt x="40110" y="18819"/>
                        <a:pt x="62839" y="17482"/>
                        <a:pt x="61502" y="4112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758C7ACA-90AC-C120-410A-B7A8009966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428" y="3298917"/>
                <a:ext cx="989376" cy="585991"/>
              </a:xfrm>
              <a:custGeom>
                <a:avLst/>
                <a:gdLst>
                  <a:gd name="connsiteX0" fmla="*/ 980018 w 989376"/>
                  <a:gd name="connsiteY0" fmla="*/ 0 h 585991"/>
                  <a:gd name="connsiteX1" fmla="*/ 775457 w 989376"/>
                  <a:gd name="connsiteY1" fmla="*/ 397088 h 585991"/>
                  <a:gd name="connsiteX2" fmla="*/ 628388 w 989376"/>
                  <a:gd name="connsiteY2" fmla="*/ 537472 h 585991"/>
                  <a:gd name="connsiteX3" fmla="*/ 0 w 989376"/>
                  <a:gd name="connsiteY3" fmla="*/ 76209 h 585991"/>
                  <a:gd name="connsiteX4" fmla="*/ 632399 w 989376"/>
                  <a:gd name="connsiteY4" fmla="*/ 572234 h 585991"/>
                  <a:gd name="connsiteX5" fmla="*/ 779468 w 989376"/>
                  <a:gd name="connsiteY5" fmla="*/ 431850 h 585991"/>
                  <a:gd name="connsiteX6" fmla="*/ 989377 w 989376"/>
                  <a:gd name="connsiteY6" fmla="*/ 16044 h 585991"/>
                  <a:gd name="connsiteX7" fmla="*/ 980018 w 989376"/>
                  <a:gd name="connsiteY7" fmla="*/ 0 h 58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376" h="585991">
                    <a:moveTo>
                      <a:pt x="980018" y="0"/>
                    </a:moveTo>
                    <a:cubicBezTo>
                      <a:pt x="958626" y="60165"/>
                      <a:pt x="874395" y="258040"/>
                      <a:pt x="775457" y="397088"/>
                    </a:cubicBezTo>
                    <a:cubicBezTo>
                      <a:pt x="744706" y="441209"/>
                      <a:pt x="683205" y="510732"/>
                      <a:pt x="628388" y="537472"/>
                    </a:cubicBezTo>
                    <a:cubicBezTo>
                      <a:pt x="532124" y="623040"/>
                      <a:pt x="52143" y="295476"/>
                      <a:pt x="0" y="76209"/>
                    </a:cubicBezTo>
                    <a:cubicBezTo>
                      <a:pt x="4011" y="292802"/>
                      <a:pt x="530787" y="661813"/>
                      <a:pt x="632399" y="572234"/>
                    </a:cubicBezTo>
                    <a:cubicBezTo>
                      <a:pt x="687216" y="546832"/>
                      <a:pt x="748717" y="475970"/>
                      <a:pt x="779468" y="431850"/>
                    </a:cubicBezTo>
                    <a:cubicBezTo>
                      <a:pt x="894450" y="268736"/>
                      <a:pt x="989377" y="28077"/>
                      <a:pt x="989377" y="16044"/>
                    </a:cubicBezTo>
                    <a:cubicBezTo>
                      <a:pt x="989377" y="10696"/>
                      <a:pt x="985366" y="5348"/>
                      <a:pt x="980018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E7765476-23E5-70B0-A24A-E4FA5EEE8ED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856" y="4311023"/>
                <a:ext cx="230047" cy="381043"/>
              </a:xfrm>
              <a:custGeom>
                <a:avLst/>
                <a:gdLst>
                  <a:gd name="connsiteX0" fmla="*/ 8106 w 230047"/>
                  <a:gd name="connsiteY0" fmla="*/ 0 h 381043"/>
                  <a:gd name="connsiteX1" fmla="*/ 230047 w 230047"/>
                  <a:gd name="connsiteY1" fmla="*/ 8022 h 381043"/>
                  <a:gd name="connsiteX2" fmla="*/ 203307 w 230047"/>
                  <a:gd name="connsiteY2" fmla="*/ 354304 h 381043"/>
                  <a:gd name="connsiteX3" fmla="*/ 49553 w 230047"/>
                  <a:gd name="connsiteY3" fmla="*/ 381044 h 381043"/>
                  <a:gd name="connsiteX4" fmla="*/ 8106 w 230047"/>
                  <a:gd name="connsiteY4" fmla="*/ 0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047" h="381043">
                    <a:moveTo>
                      <a:pt x="8106" y="0"/>
                    </a:moveTo>
                    <a:lnTo>
                      <a:pt x="230047" y="8022"/>
                    </a:lnTo>
                    <a:cubicBezTo>
                      <a:pt x="230047" y="8022"/>
                      <a:pt x="223362" y="346282"/>
                      <a:pt x="203307" y="354304"/>
                    </a:cubicBezTo>
                    <a:cubicBezTo>
                      <a:pt x="183252" y="362326"/>
                      <a:pt x="49553" y="381044"/>
                      <a:pt x="49553" y="381044"/>
                    </a:cubicBezTo>
                    <a:cubicBezTo>
                      <a:pt x="49553" y="381044"/>
                      <a:pt x="-23982" y="145732"/>
                      <a:pt x="8106" y="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409E4532-E4B2-CE84-9E70-BA3649E0AC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77411" y="4324393"/>
                <a:ext cx="103445" cy="369010"/>
              </a:xfrm>
              <a:custGeom>
                <a:avLst/>
                <a:gdLst>
                  <a:gd name="connsiteX0" fmla="*/ 101129 w 103445"/>
                  <a:gd name="connsiteY0" fmla="*/ 4011 h 369010"/>
                  <a:gd name="connsiteX1" fmla="*/ 854 w 103445"/>
                  <a:gd name="connsiteY1" fmla="*/ 0 h 369010"/>
                  <a:gd name="connsiteX2" fmla="*/ 6202 w 103445"/>
                  <a:gd name="connsiteY2" fmla="*/ 344945 h 369010"/>
                  <a:gd name="connsiteX3" fmla="*/ 74389 w 103445"/>
                  <a:gd name="connsiteY3" fmla="*/ 369011 h 369010"/>
                  <a:gd name="connsiteX4" fmla="*/ 101129 w 103445"/>
                  <a:gd name="connsiteY4" fmla="*/ 4011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445" h="369010">
                    <a:moveTo>
                      <a:pt x="101129" y="4011"/>
                    </a:moveTo>
                    <a:lnTo>
                      <a:pt x="854" y="0"/>
                    </a:lnTo>
                    <a:cubicBezTo>
                      <a:pt x="854" y="0"/>
                      <a:pt x="-3157" y="338260"/>
                      <a:pt x="6202" y="344945"/>
                    </a:cubicBezTo>
                    <a:cubicBezTo>
                      <a:pt x="15561" y="351630"/>
                      <a:pt x="74389" y="369011"/>
                      <a:pt x="74389" y="369011"/>
                    </a:cubicBezTo>
                    <a:cubicBezTo>
                      <a:pt x="74389" y="369011"/>
                      <a:pt x="113162" y="149744"/>
                      <a:pt x="101129" y="4011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85001A73-0173-0B03-9EF4-EBBCFB20F7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741" y="4309686"/>
                <a:ext cx="210107" cy="381043"/>
              </a:xfrm>
              <a:custGeom>
                <a:avLst/>
                <a:gdLst>
                  <a:gd name="connsiteX0" fmla="*/ 79082 w 210107"/>
                  <a:gd name="connsiteY0" fmla="*/ 352967 h 381043"/>
                  <a:gd name="connsiteX1" fmla="*/ 33624 w 210107"/>
                  <a:gd name="connsiteY1" fmla="*/ 1337 h 381043"/>
                  <a:gd name="connsiteX2" fmla="*/ 8221 w 210107"/>
                  <a:gd name="connsiteY2" fmla="*/ 0 h 381043"/>
                  <a:gd name="connsiteX3" fmla="*/ 48331 w 210107"/>
                  <a:gd name="connsiteY3" fmla="*/ 381044 h 381043"/>
                  <a:gd name="connsiteX4" fmla="*/ 202085 w 210107"/>
                  <a:gd name="connsiteY4" fmla="*/ 354304 h 381043"/>
                  <a:gd name="connsiteX5" fmla="*/ 210107 w 210107"/>
                  <a:gd name="connsiteY5" fmla="*/ 331575 h 381043"/>
                  <a:gd name="connsiteX6" fmla="*/ 79082 w 210107"/>
                  <a:gd name="connsiteY6" fmla="*/ 352967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107" h="381043">
                    <a:moveTo>
                      <a:pt x="79082" y="352967"/>
                    </a:moveTo>
                    <a:cubicBezTo>
                      <a:pt x="79082" y="352967"/>
                      <a:pt x="14906" y="147070"/>
                      <a:pt x="33624" y="1337"/>
                    </a:cubicBezTo>
                    <a:lnTo>
                      <a:pt x="8221" y="0"/>
                    </a:lnTo>
                    <a:cubicBezTo>
                      <a:pt x="-23867" y="145732"/>
                      <a:pt x="48331" y="381044"/>
                      <a:pt x="48331" y="381044"/>
                    </a:cubicBezTo>
                    <a:cubicBezTo>
                      <a:pt x="48331" y="381044"/>
                      <a:pt x="182030" y="362326"/>
                      <a:pt x="202085" y="354304"/>
                    </a:cubicBezTo>
                    <a:cubicBezTo>
                      <a:pt x="204759" y="352967"/>
                      <a:pt x="207433" y="344945"/>
                      <a:pt x="210107" y="331575"/>
                    </a:cubicBezTo>
                    <a:cubicBezTo>
                      <a:pt x="167323" y="340934"/>
                      <a:pt x="79082" y="352967"/>
                      <a:pt x="79082" y="352967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5850A1CC-AC51-B29B-D6CE-BC9CFA569F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11105" y="4177324"/>
                <a:ext cx="720640" cy="44120"/>
              </a:xfrm>
              <a:custGeom>
                <a:avLst/>
                <a:gdLst>
                  <a:gd name="connsiteX0" fmla="*/ 0 w 720640"/>
                  <a:gd name="connsiteY0" fmla="*/ 21392 h 44120"/>
                  <a:gd name="connsiteX1" fmla="*/ 720640 w 720640"/>
                  <a:gd name="connsiteY1" fmla="*/ 44121 h 44120"/>
                  <a:gd name="connsiteX2" fmla="*/ 712618 w 720640"/>
                  <a:gd name="connsiteY2" fmla="*/ 21392 h 44120"/>
                  <a:gd name="connsiteX3" fmla="*/ 10696 w 720640"/>
                  <a:gd name="connsiteY3" fmla="*/ 0 h 4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640" h="44120">
                    <a:moveTo>
                      <a:pt x="0" y="21392"/>
                    </a:moveTo>
                    <a:lnTo>
                      <a:pt x="720640" y="44121"/>
                    </a:lnTo>
                    <a:lnTo>
                      <a:pt x="712618" y="21392"/>
                    </a:lnTo>
                    <a:lnTo>
                      <a:pt x="10696" y="0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id="{D5686D68-D9B4-8950-5FC0-C9B0B800A1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5386" y="5974423"/>
              <a:ext cx="3525614" cy="910315"/>
            </a:xfrm>
            <a:custGeom>
              <a:avLst/>
              <a:gdLst>
                <a:gd name="connsiteX0" fmla="*/ 0 w 2410604"/>
                <a:gd name="connsiteY0" fmla="*/ 429175 h 429175"/>
                <a:gd name="connsiteX1" fmla="*/ 2410603 w 2410604"/>
                <a:gd name="connsiteY1" fmla="*/ 429175 h 429175"/>
                <a:gd name="connsiteX2" fmla="*/ 2410603 w 2410604"/>
                <a:gd name="connsiteY2" fmla="*/ 0 h 429175"/>
                <a:gd name="connsiteX3" fmla="*/ 0 w 2410604"/>
                <a:gd name="connsiteY3" fmla="*/ 429175 h 4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0604" h="429175">
                  <a:moveTo>
                    <a:pt x="0" y="429175"/>
                  </a:moveTo>
                  <a:lnTo>
                    <a:pt x="2410603" y="429175"/>
                  </a:lnTo>
                  <a:lnTo>
                    <a:pt x="2410603" y="0"/>
                  </a:lnTo>
                  <a:cubicBezTo>
                    <a:pt x="2411940" y="0"/>
                    <a:pt x="1774193" y="355640"/>
                    <a:pt x="0" y="429175"/>
                  </a:cubicBezTo>
                  <a:close/>
                </a:path>
              </a:pathLst>
            </a:custGeom>
            <a:solidFill>
              <a:srgbClr val="6C8E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id="{952E0E87-816A-ADC5-85EF-660719CF95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0999" y="5930124"/>
              <a:ext cx="3817104" cy="1042269"/>
            </a:xfrm>
            <a:custGeom>
              <a:avLst/>
              <a:gdLst>
                <a:gd name="connsiteX0" fmla="*/ 3434741 w 3434741"/>
                <a:gd name="connsiteY0" fmla="*/ 716631 h 716631"/>
                <a:gd name="connsiteX1" fmla="*/ 0 w 3434741"/>
                <a:gd name="connsiteY1" fmla="*/ 716631 h 716631"/>
                <a:gd name="connsiteX2" fmla="*/ 0 w 3434741"/>
                <a:gd name="connsiteY2" fmla="*/ 2 h 716631"/>
                <a:gd name="connsiteX3" fmla="*/ 3434741 w 3434741"/>
                <a:gd name="connsiteY3" fmla="*/ 716631 h 71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4741" h="716631">
                  <a:moveTo>
                    <a:pt x="3434741" y="716631"/>
                  </a:moveTo>
                  <a:lnTo>
                    <a:pt x="0" y="716631"/>
                  </a:lnTo>
                  <a:lnTo>
                    <a:pt x="0" y="2"/>
                  </a:lnTo>
                  <a:cubicBezTo>
                    <a:pt x="0" y="-1335"/>
                    <a:pt x="957289" y="608335"/>
                    <a:pt x="3434741" y="716631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449" name="Graphic 2">
              <a:extLst>
                <a:ext uri="{FF2B5EF4-FFF2-40B4-BE49-F238E27FC236}">
                  <a16:creationId xmlns:a16="http://schemas.microsoft.com/office/drawing/2014/main" id="{CC8EAAB1-260A-E642-409D-3E0C5F4218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24014" y="1988917"/>
              <a:ext cx="3024283" cy="4296849"/>
              <a:chOff x="6324014" y="1988917"/>
              <a:chExt cx="3024283" cy="4296849"/>
            </a:xfrm>
          </p:grpSpPr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AB19C9F4-BB3C-7CAA-0436-A210D64758F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18571" y="2967547"/>
                <a:ext cx="327280" cy="957139"/>
              </a:xfrm>
              <a:custGeom>
                <a:avLst/>
                <a:gdLst>
                  <a:gd name="connsiteX0" fmla="*/ 184745 w 327280"/>
                  <a:gd name="connsiteY0" fmla="*/ 2470 h 957139"/>
                  <a:gd name="connsiteX1" fmla="*/ 80459 w 327280"/>
                  <a:gd name="connsiteY1" fmla="*/ 957085 h 957139"/>
                  <a:gd name="connsiteX2" fmla="*/ 59068 w 327280"/>
                  <a:gd name="connsiteY2" fmla="*/ 466407 h 957139"/>
                  <a:gd name="connsiteX3" fmla="*/ 184745 w 327280"/>
                  <a:gd name="connsiteY3" fmla="*/ 2470 h 95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280" h="957139">
                    <a:moveTo>
                      <a:pt x="184745" y="2470"/>
                    </a:moveTo>
                    <a:cubicBezTo>
                      <a:pt x="432089" y="81353"/>
                      <a:pt x="331814" y="965107"/>
                      <a:pt x="80459" y="957085"/>
                    </a:cubicBezTo>
                    <a:cubicBezTo>
                      <a:pt x="-39870" y="945052"/>
                      <a:pt x="-6445" y="804667"/>
                      <a:pt x="59068" y="466407"/>
                    </a:cubicBezTo>
                    <a:cubicBezTo>
                      <a:pt x="108537" y="211041"/>
                      <a:pt x="95167" y="-26944"/>
                      <a:pt x="184745" y="2470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1D007815-B927-A2BB-4431-71D1B89C22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55496" y="6230949"/>
                <a:ext cx="125677" cy="54816"/>
              </a:xfrm>
              <a:custGeom>
                <a:avLst/>
                <a:gdLst>
                  <a:gd name="connsiteX0" fmla="*/ 5347 w 125677"/>
                  <a:gd name="connsiteY0" fmla="*/ 0 h 54816"/>
                  <a:gd name="connsiteX1" fmla="*/ 0 w 125677"/>
                  <a:gd name="connsiteY1" fmla="*/ 54817 h 54816"/>
                  <a:gd name="connsiteX2" fmla="*/ 125677 w 125677"/>
                  <a:gd name="connsiteY2" fmla="*/ 54817 h 54816"/>
                  <a:gd name="connsiteX3" fmla="*/ 101611 w 125677"/>
                  <a:gd name="connsiteY3" fmla="*/ 32088 h 54816"/>
                  <a:gd name="connsiteX4" fmla="*/ 49468 w 125677"/>
                  <a:gd name="connsiteY4" fmla="*/ 16044 h 54816"/>
                  <a:gd name="connsiteX5" fmla="*/ 48132 w 125677"/>
                  <a:gd name="connsiteY5" fmla="*/ 0 h 54816"/>
                  <a:gd name="connsiteX6" fmla="*/ 5347 w 125677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677" h="54816">
                    <a:moveTo>
                      <a:pt x="5347" y="0"/>
                    </a:moveTo>
                    <a:lnTo>
                      <a:pt x="0" y="54817"/>
                    </a:lnTo>
                    <a:lnTo>
                      <a:pt x="125677" y="54817"/>
                    </a:lnTo>
                    <a:cubicBezTo>
                      <a:pt x="125677" y="54817"/>
                      <a:pt x="120330" y="32088"/>
                      <a:pt x="101611" y="32088"/>
                    </a:cubicBezTo>
                    <a:cubicBezTo>
                      <a:pt x="84231" y="32088"/>
                      <a:pt x="49468" y="16044"/>
                      <a:pt x="49468" y="16044"/>
                    </a:cubicBezTo>
                    <a:lnTo>
                      <a:pt x="48132" y="0"/>
                    </a:lnTo>
                    <a:lnTo>
                      <a:pt x="5347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613BB8C8-9154-2FA1-EC50-1E2C524567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09727" y="6230949"/>
                <a:ext cx="185842" cy="54816"/>
              </a:xfrm>
              <a:custGeom>
                <a:avLst/>
                <a:gdLst>
                  <a:gd name="connsiteX0" fmla="*/ 185843 w 185842"/>
                  <a:gd name="connsiteY0" fmla="*/ 0 h 54816"/>
                  <a:gd name="connsiteX1" fmla="*/ 173809 w 185842"/>
                  <a:gd name="connsiteY1" fmla="*/ 54817 h 54816"/>
                  <a:gd name="connsiteX2" fmla="*/ 0 w 185842"/>
                  <a:gd name="connsiteY2" fmla="*/ 54817 h 54816"/>
                  <a:gd name="connsiteX3" fmla="*/ 40110 w 185842"/>
                  <a:gd name="connsiteY3" fmla="*/ 32088 h 54816"/>
                  <a:gd name="connsiteX4" fmla="*/ 128352 w 185842"/>
                  <a:gd name="connsiteY4" fmla="*/ 16044 h 54816"/>
                  <a:gd name="connsiteX5" fmla="*/ 137711 w 185842"/>
                  <a:gd name="connsiteY5" fmla="*/ 0 h 54816"/>
                  <a:gd name="connsiteX6" fmla="*/ 185843 w 185842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842" h="54816">
                    <a:moveTo>
                      <a:pt x="185843" y="0"/>
                    </a:moveTo>
                    <a:lnTo>
                      <a:pt x="173809" y="54817"/>
                    </a:lnTo>
                    <a:lnTo>
                      <a:pt x="0" y="54817"/>
                    </a:lnTo>
                    <a:cubicBezTo>
                      <a:pt x="0" y="54817"/>
                      <a:pt x="21392" y="32088"/>
                      <a:pt x="40110" y="32088"/>
                    </a:cubicBezTo>
                    <a:cubicBezTo>
                      <a:pt x="57491" y="32088"/>
                      <a:pt x="128352" y="16044"/>
                      <a:pt x="128352" y="16044"/>
                    </a:cubicBezTo>
                    <a:lnTo>
                      <a:pt x="137711" y="0"/>
                    </a:lnTo>
                    <a:lnTo>
                      <a:pt x="185843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BBE1B1DD-8878-51D0-6040-9ACFC9D65A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32730" y="6189502"/>
                <a:ext cx="81557" cy="47463"/>
              </a:xfrm>
              <a:custGeom>
                <a:avLst/>
                <a:gdLst>
                  <a:gd name="connsiteX0" fmla="*/ 72198 w 81557"/>
                  <a:gd name="connsiteY0" fmla="*/ 41447 h 47463"/>
                  <a:gd name="connsiteX1" fmla="*/ 0 w 81557"/>
                  <a:gd name="connsiteY1" fmla="*/ 41447 h 47463"/>
                  <a:gd name="connsiteX2" fmla="*/ 4011 w 81557"/>
                  <a:gd name="connsiteY2" fmla="*/ 0 h 47463"/>
                  <a:gd name="connsiteX3" fmla="*/ 81557 w 81557"/>
                  <a:gd name="connsiteY3" fmla="*/ 4011 h 47463"/>
                  <a:gd name="connsiteX4" fmla="*/ 72198 w 81557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57" h="47463">
                    <a:moveTo>
                      <a:pt x="72198" y="41447"/>
                    </a:moveTo>
                    <a:cubicBezTo>
                      <a:pt x="46795" y="49469"/>
                      <a:pt x="22729" y="49469"/>
                      <a:pt x="0" y="41447"/>
                    </a:cubicBezTo>
                    <a:lnTo>
                      <a:pt x="4011" y="0"/>
                    </a:lnTo>
                    <a:lnTo>
                      <a:pt x="81557" y="4011"/>
                    </a:lnTo>
                    <a:lnTo>
                      <a:pt x="72198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97C4E117-DE14-D6F8-C74E-35AB1026B2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8811" y="6189502"/>
                <a:ext cx="77545" cy="47463"/>
              </a:xfrm>
              <a:custGeom>
                <a:avLst/>
                <a:gdLst>
                  <a:gd name="connsiteX0" fmla="*/ 72197 w 77545"/>
                  <a:gd name="connsiteY0" fmla="*/ 41447 h 47463"/>
                  <a:gd name="connsiteX1" fmla="*/ 0 w 77545"/>
                  <a:gd name="connsiteY1" fmla="*/ 41447 h 47463"/>
                  <a:gd name="connsiteX2" fmla="*/ 0 w 77545"/>
                  <a:gd name="connsiteY2" fmla="*/ 0 h 47463"/>
                  <a:gd name="connsiteX3" fmla="*/ 77546 w 77545"/>
                  <a:gd name="connsiteY3" fmla="*/ 4011 h 47463"/>
                  <a:gd name="connsiteX4" fmla="*/ 72197 w 77545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5" h="47463">
                    <a:moveTo>
                      <a:pt x="72197" y="41447"/>
                    </a:moveTo>
                    <a:cubicBezTo>
                      <a:pt x="46795" y="49469"/>
                      <a:pt x="22728" y="49469"/>
                      <a:pt x="0" y="41447"/>
                    </a:cubicBezTo>
                    <a:lnTo>
                      <a:pt x="0" y="0"/>
                    </a:lnTo>
                    <a:lnTo>
                      <a:pt x="77546" y="4011"/>
                    </a:lnTo>
                    <a:lnTo>
                      <a:pt x="72197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67F8CDE5-7A6D-A1D7-02AC-6C56AB495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91522" y="3570610"/>
                <a:ext cx="469999" cy="507775"/>
              </a:xfrm>
              <a:custGeom>
                <a:avLst/>
                <a:gdLst>
                  <a:gd name="connsiteX0" fmla="*/ 36099 w 469999"/>
                  <a:gd name="connsiteY0" fmla="*/ 507776 h 507775"/>
                  <a:gd name="connsiteX1" fmla="*/ 0 w 469999"/>
                  <a:gd name="connsiteY1" fmla="*/ 466329 h 507775"/>
                  <a:gd name="connsiteX2" fmla="*/ 197875 w 469999"/>
                  <a:gd name="connsiteY2" fmla="*/ 180212 h 507775"/>
                  <a:gd name="connsiteX3" fmla="*/ 422491 w 469999"/>
                  <a:gd name="connsiteY3" fmla="*/ 5066 h 507775"/>
                  <a:gd name="connsiteX4" fmla="*/ 371685 w 469999"/>
                  <a:gd name="connsiteY4" fmla="*/ 324607 h 507775"/>
                  <a:gd name="connsiteX5" fmla="*/ 36099 w 469999"/>
                  <a:gd name="connsiteY5" fmla="*/ 507776 h 50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9999" h="507775">
                    <a:moveTo>
                      <a:pt x="36099" y="507776"/>
                    </a:moveTo>
                    <a:lnTo>
                      <a:pt x="0" y="466329"/>
                    </a:lnTo>
                    <a:cubicBezTo>
                      <a:pt x="131025" y="325944"/>
                      <a:pt x="153754" y="247062"/>
                      <a:pt x="197875" y="180212"/>
                    </a:cubicBezTo>
                    <a:cubicBezTo>
                      <a:pt x="241997" y="112025"/>
                      <a:pt x="343608" y="-28359"/>
                      <a:pt x="422491" y="5066"/>
                    </a:cubicBezTo>
                    <a:cubicBezTo>
                      <a:pt x="492014" y="35816"/>
                      <a:pt x="493352" y="201604"/>
                      <a:pt x="371685" y="324607"/>
                    </a:cubicBezTo>
                    <a:cubicBezTo>
                      <a:pt x="295476" y="400816"/>
                      <a:pt x="171135" y="448948"/>
                      <a:pt x="36099" y="507776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73E1D935-219D-C8C0-F5B8-9C4FCCE8A9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61982" y="2279600"/>
                <a:ext cx="1064054" cy="958779"/>
              </a:xfrm>
              <a:custGeom>
                <a:avLst/>
                <a:gdLst>
                  <a:gd name="connsiteX0" fmla="*/ 126 w 1064054"/>
                  <a:gd name="connsiteY0" fmla="*/ 215783 h 958779"/>
                  <a:gd name="connsiteX1" fmla="*/ 434649 w 1064054"/>
                  <a:gd name="connsiteY1" fmla="*/ 33952 h 958779"/>
                  <a:gd name="connsiteX2" fmla="*/ 973459 w 1064054"/>
                  <a:gd name="connsiteY2" fmla="*/ 11223 h 958779"/>
                  <a:gd name="connsiteX3" fmla="*/ 956077 w 1064054"/>
                  <a:gd name="connsiteY3" fmla="*/ 189043 h 958779"/>
                  <a:gd name="connsiteX4" fmla="*/ 1060364 w 1064054"/>
                  <a:gd name="connsiteY4" fmla="*/ 457779 h 958779"/>
                  <a:gd name="connsiteX5" fmla="*/ 1034960 w 1064054"/>
                  <a:gd name="connsiteY5" fmla="*/ 571424 h 958779"/>
                  <a:gd name="connsiteX6" fmla="*/ 623166 w 1064054"/>
                  <a:gd name="connsiteY6" fmla="*/ 955142 h 958779"/>
                  <a:gd name="connsiteX7" fmla="*/ 406573 w 1064054"/>
                  <a:gd name="connsiteY7" fmla="*/ 690416 h 958779"/>
                  <a:gd name="connsiteX8" fmla="*/ 287580 w 1064054"/>
                  <a:gd name="connsiteY8" fmla="*/ 616882 h 958779"/>
                  <a:gd name="connsiteX9" fmla="*/ 180620 w 1064054"/>
                  <a:gd name="connsiteY9" fmla="*/ 380234 h 958779"/>
                  <a:gd name="connsiteX10" fmla="*/ 126 w 1064054"/>
                  <a:gd name="connsiteY10" fmla="*/ 215783 h 958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4054" h="958779">
                    <a:moveTo>
                      <a:pt x="126" y="215783"/>
                    </a:moveTo>
                    <a:cubicBezTo>
                      <a:pt x="4137" y="198402"/>
                      <a:pt x="167250" y="92780"/>
                      <a:pt x="434649" y="33952"/>
                    </a:cubicBezTo>
                    <a:cubicBezTo>
                      <a:pt x="661938" y="-16854"/>
                      <a:pt x="966774" y="1864"/>
                      <a:pt x="973459" y="11223"/>
                    </a:cubicBezTo>
                    <a:cubicBezTo>
                      <a:pt x="980144" y="20582"/>
                      <a:pt x="953404" y="143585"/>
                      <a:pt x="956077" y="189043"/>
                    </a:cubicBezTo>
                    <a:cubicBezTo>
                      <a:pt x="958751" y="234501"/>
                      <a:pt x="1044320" y="425691"/>
                      <a:pt x="1060364" y="457779"/>
                    </a:cubicBezTo>
                    <a:cubicBezTo>
                      <a:pt x="1076407" y="489867"/>
                      <a:pt x="1034960" y="571424"/>
                      <a:pt x="1034960" y="571424"/>
                    </a:cubicBezTo>
                    <a:cubicBezTo>
                      <a:pt x="1034960" y="571424"/>
                      <a:pt x="846444" y="915032"/>
                      <a:pt x="623166" y="955142"/>
                    </a:cubicBezTo>
                    <a:cubicBezTo>
                      <a:pt x="399888" y="995251"/>
                      <a:pt x="406573" y="690416"/>
                      <a:pt x="406573" y="690416"/>
                    </a:cubicBezTo>
                    <a:cubicBezTo>
                      <a:pt x="406573" y="690416"/>
                      <a:pt x="321004" y="656992"/>
                      <a:pt x="287580" y="616882"/>
                    </a:cubicBezTo>
                    <a:cubicBezTo>
                      <a:pt x="254155" y="576772"/>
                      <a:pt x="199338" y="406973"/>
                      <a:pt x="180620" y="380234"/>
                    </a:cubicBezTo>
                    <a:cubicBezTo>
                      <a:pt x="161903" y="353494"/>
                      <a:pt x="-5222" y="231827"/>
                      <a:pt x="126" y="215783"/>
                    </a:cubicBezTo>
                    <a:close/>
                  </a:path>
                </a:pathLst>
              </a:custGeom>
              <a:solidFill>
                <a:srgbClr val="77455D">
                  <a:alpha val="10000"/>
                </a:srgbClr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832015EC-5EAE-D696-9E64-98A05F68270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1398" y="3980785"/>
                <a:ext cx="161067" cy="136460"/>
              </a:xfrm>
              <a:custGeom>
                <a:avLst/>
                <a:gdLst>
                  <a:gd name="connsiteX0" fmla="*/ 141736 w 161067"/>
                  <a:gd name="connsiteY0" fmla="*/ 0 h 136460"/>
                  <a:gd name="connsiteX1" fmla="*/ 2689 w 161067"/>
                  <a:gd name="connsiteY1" fmla="*/ 57491 h 136460"/>
                  <a:gd name="connsiteX2" fmla="*/ 66864 w 161067"/>
                  <a:gd name="connsiteY2" fmla="*/ 136374 h 136460"/>
                  <a:gd name="connsiteX3" fmla="*/ 153769 w 161067"/>
                  <a:gd name="connsiteY3" fmla="*/ 64176 h 136460"/>
                  <a:gd name="connsiteX4" fmla="*/ 141736 w 161067"/>
                  <a:gd name="connsiteY4" fmla="*/ 0 h 13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067" h="136460">
                    <a:moveTo>
                      <a:pt x="141736" y="0"/>
                    </a:moveTo>
                    <a:cubicBezTo>
                      <a:pt x="141736" y="0"/>
                      <a:pt x="18733" y="33425"/>
                      <a:pt x="2689" y="57491"/>
                    </a:cubicBezTo>
                    <a:cubicBezTo>
                      <a:pt x="-13356" y="78883"/>
                      <a:pt x="46809" y="139048"/>
                      <a:pt x="66864" y="136374"/>
                    </a:cubicBezTo>
                    <a:cubicBezTo>
                      <a:pt x="98952" y="132363"/>
                      <a:pt x="153769" y="64176"/>
                      <a:pt x="153769" y="64176"/>
                    </a:cubicBezTo>
                    <a:cubicBezTo>
                      <a:pt x="153769" y="64176"/>
                      <a:pt x="176498" y="5348"/>
                      <a:pt x="141736" y="0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781537E3-173C-C0EC-C224-1BABFF586F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4709" y="4077049"/>
                <a:ext cx="801299" cy="2129833"/>
              </a:xfrm>
              <a:custGeom>
                <a:avLst/>
                <a:gdLst>
                  <a:gd name="connsiteX0" fmla="*/ 629725 w 801299"/>
                  <a:gd name="connsiteY0" fmla="*/ 2117801 h 2129833"/>
                  <a:gd name="connsiteX1" fmla="*/ 712618 w 801299"/>
                  <a:gd name="connsiteY1" fmla="*/ 1540219 h 2129833"/>
                  <a:gd name="connsiteX2" fmla="*/ 693900 w 801299"/>
                  <a:gd name="connsiteY2" fmla="*/ 1222014 h 2129833"/>
                  <a:gd name="connsiteX3" fmla="*/ 795512 w 801299"/>
                  <a:gd name="connsiteY3" fmla="*/ 73535 h 2129833"/>
                  <a:gd name="connsiteX4" fmla="*/ 81556 w 801299"/>
                  <a:gd name="connsiteY4" fmla="*/ 0 h 2129833"/>
                  <a:gd name="connsiteX5" fmla="*/ 0 w 801299"/>
                  <a:gd name="connsiteY5" fmla="*/ 2119138 h 2129833"/>
                  <a:gd name="connsiteX6" fmla="*/ 54816 w 801299"/>
                  <a:gd name="connsiteY6" fmla="*/ 2127160 h 2129833"/>
                  <a:gd name="connsiteX7" fmla="*/ 114981 w 801299"/>
                  <a:gd name="connsiteY7" fmla="*/ 2119138 h 2129833"/>
                  <a:gd name="connsiteX8" fmla="*/ 292802 w 801299"/>
                  <a:gd name="connsiteY8" fmla="*/ 1516153 h 2129833"/>
                  <a:gd name="connsiteX9" fmla="*/ 268736 w 801299"/>
                  <a:gd name="connsiteY9" fmla="*/ 1201959 h 2129833"/>
                  <a:gd name="connsiteX10" fmla="*/ 435860 w 801299"/>
                  <a:gd name="connsiteY10" fmla="*/ 477308 h 2129833"/>
                  <a:gd name="connsiteX11" fmla="*/ 477308 w 801299"/>
                  <a:gd name="connsiteY11" fmla="*/ 1218003 h 2129833"/>
                  <a:gd name="connsiteX12" fmla="*/ 471959 w 801299"/>
                  <a:gd name="connsiteY12" fmla="*/ 1525512 h 2129833"/>
                  <a:gd name="connsiteX13" fmla="*/ 501373 w 801299"/>
                  <a:gd name="connsiteY13" fmla="*/ 2119138 h 2129833"/>
                  <a:gd name="connsiteX14" fmla="*/ 562875 w 801299"/>
                  <a:gd name="connsiteY14" fmla="*/ 2129834 h 2129833"/>
                  <a:gd name="connsiteX15" fmla="*/ 629725 w 801299"/>
                  <a:gd name="connsiteY15" fmla="*/ 2117801 h 2129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01299" h="2129833">
                    <a:moveTo>
                      <a:pt x="629725" y="2117801"/>
                    </a:moveTo>
                    <a:cubicBezTo>
                      <a:pt x="629725" y="2117801"/>
                      <a:pt x="707270" y="1593699"/>
                      <a:pt x="712618" y="1540219"/>
                    </a:cubicBezTo>
                    <a:cubicBezTo>
                      <a:pt x="717967" y="1485402"/>
                      <a:pt x="693900" y="1222014"/>
                      <a:pt x="693900" y="1222014"/>
                    </a:cubicBezTo>
                    <a:cubicBezTo>
                      <a:pt x="725988" y="899798"/>
                      <a:pt x="826263" y="496025"/>
                      <a:pt x="795512" y="73535"/>
                    </a:cubicBezTo>
                    <a:lnTo>
                      <a:pt x="81556" y="0"/>
                    </a:lnTo>
                    <a:cubicBezTo>
                      <a:pt x="81556" y="0"/>
                      <a:pt x="109634" y="657802"/>
                      <a:pt x="0" y="2119138"/>
                    </a:cubicBezTo>
                    <a:cubicBezTo>
                      <a:pt x="0" y="2119138"/>
                      <a:pt x="17381" y="2125823"/>
                      <a:pt x="54816" y="2127160"/>
                    </a:cubicBezTo>
                    <a:cubicBezTo>
                      <a:pt x="92252" y="2127160"/>
                      <a:pt x="114981" y="2119138"/>
                      <a:pt x="114981" y="2119138"/>
                    </a:cubicBezTo>
                    <a:cubicBezTo>
                      <a:pt x="114981" y="2119138"/>
                      <a:pt x="282106" y="1612417"/>
                      <a:pt x="292802" y="1516153"/>
                    </a:cubicBezTo>
                    <a:cubicBezTo>
                      <a:pt x="303498" y="1419889"/>
                      <a:pt x="268736" y="1201959"/>
                      <a:pt x="268736" y="1201959"/>
                    </a:cubicBezTo>
                    <a:lnTo>
                      <a:pt x="435860" y="477308"/>
                    </a:lnTo>
                    <a:lnTo>
                      <a:pt x="477308" y="1218003"/>
                    </a:lnTo>
                    <a:cubicBezTo>
                      <a:pt x="477308" y="1218003"/>
                      <a:pt x="466611" y="1477380"/>
                      <a:pt x="471959" y="1525512"/>
                    </a:cubicBezTo>
                    <a:cubicBezTo>
                      <a:pt x="477308" y="1573644"/>
                      <a:pt x="501373" y="2119138"/>
                      <a:pt x="501373" y="2119138"/>
                    </a:cubicBezTo>
                    <a:cubicBezTo>
                      <a:pt x="501373" y="2119138"/>
                      <a:pt x="522765" y="2129834"/>
                      <a:pt x="562875" y="2129834"/>
                    </a:cubicBezTo>
                    <a:cubicBezTo>
                      <a:pt x="602985" y="2128497"/>
                      <a:pt x="629725" y="2117801"/>
                      <a:pt x="629725" y="2117801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8F8780A5-D349-7534-258B-FF74E670B0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48200" y="2832680"/>
                <a:ext cx="897127" cy="1394964"/>
              </a:xfrm>
              <a:custGeom>
                <a:avLst/>
                <a:gdLst>
                  <a:gd name="connsiteX0" fmla="*/ 869346 w 897127"/>
                  <a:gd name="connsiteY0" fmla="*/ 1356677 h 1394964"/>
                  <a:gd name="connsiteX1" fmla="*/ 715592 w 897127"/>
                  <a:gd name="connsiteY1" fmla="*/ 49095 h 1394964"/>
                  <a:gd name="connsiteX2" fmla="*/ 4310 w 897127"/>
                  <a:gd name="connsiteY2" fmla="*/ 156055 h 1394964"/>
                  <a:gd name="connsiteX3" fmla="*/ 109933 w 897127"/>
                  <a:gd name="connsiteY3" fmla="*/ 797813 h 1394964"/>
                  <a:gd name="connsiteX4" fmla="*/ 155390 w 897127"/>
                  <a:gd name="connsiteY4" fmla="*/ 1335285 h 1394964"/>
                  <a:gd name="connsiteX5" fmla="*/ 869346 w 897127"/>
                  <a:gd name="connsiteY5" fmla="*/ 1356677 h 13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7127" h="1394964">
                    <a:moveTo>
                      <a:pt x="869346" y="1356677"/>
                    </a:moveTo>
                    <a:cubicBezTo>
                      <a:pt x="930848" y="1344644"/>
                      <a:pt x="894750" y="158729"/>
                      <a:pt x="715592" y="49095"/>
                    </a:cubicBezTo>
                    <a:cubicBezTo>
                      <a:pt x="488303" y="-91289"/>
                      <a:pt x="13669" y="109260"/>
                      <a:pt x="4310" y="156055"/>
                    </a:cubicBezTo>
                    <a:cubicBezTo>
                      <a:pt x="-21092" y="295102"/>
                      <a:pt x="72497" y="537099"/>
                      <a:pt x="109933" y="797813"/>
                    </a:cubicBezTo>
                    <a:cubicBezTo>
                      <a:pt x="144695" y="1046494"/>
                      <a:pt x="119292" y="1311219"/>
                      <a:pt x="155390" y="1335285"/>
                    </a:cubicBezTo>
                    <a:cubicBezTo>
                      <a:pt x="178120" y="1349992"/>
                      <a:pt x="430812" y="1447593"/>
                      <a:pt x="869346" y="135667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F68DB20A-2C84-C476-92C3-110A0EDE558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8554" y="2832940"/>
                <a:ext cx="628388" cy="405206"/>
              </a:xfrm>
              <a:custGeom>
                <a:avLst/>
                <a:gdLst>
                  <a:gd name="connsiteX0" fmla="*/ 10696 w 628388"/>
                  <a:gd name="connsiteY0" fmla="*/ 130392 h 405206"/>
                  <a:gd name="connsiteX1" fmla="*/ 0 w 628388"/>
                  <a:gd name="connsiteY1" fmla="*/ 138414 h 405206"/>
                  <a:gd name="connsiteX2" fmla="*/ 0 w 628388"/>
                  <a:gd name="connsiteY2" fmla="*/ 138414 h 405206"/>
                  <a:gd name="connsiteX3" fmla="*/ 216594 w 628388"/>
                  <a:gd name="connsiteY3" fmla="*/ 403139 h 405206"/>
                  <a:gd name="connsiteX4" fmla="*/ 628388 w 628388"/>
                  <a:gd name="connsiteY4" fmla="*/ 19421 h 405206"/>
                  <a:gd name="connsiteX5" fmla="*/ 10696 w 628388"/>
                  <a:gd name="connsiteY5" fmla="*/ 130392 h 40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8388" h="405206">
                    <a:moveTo>
                      <a:pt x="10696" y="130392"/>
                    </a:moveTo>
                    <a:cubicBezTo>
                      <a:pt x="6685" y="133066"/>
                      <a:pt x="4011" y="135740"/>
                      <a:pt x="0" y="138414"/>
                    </a:cubicBezTo>
                    <a:lnTo>
                      <a:pt x="0" y="138414"/>
                    </a:lnTo>
                    <a:cubicBezTo>
                      <a:pt x="0" y="138414"/>
                      <a:pt x="-1336" y="432553"/>
                      <a:pt x="216594" y="403139"/>
                    </a:cubicBezTo>
                    <a:cubicBezTo>
                      <a:pt x="434524" y="373725"/>
                      <a:pt x="628388" y="20759"/>
                      <a:pt x="628388" y="19421"/>
                    </a:cubicBezTo>
                    <a:cubicBezTo>
                      <a:pt x="421154" y="-46091"/>
                      <a:pt x="102949" y="70227"/>
                      <a:pt x="10696" y="130392"/>
                    </a:cubicBezTo>
                    <a:close/>
                  </a:path>
                </a:pathLst>
              </a:custGeom>
              <a:solidFill>
                <a:srgbClr val="626A8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DBC2B852-DA14-961F-C0E1-9E995AB36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548" y="3182599"/>
                <a:ext cx="757632" cy="1045005"/>
              </a:xfrm>
              <a:custGeom>
                <a:avLst/>
                <a:gdLst>
                  <a:gd name="connsiteX0" fmla="*/ 513406 w 757632"/>
                  <a:gd name="connsiteY0" fmla="*/ 963974 h 1045005"/>
                  <a:gd name="connsiteX1" fmla="*/ 479981 w 757632"/>
                  <a:gd name="connsiteY1" fmla="*/ 411794 h 1045005"/>
                  <a:gd name="connsiteX2" fmla="*/ 695238 w 757632"/>
                  <a:gd name="connsiteY2" fmla="*/ 0 h 1045005"/>
                  <a:gd name="connsiteX3" fmla="*/ 729999 w 757632"/>
                  <a:gd name="connsiteY3" fmla="*/ 1006757 h 1045005"/>
                  <a:gd name="connsiteX4" fmla="*/ 16043 w 757632"/>
                  <a:gd name="connsiteY4" fmla="*/ 984029 h 1045005"/>
                  <a:gd name="connsiteX5" fmla="*/ 0 w 757632"/>
                  <a:gd name="connsiteY5" fmla="*/ 929212 h 1045005"/>
                  <a:gd name="connsiteX6" fmla="*/ 513406 w 757632"/>
                  <a:gd name="connsiteY6" fmla="*/ 963974 h 104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632" h="1045005">
                    <a:moveTo>
                      <a:pt x="513406" y="963974"/>
                    </a:moveTo>
                    <a:cubicBezTo>
                      <a:pt x="513406" y="963974"/>
                      <a:pt x="541483" y="688553"/>
                      <a:pt x="479981" y="411794"/>
                    </a:cubicBezTo>
                    <a:cubicBezTo>
                      <a:pt x="447893" y="270073"/>
                      <a:pt x="608333" y="93590"/>
                      <a:pt x="695238" y="0"/>
                    </a:cubicBezTo>
                    <a:cubicBezTo>
                      <a:pt x="767435" y="386392"/>
                      <a:pt x="774120" y="998735"/>
                      <a:pt x="729999" y="1006757"/>
                    </a:cubicBezTo>
                    <a:cubicBezTo>
                      <a:pt x="291465" y="1097673"/>
                      <a:pt x="38772" y="1000072"/>
                      <a:pt x="16043" y="984029"/>
                    </a:cubicBezTo>
                    <a:cubicBezTo>
                      <a:pt x="8022" y="978680"/>
                      <a:pt x="2673" y="958626"/>
                      <a:pt x="0" y="929212"/>
                    </a:cubicBezTo>
                    <a:cubicBezTo>
                      <a:pt x="0" y="929212"/>
                      <a:pt x="241996" y="1013442"/>
                      <a:pt x="513406" y="96397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62" name="Graphic 2">
                <a:extLst>
                  <a:ext uri="{FF2B5EF4-FFF2-40B4-BE49-F238E27FC236}">
                    <a16:creationId xmlns:a16="http://schemas.microsoft.com/office/drawing/2014/main" id="{E3C57122-4DD6-A176-A86F-740D0C34D4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54001" y="1988917"/>
                <a:ext cx="982872" cy="1097418"/>
                <a:chOff x="8054001" y="1988917"/>
                <a:chExt cx="982872" cy="1097418"/>
              </a:xfrm>
            </p:grpSpPr>
            <p:sp>
              <p:nvSpPr>
                <p:cNvPr id="1463" name="Freeform: Shape 1462">
                  <a:extLst>
                    <a:ext uri="{FF2B5EF4-FFF2-40B4-BE49-F238E27FC236}">
                      <a16:creationId xmlns:a16="http://schemas.microsoft.com/office/drawing/2014/main" id="{BBF4CF4B-8FD0-BA9D-84F1-B2F7D53361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28" y="2254675"/>
                  <a:ext cx="982808" cy="270968"/>
                </a:xfrm>
                <a:custGeom>
                  <a:avLst/>
                  <a:gdLst>
                    <a:gd name="connsiteX0" fmla="*/ 58 w 982808"/>
                    <a:gd name="connsiteY0" fmla="*/ 240708 h 270968"/>
                    <a:gd name="connsiteX1" fmla="*/ 512127 w 982808"/>
                    <a:gd name="connsiteY1" fmla="*/ 238034 h 270968"/>
                    <a:gd name="connsiteX2" fmla="*/ 982750 w 982808"/>
                    <a:gd name="connsiteY2" fmla="*/ 29463 h 270968"/>
                    <a:gd name="connsiteX3" fmla="*/ 470681 w 982808"/>
                    <a:gd name="connsiteY3" fmla="*/ 32137 h 270968"/>
                    <a:gd name="connsiteX4" fmla="*/ 58 w 982808"/>
                    <a:gd name="connsiteY4" fmla="*/ 240708 h 27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808" h="270968">
                      <a:moveTo>
                        <a:pt x="58" y="240708"/>
                      </a:moveTo>
                      <a:cubicBezTo>
                        <a:pt x="5407" y="263437"/>
                        <a:pt x="240718" y="296862"/>
                        <a:pt x="512127" y="238034"/>
                      </a:cubicBezTo>
                      <a:cubicBezTo>
                        <a:pt x="783537" y="179206"/>
                        <a:pt x="986761" y="49518"/>
                        <a:pt x="982750" y="29463"/>
                      </a:cubicBezTo>
                      <a:cubicBezTo>
                        <a:pt x="978739" y="9408"/>
                        <a:pt x="742091" y="-26691"/>
                        <a:pt x="470681" y="32137"/>
                      </a:cubicBezTo>
                      <a:cubicBezTo>
                        <a:pt x="199271" y="90965"/>
                        <a:pt x="-3952" y="217979"/>
                        <a:pt x="58" y="240708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64" name="Graphic 2">
                  <a:extLst>
                    <a:ext uri="{FF2B5EF4-FFF2-40B4-BE49-F238E27FC236}">
                      <a16:creationId xmlns:a16="http://schemas.microsoft.com/office/drawing/2014/main" id="{F598DBD5-2B08-CC29-BC7C-8A3571A186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054001" y="2255966"/>
                  <a:ext cx="982872" cy="268830"/>
                  <a:chOff x="8054001" y="2255966"/>
                  <a:chExt cx="982872" cy="268830"/>
                </a:xfrm>
                <a:solidFill>
                  <a:srgbClr val="B5B0CC"/>
                </a:solidFill>
              </p:grpSpPr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8F833F89-9351-D3ED-2138-3E427A52E7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54001" y="2360347"/>
                    <a:ext cx="216678" cy="164450"/>
                  </a:xfrm>
                  <a:custGeom>
                    <a:avLst/>
                    <a:gdLst>
                      <a:gd name="connsiteX0" fmla="*/ 85 w 216678"/>
                      <a:gd name="connsiteY0" fmla="*/ 135036 h 164450"/>
                      <a:gd name="connsiteX1" fmla="*/ 207319 w 216678"/>
                      <a:gd name="connsiteY1" fmla="*/ 164450 h 164450"/>
                      <a:gd name="connsiteX2" fmla="*/ 216678 w 216678"/>
                      <a:gd name="connsiteY2" fmla="*/ 0 h 164450"/>
                      <a:gd name="connsiteX3" fmla="*/ 85 w 216678"/>
                      <a:gd name="connsiteY3" fmla="*/ 135036 h 164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678" h="164450">
                        <a:moveTo>
                          <a:pt x="85" y="135036"/>
                        </a:moveTo>
                        <a:cubicBezTo>
                          <a:pt x="2759" y="147070"/>
                          <a:pt x="65598" y="161776"/>
                          <a:pt x="207319" y="164450"/>
                        </a:cubicBezTo>
                        <a:lnTo>
                          <a:pt x="216678" y="0"/>
                        </a:lnTo>
                        <a:cubicBezTo>
                          <a:pt x="57576" y="50806"/>
                          <a:pt x="-2589" y="121666"/>
                          <a:pt x="85" y="135036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56CCB570-F27B-A024-750C-16840076C0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735954" y="2255966"/>
                    <a:ext cx="300919" cy="123098"/>
                  </a:xfrm>
                  <a:custGeom>
                    <a:avLst/>
                    <a:gdLst>
                      <a:gd name="connsiteX0" fmla="*/ 300824 w 300919"/>
                      <a:gd name="connsiteY0" fmla="*/ 29509 h 123098"/>
                      <a:gd name="connsiteX1" fmla="*/ 0 w 300919"/>
                      <a:gd name="connsiteY1" fmla="*/ 2769 h 123098"/>
                      <a:gd name="connsiteX2" fmla="*/ 159103 w 300919"/>
                      <a:gd name="connsiteY2" fmla="*/ 123098 h 123098"/>
                      <a:gd name="connsiteX3" fmla="*/ 300824 w 300919"/>
                      <a:gd name="connsiteY3" fmla="*/ 29509 h 123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919" h="123098">
                        <a:moveTo>
                          <a:pt x="300824" y="29509"/>
                        </a:moveTo>
                        <a:cubicBezTo>
                          <a:pt x="298150" y="14802"/>
                          <a:pt x="172473" y="-7927"/>
                          <a:pt x="0" y="2769"/>
                        </a:cubicBezTo>
                        <a:lnTo>
                          <a:pt x="159103" y="123098"/>
                        </a:lnTo>
                        <a:cubicBezTo>
                          <a:pt x="250018" y="78977"/>
                          <a:pt x="303498" y="38868"/>
                          <a:pt x="300824" y="29509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7" name="Freeform: Shape 1466">
                  <a:extLst>
                    <a:ext uri="{FF2B5EF4-FFF2-40B4-BE49-F238E27FC236}">
                      <a16:creationId xmlns:a16="http://schemas.microsoft.com/office/drawing/2014/main" id="{18621BDE-33DC-2D04-6AB7-3277EE8CE1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1613" y="2074419"/>
                  <a:ext cx="223366" cy="574718"/>
                </a:xfrm>
                <a:custGeom>
                  <a:avLst/>
                  <a:gdLst>
                    <a:gd name="connsiteX0" fmla="*/ 179157 w 223366"/>
                    <a:gd name="connsiteY0" fmla="*/ 574719 h 574718"/>
                    <a:gd name="connsiteX1" fmla="*/ 160439 w 223366"/>
                    <a:gd name="connsiteY1" fmla="*/ 55964 h 574718"/>
                    <a:gd name="connsiteX2" fmla="*/ 0 w 223366"/>
                    <a:gd name="connsiteY2" fmla="*/ 53290 h 574718"/>
                    <a:gd name="connsiteX3" fmla="*/ 179157 w 223366"/>
                    <a:gd name="connsiteY3" fmla="*/ 574719 h 57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3366" h="574718">
                      <a:moveTo>
                        <a:pt x="179157" y="574719"/>
                      </a:moveTo>
                      <a:cubicBezTo>
                        <a:pt x="179157" y="574719"/>
                        <a:pt x="290128" y="474444"/>
                        <a:pt x="160439" y="55964"/>
                      </a:cubicBezTo>
                      <a:cubicBezTo>
                        <a:pt x="121666" y="-68376"/>
                        <a:pt x="0" y="53290"/>
                        <a:pt x="0" y="53290"/>
                      </a:cubicBezTo>
                      <a:cubicBezTo>
                        <a:pt x="0" y="53290"/>
                        <a:pt x="140385" y="529261"/>
                        <a:pt x="179157" y="57471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8" name="Freeform: Shape 1467">
                  <a:extLst>
                    <a:ext uri="{FF2B5EF4-FFF2-40B4-BE49-F238E27FC236}">
                      <a16:creationId xmlns:a16="http://schemas.microsoft.com/office/drawing/2014/main" id="{523400B2-0D7E-9F7E-2341-6C90C38446C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89434" y="2538167"/>
                  <a:ext cx="41446" cy="105622"/>
                </a:xfrm>
                <a:custGeom>
                  <a:avLst/>
                  <a:gdLst>
                    <a:gd name="connsiteX0" fmla="*/ 0 w 41446"/>
                    <a:gd name="connsiteY0" fmla="*/ 20055 h 105622"/>
                    <a:gd name="connsiteX1" fmla="*/ 21392 w 41446"/>
                    <a:gd name="connsiteY1" fmla="*/ 14707 h 105622"/>
                    <a:gd name="connsiteX2" fmla="*/ 41447 w 41446"/>
                    <a:gd name="connsiteY2" fmla="*/ 0 h 105622"/>
                    <a:gd name="connsiteX3" fmla="*/ 5348 w 41446"/>
                    <a:gd name="connsiteY3" fmla="*/ 105623 h 105622"/>
                    <a:gd name="connsiteX4" fmla="*/ 0 w 41446"/>
                    <a:gd name="connsiteY4" fmla="*/ 20055 h 105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446" h="105622">
                      <a:moveTo>
                        <a:pt x="0" y="20055"/>
                      </a:moveTo>
                      <a:cubicBezTo>
                        <a:pt x="6685" y="18718"/>
                        <a:pt x="14707" y="17381"/>
                        <a:pt x="21392" y="14707"/>
                      </a:cubicBezTo>
                      <a:cubicBezTo>
                        <a:pt x="29414" y="10696"/>
                        <a:pt x="36099" y="6685"/>
                        <a:pt x="41447" y="0"/>
                      </a:cubicBezTo>
                      <a:cubicBezTo>
                        <a:pt x="33425" y="65513"/>
                        <a:pt x="13370" y="96264"/>
                        <a:pt x="5348" y="105623"/>
                      </a:cubicBezTo>
                      <a:cubicBezTo>
                        <a:pt x="6685" y="80220"/>
                        <a:pt x="5348" y="52143"/>
                        <a:pt x="0" y="20055"/>
                      </a:cubicBezTo>
                      <a:close/>
                    </a:path>
                  </a:pathLst>
                </a:custGeom>
                <a:solidFill>
                  <a:srgbClr val="99582C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9" name="Freeform: Shape 1468">
                  <a:extLst>
                    <a:ext uri="{FF2B5EF4-FFF2-40B4-BE49-F238E27FC236}">
                      <a16:creationId xmlns:a16="http://schemas.microsoft.com/office/drawing/2014/main" id="{F8F97A93-3BFE-41F5-F8FC-57F4F59E61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8774" y="2843002"/>
                  <a:ext cx="381043" cy="159261"/>
                </a:xfrm>
                <a:custGeom>
                  <a:avLst/>
                  <a:gdLst>
                    <a:gd name="connsiteX0" fmla="*/ 381044 w 381043"/>
                    <a:gd name="connsiteY0" fmla="*/ 0 h 159261"/>
                    <a:gd name="connsiteX1" fmla="*/ 0 w 381043"/>
                    <a:gd name="connsiteY1" fmla="*/ 92253 h 159261"/>
                    <a:gd name="connsiteX2" fmla="*/ 381044 w 381043"/>
                    <a:gd name="connsiteY2" fmla="*/ 0 h 159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043" h="159261">
                      <a:moveTo>
                        <a:pt x="381044" y="0"/>
                      </a:moveTo>
                      <a:cubicBezTo>
                        <a:pt x="381044" y="0"/>
                        <a:pt x="211245" y="0"/>
                        <a:pt x="0" y="92253"/>
                      </a:cubicBezTo>
                      <a:cubicBezTo>
                        <a:pt x="0" y="92253"/>
                        <a:pt x="155091" y="292802"/>
                        <a:pt x="381044" y="0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0" name="Freeform: Shape 1469">
                  <a:extLst>
                    <a:ext uri="{FF2B5EF4-FFF2-40B4-BE49-F238E27FC236}">
                      <a16:creationId xmlns:a16="http://schemas.microsoft.com/office/drawing/2014/main" id="{89C52DC7-739F-74F5-73ED-604E6104D7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78188" y="2558222"/>
                  <a:ext cx="303498" cy="382380"/>
                </a:xfrm>
                <a:custGeom>
                  <a:avLst/>
                  <a:gdLst>
                    <a:gd name="connsiteX0" fmla="*/ 211245 w 303498"/>
                    <a:gd name="connsiteY0" fmla="*/ 0 h 382380"/>
                    <a:gd name="connsiteX1" fmla="*/ 303498 w 303498"/>
                    <a:gd name="connsiteY1" fmla="*/ 314194 h 382380"/>
                    <a:gd name="connsiteX2" fmla="*/ 18717 w 303498"/>
                    <a:gd name="connsiteY2" fmla="*/ 382381 h 382380"/>
                    <a:gd name="connsiteX3" fmla="*/ 0 w 303498"/>
                    <a:gd name="connsiteY3" fmla="*/ 302161 h 382380"/>
                    <a:gd name="connsiteX4" fmla="*/ 211245 w 303498"/>
                    <a:gd name="connsiteY4" fmla="*/ 0 h 382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3498" h="382380">
                      <a:moveTo>
                        <a:pt x="211245" y="0"/>
                      </a:moveTo>
                      <a:cubicBezTo>
                        <a:pt x="211245" y="0"/>
                        <a:pt x="248681" y="102949"/>
                        <a:pt x="303498" y="314194"/>
                      </a:cubicBezTo>
                      <a:lnTo>
                        <a:pt x="18717" y="382381"/>
                      </a:lnTo>
                      <a:lnTo>
                        <a:pt x="0" y="302161"/>
                      </a:lnTo>
                      <a:lnTo>
                        <a:pt x="211245" y="0"/>
                      </a:ln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1" name="Freeform: Shape 1470">
                  <a:extLst>
                    <a:ext uri="{FF2B5EF4-FFF2-40B4-BE49-F238E27FC236}">
                      <a16:creationId xmlns:a16="http://schemas.microsoft.com/office/drawing/2014/main" id="{CEB64C84-2E5F-7A5A-C4DE-32AF8C6D0B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3536" y="2558222"/>
                  <a:ext cx="344945" cy="385710"/>
                </a:xfrm>
                <a:custGeom>
                  <a:avLst/>
                  <a:gdLst>
                    <a:gd name="connsiteX0" fmla="*/ 0 w 344945"/>
                    <a:gd name="connsiteY0" fmla="*/ 328901 h 385710"/>
                    <a:gd name="connsiteX1" fmla="*/ 8022 w 344945"/>
                    <a:gd name="connsiteY1" fmla="*/ 358315 h 385710"/>
                    <a:gd name="connsiteX2" fmla="*/ 263388 w 344945"/>
                    <a:gd name="connsiteY2" fmla="*/ 382381 h 385710"/>
                    <a:gd name="connsiteX3" fmla="*/ 344945 w 344945"/>
                    <a:gd name="connsiteY3" fmla="*/ 283443 h 385710"/>
                    <a:gd name="connsiteX4" fmla="*/ 291466 w 344945"/>
                    <a:gd name="connsiteY4" fmla="*/ 287454 h 385710"/>
                    <a:gd name="connsiteX5" fmla="*/ 205898 w 344945"/>
                    <a:gd name="connsiteY5" fmla="*/ 0 h 385710"/>
                    <a:gd name="connsiteX6" fmla="*/ 0 w 344945"/>
                    <a:gd name="connsiteY6" fmla="*/ 328901 h 385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945" h="385710">
                      <a:moveTo>
                        <a:pt x="0" y="328901"/>
                      </a:moveTo>
                      <a:lnTo>
                        <a:pt x="8022" y="358315"/>
                      </a:lnTo>
                      <a:cubicBezTo>
                        <a:pt x="8022" y="358315"/>
                        <a:pt x="110971" y="397088"/>
                        <a:pt x="263388" y="382381"/>
                      </a:cubicBezTo>
                      <a:cubicBezTo>
                        <a:pt x="263388" y="382381"/>
                        <a:pt x="319542" y="328901"/>
                        <a:pt x="344945" y="283443"/>
                      </a:cubicBezTo>
                      <a:cubicBezTo>
                        <a:pt x="344945" y="283443"/>
                        <a:pt x="308846" y="284780"/>
                        <a:pt x="291466" y="287454"/>
                      </a:cubicBezTo>
                      <a:cubicBezTo>
                        <a:pt x="291466" y="287454"/>
                        <a:pt x="228627" y="48132"/>
                        <a:pt x="205898" y="0"/>
                      </a:cubicBezTo>
                      <a:lnTo>
                        <a:pt x="0" y="328901"/>
                      </a:ln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EBAACD66-B0C3-905F-3B4D-E4ECF7B4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07877" y="2773478"/>
                  <a:ext cx="228625" cy="312856"/>
                </a:xfrm>
                <a:custGeom>
                  <a:avLst/>
                  <a:gdLst>
                    <a:gd name="connsiteX0" fmla="*/ 228626 w 228625"/>
                    <a:gd name="connsiteY0" fmla="*/ 61502 h 312856"/>
                    <a:gd name="connsiteX1" fmla="*/ 157765 w 228625"/>
                    <a:gd name="connsiteY1" fmla="*/ 0 h 312856"/>
                    <a:gd name="connsiteX2" fmla="*/ 0 w 228625"/>
                    <a:gd name="connsiteY2" fmla="*/ 225952 h 312856"/>
                    <a:gd name="connsiteX3" fmla="*/ 106960 w 228625"/>
                    <a:gd name="connsiteY3" fmla="*/ 312857 h 312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25" h="312856">
                      <a:moveTo>
                        <a:pt x="228626" y="61502"/>
                      </a:moveTo>
                      <a:lnTo>
                        <a:pt x="157765" y="0"/>
                      </a:lnTo>
                      <a:lnTo>
                        <a:pt x="0" y="225952"/>
                      </a:lnTo>
                      <a:lnTo>
                        <a:pt x="106960" y="312857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DC1A73A8-2502-07F9-D1D8-4828B80E40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764" y="2855035"/>
                  <a:ext cx="113644" cy="231300"/>
                </a:xfrm>
                <a:custGeom>
                  <a:avLst/>
                  <a:gdLst>
                    <a:gd name="connsiteX0" fmla="*/ 113645 w 113644"/>
                    <a:gd name="connsiteY0" fmla="*/ 144395 h 231300"/>
                    <a:gd name="connsiteX1" fmla="*/ 20055 w 113644"/>
                    <a:gd name="connsiteY1" fmla="*/ 0 h 231300"/>
                    <a:gd name="connsiteX2" fmla="*/ 0 w 113644"/>
                    <a:gd name="connsiteY2" fmla="*/ 72198 h 231300"/>
                    <a:gd name="connsiteX3" fmla="*/ 60165 w 113644"/>
                    <a:gd name="connsiteY3" fmla="*/ 23130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644" h="231300">
                      <a:moveTo>
                        <a:pt x="113645" y="144395"/>
                      </a:moveTo>
                      <a:lnTo>
                        <a:pt x="20055" y="0"/>
                      </a:lnTo>
                      <a:lnTo>
                        <a:pt x="0" y="72198"/>
                      </a:lnTo>
                      <a:lnTo>
                        <a:pt x="60165" y="231300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ACDE6F78-9BDF-C148-C8DF-02505F1B34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06117" y="2032625"/>
                  <a:ext cx="490170" cy="382538"/>
                </a:xfrm>
                <a:custGeom>
                  <a:avLst/>
                  <a:gdLst>
                    <a:gd name="connsiteX0" fmla="*/ 487052 w 490170"/>
                    <a:gd name="connsiteY0" fmla="*/ 79040 h 382538"/>
                    <a:gd name="connsiteX1" fmla="*/ 420202 w 490170"/>
                    <a:gd name="connsiteY1" fmla="*/ 5506 h 382538"/>
                    <a:gd name="connsiteX2" fmla="*/ 68573 w 490170"/>
                    <a:gd name="connsiteY2" fmla="*/ 101769 h 382538"/>
                    <a:gd name="connsiteX3" fmla="*/ 19104 w 490170"/>
                    <a:gd name="connsiteY3" fmla="*/ 287612 h 382538"/>
                    <a:gd name="connsiteX4" fmla="*/ 67236 w 490170"/>
                    <a:gd name="connsiteY4" fmla="*/ 382538 h 382538"/>
                    <a:gd name="connsiteX5" fmla="*/ 487052 w 490170"/>
                    <a:gd name="connsiteY5" fmla="*/ 79040 h 382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0170" h="382538">
                      <a:moveTo>
                        <a:pt x="487052" y="79040"/>
                      </a:moveTo>
                      <a:cubicBezTo>
                        <a:pt x="487052" y="79040"/>
                        <a:pt x="495075" y="33583"/>
                        <a:pt x="420202" y="5506"/>
                      </a:cubicBezTo>
                      <a:cubicBezTo>
                        <a:pt x="334635" y="-27919"/>
                        <a:pt x="68573" y="101769"/>
                        <a:pt x="68573" y="101769"/>
                      </a:cubicBezTo>
                      <a:cubicBezTo>
                        <a:pt x="68573" y="101769"/>
                        <a:pt x="-43735" y="264883"/>
                        <a:pt x="19104" y="287612"/>
                      </a:cubicBezTo>
                      <a:cubicBezTo>
                        <a:pt x="19104" y="287612"/>
                        <a:pt x="17767" y="349113"/>
                        <a:pt x="67236" y="382538"/>
                      </a:cubicBezTo>
                      <a:cubicBezTo>
                        <a:pt x="65899" y="382538"/>
                        <a:pt x="532510" y="260872"/>
                        <a:pt x="487052" y="79040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D2D69D22-A91E-B2C9-9EE1-39748FDA2B4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4039" y="2186000"/>
                  <a:ext cx="541619" cy="704881"/>
                </a:xfrm>
                <a:custGeom>
                  <a:avLst/>
                  <a:gdLst>
                    <a:gd name="connsiteX0" fmla="*/ 515339 w 541619"/>
                    <a:gd name="connsiteY0" fmla="*/ 282643 h 704881"/>
                    <a:gd name="connsiteX1" fmla="*/ 329497 w 541619"/>
                    <a:gd name="connsiteY1" fmla="*/ 701123 h 704881"/>
                    <a:gd name="connsiteX2" fmla="*/ 94186 w 541619"/>
                    <a:gd name="connsiteY2" fmla="*/ 424365 h 704881"/>
                    <a:gd name="connsiteX3" fmla="*/ 143655 w 541619"/>
                    <a:gd name="connsiteY3" fmla="*/ 24603 h 704881"/>
                    <a:gd name="connsiteX4" fmla="*/ 515339 w 541619"/>
                    <a:gd name="connsiteY4" fmla="*/ 282643 h 70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1619" h="704881">
                      <a:moveTo>
                        <a:pt x="515339" y="282643"/>
                      </a:moveTo>
                      <a:cubicBezTo>
                        <a:pt x="615614" y="616892"/>
                        <a:pt x="401695" y="686416"/>
                        <a:pt x="329497" y="701123"/>
                      </a:cubicBezTo>
                      <a:cubicBezTo>
                        <a:pt x="217190" y="723851"/>
                        <a:pt x="147666" y="644969"/>
                        <a:pt x="94186" y="424365"/>
                      </a:cubicBezTo>
                      <a:cubicBezTo>
                        <a:pt x="24662" y="222478"/>
                        <a:pt x="-99679" y="111507"/>
                        <a:pt x="143655" y="24603"/>
                      </a:cubicBezTo>
                      <a:cubicBezTo>
                        <a:pt x="346878" y="-47595"/>
                        <a:pt x="443141" y="39310"/>
                        <a:pt x="515339" y="282643"/>
                      </a:cubicBez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D8C0AB80-0B49-721B-8328-FC2168D8C8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7859" y="2200600"/>
                  <a:ext cx="338587" cy="683848"/>
                </a:xfrm>
                <a:custGeom>
                  <a:avLst/>
                  <a:gdLst>
                    <a:gd name="connsiteX0" fmla="*/ 0 w 338587"/>
                    <a:gd name="connsiteY0" fmla="*/ 5992 h 683848"/>
                    <a:gd name="connsiteX1" fmla="*/ 241996 w 338587"/>
                    <a:gd name="connsiteY1" fmla="*/ 288098 h 683848"/>
                    <a:gd name="connsiteX2" fmla="*/ 140385 w 338587"/>
                    <a:gd name="connsiteY2" fmla="*/ 683849 h 683848"/>
                    <a:gd name="connsiteX3" fmla="*/ 312856 w 338587"/>
                    <a:gd name="connsiteY3" fmla="*/ 268043 h 683848"/>
                    <a:gd name="connsiteX4" fmla="*/ 0 w 338587"/>
                    <a:gd name="connsiteY4" fmla="*/ 5992 h 683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8587" h="683848">
                      <a:moveTo>
                        <a:pt x="0" y="5992"/>
                      </a:moveTo>
                      <a:cubicBezTo>
                        <a:pt x="108296" y="20699"/>
                        <a:pt x="183169" y="88886"/>
                        <a:pt x="241996" y="288098"/>
                      </a:cubicBezTo>
                      <a:cubicBezTo>
                        <a:pt x="336923" y="611651"/>
                        <a:pt x="224615" y="635717"/>
                        <a:pt x="140385" y="683849"/>
                      </a:cubicBezTo>
                      <a:cubicBezTo>
                        <a:pt x="220604" y="663794"/>
                        <a:pt x="406446" y="584911"/>
                        <a:pt x="312856" y="268043"/>
                      </a:cubicBezTo>
                      <a:cubicBezTo>
                        <a:pt x="247344" y="54124"/>
                        <a:pt x="157765" y="-23422"/>
                        <a:pt x="0" y="599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D0DA1B76-63B8-4BE8-29F6-FDB3E99ADB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475343">
                  <a:off x="8721270" y="2436432"/>
                  <a:ext cx="128349" cy="123001"/>
                </a:xfrm>
                <a:custGeom>
                  <a:avLst/>
                  <a:gdLst>
                    <a:gd name="connsiteX0" fmla="*/ 128349 w 128349"/>
                    <a:gd name="connsiteY0" fmla="*/ 61501 h 123001"/>
                    <a:gd name="connsiteX1" fmla="*/ 64175 w 128349"/>
                    <a:gd name="connsiteY1" fmla="*/ 123001 h 123001"/>
                    <a:gd name="connsiteX2" fmla="*/ 0 w 128349"/>
                    <a:gd name="connsiteY2" fmla="*/ 61501 h 123001"/>
                    <a:gd name="connsiteX3" fmla="*/ 64175 w 128349"/>
                    <a:gd name="connsiteY3" fmla="*/ 0 h 123001"/>
                    <a:gd name="connsiteX4" fmla="*/ 128349 w 128349"/>
                    <a:gd name="connsiteY4" fmla="*/ 61501 h 123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49" h="123001">
                      <a:moveTo>
                        <a:pt x="128349" y="61501"/>
                      </a:moveTo>
                      <a:cubicBezTo>
                        <a:pt x="128349" y="95467"/>
                        <a:pt x="99617" y="123001"/>
                        <a:pt x="64175" y="123001"/>
                      </a:cubicBezTo>
                      <a:cubicBezTo>
                        <a:pt x="28733" y="123001"/>
                        <a:pt x="0" y="95467"/>
                        <a:pt x="0" y="61501"/>
                      </a:cubicBezTo>
                      <a:cubicBezTo>
                        <a:pt x="0" y="27535"/>
                        <a:pt x="28733" y="0"/>
                        <a:pt x="64175" y="0"/>
                      </a:cubicBezTo>
                      <a:cubicBezTo>
                        <a:pt x="99617" y="0"/>
                        <a:pt x="128349" y="27535"/>
                        <a:pt x="128349" y="6150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2F7960CA-43D8-5C3E-DCE3-5240F8FD00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92620" y="2347867"/>
                  <a:ext cx="144395" cy="49915"/>
                </a:xfrm>
                <a:custGeom>
                  <a:avLst/>
                  <a:gdLst>
                    <a:gd name="connsiteX0" fmla="*/ 144395 w 144395"/>
                    <a:gd name="connsiteY0" fmla="*/ 49916 h 49915"/>
                    <a:gd name="connsiteX1" fmla="*/ 9359 w 144395"/>
                    <a:gd name="connsiteY1" fmla="*/ 40557 h 49915"/>
                    <a:gd name="connsiteX2" fmla="*/ 0 w 144395"/>
                    <a:gd name="connsiteY2" fmla="*/ 8469 h 49915"/>
                    <a:gd name="connsiteX3" fmla="*/ 141722 w 144395"/>
                    <a:gd name="connsiteY3" fmla="*/ 29861 h 49915"/>
                    <a:gd name="connsiteX4" fmla="*/ 144395 w 144395"/>
                    <a:gd name="connsiteY4" fmla="*/ 49916 h 49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95" h="49915">
                      <a:moveTo>
                        <a:pt x="144395" y="49916"/>
                      </a:moveTo>
                      <a:cubicBezTo>
                        <a:pt x="131025" y="41894"/>
                        <a:pt x="68187" y="21839"/>
                        <a:pt x="9359" y="40557"/>
                      </a:cubicBezTo>
                      <a:lnTo>
                        <a:pt x="0" y="8469"/>
                      </a:lnTo>
                      <a:cubicBezTo>
                        <a:pt x="0" y="8469"/>
                        <a:pt x="66850" y="-20945"/>
                        <a:pt x="141722" y="29861"/>
                      </a:cubicBezTo>
                      <a:lnTo>
                        <a:pt x="144395" y="49916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D7F0A803-1FC8-FD02-8B77-EE993105BE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92071" y="2403131"/>
                  <a:ext cx="88242" cy="112307"/>
                </a:xfrm>
                <a:custGeom>
                  <a:avLst/>
                  <a:gdLst>
                    <a:gd name="connsiteX0" fmla="*/ 16044 w 88242"/>
                    <a:gd name="connsiteY0" fmla="*/ 112308 h 112307"/>
                    <a:gd name="connsiteX1" fmla="*/ 88242 w 88242"/>
                    <a:gd name="connsiteY1" fmla="*/ 33425 h 112307"/>
                    <a:gd name="connsiteX2" fmla="*/ 66850 w 88242"/>
                    <a:gd name="connsiteY2" fmla="*/ 0 h 112307"/>
                    <a:gd name="connsiteX3" fmla="*/ 0 w 88242"/>
                    <a:gd name="connsiteY3" fmla="*/ 93590 h 112307"/>
                    <a:gd name="connsiteX4" fmla="*/ 16044 w 88242"/>
                    <a:gd name="connsiteY4" fmla="*/ 112308 h 112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2" h="112307">
                      <a:moveTo>
                        <a:pt x="16044" y="112308"/>
                      </a:moveTo>
                      <a:cubicBezTo>
                        <a:pt x="16044" y="88242"/>
                        <a:pt x="50806" y="49469"/>
                        <a:pt x="88242" y="33425"/>
                      </a:cubicBezTo>
                      <a:lnTo>
                        <a:pt x="66850" y="0"/>
                      </a:lnTo>
                      <a:cubicBezTo>
                        <a:pt x="66850" y="0"/>
                        <a:pt x="1337" y="29414"/>
                        <a:pt x="0" y="93590"/>
                      </a:cubicBezTo>
                      <a:lnTo>
                        <a:pt x="16044" y="11230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6CF81B3B-8C44-6A7A-0D77-87214D67CB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69379" y="2459284"/>
                  <a:ext cx="57568" cy="69523"/>
                </a:xfrm>
                <a:custGeom>
                  <a:avLst/>
                  <a:gdLst>
                    <a:gd name="connsiteX0" fmla="*/ 22729 w 57568"/>
                    <a:gd name="connsiteY0" fmla="*/ 0 h 69523"/>
                    <a:gd name="connsiteX1" fmla="*/ 0 w 57568"/>
                    <a:gd name="connsiteY1" fmla="*/ 6685 h 69523"/>
                    <a:gd name="connsiteX2" fmla="*/ 5348 w 57568"/>
                    <a:gd name="connsiteY2" fmla="*/ 5348 h 69523"/>
                    <a:gd name="connsiteX3" fmla="*/ 40110 w 57568"/>
                    <a:gd name="connsiteY3" fmla="*/ 42784 h 69523"/>
                    <a:gd name="connsiteX4" fmla="*/ 22729 w 57568"/>
                    <a:gd name="connsiteY4" fmla="*/ 69524 h 69523"/>
                    <a:gd name="connsiteX5" fmla="*/ 57491 w 57568"/>
                    <a:gd name="connsiteY5" fmla="*/ 37436 h 69523"/>
                    <a:gd name="connsiteX6" fmla="*/ 22729 w 57568"/>
                    <a:gd name="connsiteY6" fmla="*/ 0 h 69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568" h="69523">
                      <a:moveTo>
                        <a:pt x="22729" y="0"/>
                      </a:moveTo>
                      <a:cubicBezTo>
                        <a:pt x="14707" y="0"/>
                        <a:pt x="6685" y="2674"/>
                        <a:pt x="0" y="6685"/>
                      </a:cubicBezTo>
                      <a:cubicBezTo>
                        <a:pt x="1337" y="6685"/>
                        <a:pt x="4011" y="5348"/>
                        <a:pt x="5348" y="5348"/>
                      </a:cubicBezTo>
                      <a:cubicBezTo>
                        <a:pt x="26740" y="6685"/>
                        <a:pt x="41447" y="24066"/>
                        <a:pt x="40110" y="42784"/>
                      </a:cubicBezTo>
                      <a:cubicBezTo>
                        <a:pt x="38773" y="54817"/>
                        <a:pt x="32088" y="64176"/>
                        <a:pt x="22729" y="69524"/>
                      </a:cubicBezTo>
                      <a:cubicBezTo>
                        <a:pt x="41447" y="68187"/>
                        <a:pt x="56154" y="54817"/>
                        <a:pt x="57491" y="37436"/>
                      </a:cubicBezTo>
                      <a:cubicBezTo>
                        <a:pt x="58828" y="18718"/>
                        <a:pt x="42784" y="1337"/>
                        <a:pt x="22729" y="0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81" name="Graphic 2">
                  <a:extLst>
                    <a:ext uri="{FF2B5EF4-FFF2-40B4-BE49-F238E27FC236}">
                      <a16:creationId xmlns:a16="http://schemas.microsoft.com/office/drawing/2014/main" id="{D560EF93-119E-2FD0-7FA7-66C49B7A9B3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519360" y="2437119"/>
                  <a:ext cx="109633" cy="73652"/>
                  <a:chOff x="8519360" y="2437119"/>
                  <a:chExt cx="109633" cy="73652"/>
                </a:xfrm>
              </p:grpSpPr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137838E6-0B55-CB79-5A92-BC86B1B06B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27383" y="2440601"/>
                    <a:ext cx="93589" cy="70169"/>
                  </a:xfrm>
                  <a:custGeom>
                    <a:avLst/>
                    <a:gdLst>
                      <a:gd name="connsiteX0" fmla="*/ 0 w 93589"/>
                      <a:gd name="connsiteY0" fmla="*/ 11998 h 70169"/>
                      <a:gd name="connsiteX1" fmla="*/ 52142 w 93589"/>
                      <a:gd name="connsiteY1" fmla="*/ 69489 h 70169"/>
                      <a:gd name="connsiteX2" fmla="*/ 93590 w 93589"/>
                      <a:gd name="connsiteY2" fmla="*/ 14672 h 70169"/>
                      <a:gd name="connsiteX3" fmla="*/ 0 w 93589"/>
                      <a:gd name="connsiteY3" fmla="*/ 11998 h 70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589" h="70169">
                        <a:moveTo>
                          <a:pt x="0" y="11998"/>
                        </a:moveTo>
                        <a:cubicBezTo>
                          <a:pt x="0" y="11998"/>
                          <a:pt x="5347" y="77511"/>
                          <a:pt x="52142" y="69489"/>
                        </a:cubicBezTo>
                        <a:cubicBezTo>
                          <a:pt x="86905" y="56119"/>
                          <a:pt x="93590" y="14672"/>
                          <a:pt x="93590" y="14672"/>
                        </a:cubicBezTo>
                        <a:cubicBezTo>
                          <a:pt x="60165" y="-35"/>
                          <a:pt x="26740" y="-8057"/>
                          <a:pt x="0" y="1199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E111994E-47A1-526D-9438-FD86806466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19360" y="2437119"/>
                    <a:ext cx="109633" cy="23502"/>
                  </a:xfrm>
                  <a:custGeom>
                    <a:avLst/>
                    <a:gdLst>
                      <a:gd name="connsiteX0" fmla="*/ 4011 w 109633"/>
                      <a:gd name="connsiteY0" fmla="*/ 23503 h 23502"/>
                      <a:gd name="connsiteX1" fmla="*/ 109634 w 109633"/>
                      <a:gd name="connsiteY1" fmla="*/ 19492 h 23502"/>
                      <a:gd name="connsiteX2" fmla="*/ 109634 w 109633"/>
                      <a:gd name="connsiteY2" fmla="*/ 14143 h 23502"/>
                      <a:gd name="connsiteX3" fmla="*/ 0 w 109633"/>
                      <a:gd name="connsiteY3" fmla="*/ 7458 h 23502"/>
                      <a:gd name="connsiteX4" fmla="*/ 4011 w 109633"/>
                      <a:gd name="connsiteY4" fmla="*/ 23503 h 23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633" h="23502">
                        <a:moveTo>
                          <a:pt x="4011" y="23503"/>
                        </a:moveTo>
                        <a:cubicBezTo>
                          <a:pt x="45458" y="11469"/>
                          <a:pt x="68187" y="10133"/>
                          <a:pt x="109634" y="19492"/>
                        </a:cubicBezTo>
                        <a:lnTo>
                          <a:pt x="109634" y="14143"/>
                        </a:lnTo>
                        <a:cubicBezTo>
                          <a:pt x="109634" y="14143"/>
                          <a:pt x="68187" y="-12596"/>
                          <a:pt x="0" y="7458"/>
                        </a:cubicBezTo>
                        <a:lnTo>
                          <a:pt x="4011" y="23503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A2B6E101-BA1A-55E0-6CCA-20060210A8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42089" y="2448588"/>
                    <a:ext cx="61501" cy="61501"/>
                  </a:xfrm>
                  <a:custGeom>
                    <a:avLst/>
                    <a:gdLst>
                      <a:gd name="connsiteX0" fmla="*/ 61501 w 61501"/>
                      <a:gd name="connsiteY0" fmla="*/ 30751 h 61501"/>
                      <a:gd name="connsiteX1" fmla="*/ 30751 w 61501"/>
                      <a:gd name="connsiteY1" fmla="*/ 61502 h 61501"/>
                      <a:gd name="connsiteX2" fmla="*/ 0 w 61501"/>
                      <a:gd name="connsiteY2" fmla="*/ 30751 h 61501"/>
                      <a:gd name="connsiteX3" fmla="*/ 30751 w 61501"/>
                      <a:gd name="connsiteY3" fmla="*/ 0 h 61501"/>
                      <a:gd name="connsiteX4" fmla="*/ 61501 w 61501"/>
                      <a:gd name="connsiteY4" fmla="*/ 30751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01" h="61501">
                        <a:moveTo>
                          <a:pt x="61501" y="30751"/>
                        </a:moveTo>
                        <a:cubicBezTo>
                          <a:pt x="61501" y="47734"/>
                          <a:pt x="47734" y="61502"/>
                          <a:pt x="30751" y="61502"/>
                        </a:cubicBezTo>
                        <a:cubicBezTo>
                          <a:pt x="13767" y="61502"/>
                          <a:pt x="0" y="47734"/>
                          <a:pt x="0" y="30751"/>
                        </a:cubicBezTo>
                        <a:cubicBezTo>
                          <a:pt x="0" y="13768"/>
                          <a:pt x="13767" y="0"/>
                          <a:pt x="30751" y="0"/>
                        </a:cubicBezTo>
                        <a:cubicBezTo>
                          <a:pt x="47734" y="0"/>
                          <a:pt x="61501" y="13768"/>
                          <a:pt x="61501" y="30751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5" name="Graphic 2">
                  <a:extLst>
                    <a:ext uri="{FF2B5EF4-FFF2-40B4-BE49-F238E27FC236}">
                      <a16:creationId xmlns:a16="http://schemas.microsoft.com/office/drawing/2014/main" id="{0D759900-BBF9-7D3C-DAEB-F9C82DE9EA0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334855" y="2487361"/>
                  <a:ext cx="80391" cy="88002"/>
                  <a:chOff x="8334855" y="2487361"/>
                  <a:chExt cx="80391" cy="88002"/>
                </a:xfrm>
              </p:grpSpPr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1F5B28CF-D2B2-D6A0-C240-C4D33EDDBA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40016" y="2499226"/>
                    <a:ext cx="75230" cy="76137"/>
                  </a:xfrm>
                  <a:custGeom>
                    <a:avLst/>
                    <a:gdLst>
                      <a:gd name="connsiteX0" fmla="*/ 188 w 75230"/>
                      <a:gd name="connsiteY0" fmla="*/ 45626 h 76137"/>
                      <a:gd name="connsiteX1" fmla="*/ 56341 w 75230"/>
                      <a:gd name="connsiteY1" fmla="*/ 71029 h 76137"/>
                      <a:gd name="connsiteX2" fmla="*/ 65700 w 75230"/>
                      <a:gd name="connsiteY2" fmla="*/ 1505 h 76137"/>
                      <a:gd name="connsiteX3" fmla="*/ 188 w 75230"/>
                      <a:gd name="connsiteY3" fmla="*/ 45626 h 76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230" h="76137">
                        <a:moveTo>
                          <a:pt x="188" y="45626"/>
                        </a:moveTo>
                        <a:cubicBezTo>
                          <a:pt x="188" y="45626"/>
                          <a:pt x="17569" y="91084"/>
                          <a:pt x="56341" y="71029"/>
                        </a:cubicBezTo>
                        <a:cubicBezTo>
                          <a:pt x="92440" y="52311"/>
                          <a:pt x="65700" y="1505"/>
                          <a:pt x="65700" y="1505"/>
                        </a:cubicBezTo>
                        <a:cubicBezTo>
                          <a:pt x="57678" y="-6517"/>
                          <a:pt x="-3824" y="18886"/>
                          <a:pt x="188" y="4562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A4D6ABA8-27CC-12C6-BAAA-32B8527256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34855" y="2487361"/>
                    <a:ext cx="73534" cy="69523"/>
                  </a:xfrm>
                  <a:custGeom>
                    <a:avLst/>
                    <a:gdLst>
                      <a:gd name="connsiteX0" fmla="*/ 4011 w 73534"/>
                      <a:gd name="connsiteY0" fmla="*/ 69524 h 69523"/>
                      <a:gd name="connsiteX1" fmla="*/ 73535 w 73534"/>
                      <a:gd name="connsiteY1" fmla="*/ 14707 h 69523"/>
                      <a:gd name="connsiteX2" fmla="*/ 66850 w 73534"/>
                      <a:gd name="connsiteY2" fmla="*/ 0 h 69523"/>
                      <a:gd name="connsiteX3" fmla="*/ 0 w 73534"/>
                      <a:gd name="connsiteY3" fmla="*/ 64176 h 69523"/>
                      <a:gd name="connsiteX4" fmla="*/ 4011 w 73534"/>
                      <a:gd name="connsiteY4" fmla="*/ 69524 h 6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34" h="69523">
                        <a:moveTo>
                          <a:pt x="4011" y="69524"/>
                        </a:moveTo>
                        <a:cubicBezTo>
                          <a:pt x="18718" y="42784"/>
                          <a:pt x="45458" y="22729"/>
                          <a:pt x="73535" y="14707"/>
                        </a:cubicBezTo>
                        <a:lnTo>
                          <a:pt x="66850" y="0"/>
                        </a:lnTo>
                        <a:cubicBezTo>
                          <a:pt x="66850" y="0"/>
                          <a:pt x="9359" y="20055"/>
                          <a:pt x="0" y="64176"/>
                        </a:cubicBezTo>
                        <a:lnTo>
                          <a:pt x="4011" y="69524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C7940FAA-6707-B5F0-8078-597DAED594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52236" y="2515438"/>
                    <a:ext cx="58827" cy="58827"/>
                  </a:xfrm>
                  <a:custGeom>
                    <a:avLst/>
                    <a:gdLst>
                      <a:gd name="connsiteX0" fmla="*/ 58828 w 58827"/>
                      <a:gd name="connsiteY0" fmla="*/ 29414 h 58827"/>
                      <a:gd name="connsiteX1" fmla="*/ 29414 w 58827"/>
                      <a:gd name="connsiteY1" fmla="*/ 58828 h 58827"/>
                      <a:gd name="connsiteX2" fmla="*/ 0 w 58827"/>
                      <a:gd name="connsiteY2" fmla="*/ 29414 h 58827"/>
                      <a:gd name="connsiteX3" fmla="*/ 29414 w 58827"/>
                      <a:gd name="connsiteY3" fmla="*/ 0 h 58827"/>
                      <a:gd name="connsiteX4" fmla="*/ 58828 w 58827"/>
                      <a:gd name="connsiteY4" fmla="*/ 29414 h 58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827" h="58827">
                        <a:moveTo>
                          <a:pt x="58828" y="29414"/>
                        </a:moveTo>
                        <a:cubicBezTo>
                          <a:pt x="58828" y="45659"/>
                          <a:pt x="45659" y="58828"/>
                          <a:pt x="29414" y="58828"/>
                        </a:cubicBezTo>
                        <a:cubicBezTo>
                          <a:pt x="13169" y="58828"/>
                          <a:pt x="0" y="45659"/>
                          <a:pt x="0" y="29414"/>
                        </a:cubicBezTo>
                        <a:cubicBezTo>
                          <a:pt x="0" y="13169"/>
                          <a:pt x="13169" y="0"/>
                          <a:pt x="29414" y="0"/>
                        </a:cubicBezTo>
                        <a:cubicBezTo>
                          <a:pt x="45659" y="0"/>
                          <a:pt x="58828" y="13169"/>
                          <a:pt x="58828" y="29414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9" name="Graphic 2">
                  <a:extLst>
                    <a:ext uri="{FF2B5EF4-FFF2-40B4-BE49-F238E27FC236}">
                      <a16:creationId xmlns:a16="http://schemas.microsoft.com/office/drawing/2014/main" id="{55737EF8-62EA-E0EF-63D9-3598E633F0B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447163" y="2650475"/>
                  <a:ext cx="184170" cy="121032"/>
                  <a:chOff x="8447163" y="2650475"/>
                  <a:chExt cx="184170" cy="121032"/>
                </a:xfrm>
              </p:grpSpPr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AF378B56-430E-41D7-F83D-992AC6904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52511" y="2655823"/>
                    <a:ext cx="173809" cy="115684"/>
                  </a:xfrm>
                  <a:custGeom>
                    <a:avLst/>
                    <a:gdLst>
                      <a:gd name="connsiteX0" fmla="*/ 0 w 173809"/>
                      <a:gd name="connsiteY0" fmla="*/ 66850 h 115684"/>
                      <a:gd name="connsiteX1" fmla="*/ 173809 w 173809"/>
                      <a:gd name="connsiteY1" fmla="*/ 0 h 115684"/>
                      <a:gd name="connsiteX2" fmla="*/ 114982 w 173809"/>
                      <a:gd name="connsiteY2" fmla="*/ 110971 h 115684"/>
                      <a:gd name="connsiteX3" fmla="*/ 0 w 173809"/>
                      <a:gd name="connsiteY3" fmla="*/ 66850 h 115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3809" h="115684">
                        <a:moveTo>
                          <a:pt x="0" y="66850"/>
                        </a:moveTo>
                        <a:lnTo>
                          <a:pt x="173809" y="0"/>
                        </a:lnTo>
                        <a:cubicBezTo>
                          <a:pt x="173809" y="0"/>
                          <a:pt x="173809" y="88242"/>
                          <a:pt x="114982" y="110971"/>
                        </a:cubicBezTo>
                        <a:cubicBezTo>
                          <a:pt x="56154" y="133700"/>
                          <a:pt x="0" y="66850"/>
                          <a:pt x="0" y="66850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9F24B8B6-10CF-8B08-E564-F43D74BF30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79250" y="2667856"/>
                    <a:ext cx="137715" cy="66849"/>
                  </a:xfrm>
                  <a:custGeom>
                    <a:avLst/>
                    <a:gdLst>
                      <a:gd name="connsiteX0" fmla="*/ 0 w 137715"/>
                      <a:gd name="connsiteY0" fmla="*/ 52143 h 66849"/>
                      <a:gd name="connsiteX1" fmla="*/ 137710 w 137715"/>
                      <a:gd name="connsiteY1" fmla="*/ 0 h 66849"/>
                      <a:gd name="connsiteX2" fmla="*/ 17381 w 137715"/>
                      <a:gd name="connsiteY2" fmla="*/ 66850 h 66849"/>
                      <a:gd name="connsiteX3" fmla="*/ 0 w 137715"/>
                      <a:gd name="connsiteY3" fmla="*/ 52143 h 66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715" h="66849">
                        <a:moveTo>
                          <a:pt x="0" y="52143"/>
                        </a:moveTo>
                        <a:lnTo>
                          <a:pt x="137710" y="0"/>
                        </a:lnTo>
                        <a:cubicBezTo>
                          <a:pt x="137710" y="0"/>
                          <a:pt x="140385" y="28077"/>
                          <a:pt x="17381" y="66850"/>
                        </a:cubicBezTo>
                        <a:lnTo>
                          <a:pt x="0" y="52143"/>
                        </a:ln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00E2C098-8677-3957-07C0-B95417110B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31394" y="2702618"/>
                    <a:ext cx="88241" cy="68688"/>
                  </a:xfrm>
                  <a:custGeom>
                    <a:avLst/>
                    <a:gdLst>
                      <a:gd name="connsiteX0" fmla="*/ 88241 w 88241"/>
                      <a:gd name="connsiteY0" fmla="*/ 0 h 68688"/>
                      <a:gd name="connsiteX1" fmla="*/ 36099 w 88241"/>
                      <a:gd name="connsiteY1" fmla="*/ 64176 h 68688"/>
                      <a:gd name="connsiteX2" fmla="*/ 0 w 88241"/>
                      <a:gd name="connsiteY2" fmla="*/ 68187 h 68688"/>
                      <a:gd name="connsiteX3" fmla="*/ 88241 w 88241"/>
                      <a:gd name="connsiteY3" fmla="*/ 0 h 68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8241" h="68688">
                        <a:moveTo>
                          <a:pt x="88241" y="0"/>
                        </a:moveTo>
                        <a:cubicBezTo>
                          <a:pt x="80220" y="25403"/>
                          <a:pt x="65512" y="53480"/>
                          <a:pt x="36099" y="64176"/>
                        </a:cubicBezTo>
                        <a:cubicBezTo>
                          <a:pt x="24066" y="68187"/>
                          <a:pt x="12032" y="69524"/>
                          <a:pt x="0" y="68187"/>
                        </a:cubicBezTo>
                        <a:cubicBezTo>
                          <a:pt x="14707" y="10696"/>
                          <a:pt x="65512" y="1337"/>
                          <a:pt x="88241" y="0"/>
                        </a:cubicBezTo>
                        <a:close/>
                      </a:path>
                    </a:pathLst>
                  </a:custGeom>
                  <a:solidFill>
                    <a:srgbClr val="9A6237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3" name="Freeform: Shape 1492">
                    <a:extLst>
                      <a:ext uri="{FF2B5EF4-FFF2-40B4-BE49-F238E27FC236}">
                        <a16:creationId xmlns:a16="http://schemas.microsoft.com/office/drawing/2014/main" id="{6A22B6CC-5BDB-2678-18B8-AA7674BFA6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623092" y="2650475"/>
                    <a:ext cx="8241" cy="9714"/>
                  </a:xfrm>
                  <a:custGeom>
                    <a:avLst/>
                    <a:gdLst>
                      <a:gd name="connsiteX0" fmla="*/ 1891 w 8241"/>
                      <a:gd name="connsiteY0" fmla="*/ 2674 h 9714"/>
                      <a:gd name="connsiteX1" fmla="*/ 554 w 8241"/>
                      <a:gd name="connsiteY1" fmla="*/ 9359 h 9714"/>
                      <a:gd name="connsiteX2" fmla="*/ 7239 w 8241"/>
                      <a:gd name="connsiteY2" fmla="*/ 5348 h 9714"/>
                      <a:gd name="connsiteX3" fmla="*/ 7239 w 8241"/>
                      <a:gd name="connsiteY3" fmla="*/ 0 h 9714"/>
                      <a:gd name="connsiteX4" fmla="*/ 1891 w 8241"/>
                      <a:gd name="connsiteY4" fmla="*/ 2674 h 9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1" h="9714">
                        <a:moveTo>
                          <a:pt x="1891" y="2674"/>
                        </a:moveTo>
                        <a:cubicBezTo>
                          <a:pt x="554" y="4011"/>
                          <a:pt x="-783" y="9359"/>
                          <a:pt x="554" y="9359"/>
                        </a:cubicBezTo>
                        <a:cubicBezTo>
                          <a:pt x="1891" y="10696"/>
                          <a:pt x="5902" y="8022"/>
                          <a:pt x="7239" y="5348"/>
                        </a:cubicBezTo>
                        <a:cubicBezTo>
                          <a:pt x="8576" y="4011"/>
                          <a:pt x="8576" y="1337"/>
                          <a:pt x="7239" y="0"/>
                        </a:cubicBezTo>
                        <a:cubicBezTo>
                          <a:pt x="4565" y="0"/>
                          <a:pt x="3228" y="0"/>
                          <a:pt x="1891" y="2674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904AC70D-BAFB-5668-2FFA-2F7DD32E3A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47163" y="2718661"/>
                    <a:ext cx="10695" cy="6684"/>
                  </a:xfrm>
                  <a:custGeom>
                    <a:avLst/>
                    <a:gdLst>
                      <a:gd name="connsiteX0" fmla="*/ 4011 w 10695"/>
                      <a:gd name="connsiteY0" fmla="*/ 6685 h 6684"/>
                      <a:gd name="connsiteX1" fmla="*/ 10696 w 10695"/>
                      <a:gd name="connsiteY1" fmla="*/ 4011 h 6684"/>
                      <a:gd name="connsiteX2" fmla="*/ 4011 w 10695"/>
                      <a:gd name="connsiteY2" fmla="*/ 0 h 6684"/>
                      <a:gd name="connsiteX3" fmla="*/ 0 w 10695"/>
                      <a:gd name="connsiteY3" fmla="*/ 2674 h 6684"/>
                      <a:gd name="connsiteX4" fmla="*/ 4011 w 10695"/>
                      <a:gd name="connsiteY4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95" h="6684">
                        <a:moveTo>
                          <a:pt x="4011" y="6685"/>
                        </a:moveTo>
                        <a:cubicBezTo>
                          <a:pt x="6685" y="6685"/>
                          <a:pt x="10696" y="5348"/>
                          <a:pt x="10696" y="4011"/>
                        </a:cubicBezTo>
                        <a:cubicBezTo>
                          <a:pt x="10696" y="2674"/>
                          <a:pt x="6685" y="0"/>
                          <a:pt x="4011" y="0"/>
                        </a:cubicBezTo>
                        <a:cubicBezTo>
                          <a:pt x="1337" y="0"/>
                          <a:pt x="0" y="1337"/>
                          <a:pt x="0" y="2674"/>
                        </a:cubicBezTo>
                        <a:cubicBezTo>
                          <a:pt x="0" y="5348"/>
                          <a:pt x="1337" y="6685"/>
                          <a:pt x="4011" y="6685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95" name="Freeform: Shape 1494">
                  <a:extLst>
                    <a:ext uri="{FF2B5EF4-FFF2-40B4-BE49-F238E27FC236}">
                      <a16:creationId xmlns:a16="http://schemas.microsoft.com/office/drawing/2014/main" id="{D262DB46-7C5D-2771-493C-344CB27570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419" y="2788197"/>
                  <a:ext cx="54279" cy="32071"/>
                </a:xfrm>
                <a:custGeom>
                  <a:avLst/>
                  <a:gdLst>
                    <a:gd name="connsiteX0" fmla="*/ 344 w 54279"/>
                    <a:gd name="connsiteY0" fmla="*/ 18706 h 32071"/>
                    <a:gd name="connsiteX1" fmla="*/ 32432 w 54279"/>
                    <a:gd name="connsiteY1" fmla="*/ 30739 h 32071"/>
                    <a:gd name="connsiteX2" fmla="*/ 53824 w 54279"/>
                    <a:gd name="connsiteY2" fmla="*/ 5336 h 32071"/>
                    <a:gd name="connsiteX3" fmla="*/ 24410 w 54279"/>
                    <a:gd name="connsiteY3" fmla="*/ 6674 h 32071"/>
                    <a:gd name="connsiteX4" fmla="*/ 344 w 54279"/>
                    <a:gd name="connsiteY4" fmla="*/ 18706 h 32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279" h="32071">
                      <a:moveTo>
                        <a:pt x="344" y="18706"/>
                      </a:moveTo>
                      <a:cubicBezTo>
                        <a:pt x="3018" y="29402"/>
                        <a:pt x="17725" y="34750"/>
                        <a:pt x="32432" y="30739"/>
                      </a:cubicBezTo>
                      <a:cubicBezTo>
                        <a:pt x="47139" y="26729"/>
                        <a:pt x="56498" y="16032"/>
                        <a:pt x="53824" y="5336"/>
                      </a:cubicBezTo>
                      <a:cubicBezTo>
                        <a:pt x="51150" y="-5360"/>
                        <a:pt x="40454" y="2663"/>
                        <a:pt x="24410" y="6674"/>
                      </a:cubicBezTo>
                      <a:cubicBezTo>
                        <a:pt x="11040" y="9348"/>
                        <a:pt x="-2330" y="8010"/>
                        <a:pt x="344" y="1870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6" name="Freeform: Shape 1495">
                  <a:extLst>
                    <a:ext uri="{FF2B5EF4-FFF2-40B4-BE49-F238E27FC236}">
                      <a16:creationId xmlns:a16="http://schemas.microsoft.com/office/drawing/2014/main" id="{C4FE4F27-EC48-102A-FCB1-D224457504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17220" y="2448523"/>
                  <a:ext cx="102257" cy="194798"/>
                </a:xfrm>
                <a:custGeom>
                  <a:avLst/>
                  <a:gdLst>
                    <a:gd name="connsiteX0" fmla="*/ 40639 w 102257"/>
                    <a:gd name="connsiteY0" fmla="*/ 65 h 194798"/>
                    <a:gd name="connsiteX1" fmla="*/ 67379 w 102257"/>
                    <a:gd name="connsiteY1" fmla="*/ 115047 h 194798"/>
                    <a:gd name="connsiteX2" fmla="*/ 19246 w 102257"/>
                    <a:gd name="connsiteY2" fmla="*/ 165853 h 194798"/>
                    <a:gd name="connsiteX3" fmla="*/ 102140 w 102257"/>
                    <a:gd name="connsiteY3" fmla="*/ 187245 h 194798"/>
                    <a:gd name="connsiteX4" fmla="*/ 529 w 102257"/>
                    <a:gd name="connsiteY4" fmla="*/ 167190 h 194798"/>
                    <a:gd name="connsiteX5" fmla="*/ 56683 w 102257"/>
                    <a:gd name="connsiteY5" fmla="*/ 103014 h 194798"/>
                    <a:gd name="connsiteX6" fmla="*/ 40639 w 102257"/>
                    <a:gd name="connsiteY6" fmla="*/ 65 h 19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257" h="194798">
                      <a:moveTo>
                        <a:pt x="40639" y="65"/>
                      </a:moveTo>
                      <a:cubicBezTo>
                        <a:pt x="44650" y="-2609"/>
                        <a:pt x="83423" y="77611"/>
                        <a:pt x="67379" y="115047"/>
                      </a:cubicBezTo>
                      <a:cubicBezTo>
                        <a:pt x="56683" y="139113"/>
                        <a:pt x="15235" y="137776"/>
                        <a:pt x="19246" y="165853"/>
                      </a:cubicBezTo>
                      <a:cubicBezTo>
                        <a:pt x="24595" y="195267"/>
                        <a:pt x="98129" y="181897"/>
                        <a:pt x="102140" y="187245"/>
                      </a:cubicBezTo>
                      <a:cubicBezTo>
                        <a:pt x="106151" y="192593"/>
                        <a:pt x="5876" y="208637"/>
                        <a:pt x="529" y="167190"/>
                      </a:cubicBezTo>
                      <a:cubicBezTo>
                        <a:pt x="-6156" y="125743"/>
                        <a:pt x="52671" y="128417"/>
                        <a:pt x="56683" y="103014"/>
                      </a:cubicBezTo>
                      <a:cubicBezTo>
                        <a:pt x="62030" y="69589"/>
                        <a:pt x="36628" y="2739"/>
                        <a:pt x="40639" y="65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7" name="Freeform: Shape 1496">
                  <a:extLst>
                    <a:ext uri="{FF2B5EF4-FFF2-40B4-BE49-F238E27FC236}">
                      <a16:creationId xmlns:a16="http://schemas.microsoft.com/office/drawing/2014/main" id="{D42AA592-B95D-121B-FBE9-6F2E6C5B99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5022" y="2194559"/>
                  <a:ext cx="450180" cy="221941"/>
                </a:xfrm>
                <a:custGeom>
                  <a:avLst/>
                  <a:gdLst>
                    <a:gd name="connsiteX0" fmla="*/ 450181 w 450180"/>
                    <a:gd name="connsiteY0" fmla="*/ 114982 h 221941"/>
                    <a:gd name="connsiteX1" fmla="*/ 321829 w 450180"/>
                    <a:gd name="connsiteY1" fmla="*/ 0 h 221941"/>
                    <a:gd name="connsiteX2" fmla="*/ 12983 w 450180"/>
                    <a:gd name="connsiteY2" fmla="*/ 102949 h 221941"/>
                    <a:gd name="connsiteX3" fmla="*/ 14320 w 450180"/>
                    <a:gd name="connsiteY3" fmla="*/ 221941 h 221941"/>
                    <a:gd name="connsiteX4" fmla="*/ 241609 w 450180"/>
                    <a:gd name="connsiteY4" fmla="*/ 148407 h 221941"/>
                    <a:gd name="connsiteX5" fmla="*/ 450181 w 450180"/>
                    <a:gd name="connsiteY5" fmla="*/ 114982 h 221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0180" h="221941">
                      <a:moveTo>
                        <a:pt x="450181" y="114982"/>
                      </a:moveTo>
                      <a:cubicBezTo>
                        <a:pt x="415418" y="53480"/>
                        <a:pt x="373972" y="14707"/>
                        <a:pt x="321829" y="0"/>
                      </a:cubicBezTo>
                      <a:cubicBezTo>
                        <a:pt x="234924" y="8022"/>
                        <a:pt x="129302" y="36099"/>
                        <a:pt x="12983" y="102949"/>
                      </a:cubicBezTo>
                      <a:cubicBezTo>
                        <a:pt x="-7072" y="137711"/>
                        <a:pt x="-1723" y="176483"/>
                        <a:pt x="14320" y="221941"/>
                      </a:cubicBezTo>
                      <a:cubicBezTo>
                        <a:pt x="81170" y="195201"/>
                        <a:pt x="158716" y="167124"/>
                        <a:pt x="241609" y="148407"/>
                      </a:cubicBezTo>
                      <a:cubicBezTo>
                        <a:pt x="315144" y="132363"/>
                        <a:pt x="386005" y="121667"/>
                        <a:pt x="450181" y="11498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8" name="Freeform: Shape 1497">
                  <a:extLst>
                    <a:ext uri="{FF2B5EF4-FFF2-40B4-BE49-F238E27FC236}">
                      <a16:creationId xmlns:a16="http://schemas.microsoft.com/office/drawing/2014/main" id="{3A657305-D3D9-18D2-1A2E-7306854EAE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6961" y="2268094"/>
                  <a:ext cx="145732" cy="267399"/>
                </a:xfrm>
                <a:custGeom>
                  <a:avLst/>
                  <a:gdLst>
                    <a:gd name="connsiteX0" fmla="*/ 143059 w 145732"/>
                    <a:gd name="connsiteY0" fmla="*/ 173809 h 267399"/>
                    <a:gd name="connsiteX1" fmla="*/ 133700 w 145732"/>
                    <a:gd name="connsiteY1" fmla="*/ 205897 h 267399"/>
                    <a:gd name="connsiteX2" fmla="*/ 145733 w 145732"/>
                    <a:gd name="connsiteY2" fmla="*/ 258040 h 267399"/>
                    <a:gd name="connsiteX3" fmla="*/ 116319 w 145732"/>
                    <a:gd name="connsiteY3" fmla="*/ 267399 h 267399"/>
                    <a:gd name="connsiteX4" fmla="*/ 0 w 145732"/>
                    <a:gd name="connsiteY4" fmla="*/ 0 h 267399"/>
                    <a:gd name="connsiteX5" fmla="*/ 102949 w 145732"/>
                    <a:gd name="connsiteY5" fmla="*/ 25403 h 267399"/>
                    <a:gd name="connsiteX6" fmla="*/ 143059 w 145732"/>
                    <a:gd name="connsiteY6" fmla="*/ 173809 h 267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32" h="267399">
                      <a:moveTo>
                        <a:pt x="143059" y="173809"/>
                      </a:moveTo>
                      <a:cubicBezTo>
                        <a:pt x="143059" y="173809"/>
                        <a:pt x="129689" y="185843"/>
                        <a:pt x="133700" y="205897"/>
                      </a:cubicBezTo>
                      <a:cubicBezTo>
                        <a:pt x="136374" y="225952"/>
                        <a:pt x="145733" y="258040"/>
                        <a:pt x="145733" y="258040"/>
                      </a:cubicBezTo>
                      <a:lnTo>
                        <a:pt x="116319" y="267399"/>
                      </a:lnTo>
                      <a:cubicBezTo>
                        <a:pt x="116319" y="267399"/>
                        <a:pt x="68187" y="76209"/>
                        <a:pt x="0" y="0"/>
                      </a:cubicBezTo>
                      <a:cubicBezTo>
                        <a:pt x="0" y="0"/>
                        <a:pt x="54817" y="6685"/>
                        <a:pt x="102949" y="25403"/>
                      </a:cubicBezTo>
                      <a:cubicBezTo>
                        <a:pt x="102949" y="25403"/>
                        <a:pt x="155092" y="149743"/>
                        <a:pt x="143059" y="17380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9" name="Freeform: Shape 1498">
                  <a:extLst>
                    <a:ext uri="{FF2B5EF4-FFF2-40B4-BE49-F238E27FC236}">
                      <a16:creationId xmlns:a16="http://schemas.microsoft.com/office/drawing/2014/main" id="{0CE85964-B6D7-FD2B-39A4-43C8603F91F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2932" y="2166546"/>
                  <a:ext cx="347618" cy="132299"/>
                </a:xfrm>
                <a:custGeom>
                  <a:avLst/>
                  <a:gdLst>
                    <a:gd name="connsiteX0" fmla="*/ 254029 w 347618"/>
                    <a:gd name="connsiteY0" fmla="*/ 101548 h 132299"/>
                    <a:gd name="connsiteX1" fmla="*/ 0 w 347618"/>
                    <a:gd name="connsiteY1" fmla="*/ 58764 h 132299"/>
                    <a:gd name="connsiteX2" fmla="*/ 347619 w 347618"/>
                    <a:gd name="connsiteY2" fmla="*/ 132299 h 132299"/>
                    <a:gd name="connsiteX3" fmla="*/ 254029 w 347618"/>
                    <a:gd name="connsiteY3" fmla="*/ 101548 h 13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618" h="132299">
                      <a:moveTo>
                        <a:pt x="254029" y="101548"/>
                      </a:moveTo>
                      <a:cubicBezTo>
                        <a:pt x="254029" y="101548"/>
                        <a:pt x="161777" y="-63"/>
                        <a:pt x="0" y="58764"/>
                      </a:cubicBezTo>
                      <a:cubicBezTo>
                        <a:pt x="0" y="58764"/>
                        <a:pt x="244671" y="-113708"/>
                        <a:pt x="347619" y="132299"/>
                      </a:cubicBezTo>
                      <a:lnTo>
                        <a:pt x="254029" y="10154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0" name="Freeform: Shape 1499">
                  <a:extLst>
                    <a:ext uri="{FF2B5EF4-FFF2-40B4-BE49-F238E27FC236}">
                      <a16:creationId xmlns:a16="http://schemas.microsoft.com/office/drawing/2014/main" id="{F38AC4E9-4E34-D125-A255-D326C1210F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8298" y="2130383"/>
                  <a:ext cx="217930" cy="405109"/>
                </a:xfrm>
                <a:custGeom>
                  <a:avLst/>
                  <a:gdLst>
                    <a:gd name="connsiteX0" fmla="*/ 155091 w 217930"/>
                    <a:gd name="connsiteY0" fmla="*/ 0 h 405109"/>
                    <a:gd name="connsiteX1" fmla="*/ 217930 w 217930"/>
                    <a:gd name="connsiteY1" fmla="*/ 326227 h 405109"/>
                    <a:gd name="connsiteX2" fmla="*/ 143059 w 217930"/>
                    <a:gd name="connsiteY2" fmla="*/ 311520 h 405109"/>
                    <a:gd name="connsiteX3" fmla="*/ 133700 w 217930"/>
                    <a:gd name="connsiteY3" fmla="*/ 343608 h 405109"/>
                    <a:gd name="connsiteX4" fmla="*/ 145732 w 217930"/>
                    <a:gd name="connsiteY4" fmla="*/ 395751 h 405109"/>
                    <a:gd name="connsiteX5" fmla="*/ 116319 w 217930"/>
                    <a:gd name="connsiteY5" fmla="*/ 405110 h 405109"/>
                    <a:gd name="connsiteX6" fmla="*/ 0 w 217930"/>
                    <a:gd name="connsiteY6" fmla="*/ 137711 h 405109"/>
                    <a:gd name="connsiteX7" fmla="*/ 155091 w 217930"/>
                    <a:gd name="connsiteY7" fmla="*/ 0 h 405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7930" h="405109">
                      <a:moveTo>
                        <a:pt x="155091" y="0"/>
                      </a:moveTo>
                      <a:cubicBezTo>
                        <a:pt x="199212" y="143059"/>
                        <a:pt x="215256" y="248681"/>
                        <a:pt x="217930" y="326227"/>
                      </a:cubicBezTo>
                      <a:cubicBezTo>
                        <a:pt x="200549" y="306172"/>
                        <a:pt x="169799" y="299487"/>
                        <a:pt x="143059" y="311520"/>
                      </a:cubicBezTo>
                      <a:cubicBezTo>
                        <a:pt x="143059" y="311520"/>
                        <a:pt x="129689" y="323553"/>
                        <a:pt x="133700" y="343608"/>
                      </a:cubicBezTo>
                      <a:cubicBezTo>
                        <a:pt x="136374" y="363663"/>
                        <a:pt x="145732" y="395751"/>
                        <a:pt x="145732" y="395751"/>
                      </a:cubicBezTo>
                      <a:lnTo>
                        <a:pt x="116319" y="405110"/>
                      </a:lnTo>
                      <a:cubicBezTo>
                        <a:pt x="116319" y="405110"/>
                        <a:pt x="64176" y="205897"/>
                        <a:pt x="0" y="137711"/>
                      </a:cubicBezTo>
                      <a:cubicBezTo>
                        <a:pt x="48132" y="167124"/>
                        <a:pt x="151080" y="98938"/>
                        <a:pt x="155091" y="0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1F822AC9-338B-81AA-BA95-D477391394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24709" y="2145090"/>
                  <a:ext cx="93589" cy="104285"/>
                </a:xfrm>
                <a:custGeom>
                  <a:avLst/>
                  <a:gdLst>
                    <a:gd name="connsiteX0" fmla="*/ 70861 w 93589"/>
                    <a:gd name="connsiteY0" fmla="*/ 104286 h 104285"/>
                    <a:gd name="connsiteX1" fmla="*/ 93590 w 93589"/>
                    <a:gd name="connsiteY1" fmla="*/ 0 h 104285"/>
                    <a:gd name="connsiteX2" fmla="*/ 0 w 93589"/>
                    <a:gd name="connsiteY2" fmla="*/ 70861 h 104285"/>
                    <a:gd name="connsiteX3" fmla="*/ 70861 w 93589"/>
                    <a:gd name="connsiteY3" fmla="*/ 104286 h 104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589" h="104285">
                      <a:moveTo>
                        <a:pt x="70861" y="104286"/>
                      </a:moveTo>
                      <a:cubicBezTo>
                        <a:pt x="70861" y="104286"/>
                        <a:pt x="57491" y="62839"/>
                        <a:pt x="93590" y="0"/>
                      </a:cubicBezTo>
                      <a:cubicBezTo>
                        <a:pt x="93590" y="0"/>
                        <a:pt x="57491" y="56154"/>
                        <a:pt x="0" y="70861"/>
                      </a:cubicBezTo>
                      <a:cubicBezTo>
                        <a:pt x="1337" y="70861"/>
                        <a:pt x="38772" y="81557"/>
                        <a:pt x="70861" y="104286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A9F6CC70-009F-BC83-DF02-E0CA8735A2B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98485" y="1990009"/>
                  <a:ext cx="629722" cy="327554"/>
                </a:xfrm>
                <a:custGeom>
                  <a:avLst/>
                  <a:gdLst>
                    <a:gd name="connsiteX0" fmla="*/ 629722 w 629722"/>
                    <a:gd name="connsiteY0" fmla="*/ 209899 h 327554"/>
                    <a:gd name="connsiteX1" fmla="*/ 254026 w 629722"/>
                    <a:gd name="connsiteY1" fmla="*/ 9349 h 327554"/>
                    <a:gd name="connsiteX2" fmla="*/ 2671 w 629722"/>
                    <a:gd name="connsiteY2" fmla="*/ 327554 h 327554"/>
                    <a:gd name="connsiteX3" fmla="*/ 629722 w 629722"/>
                    <a:gd name="connsiteY3" fmla="*/ 209899 h 327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722" h="327554">
                      <a:moveTo>
                        <a:pt x="629722" y="209899"/>
                      </a:moveTo>
                      <a:cubicBezTo>
                        <a:pt x="629722" y="209899"/>
                        <a:pt x="550839" y="-52152"/>
                        <a:pt x="254026" y="9349"/>
                      </a:cubicBezTo>
                      <a:cubicBezTo>
                        <a:pt x="-44124" y="70851"/>
                        <a:pt x="2671" y="327554"/>
                        <a:pt x="2671" y="327554"/>
                      </a:cubicBezTo>
                      <a:lnTo>
                        <a:pt x="629722" y="209899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3" name="Freeform: Shape 1502">
                  <a:extLst>
                    <a:ext uri="{FF2B5EF4-FFF2-40B4-BE49-F238E27FC236}">
                      <a16:creationId xmlns:a16="http://schemas.microsoft.com/office/drawing/2014/main" id="{1293F09F-237B-1A52-87B1-2AB8A0AD139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86" y="2162345"/>
                  <a:ext cx="977343" cy="331701"/>
                </a:xfrm>
                <a:custGeom>
                  <a:avLst/>
                  <a:gdLst>
                    <a:gd name="connsiteX0" fmla="*/ 778132 w 977343"/>
                    <a:gd name="connsiteY0" fmla="*/ 37563 h 331701"/>
                    <a:gd name="connsiteX1" fmla="*/ 149744 w 977343"/>
                    <a:gd name="connsiteY1" fmla="*/ 144522 h 331701"/>
                    <a:gd name="connsiteX2" fmla="*/ 0 w 977343"/>
                    <a:gd name="connsiteY2" fmla="*/ 331702 h 331701"/>
                    <a:gd name="connsiteX3" fmla="*/ 441209 w 977343"/>
                    <a:gd name="connsiteY3" fmla="*/ 152544 h 331701"/>
                    <a:gd name="connsiteX4" fmla="*/ 977343 w 977343"/>
                    <a:gd name="connsiteY4" fmla="*/ 119119 h 331701"/>
                    <a:gd name="connsiteX5" fmla="*/ 778132 w 977343"/>
                    <a:gd name="connsiteY5" fmla="*/ 37563 h 33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343" h="331701">
                      <a:moveTo>
                        <a:pt x="778132" y="37563"/>
                      </a:moveTo>
                      <a:cubicBezTo>
                        <a:pt x="778132" y="37563"/>
                        <a:pt x="509395" y="-97474"/>
                        <a:pt x="149744" y="144522"/>
                      </a:cubicBezTo>
                      <a:lnTo>
                        <a:pt x="0" y="331702"/>
                      </a:lnTo>
                      <a:cubicBezTo>
                        <a:pt x="0" y="331702"/>
                        <a:pt x="196538" y="207361"/>
                        <a:pt x="441209" y="152544"/>
                      </a:cubicBezTo>
                      <a:cubicBezTo>
                        <a:pt x="740696" y="84358"/>
                        <a:pt x="977343" y="119119"/>
                        <a:pt x="977343" y="119119"/>
                      </a:cubicBezTo>
                      <a:lnTo>
                        <a:pt x="778132" y="37563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138B873E-5198-D1EE-B341-9D2BB3F60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43086" y="2040789"/>
                  <a:ext cx="292444" cy="184121"/>
                </a:xfrm>
                <a:custGeom>
                  <a:avLst/>
                  <a:gdLst>
                    <a:gd name="connsiteX0" fmla="*/ 292318 w 292444"/>
                    <a:gd name="connsiteY0" fmla="*/ 61518 h 184121"/>
                    <a:gd name="connsiteX1" fmla="*/ 114498 w 292444"/>
                    <a:gd name="connsiteY1" fmla="*/ 12049 h 184121"/>
                    <a:gd name="connsiteX2" fmla="*/ 854 w 292444"/>
                    <a:gd name="connsiteY2" fmla="*/ 169815 h 184121"/>
                    <a:gd name="connsiteX3" fmla="*/ 133216 w 292444"/>
                    <a:gd name="connsiteY3" fmla="*/ 136390 h 184121"/>
                    <a:gd name="connsiteX4" fmla="*/ 292318 w 292444"/>
                    <a:gd name="connsiteY4" fmla="*/ 61518 h 184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2444" h="184121">
                      <a:moveTo>
                        <a:pt x="292318" y="61518"/>
                      </a:moveTo>
                      <a:cubicBezTo>
                        <a:pt x="296329" y="29430"/>
                        <a:pt x="204077" y="-24050"/>
                        <a:pt x="114498" y="12049"/>
                      </a:cubicBezTo>
                      <a:cubicBezTo>
                        <a:pt x="26256" y="48148"/>
                        <a:pt x="-5831" y="133716"/>
                        <a:pt x="854" y="169815"/>
                      </a:cubicBezTo>
                      <a:cubicBezTo>
                        <a:pt x="7539" y="205914"/>
                        <a:pt x="62355" y="165804"/>
                        <a:pt x="133216" y="136390"/>
                      </a:cubicBezTo>
                      <a:cubicBezTo>
                        <a:pt x="208088" y="106976"/>
                        <a:pt x="286970" y="104302"/>
                        <a:pt x="292318" y="61518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66CF39E0-7539-90DD-CDCB-7BCDB84640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3840" y="1988917"/>
                  <a:ext cx="578927" cy="291210"/>
                </a:xfrm>
                <a:custGeom>
                  <a:avLst/>
                  <a:gdLst>
                    <a:gd name="connsiteX0" fmla="*/ 200558 w 578927"/>
                    <a:gd name="connsiteY0" fmla="*/ 173555 h 291210"/>
                    <a:gd name="connsiteX1" fmla="*/ 282114 w 578927"/>
                    <a:gd name="connsiteY1" fmla="*/ 288536 h 291210"/>
                    <a:gd name="connsiteX2" fmla="*/ 578927 w 578927"/>
                    <a:gd name="connsiteY2" fmla="*/ 291211 h 291210"/>
                    <a:gd name="connsiteX3" fmla="*/ 379714 w 578927"/>
                    <a:gd name="connsiteY3" fmla="*/ 210991 h 291210"/>
                    <a:gd name="connsiteX4" fmla="*/ 374367 w 578927"/>
                    <a:gd name="connsiteY4" fmla="*/ 208317 h 291210"/>
                    <a:gd name="connsiteX5" fmla="*/ 8 w 578927"/>
                    <a:gd name="connsiteY5" fmla="*/ 9104 h 291210"/>
                    <a:gd name="connsiteX6" fmla="*/ 200558 w 578927"/>
                    <a:gd name="connsiteY6" fmla="*/ 173555 h 29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8927" h="291210">
                      <a:moveTo>
                        <a:pt x="200558" y="173555"/>
                      </a:moveTo>
                      <a:lnTo>
                        <a:pt x="282114" y="288536"/>
                      </a:lnTo>
                      <a:cubicBezTo>
                        <a:pt x="458598" y="273830"/>
                        <a:pt x="578927" y="291211"/>
                        <a:pt x="578927" y="291211"/>
                      </a:cubicBezTo>
                      <a:lnTo>
                        <a:pt x="379714" y="210991"/>
                      </a:lnTo>
                      <a:cubicBezTo>
                        <a:pt x="379714" y="210991"/>
                        <a:pt x="378378" y="209654"/>
                        <a:pt x="374367" y="208317"/>
                      </a:cubicBezTo>
                      <a:cubicBezTo>
                        <a:pt x="366345" y="184251"/>
                        <a:pt x="280777" y="-48386"/>
                        <a:pt x="8" y="9104"/>
                      </a:cubicBezTo>
                      <a:cubicBezTo>
                        <a:pt x="-1329" y="9104"/>
                        <a:pt x="160448" y="-255"/>
                        <a:pt x="200558" y="173555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6" name="Graphic 2">
                <a:extLst>
                  <a:ext uri="{FF2B5EF4-FFF2-40B4-BE49-F238E27FC236}">
                    <a16:creationId xmlns:a16="http://schemas.microsoft.com/office/drawing/2014/main" id="{5F57807E-CA22-C6B4-DC6F-A8F694B6385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746577" y="3403203"/>
                <a:ext cx="926537" cy="890079"/>
                <a:chOff x="7746577" y="3403203"/>
                <a:chExt cx="926537" cy="890079"/>
              </a:xfrm>
            </p:grpSpPr>
            <p:grpSp>
              <p:nvGrpSpPr>
                <p:cNvPr id="1507" name="Graphic 2">
                  <a:extLst>
                    <a:ext uri="{FF2B5EF4-FFF2-40B4-BE49-F238E27FC236}">
                      <a16:creationId xmlns:a16="http://schemas.microsoft.com/office/drawing/2014/main" id="{5353408F-96BC-98F0-D46A-ADFE2EB2DA2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235245" y="3684931"/>
                  <a:ext cx="217061" cy="308826"/>
                  <a:chOff x="8235245" y="3684931"/>
                  <a:chExt cx="217061" cy="308826"/>
                </a:xfrm>
                <a:solidFill>
                  <a:srgbClr val="546886"/>
                </a:solidFill>
              </p:grpSpPr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D1D67C87-71DB-BA53-2420-CB5C17C4C7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263617" y="3687851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B57D0AB2-9CD3-43B3-45B3-E927B3B315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378476" y="3870508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0" name="Freeform: Shape 1509">
                  <a:extLst>
                    <a:ext uri="{FF2B5EF4-FFF2-40B4-BE49-F238E27FC236}">
                      <a16:creationId xmlns:a16="http://schemas.microsoft.com/office/drawing/2014/main" id="{2F272EAD-9D4F-C6A4-42C3-77071754776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046780" y="3606109"/>
                  <a:ext cx="300821" cy="648437"/>
                </a:xfrm>
                <a:custGeom>
                  <a:avLst/>
                  <a:gdLst>
                    <a:gd name="connsiteX0" fmla="*/ 0 w 300821"/>
                    <a:gd name="connsiteY0" fmla="*/ 0 h 648437"/>
                    <a:gd name="connsiteX1" fmla="*/ 300822 w 300821"/>
                    <a:gd name="connsiteY1" fmla="*/ 0 h 648437"/>
                    <a:gd name="connsiteX2" fmla="*/ 300822 w 300821"/>
                    <a:gd name="connsiteY2" fmla="*/ 648438 h 648437"/>
                    <a:gd name="connsiteX3" fmla="*/ 0 w 300821"/>
                    <a:gd name="connsiteY3" fmla="*/ 648438 h 6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821" h="648437">
                      <a:moveTo>
                        <a:pt x="0" y="0"/>
                      </a:moveTo>
                      <a:lnTo>
                        <a:pt x="300822" y="0"/>
                      </a:lnTo>
                      <a:lnTo>
                        <a:pt x="300822" y="648438"/>
                      </a:lnTo>
                      <a:lnTo>
                        <a:pt x="0" y="648438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1" name="Freeform: Shape 1510">
                  <a:extLst>
                    <a:ext uri="{FF2B5EF4-FFF2-40B4-BE49-F238E27FC236}">
                      <a16:creationId xmlns:a16="http://schemas.microsoft.com/office/drawing/2014/main" id="{10AF8AF1-F399-8BC1-82FF-F33537BC02E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85111" y="3408551"/>
                  <a:ext cx="483992" cy="645768"/>
                </a:xfrm>
                <a:custGeom>
                  <a:avLst/>
                  <a:gdLst>
                    <a:gd name="connsiteX0" fmla="*/ 483993 w 483992"/>
                    <a:gd name="connsiteY0" fmla="*/ 537472 h 645768"/>
                    <a:gd name="connsiteX1" fmla="*/ 310183 w 483992"/>
                    <a:gd name="connsiteY1" fmla="*/ 645769 h 645768"/>
                    <a:gd name="connsiteX2" fmla="*/ 0 w 483992"/>
                    <a:gd name="connsiteY2" fmla="*/ 148407 h 645768"/>
                    <a:gd name="connsiteX3" fmla="*/ 239323 w 483992"/>
                    <a:gd name="connsiteY3" fmla="*/ 0 h 64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992" h="645768">
                      <a:moveTo>
                        <a:pt x="483993" y="537472"/>
                      </a:moveTo>
                      <a:lnTo>
                        <a:pt x="310183" y="645769"/>
                      </a:lnTo>
                      <a:lnTo>
                        <a:pt x="0" y="148407"/>
                      </a:lnTo>
                      <a:lnTo>
                        <a:pt x="239323" y="0"/>
                      </a:lnTo>
                      <a:close/>
                    </a:path>
                  </a:pathLst>
                </a:custGeom>
                <a:solidFill>
                  <a:srgbClr val="54688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2" name="Freeform: Shape 1511">
                  <a:extLst>
                    <a:ext uri="{FF2B5EF4-FFF2-40B4-BE49-F238E27FC236}">
                      <a16:creationId xmlns:a16="http://schemas.microsoft.com/office/drawing/2014/main" id="{6BA18C12-BAA8-3C9A-29E1-5F194F04B87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6577" y="3562306"/>
                  <a:ext cx="406446" cy="173809"/>
                </a:xfrm>
                <a:custGeom>
                  <a:avLst/>
                  <a:gdLst>
                    <a:gd name="connsiteX0" fmla="*/ 6685 w 406446"/>
                    <a:gd name="connsiteY0" fmla="*/ 0 h 173809"/>
                    <a:gd name="connsiteX1" fmla="*/ 0 w 406446"/>
                    <a:gd name="connsiteY1" fmla="*/ 64176 h 173809"/>
                    <a:gd name="connsiteX2" fmla="*/ 151080 w 406446"/>
                    <a:gd name="connsiteY2" fmla="*/ 173809 h 173809"/>
                    <a:gd name="connsiteX3" fmla="*/ 406447 w 406446"/>
                    <a:gd name="connsiteY3" fmla="*/ 14707 h 17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6446" h="173809">
                      <a:moveTo>
                        <a:pt x="6685" y="0"/>
                      </a:moveTo>
                      <a:lnTo>
                        <a:pt x="0" y="64176"/>
                      </a:lnTo>
                      <a:lnTo>
                        <a:pt x="151080" y="173809"/>
                      </a:lnTo>
                      <a:lnTo>
                        <a:pt x="406447" y="14707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3" name="Freeform: Shape 1512">
                  <a:extLst>
                    <a:ext uri="{FF2B5EF4-FFF2-40B4-BE49-F238E27FC236}">
                      <a16:creationId xmlns:a16="http://schemas.microsoft.com/office/drawing/2014/main" id="{70BD8FF5-D21B-7F8C-18BE-E291E67A79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69969" y="3654439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4" name="Freeform: Shape 1513">
                  <a:extLst>
                    <a:ext uri="{FF2B5EF4-FFF2-40B4-BE49-F238E27FC236}">
                      <a16:creationId xmlns:a16="http://schemas.microsoft.com/office/drawing/2014/main" id="{6739F4F5-194B-44D6-DFDD-EC3DC4897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08379" y="3714127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4 w 326224"/>
                    <a:gd name="connsiteY1" fmla="*/ 0 h 28076"/>
                    <a:gd name="connsiteX2" fmla="*/ 326224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4" y="0"/>
                      </a:lnTo>
                      <a:lnTo>
                        <a:pt x="326224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5" name="Freeform: Shape 1514">
                  <a:extLst>
                    <a:ext uri="{FF2B5EF4-FFF2-40B4-BE49-F238E27FC236}">
                      <a16:creationId xmlns:a16="http://schemas.microsoft.com/office/drawing/2014/main" id="{35EA51A8-CE33-5FB7-742C-7CDD76A7FC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198461" y="4181090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6" name="Freeform: Shape 1515">
                  <a:extLst>
                    <a:ext uri="{FF2B5EF4-FFF2-40B4-BE49-F238E27FC236}">
                      <a16:creationId xmlns:a16="http://schemas.microsoft.com/office/drawing/2014/main" id="{26E94F45-3EDD-E8FB-B2D6-DFE0ECE19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0588" y="3562306"/>
                  <a:ext cx="756739" cy="649779"/>
                </a:xfrm>
                <a:custGeom>
                  <a:avLst/>
                  <a:gdLst>
                    <a:gd name="connsiteX0" fmla="*/ 2674 w 756739"/>
                    <a:gd name="connsiteY0" fmla="*/ 0 h 649779"/>
                    <a:gd name="connsiteX1" fmla="*/ 0 w 756739"/>
                    <a:gd name="connsiteY1" fmla="*/ 29414 h 649779"/>
                    <a:gd name="connsiteX2" fmla="*/ 268737 w 756739"/>
                    <a:gd name="connsiteY2" fmla="*/ 97601 h 649779"/>
                    <a:gd name="connsiteX3" fmla="*/ 283443 w 756739"/>
                    <a:gd name="connsiteY3" fmla="*/ 121667 h 649779"/>
                    <a:gd name="connsiteX4" fmla="*/ 161777 w 756739"/>
                    <a:gd name="connsiteY4" fmla="*/ 196539 h 649779"/>
                    <a:gd name="connsiteX5" fmla="*/ 173809 w 756739"/>
                    <a:gd name="connsiteY5" fmla="*/ 215256 h 649779"/>
                    <a:gd name="connsiteX6" fmla="*/ 296813 w 756739"/>
                    <a:gd name="connsiteY6" fmla="*/ 143059 h 649779"/>
                    <a:gd name="connsiteX7" fmla="*/ 320879 w 756739"/>
                    <a:gd name="connsiteY7" fmla="*/ 181831 h 649779"/>
                    <a:gd name="connsiteX8" fmla="*/ 200549 w 756739"/>
                    <a:gd name="connsiteY8" fmla="*/ 256703 h 649779"/>
                    <a:gd name="connsiteX9" fmla="*/ 213919 w 756739"/>
                    <a:gd name="connsiteY9" fmla="*/ 279432 h 649779"/>
                    <a:gd name="connsiteX10" fmla="*/ 339597 w 756739"/>
                    <a:gd name="connsiteY10" fmla="*/ 215256 h 649779"/>
                    <a:gd name="connsiteX11" fmla="*/ 609670 w 756739"/>
                    <a:gd name="connsiteY11" fmla="*/ 649780 h 649779"/>
                    <a:gd name="connsiteX12" fmla="*/ 756740 w 756739"/>
                    <a:gd name="connsiteY12" fmla="*/ 558864 h 649779"/>
                    <a:gd name="connsiteX13" fmla="*/ 742032 w 756739"/>
                    <a:gd name="connsiteY13" fmla="*/ 534798 h 649779"/>
                    <a:gd name="connsiteX14" fmla="*/ 732673 w 756739"/>
                    <a:gd name="connsiteY14" fmla="*/ 541483 h 649779"/>
                    <a:gd name="connsiteX15" fmla="*/ 455916 w 756739"/>
                    <a:gd name="connsiteY15" fmla="*/ 97601 h 649779"/>
                    <a:gd name="connsiteX16" fmla="*/ 465274 w 756739"/>
                    <a:gd name="connsiteY16" fmla="*/ 92253 h 649779"/>
                    <a:gd name="connsiteX17" fmla="*/ 450568 w 756739"/>
                    <a:gd name="connsiteY17" fmla="*/ 68187 h 649779"/>
                    <a:gd name="connsiteX18" fmla="*/ 439872 w 756739"/>
                    <a:gd name="connsiteY18" fmla="*/ 74872 h 649779"/>
                    <a:gd name="connsiteX19" fmla="*/ 415806 w 756739"/>
                    <a:gd name="connsiteY19" fmla="*/ 38773 h 649779"/>
                    <a:gd name="connsiteX20" fmla="*/ 427839 w 756739"/>
                    <a:gd name="connsiteY20" fmla="*/ 30751 h 649779"/>
                    <a:gd name="connsiteX21" fmla="*/ 413132 w 756739"/>
                    <a:gd name="connsiteY21" fmla="*/ 8022 h 649779"/>
                    <a:gd name="connsiteX22" fmla="*/ 402436 w 756739"/>
                    <a:gd name="connsiteY22" fmla="*/ 14707 h 6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56739" h="649779">
                      <a:moveTo>
                        <a:pt x="2674" y="0"/>
                      </a:moveTo>
                      <a:lnTo>
                        <a:pt x="0" y="29414"/>
                      </a:lnTo>
                      <a:lnTo>
                        <a:pt x="268737" y="97601"/>
                      </a:lnTo>
                      <a:lnTo>
                        <a:pt x="283443" y="121667"/>
                      </a:lnTo>
                      <a:lnTo>
                        <a:pt x="161777" y="196539"/>
                      </a:lnTo>
                      <a:lnTo>
                        <a:pt x="173809" y="215256"/>
                      </a:lnTo>
                      <a:lnTo>
                        <a:pt x="296813" y="143059"/>
                      </a:lnTo>
                      <a:lnTo>
                        <a:pt x="320879" y="181831"/>
                      </a:lnTo>
                      <a:lnTo>
                        <a:pt x="200549" y="256703"/>
                      </a:lnTo>
                      <a:lnTo>
                        <a:pt x="213919" y="279432"/>
                      </a:lnTo>
                      <a:lnTo>
                        <a:pt x="339597" y="215256"/>
                      </a:lnTo>
                      <a:lnTo>
                        <a:pt x="609670" y="649780"/>
                      </a:lnTo>
                      <a:lnTo>
                        <a:pt x="756740" y="558864"/>
                      </a:lnTo>
                      <a:lnTo>
                        <a:pt x="742032" y="534798"/>
                      </a:lnTo>
                      <a:lnTo>
                        <a:pt x="732673" y="541483"/>
                      </a:lnTo>
                      <a:lnTo>
                        <a:pt x="455916" y="97601"/>
                      </a:lnTo>
                      <a:lnTo>
                        <a:pt x="465274" y="92253"/>
                      </a:lnTo>
                      <a:lnTo>
                        <a:pt x="450568" y="68187"/>
                      </a:lnTo>
                      <a:lnTo>
                        <a:pt x="439872" y="74872"/>
                      </a:lnTo>
                      <a:lnTo>
                        <a:pt x="415806" y="38773"/>
                      </a:lnTo>
                      <a:lnTo>
                        <a:pt x="427839" y="30751"/>
                      </a:lnTo>
                      <a:lnTo>
                        <a:pt x="413132" y="8022"/>
                      </a:lnTo>
                      <a:lnTo>
                        <a:pt x="402436" y="14707"/>
                      </a:lnTo>
                      <a:close/>
                    </a:path>
                  </a:pathLst>
                </a:custGeom>
                <a:solidFill>
                  <a:srgbClr val="5D608C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7" name="Freeform: Shape 1516">
                  <a:extLst>
                    <a:ext uri="{FF2B5EF4-FFF2-40B4-BE49-F238E27FC236}">
                      <a16:creationId xmlns:a16="http://schemas.microsoft.com/office/drawing/2014/main" id="{7CB9E1C8-4684-1D96-7096-AEC345ACED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4998"/>
                  <a:ext cx="312856" cy="418479"/>
                </a:xfrm>
                <a:custGeom>
                  <a:avLst/>
                  <a:gdLst>
                    <a:gd name="connsiteX0" fmla="*/ 312856 w 312856"/>
                    <a:gd name="connsiteY0" fmla="*/ 367674 h 418479"/>
                    <a:gd name="connsiteX1" fmla="*/ 232637 w 312856"/>
                    <a:gd name="connsiteY1" fmla="*/ 418480 h 418479"/>
                    <a:gd name="connsiteX2" fmla="*/ 0 w 312856"/>
                    <a:gd name="connsiteY2" fmla="*/ 45458 h 418479"/>
                    <a:gd name="connsiteX3" fmla="*/ 84231 w 312856"/>
                    <a:gd name="connsiteY3" fmla="*/ 0 h 418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2856" h="418479">
                      <a:moveTo>
                        <a:pt x="312856" y="367674"/>
                      </a:moveTo>
                      <a:lnTo>
                        <a:pt x="232637" y="418480"/>
                      </a:lnTo>
                      <a:lnTo>
                        <a:pt x="0" y="45458"/>
                      </a:lnTo>
                      <a:lnTo>
                        <a:pt x="84231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A5AD2DE9-B20A-0696-26F4-9D755FF8F84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62621" y="3607763"/>
                  <a:ext cx="212581" cy="108296"/>
                </a:xfrm>
                <a:custGeom>
                  <a:avLst/>
                  <a:gdLst>
                    <a:gd name="connsiteX0" fmla="*/ 136374 w 212581"/>
                    <a:gd name="connsiteY0" fmla="*/ 108297 h 108296"/>
                    <a:gd name="connsiteX1" fmla="*/ 212582 w 212581"/>
                    <a:gd name="connsiteY1" fmla="*/ 61502 h 108296"/>
                    <a:gd name="connsiteX2" fmla="*/ 0 w 212581"/>
                    <a:gd name="connsiteY2" fmla="*/ 0 h 108296"/>
                    <a:gd name="connsiteX3" fmla="*/ 0 w 212581"/>
                    <a:gd name="connsiteY3" fmla="*/ 14707 h 108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581" h="108296">
                      <a:moveTo>
                        <a:pt x="136374" y="108297"/>
                      </a:moveTo>
                      <a:lnTo>
                        <a:pt x="212582" y="61502"/>
                      </a:lnTo>
                      <a:lnTo>
                        <a:pt x="0" y="0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A0D546D-80DD-C169-1892-FC3F30E536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337422" y="3495348"/>
                  <a:ext cx="40109" cy="598969"/>
                </a:xfrm>
                <a:custGeom>
                  <a:avLst/>
                  <a:gdLst>
                    <a:gd name="connsiteX0" fmla="*/ 0 w 40109"/>
                    <a:gd name="connsiteY0" fmla="*/ 0 h 598969"/>
                    <a:gd name="connsiteX1" fmla="*/ 40110 w 40109"/>
                    <a:gd name="connsiteY1" fmla="*/ 0 h 598969"/>
                    <a:gd name="connsiteX2" fmla="*/ 40110 w 40109"/>
                    <a:gd name="connsiteY2" fmla="*/ 598969 h 598969"/>
                    <a:gd name="connsiteX3" fmla="*/ 0 w 40109"/>
                    <a:gd name="connsiteY3" fmla="*/ 598969 h 598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109" h="598969">
                      <a:moveTo>
                        <a:pt x="0" y="0"/>
                      </a:moveTo>
                      <a:lnTo>
                        <a:pt x="40110" y="0"/>
                      </a:lnTo>
                      <a:lnTo>
                        <a:pt x="40110" y="598969"/>
                      </a:lnTo>
                      <a:lnTo>
                        <a:pt x="0" y="598969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600564E1-82E2-D817-55BD-0791D32E02D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86998" y="3403203"/>
                  <a:ext cx="286116" cy="569560"/>
                </a:xfrm>
                <a:custGeom>
                  <a:avLst/>
                  <a:gdLst>
                    <a:gd name="connsiteX0" fmla="*/ 286117 w 286116"/>
                    <a:gd name="connsiteY0" fmla="*/ 548168 h 569560"/>
                    <a:gd name="connsiteX1" fmla="*/ 251355 w 286116"/>
                    <a:gd name="connsiteY1" fmla="*/ 569560 h 569560"/>
                    <a:gd name="connsiteX2" fmla="*/ 0 w 286116"/>
                    <a:gd name="connsiteY2" fmla="*/ 21392 h 569560"/>
                    <a:gd name="connsiteX3" fmla="*/ 34762 w 286116"/>
                    <a:gd name="connsiteY3" fmla="*/ 0 h 56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116" h="569560">
                      <a:moveTo>
                        <a:pt x="286117" y="548168"/>
                      </a:moveTo>
                      <a:lnTo>
                        <a:pt x="251355" y="569560"/>
                      </a:lnTo>
                      <a:lnTo>
                        <a:pt x="0" y="21392"/>
                      </a:lnTo>
                      <a:lnTo>
                        <a:pt x="34762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67DD9011-1568-F674-0347-49F3C36D52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429935"/>
                  <a:ext cx="169797" cy="114898"/>
                </a:xfrm>
                <a:custGeom>
                  <a:avLst/>
                  <a:gdLst>
                    <a:gd name="connsiteX0" fmla="*/ 0 w 169797"/>
                    <a:gd name="connsiteY0" fmla="*/ 105631 h 114898"/>
                    <a:gd name="connsiteX1" fmla="*/ 169798 w 169797"/>
                    <a:gd name="connsiteY1" fmla="*/ 9 h 114898"/>
                    <a:gd name="connsiteX2" fmla="*/ 0 w 169797"/>
                    <a:gd name="connsiteY2" fmla="*/ 105631 h 114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797" h="114898">
                      <a:moveTo>
                        <a:pt x="0" y="105631"/>
                      </a:moveTo>
                      <a:lnTo>
                        <a:pt x="169798" y="9"/>
                      </a:lnTo>
                      <a:cubicBezTo>
                        <a:pt x="169798" y="-1328"/>
                        <a:pt x="160439" y="153763"/>
                        <a:pt x="0" y="105631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22954932-508D-AF47-EACC-02878789D1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30056" y="3966740"/>
                  <a:ext cx="105622" cy="66188"/>
                </a:xfrm>
                <a:custGeom>
                  <a:avLst/>
                  <a:gdLst>
                    <a:gd name="connsiteX0" fmla="*/ 0 w 105622"/>
                    <a:gd name="connsiteY0" fmla="*/ 66188 h 66188"/>
                    <a:gd name="connsiteX1" fmla="*/ 105623 w 105622"/>
                    <a:gd name="connsiteY1" fmla="*/ 675 h 66188"/>
                    <a:gd name="connsiteX2" fmla="*/ 0 w 105622"/>
                    <a:gd name="connsiteY2" fmla="*/ 66188 h 66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622" h="66188">
                      <a:moveTo>
                        <a:pt x="0" y="66188"/>
                      </a:moveTo>
                      <a:lnTo>
                        <a:pt x="105623" y="675"/>
                      </a:lnTo>
                      <a:cubicBezTo>
                        <a:pt x="105623" y="675"/>
                        <a:pt x="29414" y="-11358"/>
                        <a:pt x="0" y="66188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4CD6B1E3-F97D-14B6-97E2-2B9F16BE9E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707382">
                  <a:off x="8441924" y="3557816"/>
                  <a:ext cx="24066" cy="395759"/>
                </a:xfrm>
                <a:custGeom>
                  <a:avLst/>
                  <a:gdLst>
                    <a:gd name="connsiteX0" fmla="*/ 24066 w 24066"/>
                    <a:gd name="connsiteY0" fmla="*/ 197880 h 395759"/>
                    <a:gd name="connsiteX1" fmla="*/ 12033 w 24066"/>
                    <a:gd name="connsiteY1" fmla="*/ 395759 h 395759"/>
                    <a:gd name="connsiteX2" fmla="*/ -1 w 24066"/>
                    <a:gd name="connsiteY2" fmla="*/ 197880 h 395759"/>
                    <a:gd name="connsiteX3" fmla="*/ 12033 w 24066"/>
                    <a:gd name="connsiteY3" fmla="*/ 0 h 395759"/>
                    <a:gd name="connsiteX4" fmla="*/ 24066 w 24066"/>
                    <a:gd name="connsiteY4" fmla="*/ 197880 h 395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6" h="395759">
                      <a:moveTo>
                        <a:pt x="24066" y="197880"/>
                      </a:moveTo>
                      <a:cubicBezTo>
                        <a:pt x="24066" y="307166"/>
                        <a:pt x="18679" y="395759"/>
                        <a:pt x="12033" y="395759"/>
                      </a:cubicBezTo>
                      <a:cubicBezTo>
                        <a:pt x="5387" y="395759"/>
                        <a:pt x="-1" y="307166"/>
                        <a:pt x="-1" y="197880"/>
                      </a:cubicBezTo>
                      <a:cubicBezTo>
                        <a:pt x="-1" y="88594"/>
                        <a:pt x="5387" y="0"/>
                        <a:pt x="12033" y="0"/>
                      </a:cubicBezTo>
                      <a:cubicBezTo>
                        <a:pt x="18679" y="0"/>
                        <a:pt x="24066" y="88594"/>
                        <a:pt x="24066" y="197880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4462D34D-819A-FE9B-99FB-B8CD7280D5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526207"/>
                  <a:ext cx="323552" cy="506721"/>
                </a:xfrm>
                <a:custGeom>
                  <a:avLst/>
                  <a:gdLst>
                    <a:gd name="connsiteX0" fmla="*/ 0 w 323552"/>
                    <a:gd name="connsiteY0" fmla="*/ 9359 h 506721"/>
                    <a:gd name="connsiteX1" fmla="*/ 14707 w 323552"/>
                    <a:gd name="connsiteY1" fmla="*/ 0 h 506721"/>
                    <a:gd name="connsiteX2" fmla="*/ 323552 w 323552"/>
                    <a:gd name="connsiteY2" fmla="*/ 498700 h 506721"/>
                    <a:gd name="connsiteX3" fmla="*/ 310182 w 323552"/>
                    <a:gd name="connsiteY3" fmla="*/ 506722 h 506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552" h="506721">
                      <a:moveTo>
                        <a:pt x="0" y="9359"/>
                      </a:moveTo>
                      <a:lnTo>
                        <a:pt x="14707" y="0"/>
                      </a:lnTo>
                      <a:lnTo>
                        <a:pt x="323552" y="498700"/>
                      </a:lnTo>
                      <a:lnTo>
                        <a:pt x="310182" y="506722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F227DCB9-390E-BB84-B00C-EF33817B62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3628" y="3428606"/>
                  <a:ext cx="262050" cy="549505"/>
                </a:xfrm>
                <a:custGeom>
                  <a:avLst/>
                  <a:gdLst>
                    <a:gd name="connsiteX0" fmla="*/ 16043 w 262050"/>
                    <a:gd name="connsiteY0" fmla="*/ 0 h 549505"/>
                    <a:gd name="connsiteX1" fmla="*/ 0 w 262050"/>
                    <a:gd name="connsiteY1" fmla="*/ 10696 h 549505"/>
                    <a:gd name="connsiteX2" fmla="*/ 246007 w 262050"/>
                    <a:gd name="connsiteY2" fmla="*/ 549505 h 549505"/>
                    <a:gd name="connsiteX3" fmla="*/ 262051 w 262050"/>
                    <a:gd name="connsiteY3" fmla="*/ 538809 h 549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050" h="549505">
                      <a:moveTo>
                        <a:pt x="16043" y="0"/>
                      </a:moveTo>
                      <a:lnTo>
                        <a:pt x="0" y="10696"/>
                      </a:lnTo>
                      <a:lnTo>
                        <a:pt x="246007" y="549505"/>
                      </a:lnTo>
                      <a:lnTo>
                        <a:pt x="262051" y="538809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6" name="Freeform: Shape 1525">
                  <a:extLst>
                    <a:ext uri="{FF2B5EF4-FFF2-40B4-BE49-F238E27FC236}">
                      <a16:creationId xmlns:a16="http://schemas.microsoft.com/office/drawing/2014/main" id="{588ABD4E-9C67-4D60-993C-64D70D05E0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94799" y="3703988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0 w 128350"/>
                    <a:gd name="connsiteY1" fmla="*/ 0 h 14706"/>
                    <a:gd name="connsiteX2" fmla="*/ 128350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0" y="0"/>
                      </a:lnTo>
                      <a:lnTo>
                        <a:pt x="128350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7" name="Freeform: Shape 1526">
                  <a:extLst>
                    <a:ext uri="{FF2B5EF4-FFF2-40B4-BE49-F238E27FC236}">
                      <a16:creationId xmlns:a16="http://schemas.microsoft.com/office/drawing/2014/main" id="{AB7535E7-AA57-A920-1060-968CD569F3C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32071" y="3764356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1 w 128350"/>
                    <a:gd name="connsiteY1" fmla="*/ 0 h 14706"/>
                    <a:gd name="connsiteX2" fmla="*/ 128351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1" y="0"/>
                      </a:lnTo>
                      <a:lnTo>
                        <a:pt x="128351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8" name="Freeform: Shape 1527">
                  <a:extLst>
                    <a:ext uri="{FF2B5EF4-FFF2-40B4-BE49-F238E27FC236}">
                      <a16:creationId xmlns:a16="http://schemas.microsoft.com/office/drawing/2014/main" id="{A9989936-B817-F304-73CB-966B49E561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6335"/>
                  <a:ext cx="193747" cy="278231"/>
                </a:xfrm>
                <a:custGeom>
                  <a:avLst/>
                  <a:gdLst>
                    <a:gd name="connsiteX0" fmla="*/ 0 w 193747"/>
                    <a:gd name="connsiteY0" fmla="*/ 44121 h 278231"/>
                    <a:gd name="connsiteX1" fmla="*/ 84231 w 193747"/>
                    <a:gd name="connsiteY1" fmla="*/ 0 h 278231"/>
                    <a:gd name="connsiteX2" fmla="*/ 192527 w 193747"/>
                    <a:gd name="connsiteY2" fmla="*/ 278095 h 278231"/>
                    <a:gd name="connsiteX3" fmla="*/ 0 w 193747"/>
                    <a:gd name="connsiteY3" fmla="*/ 44121 h 27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747" h="278231">
                      <a:moveTo>
                        <a:pt x="0" y="44121"/>
                      </a:moveTo>
                      <a:lnTo>
                        <a:pt x="84231" y="0"/>
                      </a:lnTo>
                      <a:cubicBezTo>
                        <a:pt x="84231" y="0"/>
                        <a:pt x="207234" y="271410"/>
                        <a:pt x="192527" y="278095"/>
                      </a:cubicBezTo>
                      <a:cubicBezTo>
                        <a:pt x="175146" y="284780"/>
                        <a:pt x="0" y="44121"/>
                        <a:pt x="0" y="44121"/>
                      </a:cubicBez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9" name="Freeform: Shape 1528">
                  <a:extLst>
                    <a:ext uri="{FF2B5EF4-FFF2-40B4-BE49-F238E27FC236}">
                      <a16:creationId xmlns:a16="http://schemas.microsoft.com/office/drawing/2014/main" id="{4BF7AC4F-1DAE-02FE-D51A-2DE7811748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0847" y="4129807"/>
                  <a:ext cx="101279" cy="103670"/>
                </a:xfrm>
                <a:custGeom>
                  <a:avLst/>
                  <a:gdLst>
                    <a:gd name="connsiteX0" fmla="*/ 21059 w 101279"/>
                    <a:gd name="connsiteY0" fmla="*/ 103671 h 103670"/>
                    <a:gd name="connsiteX1" fmla="*/ 2342 w 101279"/>
                    <a:gd name="connsiteY1" fmla="*/ 722 h 103670"/>
                    <a:gd name="connsiteX2" fmla="*/ 101279 w 101279"/>
                    <a:gd name="connsiteY2" fmla="*/ 54202 h 103670"/>
                    <a:gd name="connsiteX3" fmla="*/ 21059 w 101279"/>
                    <a:gd name="connsiteY3" fmla="*/ 103671 h 10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279" h="103670">
                      <a:moveTo>
                        <a:pt x="21059" y="103671"/>
                      </a:moveTo>
                      <a:cubicBezTo>
                        <a:pt x="21059" y="103671"/>
                        <a:pt x="-8355" y="8744"/>
                        <a:pt x="2342" y="722"/>
                      </a:cubicBezTo>
                      <a:cubicBezTo>
                        <a:pt x="13038" y="-7300"/>
                        <a:pt x="101279" y="54202"/>
                        <a:pt x="101279" y="54202"/>
                      </a:cubicBezTo>
                      <a:lnTo>
                        <a:pt x="21059" y="103671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" name="Graphic 2">
                <a:extLst>
                  <a:ext uri="{FF2B5EF4-FFF2-40B4-BE49-F238E27FC236}">
                    <a16:creationId xmlns:a16="http://schemas.microsoft.com/office/drawing/2014/main" id="{1C671608-7DFA-503E-7A53-93D127B1093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321456" y="3376602"/>
                <a:ext cx="173838" cy="165648"/>
                <a:chOff x="8321456" y="3376602"/>
                <a:chExt cx="173838" cy="165648"/>
              </a:xfrm>
            </p:grpSpPr>
            <p:sp>
              <p:nvSpPr>
                <p:cNvPr id="1531" name="Freeform: Shape 1530">
                  <a:extLst>
                    <a:ext uri="{FF2B5EF4-FFF2-40B4-BE49-F238E27FC236}">
                      <a16:creationId xmlns:a16="http://schemas.microsoft.com/office/drawing/2014/main" id="{7A51C610-7EBB-06B1-DEA7-CEBC558C30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6833" y="3481398"/>
                  <a:ext cx="32865" cy="26446"/>
                </a:xfrm>
                <a:custGeom>
                  <a:avLst/>
                  <a:gdLst>
                    <a:gd name="connsiteX0" fmla="*/ 0 w 32865"/>
                    <a:gd name="connsiteY0" fmla="*/ 3362 h 26446"/>
                    <a:gd name="connsiteX1" fmla="*/ 30751 w 32865"/>
                    <a:gd name="connsiteY1" fmla="*/ 24754 h 26446"/>
                    <a:gd name="connsiteX2" fmla="*/ 21392 w 32865"/>
                    <a:gd name="connsiteY2" fmla="*/ 2025 h 26446"/>
                    <a:gd name="connsiteX3" fmla="*/ 0 w 32865"/>
                    <a:gd name="connsiteY3" fmla="*/ 3362 h 2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865" h="26446">
                      <a:moveTo>
                        <a:pt x="0" y="3362"/>
                      </a:moveTo>
                      <a:cubicBezTo>
                        <a:pt x="0" y="10047"/>
                        <a:pt x="21392" y="32776"/>
                        <a:pt x="30751" y="24754"/>
                      </a:cubicBezTo>
                      <a:cubicBezTo>
                        <a:pt x="38772" y="18069"/>
                        <a:pt x="21392" y="2025"/>
                        <a:pt x="21392" y="2025"/>
                      </a:cubicBezTo>
                      <a:cubicBezTo>
                        <a:pt x="21392" y="2025"/>
                        <a:pt x="0" y="-3323"/>
                        <a:pt x="0" y="336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2" name="Freeform: Shape 1531">
                  <a:extLst>
                    <a:ext uri="{FF2B5EF4-FFF2-40B4-BE49-F238E27FC236}">
                      <a16:creationId xmlns:a16="http://schemas.microsoft.com/office/drawing/2014/main" id="{B49CDB95-6C1A-4C19-F5F9-F5514D19BB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85" y="3451228"/>
                  <a:ext cx="36561" cy="34810"/>
                </a:xfrm>
                <a:custGeom>
                  <a:avLst/>
                  <a:gdLst>
                    <a:gd name="connsiteX0" fmla="*/ 0 w 36561"/>
                    <a:gd name="connsiteY0" fmla="*/ 2781 h 34810"/>
                    <a:gd name="connsiteX1" fmla="*/ 34762 w 36561"/>
                    <a:gd name="connsiteY1" fmla="*/ 33532 h 34810"/>
                    <a:gd name="connsiteX2" fmla="*/ 21392 w 36561"/>
                    <a:gd name="connsiteY2" fmla="*/ 1444 h 34810"/>
                    <a:gd name="connsiteX3" fmla="*/ 0 w 36561"/>
                    <a:gd name="connsiteY3" fmla="*/ 2781 h 3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1" h="34810">
                      <a:moveTo>
                        <a:pt x="0" y="2781"/>
                      </a:moveTo>
                      <a:cubicBezTo>
                        <a:pt x="0" y="9466"/>
                        <a:pt x="24066" y="41554"/>
                        <a:pt x="34762" y="33532"/>
                      </a:cubicBezTo>
                      <a:cubicBezTo>
                        <a:pt x="42784" y="26847"/>
                        <a:pt x="21392" y="1444"/>
                        <a:pt x="21392" y="1444"/>
                      </a:cubicBezTo>
                      <a:cubicBezTo>
                        <a:pt x="21392" y="1444"/>
                        <a:pt x="0" y="-2567"/>
                        <a:pt x="0" y="278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3" name="Freeform: Shape 1532">
                  <a:extLst>
                    <a:ext uri="{FF2B5EF4-FFF2-40B4-BE49-F238E27FC236}">
                      <a16:creationId xmlns:a16="http://schemas.microsoft.com/office/drawing/2014/main" id="{5073E52F-077F-768B-B708-A9EBD3E751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39141" y="3424242"/>
                  <a:ext cx="53479" cy="71232"/>
                </a:xfrm>
                <a:custGeom>
                  <a:avLst/>
                  <a:gdLst>
                    <a:gd name="connsiteX0" fmla="*/ 53480 w 53479"/>
                    <a:gd name="connsiteY0" fmla="*/ 71214 h 71232"/>
                    <a:gd name="connsiteX1" fmla="*/ 42784 w 53479"/>
                    <a:gd name="connsiteY1" fmla="*/ 7039 h 71232"/>
                    <a:gd name="connsiteX2" fmla="*/ 0 w 53479"/>
                    <a:gd name="connsiteY2" fmla="*/ 354 h 71232"/>
                    <a:gd name="connsiteX3" fmla="*/ 53480 w 53479"/>
                    <a:gd name="connsiteY3" fmla="*/ 71214 h 71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479" h="71232">
                      <a:moveTo>
                        <a:pt x="53480" y="71214"/>
                      </a:moveTo>
                      <a:cubicBezTo>
                        <a:pt x="53480" y="71214"/>
                        <a:pt x="52143" y="15060"/>
                        <a:pt x="42784" y="7039"/>
                      </a:cubicBezTo>
                      <a:cubicBezTo>
                        <a:pt x="33425" y="-2321"/>
                        <a:pt x="0" y="354"/>
                        <a:pt x="0" y="354"/>
                      </a:cubicBezTo>
                      <a:cubicBezTo>
                        <a:pt x="0" y="354"/>
                        <a:pt x="41447" y="72551"/>
                        <a:pt x="53480" y="71214"/>
                      </a:cubicBezTo>
                      <a:close/>
                    </a:path>
                  </a:pathLst>
                </a:custGeom>
                <a:solidFill>
                  <a:srgbClr val="EDB47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4" name="Freeform: Shape 1533">
                  <a:extLst>
                    <a:ext uri="{FF2B5EF4-FFF2-40B4-BE49-F238E27FC236}">
                      <a16:creationId xmlns:a16="http://schemas.microsoft.com/office/drawing/2014/main" id="{1EBF0E8F-BF66-0F5F-E50C-A39E5B52DB9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0218" y="3386771"/>
                  <a:ext cx="135076" cy="155479"/>
                </a:xfrm>
                <a:custGeom>
                  <a:avLst/>
                  <a:gdLst>
                    <a:gd name="connsiteX0" fmla="*/ 135077 w 135076"/>
                    <a:gd name="connsiteY0" fmla="*/ 111359 h 155479"/>
                    <a:gd name="connsiteX1" fmla="*/ 46835 w 135076"/>
                    <a:gd name="connsiteY1" fmla="*/ 388 h 155479"/>
                    <a:gd name="connsiteX2" fmla="*/ 41 w 135076"/>
                    <a:gd name="connsiteY2" fmla="*/ 92641 h 155479"/>
                    <a:gd name="connsiteX3" fmla="*/ 92293 w 135076"/>
                    <a:gd name="connsiteY3" fmla="*/ 155480 h 155479"/>
                    <a:gd name="connsiteX4" fmla="*/ 135077 w 135076"/>
                    <a:gd name="connsiteY4" fmla="*/ 111359 h 155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076" h="155479">
                      <a:moveTo>
                        <a:pt x="135077" y="111359"/>
                      </a:moveTo>
                      <a:cubicBezTo>
                        <a:pt x="135077" y="111359"/>
                        <a:pt x="62879" y="-7634"/>
                        <a:pt x="46835" y="388"/>
                      </a:cubicBezTo>
                      <a:cubicBezTo>
                        <a:pt x="30791" y="8410"/>
                        <a:pt x="-1297" y="76597"/>
                        <a:pt x="41" y="92641"/>
                      </a:cubicBezTo>
                      <a:cubicBezTo>
                        <a:pt x="1377" y="108685"/>
                        <a:pt x="52183" y="148795"/>
                        <a:pt x="92293" y="155480"/>
                      </a:cubicBezTo>
                      <a:lnTo>
                        <a:pt x="135077" y="11135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5" name="Freeform: Shape 1534">
                  <a:extLst>
                    <a:ext uri="{FF2B5EF4-FFF2-40B4-BE49-F238E27FC236}">
                      <a16:creationId xmlns:a16="http://schemas.microsoft.com/office/drawing/2014/main" id="{B804369C-DB8D-6C75-8F76-8A8A214AE9A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40590" y="3376602"/>
                  <a:ext cx="74485" cy="34623"/>
                </a:xfrm>
                <a:custGeom>
                  <a:avLst/>
                  <a:gdLst>
                    <a:gd name="connsiteX0" fmla="*/ 74485 w 74485"/>
                    <a:gd name="connsiteY0" fmla="*/ 11894 h 34623"/>
                    <a:gd name="connsiteX1" fmla="*/ 951 w 74485"/>
                    <a:gd name="connsiteY1" fmla="*/ 6546 h 34623"/>
                    <a:gd name="connsiteX2" fmla="*/ 54430 w 74485"/>
                    <a:gd name="connsiteY2" fmla="*/ 34623 h 34623"/>
                    <a:gd name="connsiteX3" fmla="*/ 74485 w 74485"/>
                    <a:gd name="connsiteY3" fmla="*/ 11894 h 34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485" h="34623">
                      <a:moveTo>
                        <a:pt x="74485" y="11894"/>
                      </a:moveTo>
                      <a:cubicBezTo>
                        <a:pt x="74485" y="11894"/>
                        <a:pt x="8972" y="-10835"/>
                        <a:pt x="951" y="6546"/>
                      </a:cubicBezTo>
                      <a:cubicBezTo>
                        <a:pt x="-8409" y="26601"/>
                        <a:pt x="54430" y="34623"/>
                        <a:pt x="54430" y="34623"/>
                      </a:cubicBezTo>
                      <a:lnTo>
                        <a:pt x="74485" y="11894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6" name="Freeform: Shape 1535">
                  <a:extLst>
                    <a:ext uri="{FF2B5EF4-FFF2-40B4-BE49-F238E27FC236}">
                      <a16:creationId xmlns:a16="http://schemas.microsoft.com/office/drawing/2014/main" id="{7C5B69E8-4FAE-C4B5-D218-470D0901F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56" y="3438930"/>
                  <a:ext cx="61530" cy="25214"/>
                </a:xfrm>
                <a:custGeom>
                  <a:avLst/>
                  <a:gdLst>
                    <a:gd name="connsiteX0" fmla="*/ 61530 w 61530"/>
                    <a:gd name="connsiteY0" fmla="*/ 1709 h 25214"/>
                    <a:gd name="connsiteX1" fmla="*/ 29 w 61530"/>
                    <a:gd name="connsiteY1" fmla="*/ 12405 h 25214"/>
                    <a:gd name="connsiteX2" fmla="*/ 44150 w 61530"/>
                    <a:gd name="connsiteY2" fmla="*/ 24438 h 25214"/>
                    <a:gd name="connsiteX3" fmla="*/ 61530 w 61530"/>
                    <a:gd name="connsiteY3" fmla="*/ 1709 h 25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530" h="25214">
                      <a:moveTo>
                        <a:pt x="61530" y="1709"/>
                      </a:moveTo>
                      <a:cubicBezTo>
                        <a:pt x="61530" y="1709"/>
                        <a:pt x="1366" y="-6313"/>
                        <a:pt x="29" y="12405"/>
                      </a:cubicBezTo>
                      <a:cubicBezTo>
                        <a:pt x="-1308" y="29786"/>
                        <a:pt x="44150" y="24438"/>
                        <a:pt x="44150" y="24438"/>
                      </a:cubicBezTo>
                      <a:lnTo>
                        <a:pt x="61530" y="170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7" name="Freeform: Shape 1536">
                  <a:extLst>
                    <a:ext uri="{FF2B5EF4-FFF2-40B4-BE49-F238E27FC236}">
                      <a16:creationId xmlns:a16="http://schemas.microsoft.com/office/drawing/2014/main" id="{2DA4C5F2-D5B1-BF18-E912-C2E5015A651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5496" y="3468355"/>
                  <a:ext cx="49468" cy="24605"/>
                </a:xfrm>
                <a:custGeom>
                  <a:avLst/>
                  <a:gdLst>
                    <a:gd name="connsiteX0" fmla="*/ 49469 w 49468"/>
                    <a:gd name="connsiteY0" fmla="*/ 361 h 24605"/>
                    <a:gd name="connsiteX1" fmla="*/ 0 w 49468"/>
                    <a:gd name="connsiteY1" fmla="*/ 15068 h 24605"/>
                    <a:gd name="connsiteX2" fmla="*/ 42784 w 49468"/>
                    <a:gd name="connsiteY2" fmla="*/ 23090 h 24605"/>
                    <a:gd name="connsiteX3" fmla="*/ 49469 w 49468"/>
                    <a:gd name="connsiteY3" fmla="*/ 361 h 2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24605">
                      <a:moveTo>
                        <a:pt x="49469" y="361"/>
                      </a:moveTo>
                      <a:cubicBezTo>
                        <a:pt x="49469" y="361"/>
                        <a:pt x="0" y="-3650"/>
                        <a:pt x="0" y="15068"/>
                      </a:cubicBezTo>
                      <a:cubicBezTo>
                        <a:pt x="0" y="29775"/>
                        <a:pt x="42784" y="23090"/>
                        <a:pt x="42784" y="23090"/>
                      </a:cubicBezTo>
                      <a:lnTo>
                        <a:pt x="49469" y="361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8" name="Freeform: Shape 1537">
                  <a:extLst>
                    <a:ext uri="{FF2B5EF4-FFF2-40B4-BE49-F238E27FC236}">
                      <a16:creationId xmlns:a16="http://schemas.microsoft.com/office/drawing/2014/main" id="{F1EDE0BB-E150-4B1E-8558-2B9D6A2185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2638" y="3407300"/>
                  <a:ext cx="71045" cy="33339"/>
                </a:xfrm>
                <a:custGeom>
                  <a:avLst/>
                  <a:gdLst>
                    <a:gd name="connsiteX0" fmla="*/ 71046 w 71045"/>
                    <a:gd name="connsiteY0" fmla="*/ 7937 h 33339"/>
                    <a:gd name="connsiteX1" fmla="*/ 184 w 71045"/>
                    <a:gd name="connsiteY1" fmla="*/ 9274 h 33339"/>
                    <a:gd name="connsiteX2" fmla="*/ 59012 w 71045"/>
                    <a:gd name="connsiteY2" fmla="*/ 33339 h 33339"/>
                    <a:gd name="connsiteX3" fmla="*/ 71046 w 71045"/>
                    <a:gd name="connsiteY3" fmla="*/ 7937 h 3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045" h="33339">
                      <a:moveTo>
                        <a:pt x="71046" y="7937"/>
                      </a:moveTo>
                      <a:cubicBezTo>
                        <a:pt x="71046" y="7937"/>
                        <a:pt x="4196" y="-10781"/>
                        <a:pt x="184" y="9274"/>
                      </a:cubicBezTo>
                      <a:cubicBezTo>
                        <a:pt x="-3827" y="26654"/>
                        <a:pt x="59012" y="33339"/>
                        <a:pt x="59012" y="33339"/>
                      </a:cubicBezTo>
                      <a:lnTo>
                        <a:pt x="71046" y="7937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0F18868D-2A34-0681-7365-ADB7FB4159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52511" y="3482086"/>
                <a:ext cx="718253" cy="358615"/>
              </a:xfrm>
              <a:custGeom>
                <a:avLst/>
                <a:gdLst>
                  <a:gd name="connsiteX0" fmla="*/ 0 w 718253"/>
                  <a:gd name="connsiteY0" fmla="*/ 58828 h 358615"/>
                  <a:gd name="connsiteX1" fmla="*/ 20055 w 718253"/>
                  <a:gd name="connsiteY1" fmla="*/ 0 h 358615"/>
                  <a:gd name="connsiteX2" fmla="*/ 417143 w 718253"/>
                  <a:gd name="connsiteY2" fmla="*/ 94927 h 358615"/>
                  <a:gd name="connsiteX3" fmla="*/ 717967 w 718253"/>
                  <a:gd name="connsiteY3" fmla="*/ 256703 h 358615"/>
                  <a:gd name="connsiteX4" fmla="*/ 0 w 718253"/>
                  <a:gd name="connsiteY4" fmla="*/ 58828 h 35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253" h="358615">
                    <a:moveTo>
                      <a:pt x="0" y="58828"/>
                    </a:moveTo>
                    <a:lnTo>
                      <a:pt x="20055" y="0"/>
                    </a:lnTo>
                    <a:cubicBezTo>
                      <a:pt x="209908" y="90916"/>
                      <a:pt x="328901" y="78883"/>
                      <a:pt x="417143" y="94927"/>
                    </a:cubicBezTo>
                    <a:cubicBezTo>
                      <a:pt x="505384" y="112308"/>
                      <a:pt x="727326" y="136374"/>
                      <a:pt x="717967" y="256703"/>
                    </a:cubicBezTo>
                    <a:cubicBezTo>
                      <a:pt x="704597" y="438534"/>
                      <a:pt x="318205" y="379707"/>
                      <a:pt x="0" y="58828"/>
                    </a:cubicBezTo>
                    <a:close/>
                  </a:path>
                </a:pathLst>
              </a:custGeom>
              <a:solidFill>
                <a:srgbClr val="F4BE8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E09459F8-82FE-B5F9-D8DA-38B01DD87A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4755" y="3490108"/>
                <a:ext cx="63964" cy="93589"/>
              </a:xfrm>
              <a:custGeom>
                <a:avLst/>
                <a:gdLst>
                  <a:gd name="connsiteX0" fmla="*/ 1126 w 63964"/>
                  <a:gd name="connsiteY0" fmla="*/ 69524 h 93589"/>
                  <a:gd name="connsiteX1" fmla="*/ 31876 w 63964"/>
                  <a:gd name="connsiteY1" fmla="*/ 93590 h 93589"/>
                  <a:gd name="connsiteX2" fmla="*/ 63965 w 63964"/>
                  <a:gd name="connsiteY2" fmla="*/ 9359 h 93589"/>
                  <a:gd name="connsiteX3" fmla="*/ 31876 w 63964"/>
                  <a:gd name="connsiteY3" fmla="*/ 0 h 93589"/>
                  <a:gd name="connsiteX4" fmla="*/ 1126 w 63964"/>
                  <a:gd name="connsiteY4" fmla="*/ 69524 h 93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64" h="93589">
                    <a:moveTo>
                      <a:pt x="1126" y="69524"/>
                    </a:moveTo>
                    <a:lnTo>
                      <a:pt x="31876" y="93590"/>
                    </a:lnTo>
                    <a:lnTo>
                      <a:pt x="63965" y="9359"/>
                    </a:lnTo>
                    <a:lnTo>
                      <a:pt x="31876" y="0"/>
                    </a:lnTo>
                    <a:cubicBezTo>
                      <a:pt x="30540" y="0"/>
                      <a:pt x="-6896" y="17381"/>
                      <a:pt x="1126" y="6952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7A5EE496-879A-BE16-AC3A-5847513931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1842" y="2877021"/>
                <a:ext cx="827055" cy="964923"/>
              </a:xfrm>
              <a:custGeom>
                <a:avLst/>
                <a:gdLst>
                  <a:gd name="connsiteX0" fmla="*/ 672592 w 827055"/>
                  <a:gd name="connsiteY0" fmla="*/ 2080 h 964923"/>
                  <a:gd name="connsiteX1" fmla="*/ 546915 w 827055"/>
                  <a:gd name="connsiteY1" fmla="*/ 466017 h 964923"/>
                  <a:gd name="connsiteX2" fmla="*/ 500120 w 827055"/>
                  <a:gd name="connsiteY2" fmla="*/ 722720 h 964923"/>
                  <a:gd name="connsiteX3" fmla="*/ 379790 w 827055"/>
                  <a:gd name="connsiteY3" fmla="*/ 689295 h 964923"/>
                  <a:gd name="connsiteX4" fmla="*/ 44204 w 827055"/>
                  <a:gd name="connsiteY4" fmla="*/ 611750 h 964923"/>
                  <a:gd name="connsiteX5" fmla="*/ 6768 w 827055"/>
                  <a:gd name="connsiteY5" fmla="*/ 726731 h 964923"/>
                  <a:gd name="connsiteX6" fmla="*/ 566969 w 827055"/>
                  <a:gd name="connsiteY6" fmla="*/ 963379 h 964923"/>
                  <a:gd name="connsiteX7" fmla="*/ 566969 w 827055"/>
                  <a:gd name="connsiteY7" fmla="*/ 963379 h 964923"/>
                  <a:gd name="connsiteX8" fmla="*/ 640504 w 827055"/>
                  <a:gd name="connsiteY8" fmla="*/ 941988 h 964923"/>
                  <a:gd name="connsiteX9" fmla="*/ 656547 w 827055"/>
                  <a:gd name="connsiteY9" fmla="*/ 931292 h 964923"/>
                  <a:gd name="connsiteX10" fmla="*/ 672592 w 827055"/>
                  <a:gd name="connsiteY10" fmla="*/ 2080 h 96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7055" h="964923">
                    <a:moveTo>
                      <a:pt x="672592" y="2080"/>
                    </a:moveTo>
                    <a:cubicBezTo>
                      <a:pt x="581676" y="-24660"/>
                      <a:pt x="596383" y="210651"/>
                      <a:pt x="546915" y="466017"/>
                    </a:cubicBezTo>
                    <a:cubicBezTo>
                      <a:pt x="526860" y="568966"/>
                      <a:pt x="510815" y="653197"/>
                      <a:pt x="500120" y="722720"/>
                    </a:cubicBezTo>
                    <a:cubicBezTo>
                      <a:pt x="469368" y="714699"/>
                      <a:pt x="421237" y="699992"/>
                      <a:pt x="379790" y="689295"/>
                    </a:cubicBezTo>
                    <a:cubicBezTo>
                      <a:pt x="300907" y="669240"/>
                      <a:pt x="65596" y="609076"/>
                      <a:pt x="44204" y="611750"/>
                    </a:cubicBezTo>
                    <a:cubicBezTo>
                      <a:pt x="6768" y="615761"/>
                      <a:pt x="-10613" y="689295"/>
                      <a:pt x="6768" y="726731"/>
                    </a:cubicBezTo>
                    <a:cubicBezTo>
                      <a:pt x="17464" y="750797"/>
                      <a:pt x="341017" y="986109"/>
                      <a:pt x="566969" y="963379"/>
                    </a:cubicBezTo>
                    <a:cubicBezTo>
                      <a:pt x="566969" y="963379"/>
                      <a:pt x="566969" y="963379"/>
                      <a:pt x="566969" y="963379"/>
                    </a:cubicBezTo>
                    <a:cubicBezTo>
                      <a:pt x="593709" y="964717"/>
                      <a:pt x="617775" y="956694"/>
                      <a:pt x="640504" y="941988"/>
                    </a:cubicBezTo>
                    <a:cubicBezTo>
                      <a:pt x="645852" y="937977"/>
                      <a:pt x="651200" y="935303"/>
                      <a:pt x="656547" y="931292"/>
                    </a:cubicBezTo>
                    <a:cubicBezTo>
                      <a:pt x="853086" y="768178"/>
                      <a:pt x="906566" y="71604"/>
                      <a:pt x="672592" y="208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A8C80420-9656-FB02-BF18-3BB086263E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3307" y="2984724"/>
                <a:ext cx="825775" cy="855884"/>
              </a:xfrm>
              <a:custGeom>
                <a:avLst/>
                <a:gdLst>
                  <a:gd name="connsiteX0" fmla="*/ 776749 w 825775"/>
                  <a:gd name="connsiteY0" fmla="*/ 0 h 855884"/>
                  <a:gd name="connsiteX1" fmla="*/ 645723 w 825775"/>
                  <a:gd name="connsiteY1" fmla="*/ 790164 h 855884"/>
                  <a:gd name="connsiteX2" fmla="*/ 631016 w 825775"/>
                  <a:gd name="connsiteY2" fmla="*/ 800860 h 855884"/>
                  <a:gd name="connsiteX3" fmla="*/ 557481 w 825775"/>
                  <a:gd name="connsiteY3" fmla="*/ 822252 h 855884"/>
                  <a:gd name="connsiteX4" fmla="*/ 557481 w 825775"/>
                  <a:gd name="connsiteY4" fmla="*/ 822252 h 855884"/>
                  <a:gd name="connsiteX5" fmla="*/ 6639 w 825775"/>
                  <a:gd name="connsiteY5" fmla="*/ 585604 h 855884"/>
                  <a:gd name="connsiteX6" fmla="*/ 1291 w 825775"/>
                  <a:gd name="connsiteY6" fmla="*/ 565549 h 855884"/>
                  <a:gd name="connsiteX7" fmla="*/ 6639 w 825775"/>
                  <a:gd name="connsiteY7" fmla="*/ 617692 h 855884"/>
                  <a:gd name="connsiteX8" fmla="*/ 566840 w 825775"/>
                  <a:gd name="connsiteY8" fmla="*/ 854340 h 855884"/>
                  <a:gd name="connsiteX9" fmla="*/ 566840 w 825775"/>
                  <a:gd name="connsiteY9" fmla="*/ 854340 h 855884"/>
                  <a:gd name="connsiteX10" fmla="*/ 640375 w 825775"/>
                  <a:gd name="connsiteY10" fmla="*/ 832948 h 855884"/>
                  <a:gd name="connsiteX11" fmla="*/ 656419 w 825775"/>
                  <a:gd name="connsiteY11" fmla="*/ 822252 h 855884"/>
                  <a:gd name="connsiteX12" fmla="*/ 776749 w 825775"/>
                  <a:gd name="connsiteY12" fmla="*/ 0 h 85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5775" h="855884">
                    <a:moveTo>
                      <a:pt x="776749" y="0"/>
                    </a:moveTo>
                    <a:cubicBezTo>
                      <a:pt x="858305" y="229963"/>
                      <a:pt x="792793" y="667161"/>
                      <a:pt x="645723" y="790164"/>
                    </a:cubicBezTo>
                    <a:cubicBezTo>
                      <a:pt x="641712" y="794175"/>
                      <a:pt x="636364" y="798186"/>
                      <a:pt x="631016" y="800860"/>
                    </a:cubicBezTo>
                    <a:cubicBezTo>
                      <a:pt x="608287" y="815567"/>
                      <a:pt x="584221" y="823589"/>
                      <a:pt x="557481" y="822252"/>
                    </a:cubicBezTo>
                    <a:cubicBezTo>
                      <a:pt x="557481" y="822252"/>
                      <a:pt x="557481" y="822252"/>
                      <a:pt x="557481" y="822252"/>
                    </a:cubicBezTo>
                    <a:cubicBezTo>
                      <a:pt x="335540" y="843644"/>
                      <a:pt x="17335" y="609670"/>
                      <a:pt x="6639" y="585604"/>
                    </a:cubicBezTo>
                    <a:cubicBezTo>
                      <a:pt x="3966" y="578919"/>
                      <a:pt x="2628" y="572234"/>
                      <a:pt x="1291" y="565549"/>
                    </a:cubicBezTo>
                    <a:cubicBezTo>
                      <a:pt x="-1383" y="584267"/>
                      <a:pt x="-46" y="604322"/>
                      <a:pt x="6639" y="617692"/>
                    </a:cubicBezTo>
                    <a:cubicBezTo>
                      <a:pt x="17335" y="641758"/>
                      <a:pt x="340888" y="877069"/>
                      <a:pt x="566840" y="854340"/>
                    </a:cubicBezTo>
                    <a:cubicBezTo>
                      <a:pt x="566840" y="854340"/>
                      <a:pt x="566840" y="854340"/>
                      <a:pt x="566840" y="854340"/>
                    </a:cubicBezTo>
                    <a:cubicBezTo>
                      <a:pt x="593580" y="855677"/>
                      <a:pt x="617646" y="847655"/>
                      <a:pt x="640375" y="832948"/>
                    </a:cubicBezTo>
                    <a:cubicBezTo>
                      <a:pt x="645723" y="828937"/>
                      <a:pt x="651071" y="826263"/>
                      <a:pt x="656419" y="822252"/>
                    </a:cubicBezTo>
                    <a:cubicBezTo>
                      <a:pt x="814184" y="692564"/>
                      <a:pt x="878360" y="217930"/>
                      <a:pt x="776749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559EE2D0-07B6-6831-D129-30CFCBBA93B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7515" y="2853698"/>
                <a:ext cx="636112" cy="455382"/>
              </a:xfrm>
              <a:custGeom>
                <a:avLst/>
                <a:gdLst>
                  <a:gd name="connsiteX0" fmla="*/ 1040 w 636112"/>
                  <a:gd name="connsiteY0" fmla="*/ 117656 h 455382"/>
                  <a:gd name="connsiteX1" fmla="*/ 225655 w 636112"/>
                  <a:gd name="connsiteY1" fmla="*/ 453241 h 455382"/>
                  <a:gd name="connsiteX2" fmla="*/ 636113 w 636112"/>
                  <a:gd name="connsiteY2" fmla="*/ 0 h 455382"/>
                  <a:gd name="connsiteX3" fmla="*/ 217633 w 636112"/>
                  <a:gd name="connsiteY3" fmla="*/ 382381 h 455382"/>
                  <a:gd name="connsiteX4" fmla="*/ 1040 w 636112"/>
                  <a:gd name="connsiteY4" fmla="*/ 117656 h 4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12" h="455382">
                    <a:moveTo>
                      <a:pt x="1040" y="117656"/>
                    </a:moveTo>
                    <a:cubicBezTo>
                      <a:pt x="1040" y="117656"/>
                      <a:pt x="-28374" y="486666"/>
                      <a:pt x="225655" y="453241"/>
                    </a:cubicBezTo>
                    <a:cubicBezTo>
                      <a:pt x="479684" y="419817"/>
                      <a:pt x="636113" y="0"/>
                      <a:pt x="636113" y="0"/>
                    </a:cubicBezTo>
                    <a:cubicBezTo>
                      <a:pt x="636113" y="0"/>
                      <a:pt x="412834" y="352967"/>
                      <a:pt x="217633" y="382381"/>
                    </a:cubicBezTo>
                    <a:cubicBezTo>
                      <a:pt x="-297" y="415806"/>
                      <a:pt x="1040" y="117656"/>
                      <a:pt x="1040" y="117656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5A0431A7-8558-6388-F31C-55A372B12C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3832" y="2273736"/>
                <a:ext cx="1078437" cy="974376"/>
              </a:xfrm>
              <a:custGeom>
                <a:avLst/>
                <a:gdLst>
                  <a:gd name="connsiteX0" fmla="*/ 592543 w 1078437"/>
                  <a:gd name="connsiteY0" fmla="*/ 974376 h 974376"/>
                  <a:gd name="connsiteX1" fmla="*/ 489594 w 1078437"/>
                  <a:gd name="connsiteY1" fmla="*/ 938277 h 974376"/>
                  <a:gd name="connsiteX2" fmla="*/ 406701 w 1078437"/>
                  <a:gd name="connsiteY2" fmla="*/ 704303 h 974376"/>
                  <a:gd name="connsiteX3" fmla="*/ 289044 w 1078437"/>
                  <a:gd name="connsiteY3" fmla="*/ 630768 h 974376"/>
                  <a:gd name="connsiteX4" fmla="*/ 218184 w 1078437"/>
                  <a:gd name="connsiteY4" fmla="*/ 477014 h 974376"/>
                  <a:gd name="connsiteX5" fmla="*/ 182085 w 1078437"/>
                  <a:gd name="connsiteY5" fmla="*/ 394120 h 974376"/>
                  <a:gd name="connsiteX6" fmla="*/ 104539 w 1078437"/>
                  <a:gd name="connsiteY6" fmla="*/ 325933 h 974376"/>
                  <a:gd name="connsiteX7" fmla="*/ 254 w 1078437"/>
                  <a:gd name="connsiteY7" fmla="*/ 221648 h 974376"/>
                  <a:gd name="connsiteX8" fmla="*/ 440126 w 1078437"/>
                  <a:gd name="connsiteY8" fmla="*/ 34468 h 974376"/>
                  <a:gd name="connsiteX9" fmla="*/ 986956 w 1078437"/>
                  <a:gd name="connsiteY9" fmla="*/ 15750 h 974376"/>
                  <a:gd name="connsiteX10" fmla="*/ 981609 w 1078437"/>
                  <a:gd name="connsiteY10" fmla="*/ 94633 h 974376"/>
                  <a:gd name="connsiteX11" fmla="*/ 970912 w 1078437"/>
                  <a:gd name="connsiteY11" fmla="*/ 197582 h 974376"/>
                  <a:gd name="connsiteX12" fmla="*/ 1073861 w 1078437"/>
                  <a:gd name="connsiteY12" fmla="*/ 463644 h 974376"/>
                  <a:gd name="connsiteX13" fmla="*/ 1049795 w 1078437"/>
                  <a:gd name="connsiteY13" fmla="*/ 585310 h 974376"/>
                  <a:gd name="connsiteX14" fmla="*/ 631316 w 1078437"/>
                  <a:gd name="connsiteY14" fmla="*/ 973039 h 974376"/>
                  <a:gd name="connsiteX15" fmla="*/ 592543 w 1078437"/>
                  <a:gd name="connsiteY15" fmla="*/ 974376 h 974376"/>
                  <a:gd name="connsiteX16" fmla="*/ 16298 w 1078437"/>
                  <a:gd name="connsiteY16" fmla="*/ 222985 h 974376"/>
                  <a:gd name="connsiteX17" fmla="*/ 113898 w 1078437"/>
                  <a:gd name="connsiteY17" fmla="*/ 311226 h 974376"/>
                  <a:gd name="connsiteX18" fmla="*/ 194118 w 1078437"/>
                  <a:gd name="connsiteY18" fmla="*/ 383424 h 974376"/>
                  <a:gd name="connsiteX19" fmla="*/ 231554 w 1078437"/>
                  <a:gd name="connsiteY19" fmla="*/ 470329 h 974376"/>
                  <a:gd name="connsiteX20" fmla="*/ 301078 w 1078437"/>
                  <a:gd name="connsiteY20" fmla="*/ 620072 h 974376"/>
                  <a:gd name="connsiteX21" fmla="*/ 417396 w 1078437"/>
                  <a:gd name="connsiteY21" fmla="*/ 690933 h 974376"/>
                  <a:gd name="connsiteX22" fmla="*/ 422744 w 1078437"/>
                  <a:gd name="connsiteY22" fmla="*/ 698955 h 974376"/>
                  <a:gd name="connsiteX23" fmla="*/ 500290 w 1078437"/>
                  <a:gd name="connsiteY23" fmla="*/ 926244 h 974376"/>
                  <a:gd name="connsiteX24" fmla="*/ 629978 w 1078437"/>
                  <a:gd name="connsiteY24" fmla="*/ 955658 h 974376"/>
                  <a:gd name="connsiteX25" fmla="*/ 1036425 w 1078437"/>
                  <a:gd name="connsiteY25" fmla="*/ 575951 h 974376"/>
                  <a:gd name="connsiteX26" fmla="*/ 1060491 w 1078437"/>
                  <a:gd name="connsiteY26" fmla="*/ 468992 h 974376"/>
                  <a:gd name="connsiteX27" fmla="*/ 956205 w 1078437"/>
                  <a:gd name="connsiteY27" fmla="*/ 196245 h 974376"/>
                  <a:gd name="connsiteX28" fmla="*/ 966901 w 1078437"/>
                  <a:gd name="connsiteY28" fmla="*/ 89285 h 974376"/>
                  <a:gd name="connsiteX29" fmla="*/ 974924 w 1078437"/>
                  <a:gd name="connsiteY29" fmla="*/ 23772 h 974376"/>
                  <a:gd name="connsiteX30" fmla="*/ 444136 w 1078437"/>
                  <a:gd name="connsiteY30" fmla="*/ 47838 h 974376"/>
                  <a:gd name="connsiteX31" fmla="*/ 16298 w 1078437"/>
                  <a:gd name="connsiteY31" fmla="*/ 222985 h 974376"/>
                  <a:gd name="connsiteX32" fmla="*/ 976260 w 1078437"/>
                  <a:gd name="connsiteY32" fmla="*/ 23772 h 974376"/>
                  <a:gd name="connsiteX33" fmla="*/ 976260 w 1078437"/>
                  <a:gd name="connsiteY33" fmla="*/ 23772 h 974376"/>
                  <a:gd name="connsiteX34" fmla="*/ 976260 w 1078437"/>
                  <a:gd name="connsiteY34" fmla="*/ 23772 h 97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78437" h="974376">
                    <a:moveTo>
                      <a:pt x="592543" y="974376"/>
                    </a:moveTo>
                    <a:cubicBezTo>
                      <a:pt x="552433" y="974376"/>
                      <a:pt x="517671" y="962343"/>
                      <a:pt x="489594" y="938277"/>
                    </a:cubicBezTo>
                    <a:cubicBezTo>
                      <a:pt x="412048" y="871427"/>
                      <a:pt x="406701" y="733717"/>
                      <a:pt x="406701" y="704303"/>
                    </a:cubicBezTo>
                    <a:cubicBezTo>
                      <a:pt x="386646" y="696281"/>
                      <a:pt x="319796" y="666867"/>
                      <a:pt x="289044" y="630768"/>
                    </a:cubicBezTo>
                    <a:cubicBezTo>
                      <a:pt x="268989" y="605365"/>
                      <a:pt x="240913" y="537179"/>
                      <a:pt x="218184" y="477014"/>
                    </a:cubicBezTo>
                    <a:cubicBezTo>
                      <a:pt x="203477" y="439578"/>
                      <a:pt x="188770" y="403479"/>
                      <a:pt x="182085" y="394120"/>
                    </a:cubicBezTo>
                    <a:cubicBezTo>
                      <a:pt x="175400" y="383424"/>
                      <a:pt x="139302" y="354010"/>
                      <a:pt x="104539" y="325933"/>
                    </a:cubicBezTo>
                    <a:cubicBezTo>
                      <a:pt x="14960" y="251061"/>
                      <a:pt x="-2420" y="233681"/>
                      <a:pt x="254" y="221648"/>
                    </a:cubicBezTo>
                    <a:cubicBezTo>
                      <a:pt x="6939" y="198919"/>
                      <a:pt x="178074" y="91959"/>
                      <a:pt x="440126" y="34468"/>
                    </a:cubicBezTo>
                    <a:cubicBezTo>
                      <a:pt x="660730" y="-15001"/>
                      <a:pt x="974924" y="-1631"/>
                      <a:pt x="986956" y="15750"/>
                    </a:cubicBezTo>
                    <a:cubicBezTo>
                      <a:pt x="992304" y="22435"/>
                      <a:pt x="989630" y="37142"/>
                      <a:pt x="981609" y="94633"/>
                    </a:cubicBezTo>
                    <a:cubicBezTo>
                      <a:pt x="976260" y="132069"/>
                      <a:pt x="969575" y="174853"/>
                      <a:pt x="970912" y="197582"/>
                    </a:cubicBezTo>
                    <a:cubicBezTo>
                      <a:pt x="973586" y="239029"/>
                      <a:pt x="1053806" y="423534"/>
                      <a:pt x="1073861" y="463644"/>
                    </a:cubicBezTo>
                    <a:cubicBezTo>
                      <a:pt x="1091242" y="498406"/>
                      <a:pt x="1053806" y="575951"/>
                      <a:pt x="1049795" y="585310"/>
                    </a:cubicBezTo>
                    <a:cubicBezTo>
                      <a:pt x="1041773" y="600017"/>
                      <a:pt x="857267" y="932929"/>
                      <a:pt x="631316" y="973039"/>
                    </a:cubicBezTo>
                    <a:cubicBezTo>
                      <a:pt x="619282" y="973039"/>
                      <a:pt x="605912" y="974376"/>
                      <a:pt x="592543" y="974376"/>
                    </a:cubicBezTo>
                    <a:close/>
                    <a:moveTo>
                      <a:pt x="16298" y="222985"/>
                    </a:moveTo>
                    <a:cubicBezTo>
                      <a:pt x="22983" y="236355"/>
                      <a:pt x="77799" y="280475"/>
                      <a:pt x="113898" y="311226"/>
                    </a:cubicBezTo>
                    <a:cubicBezTo>
                      <a:pt x="152672" y="343314"/>
                      <a:pt x="186096" y="371391"/>
                      <a:pt x="194118" y="383424"/>
                    </a:cubicBezTo>
                    <a:cubicBezTo>
                      <a:pt x="202140" y="395457"/>
                      <a:pt x="215510" y="427545"/>
                      <a:pt x="231554" y="470329"/>
                    </a:cubicBezTo>
                    <a:cubicBezTo>
                      <a:pt x="254283" y="526483"/>
                      <a:pt x="281023" y="596006"/>
                      <a:pt x="301078" y="620072"/>
                    </a:cubicBezTo>
                    <a:cubicBezTo>
                      <a:pt x="333166" y="658845"/>
                      <a:pt x="416059" y="690933"/>
                      <a:pt x="417396" y="690933"/>
                    </a:cubicBezTo>
                    <a:cubicBezTo>
                      <a:pt x="420071" y="692270"/>
                      <a:pt x="422744" y="694944"/>
                      <a:pt x="422744" y="698955"/>
                    </a:cubicBezTo>
                    <a:cubicBezTo>
                      <a:pt x="422744" y="700292"/>
                      <a:pt x="420071" y="858058"/>
                      <a:pt x="500290" y="926244"/>
                    </a:cubicBezTo>
                    <a:cubicBezTo>
                      <a:pt x="533715" y="954321"/>
                      <a:pt x="576498" y="965017"/>
                      <a:pt x="629978" y="955658"/>
                    </a:cubicBezTo>
                    <a:cubicBezTo>
                      <a:pt x="847909" y="916885"/>
                      <a:pt x="1035089" y="578625"/>
                      <a:pt x="1036425" y="575951"/>
                    </a:cubicBezTo>
                    <a:cubicBezTo>
                      <a:pt x="1047121" y="554560"/>
                      <a:pt x="1072524" y="493058"/>
                      <a:pt x="1060491" y="468992"/>
                    </a:cubicBezTo>
                    <a:cubicBezTo>
                      <a:pt x="1048458" y="444926"/>
                      <a:pt x="958880" y="245714"/>
                      <a:pt x="956205" y="196245"/>
                    </a:cubicBezTo>
                    <a:cubicBezTo>
                      <a:pt x="954869" y="172179"/>
                      <a:pt x="961554" y="128058"/>
                      <a:pt x="966901" y="89285"/>
                    </a:cubicBezTo>
                    <a:cubicBezTo>
                      <a:pt x="970912" y="63882"/>
                      <a:pt x="974924" y="33131"/>
                      <a:pt x="974924" y="23772"/>
                    </a:cubicBezTo>
                    <a:cubicBezTo>
                      <a:pt x="940161" y="14413"/>
                      <a:pt x="659392" y="1043"/>
                      <a:pt x="444136" y="47838"/>
                    </a:cubicBezTo>
                    <a:cubicBezTo>
                      <a:pt x="194118" y="102655"/>
                      <a:pt x="33679" y="201593"/>
                      <a:pt x="16298" y="222985"/>
                    </a:cubicBezTo>
                    <a:close/>
                    <a:moveTo>
                      <a:pt x="976260" y="23772"/>
                    </a:moveTo>
                    <a:cubicBezTo>
                      <a:pt x="976260" y="23772"/>
                      <a:pt x="976260" y="23772"/>
                      <a:pt x="976260" y="23772"/>
                    </a:cubicBezTo>
                    <a:lnTo>
                      <a:pt x="976260" y="23772"/>
                    </a:ln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2454DD1F-DC17-FE1D-2C03-C91AD7C6B4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115661" y="4154594"/>
                <a:ext cx="209521" cy="2049614"/>
              </a:xfrm>
              <a:custGeom>
                <a:avLst/>
                <a:gdLst>
                  <a:gd name="connsiteX0" fmla="*/ 204560 w 209521"/>
                  <a:gd name="connsiteY0" fmla="*/ 5348 h 2049614"/>
                  <a:gd name="connsiteX1" fmla="*/ 137710 w 209521"/>
                  <a:gd name="connsiteY1" fmla="*/ 0 h 2049614"/>
                  <a:gd name="connsiteX2" fmla="*/ 94926 w 209521"/>
                  <a:gd name="connsiteY2" fmla="*/ 727326 h 2049614"/>
                  <a:gd name="connsiteX3" fmla="*/ 41447 w 209521"/>
                  <a:gd name="connsiteY3" fmla="*/ 1143131 h 2049614"/>
                  <a:gd name="connsiteX4" fmla="*/ 74871 w 209521"/>
                  <a:gd name="connsiteY4" fmla="*/ 1457325 h 2049614"/>
                  <a:gd name="connsiteX5" fmla="*/ 0 w 209521"/>
                  <a:gd name="connsiteY5" fmla="*/ 2049614 h 2049614"/>
                  <a:gd name="connsiteX6" fmla="*/ 40110 w 209521"/>
                  <a:gd name="connsiteY6" fmla="*/ 2040255 h 2049614"/>
                  <a:gd name="connsiteX7" fmla="*/ 123003 w 209521"/>
                  <a:gd name="connsiteY7" fmla="*/ 1462673 h 2049614"/>
                  <a:gd name="connsiteX8" fmla="*/ 104285 w 209521"/>
                  <a:gd name="connsiteY8" fmla="*/ 1144468 h 2049614"/>
                  <a:gd name="connsiteX9" fmla="*/ 204560 w 209521"/>
                  <a:gd name="connsiteY9" fmla="*/ 5348 h 204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9521" h="2049614">
                    <a:moveTo>
                      <a:pt x="204560" y="5348"/>
                    </a:moveTo>
                    <a:lnTo>
                      <a:pt x="137710" y="0"/>
                    </a:lnTo>
                    <a:cubicBezTo>
                      <a:pt x="137710" y="0"/>
                      <a:pt x="149743" y="407784"/>
                      <a:pt x="94926" y="727326"/>
                    </a:cubicBezTo>
                    <a:cubicBezTo>
                      <a:pt x="94926" y="727326"/>
                      <a:pt x="42783" y="1119065"/>
                      <a:pt x="41447" y="1143131"/>
                    </a:cubicBezTo>
                    <a:cubicBezTo>
                      <a:pt x="40110" y="1167197"/>
                      <a:pt x="77546" y="1387802"/>
                      <a:pt x="74871" y="1457325"/>
                    </a:cubicBezTo>
                    <a:cubicBezTo>
                      <a:pt x="72197" y="1509468"/>
                      <a:pt x="24066" y="1871794"/>
                      <a:pt x="0" y="2049614"/>
                    </a:cubicBezTo>
                    <a:cubicBezTo>
                      <a:pt x="24066" y="2046940"/>
                      <a:pt x="40110" y="2040255"/>
                      <a:pt x="40110" y="2040255"/>
                    </a:cubicBezTo>
                    <a:cubicBezTo>
                      <a:pt x="40110" y="2040255"/>
                      <a:pt x="117655" y="1516153"/>
                      <a:pt x="123003" y="1462673"/>
                    </a:cubicBezTo>
                    <a:cubicBezTo>
                      <a:pt x="128351" y="1407857"/>
                      <a:pt x="104285" y="1144468"/>
                      <a:pt x="104285" y="1144468"/>
                    </a:cubicBezTo>
                    <a:cubicBezTo>
                      <a:pt x="133700" y="823589"/>
                      <a:pt x="232637" y="423828"/>
                      <a:pt x="204560" y="5348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46" name="Graphic 2">
                <a:extLst>
                  <a:ext uri="{FF2B5EF4-FFF2-40B4-BE49-F238E27FC236}">
                    <a16:creationId xmlns:a16="http://schemas.microsoft.com/office/drawing/2014/main" id="{81F50EDB-BFC2-D774-E68C-934A3B3B104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40537" y="4010971"/>
                <a:ext cx="115420" cy="106911"/>
                <a:chOff x="8040537" y="4010971"/>
                <a:chExt cx="115420" cy="106911"/>
              </a:xfrm>
              <a:solidFill>
                <a:srgbClr val="F3BD83"/>
              </a:solidFill>
            </p:grpSpPr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82D79E42-031E-8E36-7904-FFD366D3DC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40537" y="4010971"/>
                  <a:ext cx="79909" cy="45132"/>
                </a:xfrm>
                <a:custGeom>
                  <a:avLst/>
                  <a:gdLst>
                    <a:gd name="connsiteX0" fmla="*/ 179 w 79909"/>
                    <a:gd name="connsiteY0" fmla="*/ 36664 h 45132"/>
                    <a:gd name="connsiteX1" fmla="*/ 33604 w 79909"/>
                    <a:gd name="connsiteY1" fmla="*/ 9924 h 45132"/>
                    <a:gd name="connsiteX2" fmla="*/ 79062 w 79909"/>
                    <a:gd name="connsiteY2" fmla="*/ 4576 h 45132"/>
                    <a:gd name="connsiteX3" fmla="*/ 41625 w 79909"/>
                    <a:gd name="connsiteY3" fmla="*/ 32653 h 45132"/>
                    <a:gd name="connsiteX4" fmla="*/ 179 w 79909"/>
                    <a:gd name="connsiteY4" fmla="*/ 36664 h 45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09" h="45132">
                      <a:moveTo>
                        <a:pt x="179" y="36664"/>
                      </a:moveTo>
                      <a:cubicBezTo>
                        <a:pt x="-2495" y="23294"/>
                        <a:pt x="25582" y="12599"/>
                        <a:pt x="33604" y="9924"/>
                      </a:cubicBezTo>
                      <a:cubicBezTo>
                        <a:pt x="44300" y="4576"/>
                        <a:pt x="71039" y="-6119"/>
                        <a:pt x="79062" y="4576"/>
                      </a:cubicBezTo>
                      <a:cubicBezTo>
                        <a:pt x="85747" y="12599"/>
                        <a:pt x="50984" y="28643"/>
                        <a:pt x="41625" y="32653"/>
                      </a:cubicBezTo>
                      <a:cubicBezTo>
                        <a:pt x="28255" y="38001"/>
                        <a:pt x="4190" y="55383"/>
                        <a:pt x="179" y="3666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8205A9E2-67CD-4EB9-AA0E-31C483A133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2377" y="4028359"/>
                  <a:ext cx="89700" cy="57125"/>
                </a:xfrm>
                <a:custGeom>
                  <a:avLst/>
                  <a:gdLst>
                    <a:gd name="connsiteX0" fmla="*/ 373 w 89700"/>
                    <a:gd name="connsiteY0" fmla="*/ 48690 h 57125"/>
                    <a:gd name="connsiteX1" fmla="*/ 39145 w 89700"/>
                    <a:gd name="connsiteY1" fmla="*/ 17939 h 57125"/>
                    <a:gd name="connsiteX2" fmla="*/ 88614 w 89700"/>
                    <a:gd name="connsiteY2" fmla="*/ 3232 h 57125"/>
                    <a:gd name="connsiteX3" fmla="*/ 49841 w 89700"/>
                    <a:gd name="connsiteY3" fmla="*/ 39331 h 57125"/>
                    <a:gd name="connsiteX4" fmla="*/ 373 w 89700"/>
                    <a:gd name="connsiteY4" fmla="*/ 48690 h 57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700" h="57125">
                      <a:moveTo>
                        <a:pt x="373" y="48690"/>
                      </a:moveTo>
                      <a:cubicBezTo>
                        <a:pt x="-3639" y="35320"/>
                        <a:pt x="25775" y="24624"/>
                        <a:pt x="39145" y="17939"/>
                      </a:cubicBezTo>
                      <a:cubicBezTo>
                        <a:pt x="51178" y="11254"/>
                        <a:pt x="80592" y="-7464"/>
                        <a:pt x="88614" y="3232"/>
                      </a:cubicBezTo>
                      <a:cubicBezTo>
                        <a:pt x="96636" y="12591"/>
                        <a:pt x="57863" y="33983"/>
                        <a:pt x="49841" y="39331"/>
                      </a:cubicBezTo>
                      <a:cubicBezTo>
                        <a:pt x="40482" y="44679"/>
                        <a:pt x="5720" y="70082"/>
                        <a:pt x="373" y="4869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0816DB66-19A4-B43C-0C83-C5AE9C0EA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75118" y="4052115"/>
                  <a:ext cx="75267" cy="53152"/>
                </a:xfrm>
                <a:custGeom>
                  <a:avLst/>
                  <a:gdLst>
                    <a:gd name="connsiteX0" fmla="*/ 1697 w 75267"/>
                    <a:gd name="connsiteY0" fmla="*/ 49000 h 53152"/>
                    <a:gd name="connsiteX1" fmla="*/ 31112 w 75267"/>
                    <a:gd name="connsiteY1" fmla="*/ 15575 h 53152"/>
                    <a:gd name="connsiteX2" fmla="*/ 73895 w 75267"/>
                    <a:gd name="connsiteY2" fmla="*/ 2205 h 53152"/>
                    <a:gd name="connsiteX3" fmla="*/ 44481 w 75267"/>
                    <a:gd name="connsiteY3" fmla="*/ 34293 h 53152"/>
                    <a:gd name="connsiteX4" fmla="*/ 1697 w 75267"/>
                    <a:gd name="connsiteY4" fmla="*/ 49000 h 53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267" h="53152">
                      <a:moveTo>
                        <a:pt x="1697" y="49000"/>
                      </a:moveTo>
                      <a:cubicBezTo>
                        <a:pt x="-7662" y="36967"/>
                        <a:pt x="24427" y="20923"/>
                        <a:pt x="31112" y="15575"/>
                      </a:cubicBezTo>
                      <a:cubicBezTo>
                        <a:pt x="39133" y="10227"/>
                        <a:pt x="64536" y="-5816"/>
                        <a:pt x="73895" y="2205"/>
                      </a:cubicBezTo>
                      <a:cubicBezTo>
                        <a:pt x="81917" y="8890"/>
                        <a:pt x="52503" y="28945"/>
                        <a:pt x="44481" y="34293"/>
                      </a:cubicBezTo>
                      <a:cubicBezTo>
                        <a:pt x="36459" y="39641"/>
                        <a:pt x="11057" y="62370"/>
                        <a:pt x="1697" y="4900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0" name="Freeform: Shape 1549">
                  <a:extLst>
                    <a:ext uri="{FF2B5EF4-FFF2-40B4-BE49-F238E27FC236}">
                      <a16:creationId xmlns:a16="http://schemas.microsoft.com/office/drawing/2014/main" id="{D3077F3B-6603-D87A-95D8-AE75979A2CF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02440" y="4075702"/>
                  <a:ext cx="53517" cy="42180"/>
                </a:xfrm>
                <a:custGeom>
                  <a:avLst/>
                  <a:gdLst>
                    <a:gd name="connsiteX0" fmla="*/ 1115 w 53517"/>
                    <a:gd name="connsiteY0" fmla="*/ 38783 h 42180"/>
                    <a:gd name="connsiteX1" fmla="*/ 23844 w 53517"/>
                    <a:gd name="connsiteY1" fmla="*/ 12043 h 42180"/>
                    <a:gd name="connsiteX2" fmla="*/ 51920 w 53517"/>
                    <a:gd name="connsiteY2" fmla="*/ 1347 h 42180"/>
                    <a:gd name="connsiteX3" fmla="*/ 35876 w 53517"/>
                    <a:gd name="connsiteY3" fmla="*/ 25413 h 42180"/>
                    <a:gd name="connsiteX4" fmla="*/ 1115 w 53517"/>
                    <a:gd name="connsiteY4" fmla="*/ 38783 h 4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517" h="42180">
                      <a:moveTo>
                        <a:pt x="1115" y="38783"/>
                      </a:moveTo>
                      <a:cubicBezTo>
                        <a:pt x="-5570" y="32098"/>
                        <a:pt x="19832" y="17391"/>
                        <a:pt x="23844" y="12043"/>
                      </a:cubicBezTo>
                      <a:cubicBezTo>
                        <a:pt x="29191" y="8032"/>
                        <a:pt x="45235" y="-4001"/>
                        <a:pt x="51920" y="1347"/>
                      </a:cubicBezTo>
                      <a:cubicBezTo>
                        <a:pt x="58605" y="6695"/>
                        <a:pt x="42561" y="21402"/>
                        <a:pt x="35876" y="25413"/>
                      </a:cubicBezTo>
                      <a:cubicBezTo>
                        <a:pt x="30529" y="32098"/>
                        <a:pt x="11810" y="49479"/>
                        <a:pt x="1115" y="3878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576996E2-AF84-D9D6-A443-45BD430AF86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603" y="4209411"/>
                <a:ext cx="711088" cy="116653"/>
              </a:xfrm>
              <a:custGeom>
                <a:avLst/>
                <a:gdLst>
                  <a:gd name="connsiteX0" fmla="*/ 709944 w 711088"/>
                  <a:gd name="connsiteY0" fmla="*/ 21392 h 116653"/>
                  <a:gd name="connsiteX1" fmla="*/ 0 w 711088"/>
                  <a:gd name="connsiteY1" fmla="*/ 0 h 116653"/>
                  <a:gd name="connsiteX2" fmla="*/ 0 w 711088"/>
                  <a:gd name="connsiteY2" fmla="*/ 54817 h 116653"/>
                  <a:gd name="connsiteX3" fmla="*/ 708608 w 711088"/>
                  <a:gd name="connsiteY3" fmla="*/ 77546 h 116653"/>
                  <a:gd name="connsiteX4" fmla="*/ 709944 w 711088"/>
                  <a:gd name="connsiteY4" fmla="*/ 21392 h 1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088" h="116653">
                    <a:moveTo>
                      <a:pt x="709944" y="21392"/>
                    </a:moveTo>
                    <a:cubicBezTo>
                      <a:pt x="709944" y="21392"/>
                      <a:pt x="298150" y="120330"/>
                      <a:pt x="0" y="0"/>
                    </a:cubicBezTo>
                    <a:cubicBezTo>
                      <a:pt x="0" y="17381"/>
                      <a:pt x="0" y="34762"/>
                      <a:pt x="0" y="54817"/>
                    </a:cubicBezTo>
                    <a:cubicBezTo>
                      <a:pt x="37436" y="72198"/>
                      <a:pt x="276757" y="169799"/>
                      <a:pt x="708608" y="77546"/>
                    </a:cubicBezTo>
                    <a:cubicBezTo>
                      <a:pt x="709944" y="80220"/>
                      <a:pt x="712618" y="45458"/>
                      <a:pt x="709944" y="21392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473B22C3-0A3A-D28B-E1C9-D690DEBF11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3591" y="4166628"/>
                <a:ext cx="716481" cy="119035"/>
              </a:xfrm>
              <a:custGeom>
                <a:avLst/>
                <a:gdLst>
                  <a:gd name="connsiteX0" fmla="*/ 1337 w 716481"/>
                  <a:gd name="connsiteY0" fmla="*/ 0 h 119035"/>
                  <a:gd name="connsiteX1" fmla="*/ 0 w 716481"/>
                  <a:gd name="connsiteY1" fmla="*/ 54816 h 119035"/>
                  <a:gd name="connsiteX2" fmla="*/ 715293 w 716481"/>
                  <a:gd name="connsiteY2" fmla="*/ 80220 h 119035"/>
                  <a:gd name="connsiteX3" fmla="*/ 715293 w 716481"/>
                  <a:gd name="connsiteY3" fmla="*/ 22729 h 119035"/>
                  <a:gd name="connsiteX4" fmla="*/ 1337 w 716481"/>
                  <a:gd name="connsiteY4" fmla="*/ 0 h 11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481" h="119035">
                    <a:moveTo>
                      <a:pt x="1337" y="0"/>
                    </a:moveTo>
                    <a:lnTo>
                      <a:pt x="0" y="54816"/>
                    </a:lnTo>
                    <a:cubicBezTo>
                      <a:pt x="0" y="54816"/>
                      <a:pt x="243333" y="180494"/>
                      <a:pt x="715293" y="80220"/>
                    </a:cubicBezTo>
                    <a:cubicBezTo>
                      <a:pt x="715293" y="80220"/>
                      <a:pt x="717967" y="46795"/>
                      <a:pt x="715293" y="22729"/>
                    </a:cubicBezTo>
                    <a:cubicBezTo>
                      <a:pt x="713956" y="22729"/>
                      <a:pt x="298151" y="123003"/>
                      <a:pt x="1337" y="0"/>
                    </a:cubicBezTo>
                    <a:close/>
                  </a:path>
                </a:pathLst>
              </a:custGeom>
              <a:solidFill>
                <a:srgbClr val="EFF1F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60520BFD-E7D2-37D9-84A2-CE6B121B66A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35679" y="4169302"/>
                <a:ext cx="36099" cy="86904"/>
              </a:xfrm>
              <a:custGeom>
                <a:avLst/>
                <a:gdLst>
                  <a:gd name="connsiteX0" fmla="*/ 36099 w 36099"/>
                  <a:gd name="connsiteY0" fmla="*/ 86905 h 86904"/>
                  <a:gd name="connsiteX1" fmla="*/ 0 w 36099"/>
                  <a:gd name="connsiteY1" fmla="*/ 77546 h 86904"/>
                  <a:gd name="connsiteX2" fmla="*/ 0 w 36099"/>
                  <a:gd name="connsiteY2" fmla="*/ 0 h 86904"/>
                  <a:gd name="connsiteX3" fmla="*/ 36099 w 36099"/>
                  <a:gd name="connsiteY3" fmla="*/ 9359 h 8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99" h="86904">
                    <a:moveTo>
                      <a:pt x="36099" y="86905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6099" y="9359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02F992D0-8B99-0D25-3592-0E0D17E0A25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93444" y="4208074"/>
                <a:ext cx="34762" cy="81556"/>
              </a:xfrm>
              <a:custGeom>
                <a:avLst/>
                <a:gdLst>
                  <a:gd name="connsiteX0" fmla="*/ 34762 w 34762"/>
                  <a:gd name="connsiteY0" fmla="*/ 81557 h 81556"/>
                  <a:gd name="connsiteX1" fmla="*/ 0 w 34762"/>
                  <a:gd name="connsiteY1" fmla="*/ 77546 h 81556"/>
                  <a:gd name="connsiteX2" fmla="*/ 0 w 34762"/>
                  <a:gd name="connsiteY2" fmla="*/ 0 h 81556"/>
                  <a:gd name="connsiteX3" fmla="*/ 34762 w 34762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81556">
                    <a:moveTo>
                      <a:pt x="34762" y="81557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4762" y="4011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id="{7730CD82-2679-78BB-1866-26B966B9594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4799" y="4214759"/>
                <a:ext cx="34762" cy="78883"/>
              </a:xfrm>
              <a:custGeom>
                <a:avLst/>
                <a:gdLst>
                  <a:gd name="connsiteX0" fmla="*/ 0 w 34762"/>
                  <a:gd name="connsiteY0" fmla="*/ 78883 h 78883"/>
                  <a:gd name="connsiteX1" fmla="*/ 34762 w 34762"/>
                  <a:gd name="connsiteY1" fmla="*/ 77546 h 78883"/>
                  <a:gd name="connsiteX2" fmla="*/ 34762 w 34762"/>
                  <a:gd name="connsiteY2" fmla="*/ 0 h 78883"/>
                  <a:gd name="connsiteX3" fmla="*/ 0 w 34762"/>
                  <a:gd name="connsiteY3" fmla="*/ 1337 h 7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78883">
                    <a:moveTo>
                      <a:pt x="0" y="78883"/>
                    </a:moveTo>
                    <a:lnTo>
                      <a:pt x="34762" y="77546"/>
                    </a:lnTo>
                    <a:lnTo>
                      <a:pt x="34762" y="0"/>
                    </a:lnTo>
                    <a:lnTo>
                      <a:pt x="0" y="1337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id="{7E353810-1181-6C8A-D413-1157BBD81E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246686" y="4189356"/>
                <a:ext cx="37435" cy="81556"/>
              </a:xfrm>
              <a:custGeom>
                <a:avLst/>
                <a:gdLst>
                  <a:gd name="connsiteX0" fmla="*/ 0 w 37435"/>
                  <a:gd name="connsiteY0" fmla="*/ 81557 h 81556"/>
                  <a:gd name="connsiteX1" fmla="*/ 37436 w 37435"/>
                  <a:gd name="connsiteY1" fmla="*/ 77546 h 81556"/>
                  <a:gd name="connsiteX2" fmla="*/ 37436 w 37435"/>
                  <a:gd name="connsiteY2" fmla="*/ 0 h 81556"/>
                  <a:gd name="connsiteX3" fmla="*/ 0 w 37435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35" h="81556">
                    <a:moveTo>
                      <a:pt x="0" y="81557"/>
                    </a:moveTo>
                    <a:lnTo>
                      <a:pt x="37436" y="77546"/>
                    </a:lnTo>
                    <a:lnTo>
                      <a:pt x="37436" y="0"/>
                    </a:lnTo>
                    <a:lnTo>
                      <a:pt x="0" y="4011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id="{C06C8388-ABDF-9836-9862-598F537337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6906" y="4468788"/>
                <a:ext cx="450567" cy="1732746"/>
              </a:xfrm>
              <a:custGeom>
                <a:avLst/>
                <a:gdLst>
                  <a:gd name="connsiteX0" fmla="*/ 430513 w 450567"/>
                  <a:gd name="connsiteY0" fmla="*/ 836959 h 1732746"/>
                  <a:gd name="connsiteX1" fmla="*/ 391740 w 450567"/>
                  <a:gd name="connsiteY1" fmla="*/ 74872 h 1732746"/>
                  <a:gd name="connsiteX2" fmla="*/ 441209 w 450567"/>
                  <a:gd name="connsiteY2" fmla="*/ 22729 h 1732746"/>
                  <a:gd name="connsiteX3" fmla="*/ 233974 w 450567"/>
                  <a:gd name="connsiteY3" fmla="*/ 0 h 1732746"/>
                  <a:gd name="connsiteX4" fmla="*/ 308846 w 450567"/>
                  <a:gd name="connsiteY4" fmla="*/ 68187 h 1732746"/>
                  <a:gd name="connsiteX5" fmla="*/ 144396 w 450567"/>
                  <a:gd name="connsiteY5" fmla="*/ 795512 h 1732746"/>
                  <a:gd name="connsiteX6" fmla="*/ 169799 w 450567"/>
                  <a:gd name="connsiteY6" fmla="*/ 1115055 h 1732746"/>
                  <a:gd name="connsiteX7" fmla="*/ 0 w 450567"/>
                  <a:gd name="connsiteY7" fmla="*/ 1732746 h 1732746"/>
                  <a:gd name="connsiteX8" fmla="*/ 42784 w 450567"/>
                  <a:gd name="connsiteY8" fmla="*/ 1724724 h 1732746"/>
                  <a:gd name="connsiteX9" fmla="*/ 220604 w 450567"/>
                  <a:gd name="connsiteY9" fmla="*/ 1121740 h 1732746"/>
                  <a:gd name="connsiteX10" fmla="*/ 196538 w 450567"/>
                  <a:gd name="connsiteY10" fmla="*/ 807546 h 1732746"/>
                  <a:gd name="connsiteX11" fmla="*/ 363663 w 450567"/>
                  <a:gd name="connsiteY11" fmla="*/ 82894 h 1732746"/>
                  <a:gd name="connsiteX12" fmla="*/ 405110 w 450567"/>
                  <a:gd name="connsiteY12" fmla="*/ 823589 h 1732746"/>
                  <a:gd name="connsiteX13" fmla="*/ 399762 w 450567"/>
                  <a:gd name="connsiteY13" fmla="*/ 1131098 h 1732746"/>
                  <a:gd name="connsiteX14" fmla="*/ 429176 w 450567"/>
                  <a:gd name="connsiteY14" fmla="*/ 1724724 h 1732746"/>
                  <a:gd name="connsiteX15" fmla="*/ 450568 w 450567"/>
                  <a:gd name="connsiteY15" fmla="*/ 1731409 h 1732746"/>
                  <a:gd name="connsiteX16" fmla="*/ 430513 w 450567"/>
                  <a:gd name="connsiteY16" fmla="*/ 836959 h 173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567" h="1732746">
                    <a:moveTo>
                      <a:pt x="430513" y="836959"/>
                    </a:moveTo>
                    <a:cubicBezTo>
                      <a:pt x="437198" y="788827"/>
                      <a:pt x="391740" y="74872"/>
                      <a:pt x="391740" y="74872"/>
                    </a:cubicBezTo>
                    <a:lnTo>
                      <a:pt x="441209" y="22729"/>
                    </a:lnTo>
                    <a:lnTo>
                      <a:pt x="233974" y="0"/>
                    </a:lnTo>
                    <a:lnTo>
                      <a:pt x="308846" y="68187"/>
                    </a:lnTo>
                    <a:lnTo>
                      <a:pt x="144396" y="795512"/>
                    </a:lnTo>
                    <a:cubicBezTo>
                      <a:pt x="144396" y="795512"/>
                      <a:pt x="171136" y="1042856"/>
                      <a:pt x="169799" y="1115055"/>
                    </a:cubicBezTo>
                    <a:cubicBezTo>
                      <a:pt x="168462" y="1187252"/>
                      <a:pt x="0" y="1732746"/>
                      <a:pt x="0" y="1732746"/>
                    </a:cubicBezTo>
                    <a:cubicBezTo>
                      <a:pt x="26740" y="1731409"/>
                      <a:pt x="42784" y="1724724"/>
                      <a:pt x="42784" y="1724724"/>
                    </a:cubicBezTo>
                    <a:cubicBezTo>
                      <a:pt x="42784" y="1724724"/>
                      <a:pt x="209908" y="1218003"/>
                      <a:pt x="220604" y="1121740"/>
                    </a:cubicBezTo>
                    <a:cubicBezTo>
                      <a:pt x="231301" y="1025476"/>
                      <a:pt x="196538" y="807546"/>
                      <a:pt x="196538" y="807546"/>
                    </a:cubicBezTo>
                    <a:lnTo>
                      <a:pt x="363663" y="82894"/>
                    </a:lnTo>
                    <a:lnTo>
                      <a:pt x="405110" y="823589"/>
                    </a:lnTo>
                    <a:cubicBezTo>
                      <a:pt x="405110" y="823589"/>
                      <a:pt x="394414" y="1082966"/>
                      <a:pt x="399762" y="1131098"/>
                    </a:cubicBezTo>
                    <a:cubicBezTo>
                      <a:pt x="405110" y="1179230"/>
                      <a:pt x="429176" y="1724724"/>
                      <a:pt x="429176" y="1724724"/>
                    </a:cubicBezTo>
                    <a:cubicBezTo>
                      <a:pt x="429176" y="1724724"/>
                      <a:pt x="437198" y="1728735"/>
                      <a:pt x="450568" y="1731409"/>
                    </a:cubicBezTo>
                    <a:cubicBezTo>
                      <a:pt x="415806" y="1222014"/>
                      <a:pt x="423828" y="883754"/>
                      <a:pt x="430513" y="836959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58" name="Graphic 2">
                <a:extLst>
                  <a:ext uri="{FF2B5EF4-FFF2-40B4-BE49-F238E27FC236}">
                    <a16:creationId xmlns:a16="http://schemas.microsoft.com/office/drawing/2014/main" id="{20C0B209-E959-1380-E954-8863B3E123D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194877" y="4383221"/>
                <a:ext cx="153420" cy="370127"/>
                <a:chOff x="9194877" y="4383221"/>
                <a:chExt cx="153420" cy="370127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AFBD4909-D73D-FE30-6523-A137B15E5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4877" y="4383221"/>
                  <a:ext cx="153420" cy="370127"/>
                </a:xfrm>
                <a:custGeom>
                  <a:avLst/>
                  <a:gdLst>
                    <a:gd name="connsiteX0" fmla="*/ 9025 w 153420"/>
                    <a:gd name="connsiteY0" fmla="*/ 10696 h 370127"/>
                    <a:gd name="connsiteX1" fmla="*/ 153420 w 153420"/>
                    <a:gd name="connsiteY1" fmla="*/ 0 h 370127"/>
                    <a:gd name="connsiteX2" fmla="*/ 115985 w 153420"/>
                    <a:gd name="connsiteY2" fmla="*/ 365000 h 370127"/>
                    <a:gd name="connsiteX3" fmla="*/ 3677 w 153420"/>
                    <a:gd name="connsiteY3" fmla="*/ 356978 h 370127"/>
                    <a:gd name="connsiteX4" fmla="*/ 9025 w 153420"/>
                    <a:gd name="connsiteY4" fmla="*/ 10696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420" h="370127">
                      <a:moveTo>
                        <a:pt x="9025" y="10696"/>
                      </a:moveTo>
                      <a:lnTo>
                        <a:pt x="153420" y="0"/>
                      </a:lnTo>
                      <a:cubicBezTo>
                        <a:pt x="153420" y="0"/>
                        <a:pt x="146735" y="358315"/>
                        <a:pt x="115985" y="365000"/>
                      </a:cubicBezTo>
                      <a:cubicBezTo>
                        <a:pt x="85234" y="371685"/>
                        <a:pt x="15710" y="374359"/>
                        <a:pt x="3677" y="356978"/>
                      </a:cubicBezTo>
                      <a:cubicBezTo>
                        <a:pt x="-7019" y="338260"/>
                        <a:pt x="9025" y="10696"/>
                        <a:pt x="9025" y="10696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52BD5FDB-6C1A-DDA8-94CA-25EC30FB2A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5880" y="4383221"/>
                  <a:ext cx="152416" cy="370127"/>
                </a:xfrm>
                <a:custGeom>
                  <a:avLst/>
                  <a:gdLst>
                    <a:gd name="connsiteX0" fmla="*/ 152417 w 152416"/>
                    <a:gd name="connsiteY0" fmla="*/ 0 h 370127"/>
                    <a:gd name="connsiteX1" fmla="*/ 129688 w 152416"/>
                    <a:gd name="connsiteY1" fmla="*/ 1337 h 370127"/>
                    <a:gd name="connsiteX2" fmla="*/ 93590 w 152416"/>
                    <a:gd name="connsiteY2" fmla="*/ 314194 h 370127"/>
                    <a:gd name="connsiteX3" fmla="*/ 0 w 152416"/>
                    <a:gd name="connsiteY3" fmla="*/ 315531 h 370127"/>
                    <a:gd name="connsiteX4" fmla="*/ 4011 w 152416"/>
                    <a:gd name="connsiteY4" fmla="*/ 356978 h 370127"/>
                    <a:gd name="connsiteX5" fmla="*/ 116318 w 152416"/>
                    <a:gd name="connsiteY5" fmla="*/ 365000 h 370127"/>
                    <a:gd name="connsiteX6" fmla="*/ 152417 w 152416"/>
                    <a:gd name="connsiteY6" fmla="*/ 0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16" h="370127">
                      <a:moveTo>
                        <a:pt x="152417" y="0"/>
                      </a:moveTo>
                      <a:lnTo>
                        <a:pt x="129688" y="1337"/>
                      </a:lnTo>
                      <a:cubicBezTo>
                        <a:pt x="127015" y="101612"/>
                        <a:pt x="116318" y="308846"/>
                        <a:pt x="93590" y="314194"/>
                      </a:cubicBezTo>
                      <a:cubicBezTo>
                        <a:pt x="70861" y="319542"/>
                        <a:pt x="25402" y="322216"/>
                        <a:pt x="0" y="315531"/>
                      </a:cubicBezTo>
                      <a:cubicBezTo>
                        <a:pt x="0" y="338260"/>
                        <a:pt x="1337" y="352967"/>
                        <a:pt x="4011" y="356978"/>
                      </a:cubicBezTo>
                      <a:cubicBezTo>
                        <a:pt x="16043" y="374359"/>
                        <a:pt x="85567" y="371685"/>
                        <a:pt x="116318" y="365000"/>
                      </a:cubicBezTo>
                      <a:cubicBezTo>
                        <a:pt x="145732" y="358315"/>
                        <a:pt x="152417" y="0"/>
                        <a:pt x="152417" y="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1" name="Graphic 2">
                <a:extLst>
                  <a:ext uri="{FF2B5EF4-FFF2-40B4-BE49-F238E27FC236}">
                    <a16:creationId xmlns:a16="http://schemas.microsoft.com/office/drawing/2014/main" id="{47C66328-5AAD-4B57-4F43-F2F95968F52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582974" y="4357818"/>
                <a:ext cx="92814" cy="375027"/>
                <a:chOff x="8582974" y="4357818"/>
                <a:chExt cx="92814" cy="375027"/>
              </a:xfrm>
            </p:grpSpPr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B7E26206-1354-BF9A-8788-DAC80BE4F50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2974" y="4357818"/>
                  <a:ext cx="92814" cy="375027"/>
                </a:xfrm>
                <a:custGeom>
                  <a:avLst/>
                  <a:gdLst>
                    <a:gd name="connsiteX0" fmla="*/ 92815 w 92814"/>
                    <a:gd name="connsiteY0" fmla="*/ 20055 h 375027"/>
                    <a:gd name="connsiteX1" fmla="*/ 7246 w 92814"/>
                    <a:gd name="connsiteY1" fmla="*/ 0 h 375027"/>
                    <a:gd name="connsiteX2" fmla="*/ 11258 w 92814"/>
                    <a:gd name="connsiteY2" fmla="*/ 366337 h 375027"/>
                    <a:gd name="connsiteX3" fmla="*/ 72760 w 92814"/>
                    <a:gd name="connsiteY3" fmla="*/ 363663 h 375027"/>
                    <a:gd name="connsiteX4" fmla="*/ 92815 w 92814"/>
                    <a:gd name="connsiteY4" fmla="*/ 20055 h 37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14" h="375027">
                      <a:moveTo>
                        <a:pt x="92815" y="20055"/>
                      </a:moveTo>
                      <a:lnTo>
                        <a:pt x="7246" y="0"/>
                      </a:lnTo>
                      <a:cubicBezTo>
                        <a:pt x="7246" y="0"/>
                        <a:pt x="-11471" y="355641"/>
                        <a:pt x="11258" y="366337"/>
                      </a:cubicBezTo>
                      <a:cubicBezTo>
                        <a:pt x="33986" y="377033"/>
                        <a:pt x="62064" y="379707"/>
                        <a:pt x="72760" y="363663"/>
                      </a:cubicBezTo>
                      <a:cubicBezTo>
                        <a:pt x="83455" y="347619"/>
                        <a:pt x="92815" y="20055"/>
                        <a:pt x="92815" y="20055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3" name="Freeform: Shape 1562">
                  <a:extLst>
                    <a:ext uri="{FF2B5EF4-FFF2-40B4-BE49-F238E27FC236}">
                      <a16:creationId xmlns:a16="http://schemas.microsoft.com/office/drawing/2014/main" id="{D6E6D9CF-72EB-7EB1-3574-6030DFF11E3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7548" y="4373862"/>
                  <a:ext cx="88241" cy="357646"/>
                </a:xfrm>
                <a:custGeom>
                  <a:avLst/>
                  <a:gdLst>
                    <a:gd name="connsiteX0" fmla="*/ 73535 w 88241"/>
                    <a:gd name="connsiteY0" fmla="*/ 0 h 357646"/>
                    <a:gd name="connsiteX1" fmla="*/ 53480 w 88241"/>
                    <a:gd name="connsiteY1" fmla="*/ 320879 h 357646"/>
                    <a:gd name="connsiteX2" fmla="*/ 0 w 88241"/>
                    <a:gd name="connsiteY2" fmla="*/ 326227 h 357646"/>
                    <a:gd name="connsiteX3" fmla="*/ 6685 w 88241"/>
                    <a:gd name="connsiteY3" fmla="*/ 348956 h 357646"/>
                    <a:gd name="connsiteX4" fmla="*/ 68186 w 88241"/>
                    <a:gd name="connsiteY4" fmla="*/ 346282 h 357646"/>
                    <a:gd name="connsiteX5" fmla="*/ 88241 w 88241"/>
                    <a:gd name="connsiteY5" fmla="*/ 2674 h 357646"/>
                    <a:gd name="connsiteX6" fmla="*/ 73535 w 88241"/>
                    <a:gd name="connsiteY6" fmla="*/ 0 h 35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241" h="357646">
                      <a:moveTo>
                        <a:pt x="73535" y="0"/>
                      </a:moveTo>
                      <a:cubicBezTo>
                        <a:pt x="70861" y="73535"/>
                        <a:pt x="62838" y="307509"/>
                        <a:pt x="53480" y="320879"/>
                      </a:cubicBezTo>
                      <a:cubicBezTo>
                        <a:pt x="44121" y="335586"/>
                        <a:pt x="21392" y="334249"/>
                        <a:pt x="0" y="326227"/>
                      </a:cubicBezTo>
                      <a:cubicBezTo>
                        <a:pt x="1337" y="339597"/>
                        <a:pt x="4011" y="347619"/>
                        <a:pt x="6685" y="348956"/>
                      </a:cubicBezTo>
                      <a:cubicBezTo>
                        <a:pt x="29413" y="359652"/>
                        <a:pt x="57491" y="362325"/>
                        <a:pt x="68186" y="346282"/>
                      </a:cubicBezTo>
                      <a:cubicBezTo>
                        <a:pt x="78882" y="330238"/>
                        <a:pt x="88241" y="2674"/>
                        <a:pt x="88241" y="2674"/>
                      </a:cubicBezTo>
                      <a:lnTo>
                        <a:pt x="73535" y="0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4" name="Graphic 2">
                <a:extLst>
                  <a:ext uri="{FF2B5EF4-FFF2-40B4-BE49-F238E27FC236}">
                    <a16:creationId xmlns:a16="http://schemas.microsoft.com/office/drawing/2014/main" id="{2F9D1E4F-B24D-D216-92E7-25CE94B4BA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324014" y="2859046"/>
                <a:ext cx="1554925" cy="1399834"/>
                <a:chOff x="6324014" y="2859046"/>
                <a:chExt cx="1554925" cy="1399834"/>
              </a:xfrm>
            </p:grpSpPr>
            <p:sp>
              <p:nvSpPr>
                <p:cNvPr id="1565" name="Freeform: Shape 1564">
                  <a:extLst>
                    <a:ext uri="{FF2B5EF4-FFF2-40B4-BE49-F238E27FC236}">
                      <a16:creationId xmlns:a16="http://schemas.microsoft.com/office/drawing/2014/main" id="{220EEBC8-07E7-88B9-F1F4-83AA932710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29637" y="3825694"/>
                  <a:ext cx="232637" cy="232637"/>
                </a:xfrm>
                <a:custGeom>
                  <a:avLst/>
                  <a:gdLst>
                    <a:gd name="connsiteX0" fmla="*/ 232638 w 232637"/>
                    <a:gd name="connsiteY0" fmla="*/ 116319 h 232637"/>
                    <a:gd name="connsiteX1" fmla="*/ 116319 w 232637"/>
                    <a:gd name="connsiteY1" fmla="*/ 232637 h 232637"/>
                    <a:gd name="connsiteX2" fmla="*/ 0 w 232637"/>
                    <a:gd name="connsiteY2" fmla="*/ 116319 h 232637"/>
                    <a:gd name="connsiteX3" fmla="*/ 116319 w 232637"/>
                    <a:gd name="connsiteY3" fmla="*/ 0 h 232637"/>
                    <a:gd name="connsiteX4" fmla="*/ 232638 w 232637"/>
                    <a:gd name="connsiteY4" fmla="*/ 116319 h 232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637" h="232637">
                      <a:moveTo>
                        <a:pt x="232638" y="116319"/>
                      </a:moveTo>
                      <a:cubicBezTo>
                        <a:pt x="232638" y="180559"/>
                        <a:pt x="180560" y="232637"/>
                        <a:pt x="116319" y="232637"/>
                      </a:cubicBezTo>
                      <a:cubicBezTo>
                        <a:pt x="52078" y="232637"/>
                        <a:pt x="0" y="180560"/>
                        <a:pt x="0" y="116319"/>
                      </a:cubicBezTo>
                      <a:cubicBezTo>
                        <a:pt x="0" y="52078"/>
                        <a:pt x="52077" y="0"/>
                        <a:pt x="116319" y="0"/>
                      </a:cubicBezTo>
                      <a:cubicBezTo>
                        <a:pt x="180560" y="0"/>
                        <a:pt x="232638" y="52077"/>
                        <a:pt x="232638" y="1163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6" name="Freeform: Shape 1565">
                  <a:extLst>
                    <a:ext uri="{FF2B5EF4-FFF2-40B4-BE49-F238E27FC236}">
                      <a16:creationId xmlns:a16="http://schemas.microsoft.com/office/drawing/2014/main" id="{5CF3B652-7F53-7BC8-9D1A-33AFACB594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0994" y="3836390"/>
                  <a:ext cx="231543" cy="220867"/>
                </a:xfrm>
                <a:custGeom>
                  <a:avLst/>
                  <a:gdLst>
                    <a:gd name="connsiteX0" fmla="*/ 229943 w 231543"/>
                    <a:gd name="connsiteY0" fmla="*/ 88242 h 220867"/>
                    <a:gd name="connsiteX1" fmla="*/ 160419 w 231543"/>
                    <a:gd name="connsiteY1" fmla="*/ 0 h 220867"/>
                    <a:gd name="connsiteX2" fmla="*/ 203203 w 231543"/>
                    <a:gd name="connsiteY2" fmla="*/ 65513 h 220867"/>
                    <a:gd name="connsiteX3" fmla="*/ 121647 w 231543"/>
                    <a:gd name="connsiteY3" fmla="*/ 176484 h 220867"/>
                    <a:gd name="connsiteX4" fmla="*/ 10676 w 231543"/>
                    <a:gd name="connsiteY4" fmla="*/ 94927 h 220867"/>
                    <a:gd name="connsiteX5" fmla="*/ 14687 w 231543"/>
                    <a:gd name="connsiteY5" fmla="*/ 49469 h 220867"/>
                    <a:gd name="connsiteX6" fmla="*/ 1317 w 231543"/>
                    <a:gd name="connsiteY6" fmla="*/ 123004 h 220867"/>
                    <a:gd name="connsiteX7" fmla="*/ 133679 w 231543"/>
                    <a:gd name="connsiteY7" fmla="*/ 219267 h 220867"/>
                    <a:gd name="connsiteX8" fmla="*/ 229943 w 231543"/>
                    <a:gd name="connsiteY8" fmla="*/ 88242 h 220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1543" h="220867">
                      <a:moveTo>
                        <a:pt x="229943" y="88242"/>
                      </a:moveTo>
                      <a:cubicBezTo>
                        <a:pt x="223258" y="46795"/>
                        <a:pt x="196518" y="14707"/>
                        <a:pt x="160419" y="0"/>
                      </a:cubicBezTo>
                      <a:cubicBezTo>
                        <a:pt x="181811" y="14707"/>
                        <a:pt x="199192" y="37436"/>
                        <a:pt x="203203" y="65513"/>
                      </a:cubicBezTo>
                      <a:cubicBezTo>
                        <a:pt x="211225" y="118993"/>
                        <a:pt x="175126" y="168462"/>
                        <a:pt x="121647" y="176484"/>
                      </a:cubicBezTo>
                      <a:cubicBezTo>
                        <a:pt x="68167" y="184505"/>
                        <a:pt x="18698" y="148407"/>
                        <a:pt x="10676" y="94927"/>
                      </a:cubicBezTo>
                      <a:cubicBezTo>
                        <a:pt x="8002" y="78883"/>
                        <a:pt x="10676" y="62839"/>
                        <a:pt x="14687" y="49469"/>
                      </a:cubicBezTo>
                      <a:cubicBezTo>
                        <a:pt x="2654" y="70861"/>
                        <a:pt x="-2694" y="97601"/>
                        <a:pt x="1317" y="123004"/>
                      </a:cubicBezTo>
                      <a:cubicBezTo>
                        <a:pt x="10676" y="185842"/>
                        <a:pt x="70841" y="229963"/>
                        <a:pt x="133679" y="219267"/>
                      </a:cubicBezTo>
                      <a:cubicBezTo>
                        <a:pt x="196518" y="211245"/>
                        <a:pt x="240639" y="151080"/>
                        <a:pt x="229943" y="8824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A4CE6AE6-9BE1-E797-6FC7-DFC26D89B7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435" y="3646536"/>
                  <a:ext cx="403772" cy="403772"/>
                </a:xfrm>
                <a:custGeom>
                  <a:avLst/>
                  <a:gdLst>
                    <a:gd name="connsiteX0" fmla="*/ 403773 w 403772"/>
                    <a:gd name="connsiteY0" fmla="*/ 201886 h 403772"/>
                    <a:gd name="connsiteX1" fmla="*/ 201887 w 403772"/>
                    <a:gd name="connsiteY1" fmla="*/ 403773 h 403772"/>
                    <a:gd name="connsiteX2" fmla="*/ 1 w 403772"/>
                    <a:gd name="connsiteY2" fmla="*/ 201886 h 403772"/>
                    <a:gd name="connsiteX3" fmla="*/ 201887 w 403772"/>
                    <a:gd name="connsiteY3" fmla="*/ 0 h 403772"/>
                    <a:gd name="connsiteX4" fmla="*/ 403773 w 403772"/>
                    <a:gd name="connsiteY4" fmla="*/ 201886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72" h="403772">
                      <a:moveTo>
                        <a:pt x="403773" y="201886"/>
                      </a:moveTo>
                      <a:cubicBezTo>
                        <a:pt x="403773" y="313385"/>
                        <a:pt x="313385" y="403773"/>
                        <a:pt x="201887" y="403773"/>
                      </a:cubicBezTo>
                      <a:cubicBezTo>
                        <a:pt x="90389" y="403773"/>
                        <a:pt x="1" y="313385"/>
                        <a:pt x="1" y="201886"/>
                      </a:cubicBezTo>
                      <a:cubicBezTo>
                        <a:pt x="1" y="90387"/>
                        <a:pt x="90389" y="0"/>
                        <a:pt x="201887" y="0"/>
                      </a:cubicBezTo>
                      <a:cubicBezTo>
                        <a:pt x="313385" y="0"/>
                        <a:pt x="403773" y="90387"/>
                        <a:pt x="403773" y="201886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F3DE68BA-701F-3EF5-6512-04ED06CCD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919" y="3673276"/>
                  <a:ext cx="403086" cy="375493"/>
                </a:xfrm>
                <a:custGeom>
                  <a:avLst/>
                  <a:gdLst>
                    <a:gd name="connsiteX0" fmla="*/ 400615 w 403086"/>
                    <a:gd name="connsiteY0" fmla="*/ 143059 h 375493"/>
                    <a:gd name="connsiteX1" fmla="*/ 304351 w 403086"/>
                    <a:gd name="connsiteY1" fmla="*/ 0 h 375493"/>
                    <a:gd name="connsiteX2" fmla="*/ 345798 w 403086"/>
                    <a:gd name="connsiteY2" fmla="*/ 86905 h 375493"/>
                    <a:gd name="connsiteX3" fmla="*/ 204076 w 403086"/>
                    <a:gd name="connsiteY3" fmla="*/ 282106 h 375493"/>
                    <a:gd name="connsiteX4" fmla="*/ 8875 w 403086"/>
                    <a:gd name="connsiteY4" fmla="*/ 140385 h 375493"/>
                    <a:gd name="connsiteX5" fmla="*/ 7538 w 403086"/>
                    <a:gd name="connsiteY5" fmla="*/ 118993 h 375493"/>
                    <a:gd name="connsiteX6" fmla="*/ 2190 w 403086"/>
                    <a:gd name="connsiteY6" fmla="*/ 204561 h 375493"/>
                    <a:gd name="connsiteX7" fmla="*/ 232153 w 403086"/>
                    <a:gd name="connsiteY7" fmla="*/ 373022 h 375493"/>
                    <a:gd name="connsiteX8" fmla="*/ 400615 w 403086"/>
                    <a:gd name="connsiteY8" fmla="*/ 143059 h 375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3086" h="375493">
                      <a:moveTo>
                        <a:pt x="400615" y="143059"/>
                      </a:moveTo>
                      <a:cubicBezTo>
                        <a:pt x="391256" y="81557"/>
                        <a:pt x="353820" y="29414"/>
                        <a:pt x="304351" y="0"/>
                      </a:cubicBezTo>
                      <a:cubicBezTo>
                        <a:pt x="325743" y="24066"/>
                        <a:pt x="340450" y="53480"/>
                        <a:pt x="345798" y="86905"/>
                      </a:cubicBezTo>
                      <a:cubicBezTo>
                        <a:pt x="360505" y="180494"/>
                        <a:pt x="296329" y="267399"/>
                        <a:pt x="204076" y="282106"/>
                      </a:cubicBezTo>
                      <a:cubicBezTo>
                        <a:pt x="110487" y="296813"/>
                        <a:pt x="23582" y="232638"/>
                        <a:pt x="8875" y="140385"/>
                      </a:cubicBezTo>
                      <a:cubicBezTo>
                        <a:pt x="7538" y="133700"/>
                        <a:pt x="7538" y="125678"/>
                        <a:pt x="7538" y="118993"/>
                      </a:cubicBezTo>
                      <a:cubicBezTo>
                        <a:pt x="-484" y="145733"/>
                        <a:pt x="-1821" y="175146"/>
                        <a:pt x="2190" y="204561"/>
                      </a:cubicBezTo>
                      <a:cubicBezTo>
                        <a:pt x="19571" y="314194"/>
                        <a:pt x="122520" y="390403"/>
                        <a:pt x="232153" y="373022"/>
                      </a:cubicBezTo>
                      <a:cubicBezTo>
                        <a:pt x="341787" y="356978"/>
                        <a:pt x="417996" y="254029"/>
                        <a:pt x="400615" y="14305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05223FA1-F363-2C81-4AD4-D2642547DF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86925" y="3466042"/>
                  <a:ext cx="365000" cy="151080"/>
                </a:xfrm>
                <a:custGeom>
                  <a:avLst/>
                  <a:gdLst>
                    <a:gd name="connsiteX0" fmla="*/ 360989 w 365000"/>
                    <a:gd name="connsiteY0" fmla="*/ 151081 h 151080"/>
                    <a:gd name="connsiteX1" fmla="*/ 0 w 365000"/>
                    <a:gd name="connsiteY1" fmla="*/ 148407 h 151080"/>
                    <a:gd name="connsiteX2" fmla="*/ 25403 w 365000"/>
                    <a:gd name="connsiteY2" fmla="*/ 0 h 151080"/>
                    <a:gd name="connsiteX3" fmla="*/ 365000 w 365000"/>
                    <a:gd name="connsiteY3" fmla="*/ 108297 h 151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000" h="151080">
                      <a:moveTo>
                        <a:pt x="360989" y="151081"/>
                      </a:moveTo>
                      <a:lnTo>
                        <a:pt x="0" y="148407"/>
                      </a:lnTo>
                      <a:lnTo>
                        <a:pt x="25403" y="0"/>
                      </a:lnTo>
                      <a:lnTo>
                        <a:pt x="365000" y="108297"/>
                      </a:ln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43A6135D-B265-6CE1-8938-5899DEABFD6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686294" y="3076854"/>
                  <a:ext cx="911823" cy="767429"/>
                </a:xfrm>
                <a:custGeom>
                  <a:avLst/>
                  <a:gdLst>
                    <a:gd name="connsiteX0" fmla="*/ 911824 w 911823"/>
                    <a:gd name="connsiteY0" fmla="*/ 383714 h 767429"/>
                    <a:gd name="connsiteX1" fmla="*/ 455912 w 911823"/>
                    <a:gd name="connsiteY1" fmla="*/ 767429 h 767429"/>
                    <a:gd name="connsiteX2" fmla="*/ 1 w 911823"/>
                    <a:gd name="connsiteY2" fmla="*/ 383714 h 767429"/>
                    <a:gd name="connsiteX3" fmla="*/ 455912 w 911823"/>
                    <a:gd name="connsiteY3" fmla="*/ 0 h 767429"/>
                    <a:gd name="connsiteX4" fmla="*/ 911824 w 911823"/>
                    <a:gd name="connsiteY4" fmla="*/ 383714 h 767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823" h="767429">
                      <a:moveTo>
                        <a:pt x="911824" y="383714"/>
                      </a:moveTo>
                      <a:cubicBezTo>
                        <a:pt x="911824" y="595634"/>
                        <a:pt x="707705" y="767429"/>
                        <a:pt x="455912" y="767429"/>
                      </a:cubicBezTo>
                      <a:cubicBezTo>
                        <a:pt x="204120" y="767429"/>
                        <a:pt x="1" y="595634"/>
                        <a:pt x="1" y="383714"/>
                      </a:cubicBezTo>
                      <a:cubicBezTo>
                        <a:pt x="1" y="171795"/>
                        <a:pt x="204120" y="0"/>
                        <a:pt x="455912" y="0"/>
                      </a:cubicBezTo>
                      <a:cubicBezTo>
                        <a:pt x="707705" y="0"/>
                        <a:pt x="911824" y="171795"/>
                        <a:pt x="911824" y="38371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1" name="Freeform: Shape 1570">
                  <a:extLst>
                    <a:ext uri="{FF2B5EF4-FFF2-40B4-BE49-F238E27FC236}">
                      <a16:creationId xmlns:a16="http://schemas.microsoft.com/office/drawing/2014/main" id="{C80F3F0B-BF5B-A757-9064-53086851BF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7063273" y="3590168"/>
                  <a:ext cx="502706" cy="438530"/>
                </a:xfrm>
                <a:custGeom>
                  <a:avLst/>
                  <a:gdLst>
                    <a:gd name="connsiteX0" fmla="*/ 502706 w 502706"/>
                    <a:gd name="connsiteY0" fmla="*/ 219265 h 438530"/>
                    <a:gd name="connsiteX1" fmla="*/ 251353 w 502706"/>
                    <a:gd name="connsiteY1" fmla="*/ 438531 h 438530"/>
                    <a:gd name="connsiteX2" fmla="*/ 0 w 502706"/>
                    <a:gd name="connsiteY2" fmla="*/ 219265 h 438530"/>
                    <a:gd name="connsiteX3" fmla="*/ 251353 w 502706"/>
                    <a:gd name="connsiteY3" fmla="*/ 0 h 438530"/>
                    <a:gd name="connsiteX4" fmla="*/ 502706 w 502706"/>
                    <a:gd name="connsiteY4" fmla="*/ 219265 h 438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706" h="438530">
                      <a:moveTo>
                        <a:pt x="502706" y="219265"/>
                      </a:moveTo>
                      <a:cubicBezTo>
                        <a:pt x="502706" y="340362"/>
                        <a:pt x="390171" y="438531"/>
                        <a:pt x="251353" y="438531"/>
                      </a:cubicBezTo>
                      <a:cubicBezTo>
                        <a:pt x="112535" y="438531"/>
                        <a:pt x="0" y="340362"/>
                        <a:pt x="0" y="219265"/>
                      </a:cubicBezTo>
                      <a:cubicBezTo>
                        <a:pt x="0" y="98169"/>
                        <a:pt x="112535" y="0"/>
                        <a:pt x="251353" y="0"/>
                      </a:cubicBezTo>
                      <a:cubicBezTo>
                        <a:pt x="390171" y="0"/>
                        <a:pt x="502706" y="98169"/>
                        <a:pt x="502706" y="21926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2" name="Freeform: Shape 1571">
                  <a:extLst>
                    <a:ext uri="{FF2B5EF4-FFF2-40B4-BE49-F238E27FC236}">
                      <a16:creationId xmlns:a16="http://schemas.microsoft.com/office/drawing/2014/main" id="{7964029F-0121-1C1E-7B9D-875EF366125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26248" y="3797617"/>
                  <a:ext cx="114981" cy="114981"/>
                </a:xfrm>
                <a:custGeom>
                  <a:avLst/>
                  <a:gdLst>
                    <a:gd name="connsiteX0" fmla="*/ 114981 w 114981"/>
                    <a:gd name="connsiteY0" fmla="*/ 57491 h 114981"/>
                    <a:gd name="connsiteX1" fmla="*/ 57491 w 114981"/>
                    <a:gd name="connsiteY1" fmla="*/ 114981 h 114981"/>
                    <a:gd name="connsiteX2" fmla="*/ 0 w 114981"/>
                    <a:gd name="connsiteY2" fmla="*/ 57491 h 114981"/>
                    <a:gd name="connsiteX3" fmla="*/ 57491 w 114981"/>
                    <a:gd name="connsiteY3" fmla="*/ 0 h 114981"/>
                    <a:gd name="connsiteX4" fmla="*/ 114981 w 114981"/>
                    <a:gd name="connsiteY4" fmla="*/ 57491 h 11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981" h="114981">
                      <a:moveTo>
                        <a:pt x="114981" y="57491"/>
                      </a:moveTo>
                      <a:cubicBezTo>
                        <a:pt x="114981" y="89242"/>
                        <a:pt x="89242" y="114981"/>
                        <a:pt x="57491" y="114981"/>
                      </a:cubicBezTo>
                      <a:cubicBezTo>
                        <a:pt x="25739" y="114981"/>
                        <a:pt x="0" y="89242"/>
                        <a:pt x="0" y="57491"/>
                      </a:cubicBezTo>
                      <a:cubicBezTo>
                        <a:pt x="0" y="25740"/>
                        <a:pt x="25739" y="0"/>
                        <a:pt x="57491" y="0"/>
                      </a:cubicBezTo>
                      <a:cubicBezTo>
                        <a:pt x="89242" y="0"/>
                        <a:pt x="114981" y="25740"/>
                        <a:pt x="114981" y="5749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3" name="Freeform: Shape 1572">
                  <a:extLst>
                    <a:ext uri="{FF2B5EF4-FFF2-40B4-BE49-F238E27FC236}">
                      <a16:creationId xmlns:a16="http://schemas.microsoft.com/office/drawing/2014/main" id="{97DB49CE-D1AF-3E20-AD20-792CF660A0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60460" y="3933990"/>
                  <a:ext cx="88241" cy="88241"/>
                </a:xfrm>
                <a:custGeom>
                  <a:avLst/>
                  <a:gdLst>
                    <a:gd name="connsiteX0" fmla="*/ 88242 w 88241"/>
                    <a:gd name="connsiteY0" fmla="*/ 44121 h 88241"/>
                    <a:gd name="connsiteX1" fmla="*/ 44121 w 88241"/>
                    <a:gd name="connsiteY1" fmla="*/ 88242 h 88241"/>
                    <a:gd name="connsiteX2" fmla="*/ 0 w 88241"/>
                    <a:gd name="connsiteY2" fmla="*/ 44121 h 88241"/>
                    <a:gd name="connsiteX3" fmla="*/ 44121 w 88241"/>
                    <a:gd name="connsiteY3" fmla="*/ 0 h 88241"/>
                    <a:gd name="connsiteX4" fmla="*/ 88242 w 88241"/>
                    <a:gd name="connsiteY4" fmla="*/ 44121 h 88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1" h="88241">
                      <a:moveTo>
                        <a:pt x="88242" y="44121"/>
                      </a:moveTo>
                      <a:cubicBezTo>
                        <a:pt x="88242" y="68488"/>
                        <a:pt x="68488" y="88242"/>
                        <a:pt x="44121" y="88242"/>
                      </a:cubicBezTo>
                      <a:cubicBezTo>
                        <a:pt x="19754" y="88242"/>
                        <a:pt x="0" y="68488"/>
                        <a:pt x="0" y="44121"/>
                      </a:cubicBezTo>
                      <a:cubicBezTo>
                        <a:pt x="0" y="19754"/>
                        <a:pt x="19754" y="0"/>
                        <a:pt x="44121" y="0"/>
                      </a:cubicBezTo>
                      <a:cubicBezTo>
                        <a:pt x="68488" y="0"/>
                        <a:pt x="88242" y="19754"/>
                        <a:pt x="88242" y="4412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4" name="Freeform: Shape 1573">
                  <a:extLst>
                    <a:ext uri="{FF2B5EF4-FFF2-40B4-BE49-F238E27FC236}">
                      <a16:creationId xmlns:a16="http://schemas.microsoft.com/office/drawing/2014/main" id="{39F7A58F-ED5F-1A50-81B8-F232AC5F5B0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66357" y="401019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4" y="56154"/>
                        <a:pt x="28077" y="56154"/>
                      </a:cubicBezTo>
                      <a:cubicBezTo>
                        <a:pt x="12571" y="56154"/>
                        <a:pt x="1" y="43583"/>
                        <a:pt x="1" y="28077"/>
                      </a:cubicBezTo>
                      <a:cubicBezTo>
                        <a:pt x="1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5" name="Freeform: Shape 1574">
                  <a:extLst>
                    <a:ext uri="{FF2B5EF4-FFF2-40B4-BE49-F238E27FC236}">
                      <a16:creationId xmlns:a16="http://schemas.microsoft.com/office/drawing/2014/main" id="{C055E38A-1968-6ECF-6281-539D4A5F8A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23299" y="3070291"/>
                  <a:ext cx="160439" cy="160439"/>
                </a:xfrm>
                <a:custGeom>
                  <a:avLst/>
                  <a:gdLst>
                    <a:gd name="connsiteX0" fmla="*/ 160439 w 160439"/>
                    <a:gd name="connsiteY0" fmla="*/ 80220 h 160439"/>
                    <a:gd name="connsiteX1" fmla="*/ 80220 w 160439"/>
                    <a:gd name="connsiteY1" fmla="*/ 160440 h 160439"/>
                    <a:gd name="connsiteX2" fmla="*/ 0 w 160439"/>
                    <a:gd name="connsiteY2" fmla="*/ 80220 h 160439"/>
                    <a:gd name="connsiteX3" fmla="*/ 80220 w 160439"/>
                    <a:gd name="connsiteY3" fmla="*/ 0 h 160439"/>
                    <a:gd name="connsiteX4" fmla="*/ 160439 w 160439"/>
                    <a:gd name="connsiteY4" fmla="*/ 80220 h 160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39" h="160439">
                      <a:moveTo>
                        <a:pt x="160439" y="80220"/>
                      </a:moveTo>
                      <a:cubicBezTo>
                        <a:pt x="160439" y="124524"/>
                        <a:pt x="124524" y="160440"/>
                        <a:pt x="80220" y="160440"/>
                      </a:cubicBezTo>
                      <a:cubicBezTo>
                        <a:pt x="35915" y="160440"/>
                        <a:pt x="0" y="124524"/>
                        <a:pt x="0" y="80220"/>
                      </a:cubicBezTo>
                      <a:cubicBezTo>
                        <a:pt x="0" y="35916"/>
                        <a:pt x="35915" y="0"/>
                        <a:pt x="80220" y="0"/>
                      </a:cubicBezTo>
                      <a:cubicBezTo>
                        <a:pt x="124524" y="0"/>
                        <a:pt x="160439" y="35916"/>
                        <a:pt x="160439" y="8022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6" name="Freeform: Shape 1575">
                  <a:extLst>
                    <a:ext uri="{FF2B5EF4-FFF2-40B4-BE49-F238E27FC236}">
                      <a16:creationId xmlns:a16="http://schemas.microsoft.com/office/drawing/2014/main" id="{8CB09D38-2F84-E024-959C-0FCA3784FE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7914" y="3304266"/>
                  <a:ext cx="131025" cy="131025"/>
                </a:xfrm>
                <a:custGeom>
                  <a:avLst/>
                  <a:gdLst>
                    <a:gd name="connsiteX0" fmla="*/ 131026 w 131025"/>
                    <a:gd name="connsiteY0" fmla="*/ 65513 h 131025"/>
                    <a:gd name="connsiteX1" fmla="*/ 65513 w 131025"/>
                    <a:gd name="connsiteY1" fmla="*/ 131026 h 131025"/>
                    <a:gd name="connsiteX2" fmla="*/ 0 w 131025"/>
                    <a:gd name="connsiteY2" fmla="*/ 65513 h 131025"/>
                    <a:gd name="connsiteX3" fmla="*/ 65513 w 131025"/>
                    <a:gd name="connsiteY3" fmla="*/ 0 h 131025"/>
                    <a:gd name="connsiteX4" fmla="*/ 131026 w 131025"/>
                    <a:gd name="connsiteY4" fmla="*/ 65513 h 13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025" h="131025">
                      <a:moveTo>
                        <a:pt x="131026" y="65513"/>
                      </a:moveTo>
                      <a:cubicBezTo>
                        <a:pt x="131026" y="101695"/>
                        <a:pt x="101695" y="131026"/>
                        <a:pt x="65513" y="131026"/>
                      </a:cubicBezTo>
                      <a:cubicBezTo>
                        <a:pt x="29331" y="131026"/>
                        <a:pt x="0" y="101694"/>
                        <a:pt x="0" y="65513"/>
                      </a:cubicBezTo>
                      <a:cubicBezTo>
                        <a:pt x="0" y="29331"/>
                        <a:pt x="29331" y="0"/>
                        <a:pt x="65513" y="0"/>
                      </a:cubicBezTo>
                      <a:cubicBezTo>
                        <a:pt x="101694" y="0"/>
                        <a:pt x="131026" y="29331"/>
                        <a:pt x="131026" y="6551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7" name="Freeform: Shape 1576">
                  <a:extLst>
                    <a:ext uri="{FF2B5EF4-FFF2-40B4-BE49-F238E27FC236}">
                      <a16:creationId xmlns:a16="http://schemas.microsoft.com/office/drawing/2014/main" id="{257A13B7-FCE9-FF67-7E81-87F520F77A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4599" y="3129119"/>
                  <a:ext cx="90915" cy="90915"/>
                </a:xfrm>
                <a:custGeom>
                  <a:avLst/>
                  <a:gdLst>
                    <a:gd name="connsiteX0" fmla="*/ 90916 w 90915"/>
                    <a:gd name="connsiteY0" fmla="*/ 45458 h 90915"/>
                    <a:gd name="connsiteX1" fmla="*/ 45458 w 90915"/>
                    <a:gd name="connsiteY1" fmla="*/ 90916 h 90915"/>
                    <a:gd name="connsiteX2" fmla="*/ 0 w 90915"/>
                    <a:gd name="connsiteY2" fmla="*/ 45458 h 90915"/>
                    <a:gd name="connsiteX3" fmla="*/ 45458 w 90915"/>
                    <a:gd name="connsiteY3" fmla="*/ 0 h 90915"/>
                    <a:gd name="connsiteX4" fmla="*/ 90916 w 90915"/>
                    <a:gd name="connsiteY4" fmla="*/ 45458 h 90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5" h="90915">
                      <a:moveTo>
                        <a:pt x="90916" y="45458"/>
                      </a:moveTo>
                      <a:cubicBezTo>
                        <a:pt x="90916" y="70564"/>
                        <a:pt x="70564" y="90916"/>
                        <a:pt x="45458" y="90916"/>
                      </a:cubicBezTo>
                      <a:cubicBezTo>
                        <a:pt x="20352" y="90916"/>
                        <a:pt x="0" y="70564"/>
                        <a:pt x="0" y="45458"/>
                      </a:cubicBezTo>
                      <a:cubicBezTo>
                        <a:pt x="0" y="20352"/>
                        <a:pt x="20352" y="0"/>
                        <a:pt x="45458" y="0"/>
                      </a:cubicBezTo>
                      <a:cubicBezTo>
                        <a:pt x="70563" y="0"/>
                        <a:pt x="90916" y="20352"/>
                        <a:pt x="90916" y="4545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8" name="Freeform: Shape 1577">
                  <a:extLst>
                    <a:ext uri="{FF2B5EF4-FFF2-40B4-BE49-F238E27FC236}">
                      <a16:creationId xmlns:a16="http://schemas.microsoft.com/office/drawing/2014/main" id="{01540BF4-4D85-8621-E7D0-3A6FC23F393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148940" y="2859046"/>
                  <a:ext cx="192527" cy="192527"/>
                </a:xfrm>
                <a:custGeom>
                  <a:avLst/>
                  <a:gdLst>
                    <a:gd name="connsiteX0" fmla="*/ 192528 w 192527"/>
                    <a:gd name="connsiteY0" fmla="*/ 96264 h 192527"/>
                    <a:gd name="connsiteX1" fmla="*/ 96264 w 192527"/>
                    <a:gd name="connsiteY1" fmla="*/ 192527 h 192527"/>
                    <a:gd name="connsiteX2" fmla="*/ 0 w 192527"/>
                    <a:gd name="connsiteY2" fmla="*/ 96264 h 192527"/>
                    <a:gd name="connsiteX3" fmla="*/ 96264 w 192527"/>
                    <a:gd name="connsiteY3" fmla="*/ 0 h 192527"/>
                    <a:gd name="connsiteX4" fmla="*/ 192528 w 192527"/>
                    <a:gd name="connsiteY4" fmla="*/ 96264 h 192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7" h="192527">
                      <a:moveTo>
                        <a:pt x="192528" y="96264"/>
                      </a:moveTo>
                      <a:cubicBezTo>
                        <a:pt x="192528" y="149429"/>
                        <a:pt x="149429" y="192527"/>
                        <a:pt x="96264" y="192527"/>
                      </a:cubicBezTo>
                      <a:cubicBezTo>
                        <a:pt x="43099" y="192527"/>
                        <a:pt x="0" y="149429"/>
                        <a:pt x="0" y="96264"/>
                      </a:cubicBezTo>
                      <a:cubicBezTo>
                        <a:pt x="0" y="43099"/>
                        <a:pt x="43099" y="0"/>
                        <a:pt x="96264" y="0"/>
                      </a:cubicBezTo>
                      <a:cubicBezTo>
                        <a:pt x="149429" y="0"/>
                        <a:pt x="192528" y="43099"/>
                        <a:pt x="192528" y="9626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9" name="Freeform: Shape 1578">
                  <a:extLst>
                    <a:ext uri="{FF2B5EF4-FFF2-40B4-BE49-F238E27FC236}">
                      <a16:creationId xmlns:a16="http://schemas.microsoft.com/office/drawing/2014/main" id="{C47E82B9-5A31-4530-2AFB-8911F5582D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14142" y="4111811"/>
                  <a:ext cx="147069" cy="147069"/>
                </a:xfrm>
                <a:custGeom>
                  <a:avLst/>
                  <a:gdLst>
                    <a:gd name="connsiteX0" fmla="*/ 147069 w 147069"/>
                    <a:gd name="connsiteY0" fmla="*/ 73535 h 147069"/>
                    <a:gd name="connsiteX1" fmla="*/ 73535 w 147069"/>
                    <a:gd name="connsiteY1" fmla="*/ 147070 h 147069"/>
                    <a:gd name="connsiteX2" fmla="*/ 0 w 147069"/>
                    <a:gd name="connsiteY2" fmla="*/ 73535 h 147069"/>
                    <a:gd name="connsiteX3" fmla="*/ 73535 w 147069"/>
                    <a:gd name="connsiteY3" fmla="*/ 0 h 147069"/>
                    <a:gd name="connsiteX4" fmla="*/ 147069 w 147069"/>
                    <a:gd name="connsiteY4" fmla="*/ 73535 h 14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069" h="147069">
                      <a:moveTo>
                        <a:pt x="147069" y="73535"/>
                      </a:moveTo>
                      <a:cubicBezTo>
                        <a:pt x="147069" y="114147"/>
                        <a:pt x="114146" y="147070"/>
                        <a:pt x="73535" y="147070"/>
                      </a:cubicBezTo>
                      <a:cubicBezTo>
                        <a:pt x="32923" y="147070"/>
                        <a:pt x="0" y="114147"/>
                        <a:pt x="0" y="73535"/>
                      </a:cubicBezTo>
                      <a:cubicBezTo>
                        <a:pt x="0" y="32923"/>
                        <a:pt x="32923" y="0"/>
                        <a:pt x="73535" y="0"/>
                      </a:cubicBezTo>
                      <a:cubicBezTo>
                        <a:pt x="114146" y="0"/>
                        <a:pt x="147069" y="32923"/>
                        <a:pt x="147069" y="7353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0" name="Freeform: Shape 1579">
                  <a:extLst>
                    <a:ext uri="{FF2B5EF4-FFF2-40B4-BE49-F238E27FC236}">
                      <a16:creationId xmlns:a16="http://schemas.microsoft.com/office/drawing/2014/main" id="{B2C26E3A-782E-B254-1E7E-426AF7C73B8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69508" y="4071701"/>
                  <a:ext cx="96263" cy="96263"/>
                </a:xfrm>
                <a:custGeom>
                  <a:avLst/>
                  <a:gdLst>
                    <a:gd name="connsiteX0" fmla="*/ 96263 w 96263"/>
                    <a:gd name="connsiteY0" fmla="*/ 48132 h 96263"/>
                    <a:gd name="connsiteX1" fmla="*/ 48132 w 96263"/>
                    <a:gd name="connsiteY1" fmla="*/ 96264 h 96263"/>
                    <a:gd name="connsiteX2" fmla="*/ 0 w 96263"/>
                    <a:gd name="connsiteY2" fmla="*/ 48132 h 96263"/>
                    <a:gd name="connsiteX3" fmla="*/ 48132 w 96263"/>
                    <a:gd name="connsiteY3" fmla="*/ 0 h 96263"/>
                    <a:gd name="connsiteX4" fmla="*/ 96263 w 96263"/>
                    <a:gd name="connsiteY4" fmla="*/ 48132 h 9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3" h="96263">
                      <a:moveTo>
                        <a:pt x="96263" y="48132"/>
                      </a:moveTo>
                      <a:cubicBezTo>
                        <a:pt x="96263" y="74714"/>
                        <a:pt x="74714" y="96264"/>
                        <a:pt x="48132" y="96264"/>
                      </a:cubicBezTo>
                      <a:cubicBezTo>
                        <a:pt x="21549" y="96264"/>
                        <a:pt x="0" y="74714"/>
                        <a:pt x="0" y="48132"/>
                      </a:cubicBezTo>
                      <a:cubicBezTo>
                        <a:pt x="0" y="21550"/>
                        <a:pt x="21549" y="0"/>
                        <a:pt x="48132" y="0"/>
                      </a:cubicBezTo>
                      <a:cubicBezTo>
                        <a:pt x="74714" y="0"/>
                        <a:pt x="96263" y="21550"/>
                        <a:pt x="96263" y="481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1" name="Freeform: Shape 1580">
                  <a:extLst>
                    <a:ext uri="{FF2B5EF4-FFF2-40B4-BE49-F238E27FC236}">
                      <a16:creationId xmlns:a16="http://schemas.microsoft.com/office/drawing/2014/main" id="{C6D67656-744F-BF13-07ED-A6FE1440F8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52366" y="3392507"/>
                  <a:ext cx="200549" cy="200549"/>
                </a:xfrm>
                <a:custGeom>
                  <a:avLst/>
                  <a:gdLst>
                    <a:gd name="connsiteX0" fmla="*/ 200549 w 200549"/>
                    <a:gd name="connsiteY0" fmla="*/ 100275 h 200549"/>
                    <a:gd name="connsiteX1" fmla="*/ 100275 w 200549"/>
                    <a:gd name="connsiteY1" fmla="*/ 200549 h 200549"/>
                    <a:gd name="connsiteX2" fmla="*/ 0 w 200549"/>
                    <a:gd name="connsiteY2" fmla="*/ 100275 h 200549"/>
                    <a:gd name="connsiteX3" fmla="*/ 100275 w 200549"/>
                    <a:gd name="connsiteY3" fmla="*/ 0 h 200549"/>
                    <a:gd name="connsiteX4" fmla="*/ 200549 w 200549"/>
                    <a:gd name="connsiteY4" fmla="*/ 100275 h 200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549" h="200549">
                      <a:moveTo>
                        <a:pt x="200549" y="100275"/>
                      </a:moveTo>
                      <a:cubicBezTo>
                        <a:pt x="200549" y="155655"/>
                        <a:pt x="155655" y="200549"/>
                        <a:pt x="100275" y="200549"/>
                      </a:cubicBezTo>
                      <a:cubicBezTo>
                        <a:pt x="44894" y="200549"/>
                        <a:pt x="0" y="155655"/>
                        <a:pt x="0" y="100275"/>
                      </a:cubicBezTo>
                      <a:cubicBezTo>
                        <a:pt x="0" y="44894"/>
                        <a:pt x="44894" y="0"/>
                        <a:pt x="100275" y="0"/>
                      </a:cubicBezTo>
                      <a:cubicBezTo>
                        <a:pt x="155655" y="0"/>
                        <a:pt x="200549" y="44894"/>
                        <a:pt x="200549" y="10027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2" name="Freeform: Shape 1581">
                  <a:extLst>
                    <a:ext uri="{FF2B5EF4-FFF2-40B4-BE49-F238E27FC236}">
                      <a16:creationId xmlns:a16="http://schemas.microsoft.com/office/drawing/2014/main" id="{02289E76-CA81-5ED4-A45C-C4B289EB3C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3331" y="3188988"/>
                  <a:ext cx="192525" cy="152416"/>
                </a:xfrm>
                <a:custGeom>
                  <a:avLst/>
                  <a:gdLst>
                    <a:gd name="connsiteX0" fmla="*/ 192526 w 192525"/>
                    <a:gd name="connsiteY0" fmla="*/ 76208 h 152416"/>
                    <a:gd name="connsiteX1" fmla="*/ 96263 w 192525"/>
                    <a:gd name="connsiteY1" fmla="*/ 152416 h 152416"/>
                    <a:gd name="connsiteX2" fmla="*/ 0 w 192525"/>
                    <a:gd name="connsiteY2" fmla="*/ 76208 h 152416"/>
                    <a:gd name="connsiteX3" fmla="*/ 96263 w 192525"/>
                    <a:gd name="connsiteY3" fmla="*/ 0 h 152416"/>
                    <a:gd name="connsiteX4" fmla="*/ 192526 w 192525"/>
                    <a:gd name="connsiteY4" fmla="*/ 76208 h 15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5" h="152416">
                      <a:moveTo>
                        <a:pt x="192526" y="76208"/>
                      </a:moveTo>
                      <a:cubicBezTo>
                        <a:pt x="192526" y="118296"/>
                        <a:pt x="149428" y="152416"/>
                        <a:pt x="96263" y="152416"/>
                      </a:cubicBezTo>
                      <a:cubicBezTo>
                        <a:pt x="43098" y="152416"/>
                        <a:pt x="0" y="118297"/>
                        <a:pt x="0" y="76208"/>
                      </a:cubicBezTo>
                      <a:cubicBezTo>
                        <a:pt x="0" y="34120"/>
                        <a:pt x="43098" y="0"/>
                        <a:pt x="96263" y="0"/>
                      </a:cubicBezTo>
                      <a:cubicBezTo>
                        <a:pt x="149427" y="0"/>
                        <a:pt x="192526" y="34120"/>
                        <a:pt x="192526" y="7620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3" name="Freeform: Shape 1582">
                  <a:extLst>
                    <a:ext uri="{FF2B5EF4-FFF2-40B4-BE49-F238E27FC236}">
                      <a16:creationId xmlns:a16="http://schemas.microsoft.com/office/drawing/2014/main" id="{6512A9D3-9604-38A7-29F6-85495A7DB1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16445" y="3024533"/>
                  <a:ext cx="112306" cy="90914"/>
                </a:xfrm>
                <a:custGeom>
                  <a:avLst/>
                  <a:gdLst>
                    <a:gd name="connsiteX0" fmla="*/ 112307 w 112306"/>
                    <a:gd name="connsiteY0" fmla="*/ 45457 h 90914"/>
                    <a:gd name="connsiteX1" fmla="*/ 56153 w 112306"/>
                    <a:gd name="connsiteY1" fmla="*/ 90915 h 90914"/>
                    <a:gd name="connsiteX2" fmla="*/ 0 w 112306"/>
                    <a:gd name="connsiteY2" fmla="*/ 45457 h 90914"/>
                    <a:gd name="connsiteX3" fmla="*/ 56153 w 112306"/>
                    <a:gd name="connsiteY3" fmla="*/ 0 h 90914"/>
                    <a:gd name="connsiteX4" fmla="*/ 112307 w 112306"/>
                    <a:gd name="connsiteY4" fmla="*/ 45457 h 9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306" h="90914">
                      <a:moveTo>
                        <a:pt x="112307" y="45457"/>
                      </a:moveTo>
                      <a:cubicBezTo>
                        <a:pt x="112307" y="70563"/>
                        <a:pt x="87166" y="90915"/>
                        <a:pt x="56153" y="90915"/>
                      </a:cubicBezTo>
                      <a:cubicBezTo>
                        <a:pt x="25141" y="90915"/>
                        <a:pt x="0" y="70563"/>
                        <a:pt x="0" y="45457"/>
                      </a:cubicBezTo>
                      <a:cubicBezTo>
                        <a:pt x="0" y="20352"/>
                        <a:pt x="25141" y="0"/>
                        <a:pt x="56153" y="0"/>
                      </a:cubicBezTo>
                      <a:cubicBezTo>
                        <a:pt x="87166" y="0"/>
                        <a:pt x="112307" y="20352"/>
                        <a:pt x="112307" y="4545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4" name="Freeform: Shape 1583">
                  <a:extLst>
                    <a:ext uri="{FF2B5EF4-FFF2-40B4-BE49-F238E27FC236}">
                      <a16:creationId xmlns:a16="http://schemas.microsoft.com/office/drawing/2014/main" id="{CAE15C17-B9C9-DBFE-DE98-63127F4667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7508" y="3596908"/>
                  <a:ext cx="96262" cy="80219"/>
                </a:xfrm>
                <a:custGeom>
                  <a:avLst/>
                  <a:gdLst>
                    <a:gd name="connsiteX0" fmla="*/ 96263 w 96262"/>
                    <a:gd name="connsiteY0" fmla="*/ 40110 h 80219"/>
                    <a:gd name="connsiteX1" fmla="*/ 48131 w 96262"/>
                    <a:gd name="connsiteY1" fmla="*/ 80219 h 80219"/>
                    <a:gd name="connsiteX2" fmla="*/ 0 w 96262"/>
                    <a:gd name="connsiteY2" fmla="*/ 40110 h 80219"/>
                    <a:gd name="connsiteX3" fmla="*/ 48131 w 96262"/>
                    <a:gd name="connsiteY3" fmla="*/ 0 h 80219"/>
                    <a:gd name="connsiteX4" fmla="*/ 96263 w 96262"/>
                    <a:gd name="connsiteY4" fmla="*/ 40110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2" h="80219">
                      <a:moveTo>
                        <a:pt x="96263" y="40110"/>
                      </a:moveTo>
                      <a:cubicBezTo>
                        <a:pt x="96263" y="62262"/>
                        <a:pt x="74713" y="80219"/>
                        <a:pt x="48131" y="80219"/>
                      </a:cubicBezTo>
                      <a:cubicBezTo>
                        <a:pt x="21549" y="80219"/>
                        <a:pt x="0" y="62262"/>
                        <a:pt x="0" y="40110"/>
                      </a:cubicBezTo>
                      <a:cubicBezTo>
                        <a:pt x="0" y="17958"/>
                        <a:pt x="21549" y="0"/>
                        <a:pt x="48131" y="0"/>
                      </a:cubicBezTo>
                      <a:cubicBezTo>
                        <a:pt x="74713" y="0"/>
                        <a:pt x="96263" y="17958"/>
                        <a:pt x="96263" y="4011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5" name="Freeform: Shape 1584">
                  <a:extLst>
                    <a:ext uri="{FF2B5EF4-FFF2-40B4-BE49-F238E27FC236}">
                      <a16:creationId xmlns:a16="http://schemas.microsoft.com/office/drawing/2014/main" id="{F2CF0825-4CE9-BEB7-9E80-D8AAD30AEC7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4014" y="3055584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0" y="56154"/>
                        <a:pt x="0" y="43583"/>
                        <a:pt x="0" y="28077"/>
                      </a:cubicBezTo>
                      <a:cubicBezTo>
                        <a:pt x="0" y="12570"/>
                        <a:pt x="12570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6" name="Freeform: Shape 1585">
                  <a:extLst>
                    <a:ext uri="{FF2B5EF4-FFF2-40B4-BE49-F238E27FC236}">
                      <a16:creationId xmlns:a16="http://schemas.microsoft.com/office/drawing/2014/main" id="{AFC0E732-5F9E-EB57-94EB-8F24C0BA10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44037" y="3808245"/>
                  <a:ext cx="58827" cy="50805"/>
                </a:xfrm>
                <a:custGeom>
                  <a:avLst/>
                  <a:gdLst>
                    <a:gd name="connsiteX0" fmla="*/ 58827 w 58827"/>
                    <a:gd name="connsiteY0" fmla="*/ 25403 h 50805"/>
                    <a:gd name="connsiteX1" fmla="*/ 29413 w 58827"/>
                    <a:gd name="connsiteY1" fmla="*/ 50805 h 50805"/>
                    <a:gd name="connsiteX2" fmla="*/ 0 w 58827"/>
                    <a:gd name="connsiteY2" fmla="*/ 25403 h 50805"/>
                    <a:gd name="connsiteX3" fmla="*/ 29413 w 58827"/>
                    <a:gd name="connsiteY3" fmla="*/ 0 h 50805"/>
                    <a:gd name="connsiteX4" fmla="*/ 58827 w 58827"/>
                    <a:gd name="connsiteY4" fmla="*/ 25403 h 50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827" h="50805">
                      <a:moveTo>
                        <a:pt x="58827" y="25403"/>
                      </a:moveTo>
                      <a:cubicBezTo>
                        <a:pt x="58827" y="39432"/>
                        <a:pt x="45658" y="50805"/>
                        <a:pt x="29413" y="50805"/>
                      </a:cubicBezTo>
                      <a:cubicBezTo>
                        <a:pt x="13169" y="50805"/>
                        <a:pt x="0" y="39432"/>
                        <a:pt x="0" y="25403"/>
                      </a:cubicBezTo>
                      <a:cubicBezTo>
                        <a:pt x="0" y="11373"/>
                        <a:pt x="13169" y="0"/>
                        <a:pt x="29413" y="0"/>
                      </a:cubicBezTo>
                      <a:cubicBezTo>
                        <a:pt x="45658" y="0"/>
                        <a:pt x="58827" y="11373"/>
                        <a:pt x="58827" y="2540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7" name="Freeform: Shape 1586">
                  <a:extLst>
                    <a:ext uri="{FF2B5EF4-FFF2-40B4-BE49-F238E27FC236}">
                      <a16:creationId xmlns:a16="http://schemas.microsoft.com/office/drawing/2014/main" id="{CA875932-C679-02A0-BD33-33F1744142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88060" y="3084998"/>
                  <a:ext cx="908576" cy="764610"/>
                </a:xfrm>
                <a:custGeom>
                  <a:avLst/>
                  <a:gdLst>
                    <a:gd name="connsiteX0" fmla="*/ 904762 w 908576"/>
                    <a:gd name="connsiteY0" fmla="*/ 306172 h 764610"/>
                    <a:gd name="connsiteX1" fmla="*/ 575862 w 908576"/>
                    <a:gd name="connsiteY1" fmla="*/ 0 h 764610"/>
                    <a:gd name="connsiteX2" fmla="*/ 824543 w 908576"/>
                    <a:gd name="connsiteY2" fmla="*/ 259377 h 764610"/>
                    <a:gd name="connsiteX3" fmla="*/ 482272 w 908576"/>
                    <a:gd name="connsiteY3" fmla="*/ 653791 h 764610"/>
                    <a:gd name="connsiteX4" fmla="*/ 35715 w 908576"/>
                    <a:gd name="connsiteY4" fmla="*/ 383718 h 764610"/>
                    <a:gd name="connsiteX5" fmla="*/ 82510 w 908576"/>
                    <a:gd name="connsiteY5" fmla="*/ 175146 h 764610"/>
                    <a:gd name="connsiteX6" fmla="*/ 3627 w 908576"/>
                    <a:gd name="connsiteY6" fmla="*/ 449230 h 764610"/>
                    <a:gd name="connsiteX7" fmla="*/ 513023 w 908576"/>
                    <a:gd name="connsiteY7" fmla="*/ 758076 h 764610"/>
                    <a:gd name="connsiteX8" fmla="*/ 904762 w 908576"/>
                    <a:gd name="connsiteY8" fmla="*/ 306172 h 7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8576" h="764610">
                      <a:moveTo>
                        <a:pt x="904762" y="306172"/>
                      </a:moveTo>
                      <a:cubicBezTo>
                        <a:pt x="880697" y="149743"/>
                        <a:pt x="746997" y="32088"/>
                        <a:pt x="575862" y="0"/>
                      </a:cubicBezTo>
                      <a:cubicBezTo>
                        <a:pt x="705550" y="37436"/>
                        <a:pt x="805824" y="133699"/>
                        <a:pt x="824543" y="259377"/>
                      </a:cubicBezTo>
                      <a:cubicBezTo>
                        <a:pt x="852619" y="442545"/>
                        <a:pt x="700202" y="619029"/>
                        <a:pt x="482272" y="653791"/>
                      </a:cubicBezTo>
                      <a:cubicBezTo>
                        <a:pt x="264341" y="688552"/>
                        <a:pt x="65129" y="566886"/>
                        <a:pt x="35715" y="383718"/>
                      </a:cubicBezTo>
                      <a:cubicBezTo>
                        <a:pt x="23682" y="310183"/>
                        <a:pt x="42400" y="236648"/>
                        <a:pt x="82510" y="175146"/>
                      </a:cubicBezTo>
                      <a:cubicBezTo>
                        <a:pt x="19671" y="254029"/>
                        <a:pt x="-11079" y="350293"/>
                        <a:pt x="3627" y="449230"/>
                      </a:cubicBezTo>
                      <a:cubicBezTo>
                        <a:pt x="35715" y="659139"/>
                        <a:pt x="264341" y="796849"/>
                        <a:pt x="513023" y="758076"/>
                      </a:cubicBezTo>
                      <a:cubicBezTo>
                        <a:pt x="763041" y="716629"/>
                        <a:pt x="936851" y="514743"/>
                        <a:pt x="904762" y="30617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8" name="Freeform: Shape 1587">
                  <a:extLst>
                    <a:ext uri="{FF2B5EF4-FFF2-40B4-BE49-F238E27FC236}">
                      <a16:creationId xmlns:a16="http://schemas.microsoft.com/office/drawing/2014/main" id="{35163E8C-213A-3C1D-4AE0-F2B752F9CA9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063473" y="3601078"/>
                  <a:ext cx="502262" cy="429999"/>
                </a:xfrm>
                <a:custGeom>
                  <a:avLst/>
                  <a:gdLst>
                    <a:gd name="connsiteX0" fmla="*/ 499936 w 502262"/>
                    <a:gd name="connsiteY0" fmla="*/ 169799 h 429999"/>
                    <a:gd name="connsiteX1" fmla="*/ 340834 w 502262"/>
                    <a:gd name="connsiteY1" fmla="*/ 0 h 429999"/>
                    <a:gd name="connsiteX2" fmla="*/ 427739 w 502262"/>
                    <a:gd name="connsiteY2" fmla="*/ 121667 h 429999"/>
                    <a:gd name="connsiteX3" fmla="*/ 251255 w 502262"/>
                    <a:gd name="connsiteY3" fmla="*/ 332912 h 429999"/>
                    <a:gd name="connsiteX4" fmla="*/ 18617 w 502262"/>
                    <a:gd name="connsiteY4" fmla="*/ 185842 h 429999"/>
                    <a:gd name="connsiteX5" fmla="*/ 18617 w 502262"/>
                    <a:gd name="connsiteY5" fmla="*/ 135037 h 429999"/>
                    <a:gd name="connsiteX6" fmla="*/ 2573 w 502262"/>
                    <a:gd name="connsiteY6" fmla="*/ 248681 h 429999"/>
                    <a:gd name="connsiteX7" fmla="*/ 284680 w 502262"/>
                    <a:gd name="connsiteY7" fmla="*/ 426501 h 429999"/>
                    <a:gd name="connsiteX8" fmla="*/ 499936 w 502262"/>
                    <a:gd name="connsiteY8" fmla="*/ 169799 h 42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262" h="429999">
                      <a:moveTo>
                        <a:pt x="499936" y="169799"/>
                      </a:moveTo>
                      <a:cubicBezTo>
                        <a:pt x="486566" y="88242"/>
                        <a:pt x="423727" y="24066"/>
                        <a:pt x="340834" y="0"/>
                      </a:cubicBezTo>
                      <a:cubicBezTo>
                        <a:pt x="386291" y="26740"/>
                        <a:pt x="419716" y="69524"/>
                        <a:pt x="427739" y="121667"/>
                      </a:cubicBezTo>
                      <a:cubicBezTo>
                        <a:pt x="443782" y="220604"/>
                        <a:pt x="363562" y="314194"/>
                        <a:pt x="251255" y="332912"/>
                      </a:cubicBezTo>
                      <a:cubicBezTo>
                        <a:pt x="137610" y="350293"/>
                        <a:pt x="34662" y="284780"/>
                        <a:pt x="18617" y="185842"/>
                      </a:cubicBezTo>
                      <a:cubicBezTo>
                        <a:pt x="15943" y="168462"/>
                        <a:pt x="15943" y="152417"/>
                        <a:pt x="18617" y="135037"/>
                      </a:cubicBezTo>
                      <a:cubicBezTo>
                        <a:pt x="2573" y="169799"/>
                        <a:pt x="-4112" y="208571"/>
                        <a:pt x="2573" y="248681"/>
                      </a:cubicBezTo>
                      <a:cubicBezTo>
                        <a:pt x="21292" y="369011"/>
                        <a:pt x="148306" y="447893"/>
                        <a:pt x="284680" y="426501"/>
                      </a:cubicBezTo>
                      <a:cubicBezTo>
                        <a:pt x="422390" y="405110"/>
                        <a:pt x="518654" y="290128"/>
                        <a:pt x="499936" y="16979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9757152E-CF2B-89E1-BA31-C6A9BD58382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91438" y="3048615"/>
                  <a:ext cx="411791" cy="355637"/>
                </a:xfrm>
                <a:custGeom>
                  <a:avLst/>
                  <a:gdLst>
                    <a:gd name="connsiteX0" fmla="*/ 411792 w 411791"/>
                    <a:gd name="connsiteY0" fmla="*/ 177819 h 355637"/>
                    <a:gd name="connsiteX1" fmla="*/ 205896 w 411791"/>
                    <a:gd name="connsiteY1" fmla="*/ 355638 h 355637"/>
                    <a:gd name="connsiteX2" fmla="*/ 0 w 411791"/>
                    <a:gd name="connsiteY2" fmla="*/ 177819 h 355637"/>
                    <a:gd name="connsiteX3" fmla="*/ 205896 w 411791"/>
                    <a:gd name="connsiteY3" fmla="*/ 0 h 355637"/>
                    <a:gd name="connsiteX4" fmla="*/ 411792 w 411791"/>
                    <a:gd name="connsiteY4" fmla="*/ 177819 h 35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791" h="355637">
                      <a:moveTo>
                        <a:pt x="411792" y="177819"/>
                      </a:moveTo>
                      <a:cubicBezTo>
                        <a:pt x="411792" y="276026"/>
                        <a:pt x="319609" y="355638"/>
                        <a:pt x="205896" y="355638"/>
                      </a:cubicBezTo>
                      <a:cubicBezTo>
                        <a:pt x="92183" y="355638"/>
                        <a:pt x="0" y="276025"/>
                        <a:pt x="0" y="177819"/>
                      </a:cubicBezTo>
                      <a:cubicBezTo>
                        <a:pt x="0" y="79612"/>
                        <a:pt x="92183" y="0"/>
                        <a:pt x="205896" y="0"/>
                      </a:cubicBezTo>
                      <a:cubicBezTo>
                        <a:pt x="319609" y="0"/>
                        <a:pt x="411792" y="79612"/>
                        <a:pt x="411792" y="1778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88DA085E-14A0-A26C-7E7F-A175B3A2E09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89787" y="3051573"/>
                  <a:ext cx="412510" cy="353133"/>
                </a:xfrm>
                <a:custGeom>
                  <a:avLst/>
                  <a:gdLst>
                    <a:gd name="connsiteX0" fmla="*/ 410747 w 412510"/>
                    <a:gd name="connsiteY0" fmla="*/ 143058 h 353133"/>
                    <a:gd name="connsiteX1" fmla="*/ 252982 w 412510"/>
                    <a:gd name="connsiteY1" fmla="*/ 0 h 353133"/>
                    <a:gd name="connsiteX2" fmla="*/ 358604 w 412510"/>
                    <a:gd name="connsiteY2" fmla="*/ 113645 h 353133"/>
                    <a:gd name="connsiteX3" fmla="*/ 210198 w 412510"/>
                    <a:gd name="connsiteY3" fmla="*/ 287454 h 353133"/>
                    <a:gd name="connsiteX4" fmla="*/ 16333 w 412510"/>
                    <a:gd name="connsiteY4" fmla="*/ 167124 h 353133"/>
                    <a:gd name="connsiteX5" fmla="*/ 23018 w 412510"/>
                    <a:gd name="connsiteY5" fmla="*/ 101612 h 353133"/>
                    <a:gd name="connsiteX6" fmla="*/ 1626 w 412510"/>
                    <a:gd name="connsiteY6" fmla="*/ 207234 h 353133"/>
                    <a:gd name="connsiteX7" fmla="*/ 232927 w 412510"/>
                    <a:gd name="connsiteY7" fmla="*/ 350293 h 353133"/>
                    <a:gd name="connsiteX8" fmla="*/ 410747 w 412510"/>
                    <a:gd name="connsiteY8" fmla="*/ 143058 h 35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2510" h="353133">
                      <a:moveTo>
                        <a:pt x="410747" y="143058"/>
                      </a:moveTo>
                      <a:cubicBezTo>
                        <a:pt x="398714" y="68187"/>
                        <a:pt x="334538" y="13370"/>
                        <a:pt x="252982" y="0"/>
                      </a:cubicBezTo>
                      <a:cubicBezTo>
                        <a:pt x="307798" y="17381"/>
                        <a:pt x="350582" y="58828"/>
                        <a:pt x="358604" y="113645"/>
                      </a:cubicBezTo>
                      <a:cubicBezTo>
                        <a:pt x="370637" y="195201"/>
                        <a:pt x="305124" y="272747"/>
                        <a:pt x="210198" y="287454"/>
                      </a:cubicBezTo>
                      <a:cubicBezTo>
                        <a:pt x="115271" y="302161"/>
                        <a:pt x="29703" y="248681"/>
                        <a:pt x="16333" y="167124"/>
                      </a:cubicBezTo>
                      <a:cubicBezTo>
                        <a:pt x="12322" y="144396"/>
                        <a:pt x="14996" y="121666"/>
                        <a:pt x="23018" y="101612"/>
                      </a:cubicBezTo>
                      <a:cubicBezTo>
                        <a:pt x="4300" y="133700"/>
                        <a:pt x="-3721" y="169798"/>
                        <a:pt x="1626" y="207234"/>
                      </a:cubicBezTo>
                      <a:cubicBezTo>
                        <a:pt x="16333" y="303498"/>
                        <a:pt x="120619" y="367674"/>
                        <a:pt x="232927" y="350293"/>
                      </a:cubicBezTo>
                      <a:cubicBezTo>
                        <a:pt x="346572" y="332912"/>
                        <a:pt x="425454" y="239322"/>
                        <a:pt x="410747" y="143058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43831D08-3EA4-1E5E-53D8-737EB3ED5C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0936" y="3186610"/>
                  <a:ext cx="291464" cy="291465"/>
                </a:xfrm>
                <a:custGeom>
                  <a:avLst/>
                  <a:gdLst>
                    <a:gd name="connsiteX0" fmla="*/ 291465 w 291464"/>
                    <a:gd name="connsiteY0" fmla="*/ 145732 h 291465"/>
                    <a:gd name="connsiteX1" fmla="*/ 145732 w 291464"/>
                    <a:gd name="connsiteY1" fmla="*/ 291465 h 291465"/>
                    <a:gd name="connsiteX2" fmla="*/ 0 w 291464"/>
                    <a:gd name="connsiteY2" fmla="*/ 145732 h 291465"/>
                    <a:gd name="connsiteX3" fmla="*/ 145732 w 291464"/>
                    <a:gd name="connsiteY3" fmla="*/ 0 h 291465"/>
                    <a:gd name="connsiteX4" fmla="*/ 291465 w 291464"/>
                    <a:gd name="connsiteY4" fmla="*/ 145732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1464" h="291465">
                      <a:moveTo>
                        <a:pt x="291465" y="145732"/>
                      </a:moveTo>
                      <a:cubicBezTo>
                        <a:pt x="291465" y="226218"/>
                        <a:pt x="226219" y="291465"/>
                        <a:pt x="145732" y="291465"/>
                      </a:cubicBezTo>
                      <a:cubicBezTo>
                        <a:pt x="65247" y="291465"/>
                        <a:pt x="0" y="226218"/>
                        <a:pt x="0" y="145732"/>
                      </a:cubicBezTo>
                      <a:cubicBezTo>
                        <a:pt x="0" y="65247"/>
                        <a:pt x="65246" y="0"/>
                        <a:pt x="145732" y="0"/>
                      </a:cubicBezTo>
                      <a:cubicBezTo>
                        <a:pt x="226218" y="0"/>
                        <a:pt x="291465" y="65247"/>
                        <a:pt x="291465" y="1457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1E7D05AA-293D-CC87-026B-5FDB2F7994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7622" y="3191958"/>
                  <a:ext cx="285131" cy="286336"/>
                </a:xfrm>
                <a:custGeom>
                  <a:avLst/>
                  <a:gdLst>
                    <a:gd name="connsiteX0" fmla="*/ 283442 w 285131"/>
                    <a:gd name="connsiteY0" fmla="*/ 117656 h 286336"/>
                    <a:gd name="connsiteX1" fmla="*/ 177820 w 285131"/>
                    <a:gd name="connsiteY1" fmla="*/ 0 h 286336"/>
                    <a:gd name="connsiteX2" fmla="*/ 247344 w 285131"/>
                    <a:gd name="connsiteY2" fmla="*/ 96264 h 286336"/>
                    <a:gd name="connsiteX3" fmla="*/ 136373 w 285131"/>
                    <a:gd name="connsiteY3" fmla="*/ 247344 h 286336"/>
                    <a:gd name="connsiteX4" fmla="*/ 0 w 285131"/>
                    <a:gd name="connsiteY4" fmla="*/ 180494 h 286336"/>
                    <a:gd name="connsiteX5" fmla="*/ 161776 w 285131"/>
                    <a:gd name="connsiteY5" fmla="*/ 284780 h 286336"/>
                    <a:gd name="connsiteX6" fmla="*/ 283442 w 285131"/>
                    <a:gd name="connsiteY6" fmla="*/ 117656 h 286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131" h="286336">
                      <a:moveTo>
                        <a:pt x="283442" y="117656"/>
                      </a:moveTo>
                      <a:cubicBezTo>
                        <a:pt x="274084" y="58828"/>
                        <a:pt x="231300" y="14707"/>
                        <a:pt x="177820" y="0"/>
                      </a:cubicBezTo>
                      <a:cubicBezTo>
                        <a:pt x="213919" y="18718"/>
                        <a:pt x="240659" y="53480"/>
                        <a:pt x="247344" y="96264"/>
                      </a:cubicBezTo>
                      <a:cubicBezTo>
                        <a:pt x="258040" y="168461"/>
                        <a:pt x="208571" y="236648"/>
                        <a:pt x="136373" y="247344"/>
                      </a:cubicBezTo>
                      <a:cubicBezTo>
                        <a:pt x="80220" y="256703"/>
                        <a:pt x="26740" y="227289"/>
                        <a:pt x="0" y="180494"/>
                      </a:cubicBezTo>
                      <a:cubicBezTo>
                        <a:pt x="20055" y="250018"/>
                        <a:pt x="88241" y="295476"/>
                        <a:pt x="161776" y="284780"/>
                      </a:cubicBezTo>
                      <a:cubicBezTo>
                        <a:pt x="241996" y="272747"/>
                        <a:pt x="295476" y="197875"/>
                        <a:pt x="283442" y="117656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82" name="Rectangle: Rounded Corners 1781">
            <a:extLst>
              <a:ext uri="{FF2B5EF4-FFF2-40B4-BE49-F238E27FC236}">
                <a16:creationId xmlns:a16="http://schemas.microsoft.com/office/drawing/2014/main" id="{3F220262-6469-4F72-7BDA-05B25CD1D4D1}"/>
              </a:ext>
            </a:extLst>
          </p:cNvPr>
          <p:cNvSpPr/>
          <p:nvPr/>
        </p:nvSpPr>
        <p:spPr>
          <a:xfrm>
            <a:off x="428625" y="200026"/>
            <a:ext cx="11401425" cy="6594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4FE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7D662-EBA8-46B8-B579-D4AC858A0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411554"/>
            <a:ext cx="10496550" cy="3857645"/>
          </a:xfrm>
          <a:prstGeom prst="rect">
            <a:avLst/>
          </a:prstGeom>
        </p:spPr>
      </p:pic>
      <p:grpSp>
        <p:nvGrpSpPr>
          <p:cNvPr id="1607" name="Group 1606">
            <a:extLst>
              <a:ext uri="{FF2B5EF4-FFF2-40B4-BE49-F238E27FC236}">
                <a16:creationId xmlns:a16="http://schemas.microsoft.com/office/drawing/2014/main" id="{B4AE6803-970D-40D7-A27E-2C464AE28141}"/>
              </a:ext>
            </a:extLst>
          </p:cNvPr>
          <p:cNvGrpSpPr/>
          <p:nvPr/>
        </p:nvGrpSpPr>
        <p:grpSpPr>
          <a:xfrm>
            <a:off x="847725" y="4750903"/>
            <a:ext cx="10953750" cy="1878496"/>
            <a:chOff x="-1802997" y="-1323063"/>
            <a:chExt cx="7787422" cy="1044317"/>
          </a:xfrm>
        </p:grpSpPr>
        <p:pic>
          <p:nvPicPr>
            <p:cNvPr id="1608" name="Picture 4">
              <a:extLst>
                <a:ext uri="{FF2B5EF4-FFF2-40B4-BE49-F238E27FC236}">
                  <a16:creationId xmlns:a16="http://schemas.microsoft.com/office/drawing/2014/main" id="{128A2D43-7862-42D6-821D-F556D0AC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566976" y="-1277417"/>
              <a:ext cx="1417449" cy="837611"/>
            </a:xfrm>
            <a:prstGeom prst="rect">
              <a:avLst/>
            </a:prstGeom>
          </p:spPr>
        </p:pic>
        <p:sp>
          <p:nvSpPr>
            <p:cNvPr id="1609" name="Rectangle: Rounded Corners 1608">
              <a:extLst>
                <a:ext uri="{FF2B5EF4-FFF2-40B4-BE49-F238E27FC236}">
                  <a16:creationId xmlns:a16="http://schemas.microsoft.com/office/drawing/2014/main" id="{7044F6BF-EFB0-4473-9097-A870FE6C1F9C}"/>
                </a:ext>
              </a:extLst>
            </p:cNvPr>
            <p:cNvSpPr/>
            <p:nvPr/>
          </p:nvSpPr>
          <p:spPr>
            <a:xfrm>
              <a:off x="-1802997" y="-1323063"/>
              <a:ext cx="6955039" cy="1044317"/>
            </a:xfrm>
            <a:custGeom>
              <a:avLst/>
              <a:gdLst>
                <a:gd name="connsiteX0" fmla="*/ 0 w 6955039"/>
                <a:gd name="connsiteY0" fmla="*/ 213323 h 1044317"/>
                <a:gd name="connsiteX1" fmla="*/ 213323 w 6955039"/>
                <a:gd name="connsiteY1" fmla="*/ 0 h 1044317"/>
                <a:gd name="connsiteX2" fmla="*/ 735594 w 6955039"/>
                <a:gd name="connsiteY2" fmla="*/ 0 h 1044317"/>
                <a:gd name="connsiteX3" fmla="*/ 1453718 w 6955039"/>
                <a:gd name="connsiteY3" fmla="*/ 0 h 1044317"/>
                <a:gd name="connsiteX4" fmla="*/ 2171841 w 6955039"/>
                <a:gd name="connsiteY4" fmla="*/ 0 h 1044317"/>
                <a:gd name="connsiteX5" fmla="*/ 2824680 w 6955039"/>
                <a:gd name="connsiteY5" fmla="*/ 0 h 1044317"/>
                <a:gd name="connsiteX6" fmla="*/ 3608087 w 6955039"/>
                <a:gd name="connsiteY6" fmla="*/ 0 h 1044317"/>
                <a:gd name="connsiteX7" fmla="*/ 4130359 w 6955039"/>
                <a:gd name="connsiteY7" fmla="*/ 0 h 1044317"/>
                <a:gd name="connsiteX8" fmla="*/ 4913766 w 6955039"/>
                <a:gd name="connsiteY8" fmla="*/ 0 h 1044317"/>
                <a:gd name="connsiteX9" fmla="*/ 5370753 w 6955039"/>
                <a:gd name="connsiteY9" fmla="*/ 0 h 1044317"/>
                <a:gd name="connsiteX10" fmla="*/ 6088877 w 6955039"/>
                <a:gd name="connsiteY10" fmla="*/ 0 h 1044317"/>
                <a:gd name="connsiteX11" fmla="*/ 6741716 w 6955039"/>
                <a:gd name="connsiteY11" fmla="*/ 0 h 1044317"/>
                <a:gd name="connsiteX12" fmla="*/ 6955039 w 6955039"/>
                <a:gd name="connsiteY12" fmla="*/ 213323 h 1044317"/>
                <a:gd name="connsiteX13" fmla="*/ 6955039 w 6955039"/>
                <a:gd name="connsiteY13" fmla="*/ 830994 h 1044317"/>
                <a:gd name="connsiteX14" fmla="*/ 6741716 w 6955039"/>
                <a:gd name="connsiteY14" fmla="*/ 1044317 h 1044317"/>
                <a:gd name="connsiteX15" fmla="*/ 6023593 w 6955039"/>
                <a:gd name="connsiteY15" fmla="*/ 1044317 h 1044317"/>
                <a:gd name="connsiteX16" fmla="*/ 5370753 w 6955039"/>
                <a:gd name="connsiteY16" fmla="*/ 1044317 h 1044317"/>
                <a:gd name="connsiteX17" fmla="*/ 4783198 w 6955039"/>
                <a:gd name="connsiteY17" fmla="*/ 1044317 h 1044317"/>
                <a:gd name="connsiteX18" fmla="*/ 4195643 w 6955039"/>
                <a:gd name="connsiteY18" fmla="*/ 1044317 h 1044317"/>
                <a:gd name="connsiteX19" fmla="*/ 3477519 w 6955039"/>
                <a:gd name="connsiteY19" fmla="*/ 1044317 h 1044317"/>
                <a:gd name="connsiteX20" fmla="*/ 2824680 w 6955039"/>
                <a:gd name="connsiteY20" fmla="*/ 1044317 h 1044317"/>
                <a:gd name="connsiteX21" fmla="*/ 2237125 w 6955039"/>
                <a:gd name="connsiteY21" fmla="*/ 1044317 h 1044317"/>
                <a:gd name="connsiteX22" fmla="*/ 1649569 w 6955039"/>
                <a:gd name="connsiteY22" fmla="*/ 1044317 h 1044317"/>
                <a:gd name="connsiteX23" fmla="*/ 931446 w 6955039"/>
                <a:gd name="connsiteY23" fmla="*/ 1044317 h 1044317"/>
                <a:gd name="connsiteX24" fmla="*/ 213323 w 6955039"/>
                <a:gd name="connsiteY24" fmla="*/ 1044317 h 1044317"/>
                <a:gd name="connsiteX25" fmla="*/ 0 w 6955039"/>
                <a:gd name="connsiteY25" fmla="*/ 830994 h 1044317"/>
                <a:gd name="connsiteX26" fmla="*/ 0 w 6955039"/>
                <a:gd name="connsiteY26" fmla="*/ 213323 h 10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55039" h="1044317" fill="none" extrusionOk="0">
                  <a:moveTo>
                    <a:pt x="0" y="213323"/>
                  </a:moveTo>
                  <a:cubicBezTo>
                    <a:pt x="-20462" y="106648"/>
                    <a:pt x="103919" y="-24466"/>
                    <a:pt x="213323" y="0"/>
                  </a:cubicBezTo>
                  <a:cubicBezTo>
                    <a:pt x="318979" y="-23986"/>
                    <a:pt x="582070" y="11675"/>
                    <a:pt x="735594" y="0"/>
                  </a:cubicBezTo>
                  <a:cubicBezTo>
                    <a:pt x="889118" y="-11675"/>
                    <a:pt x="1187681" y="20907"/>
                    <a:pt x="1453718" y="0"/>
                  </a:cubicBezTo>
                  <a:cubicBezTo>
                    <a:pt x="1719755" y="-20907"/>
                    <a:pt x="1987747" y="-26753"/>
                    <a:pt x="2171841" y="0"/>
                  </a:cubicBezTo>
                  <a:cubicBezTo>
                    <a:pt x="2355935" y="26753"/>
                    <a:pt x="2528740" y="-18900"/>
                    <a:pt x="2824680" y="0"/>
                  </a:cubicBezTo>
                  <a:cubicBezTo>
                    <a:pt x="3120620" y="18900"/>
                    <a:pt x="3279402" y="-25495"/>
                    <a:pt x="3608087" y="0"/>
                  </a:cubicBezTo>
                  <a:cubicBezTo>
                    <a:pt x="3936772" y="25495"/>
                    <a:pt x="3892633" y="22067"/>
                    <a:pt x="4130359" y="0"/>
                  </a:cubicBezTo>
                  <a:cubicBezTo>
                    <a:pt x="4368085" y="-22067"/>
                    <a:pt x="4571734" y="-3818"/>
                    <a:pt x="4913766" y="0"/>
                  </a:cubicBezTo>
                  <a:cubicBezTo>
                    <a:pt x="5255798" y="3818"/>
                    <a:pt x="5241632" y="-11358"/>
                    <a:pt x="5370753" y="0"/>
                  </a:cubicBezTo>
                  <a:cubicBezTo>
                    <a:pt x="5499874" y="11358"/>
                    <a:pt x="5832357" y="-23917"/>
                    <a:pt x="6088877" y="0"/>
                  </a:cubicBezTo>
                  <a:cubicBezTo>
                    <a:pt x="6345397" y="23917"/>
                    <a:pt x="6479529" y="23821"/>
                    <a:pt x="6741716" y="0"/>
                  </a:cubicBezTo>
                  <a:cubicBezTo>
                    <a:pt x="6850183" y="17081"/>
                    <a:pt x="6933973" y="78949"/>
                    <a:pt x="6955039" y="213323"/>
                  </a:cubicBezTo>
                  <a:cubicBezTo>
                    <a:pt x="6973415" y="443559"/>
                    <a:pt x="6958020" y="639960"/>
                    <a:pt x="6955039" y="830994"/>
                  </a:cubicBezTo>
                  <a:cubicBezTo>
                    <a:pt x="6958068" y="949356"/>
                    <a:pt x="6868402" y="1053445"/>
                    <a:pt x="6741716" y="1044317"/>
                  </a:cubicBezTo>
                  <a:cubicBezTo>
                    <a:pt x="6523431" y="1025201"/>
                    <a:pt x="6343161" y="1042656"/>
                    <a:pt x="6023593" y="1044317"/>
                  </a:cubicBezTo>
                  <a:cubicBezTo>
                    <a:pt x="5704025" y="1045978"/>
                    <a:pt x="5546174" y="1065446"/>
                    <a:pt x="5370753" y="1044317"/>
                  </a:cubicBezTo>
                  <a:cubicBezTo>
                    <a:pt x="5195332" y="1023188"/>
                    <a:pt x="4918480" y="1026289"/>
                    <a:pt x="4783198" y="1044317"/>
                  </a:cubicBezTo>
                  <a:cubicBezTo>
                    <a:pt x="4647917" y="1062345"/>
                    <a:pt x="4354535" y="1043799"/>
                    <a:pt x="4195643" y="1044317"/>
                  </a:cubicBezTo>
                  <a:cubicBezTo>
                    <a:pt x="4036752" y="1044835"/>
                    <a:pt x="3786970" y="1077426"/>
                    <a:pt x="3477519" y="1044317"/>
                  </a:cubicBezTo>
                  <a:cubicBezTo>
                    <a:pt x="3168068" y="1011208"/>
                    <a:pt x="3128911" y="1031301"/>
                    <a:pt x="2824680" y="1044317"/>
                  </a:cubicBezTo>
                  <a:cubicBezTo>
                    <a:pt x="2520449" y="1057333"/>
                    <a:pt x="2383184" y="1020666"/>
                    <a:pt x="2237125" y="1044317"/>
                  </a:cubicBezTo>
                  <a:cubicBezTo>
                    <a:pt x="2091066" y="1067968"/>
                    <a:pt x="1921527" y="1033219"/>
                    <a:pt x="1649569" y="1044317"/>
                  </a:cubicBezTo>
                  <a:cubicBezTo>
                    <a:pt x="1377611" y="1055415"/>
                    <a:pt x="1201560" y="1039015"/>
                    <a:pt x="931446" y="1044317"/>
                  </a:cubicBezTo>
                  <a:cubicBezTo>
                    <a:pt x="661332" y="1049619"/>
                    <a:pt x="443907" y="1051856"/>
                    <a:pt x="213323" y="1044317"/>
                  </a:cubicBezTo>
                  <a:cubicBezTo>
                    <a:pt x="103326" y="1045227"/>
                    <a:pt x="-15521" y="953049"/>
                    <a:pt x="0" y="830994"/>
                  </a:cubicBezTo>
                  <a:cubicBezTo>
                    <a:pt x="-21060" y="613283"/>
                    <a:pt x="-14754" y="368612"/>
                    <a:pt x="0" y="213323"/>
                  </a:cubicBezTo>
                  <a:close/>
                </a:path>
                <a:path w="6955039" h="1044317" stroke="0" extrusionOk="0">
                  <a:moveTo>
                    <a:pt x="0" y="213323"/>
                  </a:moveTo>
                  <a:cubicBezTo>
                    <a:pt x="-4506" y="108478"/>
                    <a:pt x="119891" y="-3071"/>
                    <a:pt x="213323" y="0"/>
                  </a:cubicBezTo>
                  <a:cubicBezTo>
                    <a:pt x="446775" y="-8209"/>
                    <a:pt x="623144" y="20783"/>
                    <a:pt x="735594" y="0"/>
                  </a:cubicBezTo>
                  <a:cubicBezTo>
                    <a:pt x="848044" y="-20783"/>
                    <a:pt x="1022517" y="-17611"/>
                    <a:pt x="1257866" y="0"/>
                  </a:cubicBezTo>
                  <a:cubicBezTo>
                    <a:pt x="1493215" y="17611"/>
                    <a:pt x="1720863" y="6990"/>
                    <a:pt x="1910705" y="0"/>
                  </a:cubicBezTo>
                  <a:cubicBezTo>
                    <a:pt x="2100547" y="-6990"/>
                    <a:pt x="2273872" y="11192"/>
                    <a:pt x="2498261" y="0"/>
                  </a:cubicBezTo>
                  <a:cubicBezTo>
                    <a:pt x="2722650" y="-11192"/>
                    <a:pt x="2872770" y="-3649"/>
                    <a:pt x="3085816" y="0"/>
                  </a:cubicBezTo>
                  <a:cubicBezTo>
                    <a:pt x="3298862" y="3649"/>
                    <a:pt x="3549676" y="17943"/>
                    <a:pt x="3803939" y="0"/>
                  </a:cubicBezTo>
                  <a:cubicBezTo>
                    <a:pt x="4058202" y="-17943"/>
                    <a:pt x="4191099" y="3544"/>
                    <a:pt x="4456778" y="0"/>
                  </a:cubicBezTo>
                  <a:cubicBezTo>
                    <a:pt x="4722457" y="-3544"/>
                    <a:pt x="4737239" y="21987"/>
                    <a:pt x="4913766" y="0"/>
                  </a:cubicBezTo>
                  <a:cubicBezTo>
                    <a:pt x="5090293" y="-21987"/>
                    <a:pt x="5416683" y="-26996"/>
                    <a:pt x="5566605" y="0"/>
                  </a:cubicBezTo>
                  <a:cubicBezTo>
                    <a:pt x="5716527" y="26996"/>
                    <a:pt x="6249133" y="31730"/>
                    <a:pt x="6741716" y="0"/>
                  </a:cubicBezTo>
                  <a:cubicBezTo>
                    <a:pt x="6880796" y="-12250"/>
                    <a:pt x="6952629" y="90354"/>
                    <a:pt x="6955039" y="213323"/>
                  </a:cubicBezTo>
                  <a:cubicBezTo>
                    <a:pt x="6977806" y="519251"/>
                    <a:pt x="6980104" y="537796"/>
                    <a:pt x="6955039" y="830994"/>
                  </a:cubicBezTo>
                  <a:cubicBezTo>
                    <a:pt x="6946469" y="950387"/>
                    <a:pt x="6852934" y="1052385"/>
                    <a:pt x="6741716" y="1044317"/>
                  </a:cubicBezTo>
                  <a:cubicBezTo>
                    <a:pt x="6554062" y="1075900"/>
                    <a:pt x="6214827" y="1018388"/>
                    <a:pt x="5958309" y="1044317"/>
                  </a:cubicBezTo>
                  <a:cubicBezTo>
                    <a:pt x="5701791" y="1070246"/>
                    <a:pt x="5541985" y="1044715"/>
                    <a:pt x="5370753" y="1044317"/>
                  </a:cubicBezTo>
                  <a:cubicBezTo>
                    <a:pt x="5199521" y="1043919"/>
                    <a:pt x="4829025" y="1043062"/>
                    <a:pt x="4587346" y="1044317"/>
                  </a:cubicBezTo>
                  <a:cubicBezTo>
                    <a:pt x="4345667" y="1045572"/>
                    <a:pt x="4349613" y="1043653"/>
                    <a:pt x="4130359" y="1044317"/>
                  </a:cubicBezTo>
                  <a:cubicBezTo>
                    <a:pt x="3911105" y="1044981"/>
                    <a:pt x="3625235" y="1040062"/>
                    <a:pt x="3346952" y="1044317"/>
                  </a:cubicBezTo>
                  <a:cubicBezTo>
                    <a:pt x="3068669" y="1048572"/>
                    <a:pt x="2836967" y="1074128"/>
                    <a:pt x="2563544" y="1044317"/>
                  </a:cubicBezTo>
                  <a:cubicBezTo>
                    <a:pt x="2290121" y="1014506"/>
                    <a:pt x="2165814" y="1058575"/>
                    <a:pt x="1910705" y="1044317"/>
                  </a:cubicBezTo>
                  <a:cubicBezTo>
                    <a:pt x="1655596" y="1030059"/>
                    <a:pt x="1510422" y="1069946"/>
                    <a:pt x="1257866" y="1044317"/>
                  </a:cubicBezTo>
                  <a:cubicBezTo>
                    <a:pt x="1005310" y="1018688"/>
                    <a:pt x="698145" y="1053916"/>
                    <a:pt x="213323" y="1044317"/>
                  </a:cubicBezTo>
                  <a:cubicBezTo>
                    <a:pt x="113708" y="1059574"/>
                    <a:pt x="5758" y="947654"/>
                    <a:pt x="0" y="830994"/>
                  </a:cubicBezTo>
                  <a:cubicBezTo>
                    <a:pt x="27236" y="546624"/>
                    <a:pt x="7261" y="416968"/>
                    <a:pt x="0" y="21332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C5C1F"/>
              </a:solidFill>
              <a:extLst>
                <a:ext uri="{C807C97D-BFC1-408E-A445-0C87EB9F89A2}">
                  <ask:lineSketchStyleProps xmlns:ask="http://schemas.microsoft.com/office/drawing/2018/sketchyshapes" sd="4045638531">
                    <a:prstGeom prst="roundRect">
                      <a:avLst>
                        <a:gd name="adj" fmla="val 2042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10" name="TextBox 1609">
              <a:extLst>
                <a:ext uri="{FF2B5EF4-FFF2-40B4-BE49-F238E27FC236}">
                  <a16:creationId xmlns:a16="http://schemas.microsoft.com/office/drawing/2014/main" id="{8EA134D0-0871-4AEA-A4FA-BC57F67D1933}"/>
                </a:ext>
              </a:extLst>
            </p:cNvPr>
            <p:cNvSpPr txBox="1"/>
            <p:nvPr/>
          </p:nvSpPr>
          <p:spPr>
            <a:xfrm>
              <a:off x="-1689223" y="-1246718"/>
              <a:ext cx="6760463" cy="8212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Hàng trước có mấy bạn?</a:t>
              </a:r>
            </a:p>
            <a:p>
              <a:pPr marL="571500" marR="0" lvl="0" indent="-5715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Hàng sau có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mấy bạn?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marR="0" lvl="0" indent="-5715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 biết cả 2 hàng có bao nhiêu bạn ta làm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45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>
            <a:extLst>
              <a:ext uri="{FF2B5EF4-FFF2-40B4-BE49-F238E27FC236}">
                <a16:creationId xmlns:a16="http://schemas.microsoft.com/office/drawing/2014/main" id="{6C6BBC50-4271-26BA-D081-7B9E65C849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113207"/>
            <a:ext cx="12347995" cy="7092139"/>
            <a:chOff x="-400621" y="-119746"/>
            <a:chExt cx="12347995" cy="709213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1296017-20DA-FD61-2FC9-E71C5533AE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000" y="-7744"/>
              <a:ext cx="12192000" cy="6972411"/>
            </a:xfrm>
            <a:custGeom>
              <a:avLst/>
              <a:gdLst>
                <a:gd name="connsiteX0" fmla="*/ 0 w 10695963"/>
                <a:gd name="connsiteY0" fmla="*/ 0 h 5739721"/>
                <a:gd name="connsiteX1" fmla="*/ 10695963 w 10695963"/>
                <a:gd name="connsiteY1" fmla="*/ 0 h 5739721"/>
                <a:gd name="connsiteX2" fmla="*/ 10695963 w 10695963"/>
                <a:gd name="connsiteY2" fmla="*/ 5739722 h 5739721"/>
                <a:gd name="connsiteX3" fmla="*/ 0 w 10695963"/>
                <a:gd name="connsiteY3" fmla="*/ 5739722 h 57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5739721">
                  <a:moveTo>
                    <a:pt x="0" y="0"/>
                  </a:moveTo>
                  <a:lnTo>
                    <a:pt x="10695963" y="0"/>
                  </a:lnTo>
                  <a:lnTo>
                    <a:pt x="10695963" y="5739722"/>
                  </a:lnTo>
                  <a:lnTo>
                    <a:pt x="0" y="5739722"/>
                  </a:lnTo>
                  <a:close/>
                </a:path>
              </a:pathLst>
            </a:custGeom>
            <a:solidFill>
              <a:srgbClr val="BBE9FD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id="{83E88553-88C4-156E-3078-E9C833B648B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400621" y="1990009"/>
              <a:ext cx="8072327" cy="3329687"/>
              <a:chOff x="-400621" y="1990009"/>
              <a:chExt cx="8072327" cy="332968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C523958-0B8C-6DB0-7E33-2EDBBB60B7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400621" y="2330933"/>
                <a:ext cx="8072327" cy="2988763"/>
              </a:xfrm>
              <a:custGeom>
                <a:avLst/>
                <a:gdLst>
                  <a:gd name="connsiteX0" fmla="*/ 0 w 7671680"/>
                  <a:gd name="connsiteY0" fmla="*/ 910494 h 2960107"/>
                  <a:gd name="connsiteX1" fmla="*/ 1486739 w 7671680"/>
                  <a:gd name="connsiteY1" fmla="*/ 0 h 2960107"/>
                  <a:gd name="connsiteX2" fmla="*/ 3259595 w 7671680"/>
                  <a:gd name="connsiteY2" fmla="*/ 1375768 h 2960107"/>
                  <a:gd name="connsiteX3" fmla="*/ 4652744 w 7671680"/>
                  <a:gd name="connsiteY3" fmla="*/ 553516 h 2960107"/>
                  <a:gd name="connsiteX4" fmla="*/ 7671680 w 7671680"/>
                  <a:gd name="connsiteY4" fmla="*/ 2960108 h 2960107"/>
                  <a:gd name="connsiteX5" fmla="*/ 0 w 7671680"/>
                  <a:gd name="connsiteY5" fmla="*/ 2960108 h 296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71680" h="2960107">
                    <a:moveTo>
                      <a:pt x="0" y="910494"/>
                    </a:moveTo>
                    <a:lnTo>
                      <a:pt x="1486739" y="0"/>
                    </a:lnTo>
                    <a:lnTo>
                      <a:pt x="3259595" y="1375768"/>
                    </a:lnTo>
                    <a:lnTo>
                      <a:pt x="4652744" y="553516"/>
                    </a:lnTo>
                    <a:lnTo>
                      <a:pt x="7671680" y="2960108"/>
                    </a:lnTo>
                    <a:lnTo>
                      <a:pt x="0" y="2960108"/>
                    </a:lnTo>
                    <a:close/>
                  </a:path>
                </a:pathLst>
              </a:custGeom>
              <a:solidFill>
                <a:srgbClr val="44B4B7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B0F3AF6-0DBC-3EE2-C101-3A31CFD4F83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59620" y="2884449"/>
                <a:ext cx="1393149" cy="1421226"/>
              </a:xfrm>
              <a:custGeom>
                <a:avLst/>
                <a:gdLst>
                  <a:gd name="connsiteX0" fmla="*/ 0 w 1393149"/>
                  <a:gd name="connsiteY0" fmla="*/ 822252 h 1421226"/>
                  <a:gd name="connsiteX1" fmla="*/ 1393149 w 1393149"/>
                  <a:gd name="connsiteY1" fmla="*/ 0 h 1421226"/>
                  <a:gd name="connsiteX2" fmla="*/ 1205970 w 1393149"/>
                  <a:gd name="connsiteY2" fmla="*/ 481318 h 1421226"/>
                  <a:gd name="connsiteX3" fmla="*/ 1005421 w 1393149"/>
                  <a:gd name="connsiteY3" fmla="*/ 525439 h 1421226"/>
                  <a:gd name="connsiteX4" fmla="*/ 925201 w 1393149"/>
                  <a:gd name="connsiteY4" fmla="*/ 685879 h 1421226"/>
                  <a:gd name="connsiteX5" fmla="*/ 1060238 w 1393149"/>
                  <a:gd name="connsiteY5" fmla="*/ 838296 h 1421226"/>
                  <a:gd name="connsiteX6" fmla="*/ 1005421 w 1393149"/>
                  <a:gd name="connsiteY6" fmla="*/ 1017453 h 1421226"/>
                  <a:gd name="connsiteX7" fmla="*/ 823589 w 1393149"/>
                  <a:gd name="connsiteY7" fmla="*/ 998736 h 1421226"/>
                  <a:gd name="connsiteX8" fmla="*/ 676520 w 1393149"/>
                  <a:gd name="connsiteY8" fmla="*/ 1100347 h 1421226"/>
                  <a:gd name="connsiteX9" fmla="*/ 787490 w 1393149"/>
                  <a:gd name="connsiteY9" fmla="*/ 1421226 h 1421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3149" h="1421226">
                    <a:moveTo>
                      <a:pt x="0" y="822252"/>
                    </a:moveTo>
                    <a:lnTo>
                      <a:pt x="1393149" y="0"/>
                    </a:lnTo>
                    <a:lnTo>
                      <a:pt x="1205970" y="481318"/>
                    </a:lnTo>
                    <a:lnTo>
                      <a:pt x="1005421" y="525439"/>
                    </a:lnTo>
                    <a:lnTo>
                      <a:pt x="925201" y="685879"/>
                    </a:lnTo>
                    <a:lnTo>
                      <a:pt x="1060238" y="838296"/>
                    </a:lnTo>
                    <a:lnTo>
                      <a:pt x="1005421" y="1017453"/>
                    </a:lnTo>
                    <a:lnTo>
                      <a:pt x="823589" y="998736"/>
                    </a:lnTo>
                    <a:lnTo>
                      <a:pt x="676520" y="1100347"/>
                    </a:lnTo>
                    <a:lnTo>
                      <a:pt x="787490" y="1421226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A085392-AA9E-5B97-9E61-D42C647466A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394388" y="1990009"/>
                <a:ext cx="1881151" cy="2547615"/>
              </a:xfrm>
              <a:custGeom>
                <a:avLst/>
                <a:gdLst>
                  <a:gd name="connsiteX0" fmla="*/ 1486739 w 1486738"/>
                  <a:gd name="connsiteY0" fmla="*/ 0 h 2230108"/>
                  <a:gd name="connsiteX1" fmla="*/ 0 w 1486738"/>
                  <a:gd name="connsiteY1" fmla="*/ 910494 h 2230108"/>
                  <a:gd name="connsiteX2" fmla="*/ 0 w 1486738"/>
                  <a:gd name="connsiteY2" fmla="*/ 2230109 h 2230108"/>
                  <a:gd name="connsiteX3" fmla="*/ 306172 w 1486738"/>
                  <a:gd name="connsiteY3" fmla="*/ 2113790 h 2230108"/>
                  <a:gd name="connsiteX4" fmla="*/ 200549 w 1486738"/>
                  <a:gd name="connsiteY4" fmla="*/ 1811629 h 2230108"/>
                  <a:gd name="connsiteX5" fmla="*/ 395751 w 1486738"/>
                  <a:gd name="connsiteY5" fmla="*/ 1640494 h 2230108"/>
                  <a:gd name="connsiteX6" fmla="*/ 990714 w 1486738"/>
                  <a:gd name="connsiteY6" fmla="*/ 1430585 h 2230108"/>
                  <a:gd name="connsiteX7" fmla="*/ 1070933 w 1486738"/>
                  <a:gd name="connsiteY7" fmla="*/ 1230036 h 2230108"/>
                  <a:gd name="connsiteX8" fmla="*/ 870384 w 1486738"/>
                  <a:gd name="connsiteY8" fmla="*/ 1074944 h 2230108"/>
                  <a:gd name="connsiteX9" fmla="*/ 1062911 w 1486738"/>
                  <a:gd name="connsiteY9" fmla="*/ 588278 h 2230108"/>
                  <a:gd name="connsiteX10" fmla="*/ 1323625 w 1486738"/>
                  <a:gd name="connsiteY10" fmla="*/ 493351 h 223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6738" h="2230108">
                    <a:moveTo>
                      <a:pt x="1486739" y="0"/>
                    </a:moveTo>
                    <a:lnTo>
                      <a:pt x="0" y="910494"/>
                    </a:lnTo>
                    <a:lnTo>
                      <a:pt x="0" y="2230109"/>
                    </a:lnTo>
                    <a:lnTo>
                      <a:pt x="306172" y="2113790"/>
                    </a:lnTo>
                    <a:lnTo>
                      <a:pt x="200549" y="1811629"/>
                    </a:lnTo>
                    <a:lnTo>
                      <a:pt x="395751" y="1640494"/>
                    </a:lnTo>
                    <a:lnTo>
                      <a:pt x="990714" y="1430585"/>
                    </a:lnTo>
                    <a:lnTo>
                      <a:pt x="1070933" y="1230036"/>
                    </a:lnTo>
                    <a:lnTo>
                      <a:pt x="870384" y="1074944"/>
                    </a:lnTo>
                    <a:lnTo>
                      <a:pt x="1062911" y="588278"/>
                    </a:lnTo>
                    <a:lnTo>
                      <a:pt x="1323625" y="493351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FC7E850-84A7-0EF0-DFA4-F1DC0E5E71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83541" y="4930052"/>
              <a:ext cx="4176773" cy="244670"/>
            </a:xfrm>
            <a:custGeom>
              <a:avLst/>
              <a:gdLst>
                <a:gd name="connsiteX0" fmla="*/ 0 w 4176773"/>
                <a:gd name="connsiteY0" fmla="*/ 244670 h 244670"/>
                <a:gd name="connsiteX1" fmla="*/ 4176774 w 4176773"/>
                <a:gd name="connsiteY1" fmla="*/ 244670 h 244670"/>
                <a:gd name="connsiteX2" fmla="*/ 3976225 w 4176773"/>
                <a:gd name="connsiteY2" fmla="*/ 120330 h 244670"/>
                <a:gd name="connsiteX3" fmla="*/ 3838514 w 4176773"/>
                <a:gd name="connsiteY3" fmla="*/ 152418 h 244670"/>
                <a:gd name="connsiteX4" fmla="*/ 3660694 w 4176773"/>
                <a:gd name="connsiteY4" fmla="*/ 54817 h 244670"/>
                <a:gd name="connsiteX5" fmla="*/ 3597855 w 4176773"/>
                <a:gd name="connsiteY5" fmla="*/ 120330 h 244670"/>
                <a:gd name="connsiteX6" fmla="*/ 3535016 w 4176773"/>
                <a:gd name="connsiteY6" fmla="*/ 76209 h 244670"/>
                <a:gd name="connsiteX7" fmla="*/ 3502928 w 4176773"/>
                <a:gd name="connsiteY7" fmla="*/ 112308 h 244670"/>
                <a:gd name="connsiteX8" fmla="*/ 3347837 w 4176773"/>
                <a:gd name="connsiteY8" fmla="*/ 8022 h 244670"/>
                <a:gd name="connsiteX9" fmla="*/ 3204778 w 4176773"/>
                <a:gd name="connsiteY9" fmla="*/ 112308 h 244670"/>
                <a:gd name="connsiteX10" fmla="*/ 3164668 w 4176773"/>
                <a:gd name="connsiteY10" fmla="*/ 57491 h 244670"/>
                <a:gd name="connsiteX11" fmla="*/ 3076427 w 4176773"/>
                <a:gd name="connsiteY11" fmla="*/ 106960 h 244670"/>
                <a:gd name="connsiteX12" fmla="*/ 2928020 w 4176773"/>
                <a:gd name="connsiteY12" fmla="*/ 14707 h 244670"/>
                <a:gd name="connsiteX13" fmla="*/ 2843789 w 4176773"/>
                <a:gd name="connsiteY13" fmla="*/ 112308 h 244670"/>
                <a:gd name="connsiteX14" fmla="*/ 2767581 w 4176773"/>
                <a:gd name="connsiteY14" fmla="*/ 48132 h 244670"/>
                <a:gd name="connsiteX15" fmla="*/ 2683350 w 4176773"/>
                <a:gd name="connsiteY15" fmla="*/ 116319 h 244670"/>
                <a:gd name="connsiteX16" fmla="*/ 2537617 w 4176773"/>
                <a:gd name="connsiteY16" fmla="*/ 0 h 244670"/>
                <a:gd name="connsiteX17" fmla="*/ 2411940 w 4176773"/>
                <a:gd name="connsiteY17" fmla="*/ 112308 h 244670"/>
                <a:gd name="connsiteX18" fmla="*/ 2353112 w 4176773"/>
                <a:gd name="connsiteY18" fmla="*/ 46795 h 244670"/>
                <a:gd name="connsiteX19" fmla="*/ 2260860 w 4176773"/>
                <a:gd name="connsiteY19" fmla="*/ 105623 h 244670"/>
                <a:gd name="connsiteX20" fmla="*/ 2064321 w 4176773"/>
                <a:gd name="connsiteY20" fmla="*/ 26740 h 244670"/>
                <a:gd name="connsiteX21" fmla="*/ 1961372 w 4176773"/>
                <a:gd name="connsiteY21" fmla="*/ 116319 h 244670"/>
                <a:gd name="connsiteX22" fmla="*/ 1913241 w 4176773"/>
                <a:gd name="connsiteY22" fmla="*/ 66850 h 244670"/>
                <a:gd name="connsiteX23" fmla="*/ 1851739 w 4176773"/>
                <a:gd name="connsiteY23" fmla="*/ 116319 h 244670"/>
                <a:gd name="connsiteX24" fmla="*/ 1764834 w 4176773"/>
                <a:gd name="connsiteY24" fmla="*/ 36099 h 244670"/>
                <a:gd name="connsiteX25" fmla="*/ 1701995 w 4176773"/>
                <a:gd name="connsiteY25" fmla="*/ 106960 h 244670"/>
                <a:gd name="connsiteX26" fmla="*/ 1537545 w 4176773"/>
                <a:gd name="connsiteY26" fmla="*/ 40110 h 244670"/>
                <a:gd name="connsiteX27" fmla="*/ 1386464 w 4176773"/>
                <a:gd name="connsiteY27" fmla="*/ 124341 h 244670"/>
                <a:gd name="connsiteX28" fmla="*/ 1271483 w 4176773"/>
                <a:gd name="connsiteY28" fmla="*/ 76209 h 244670"/>
                <a:gd name="connsiteX29" fmla="*/ 1155164 w 4176773"/>
                <a:gd name="connsiteY29" fmla="*/ 120330 h 244670"/>
                <a:gd name="connsiteX30" fmla="*/ 1065585 w 4176773"/>
                <a:gd name="connsiteY30" fmla="*/ 36099 h 244670"/>
                <a:gd name="connsiteX31" fmla="*/ 929212 w 4176773"/>
                <a:gd name="connsiteY31" fmla="*/ 120330 h 244670"/>
                <a:gd name="connsiteX32" fmla="*/ 838296 w 4176773"/>
                <a:gd name="connsiteY32" fmla="*/ 57491 h 244670"/>
                <a:gd name="connsiteX33" fmla="*/ 750054 w 4176773"/>
                <a:gd name="connsiteY33" fmla="*/ 128352 h 244670"/>
                <a:gd name="connsiteX34" fmla="*/ 648443 w 4176773"/>
                <a:gd name="connsiteY34" fmla="*/ 66850 h 244670"/>
                <a:gd name="connsiteX35" fmla="*/ 521428 w 4176773"/>
                <a:gd name="connsiteY35" fmla="*/ 137711 h 244670"/>
                <a:gd name="connsiteX36" fmla="*/ 447894 w 4176773"/>
                <a:gd name="connsiteY36" fmla="*/ 94927 h 244670"/>
                <a:gd name="connsiteX37" fmla="*/ 352967 w 4176773"/>
                <a:gd name="connsiteY37" fmla="*/ 160439 h 244670"/>
                <a:gd name="connsiteX38" fmla="*/ 247344 w 4176773"/>
                <a:gd name="connsiteY38" fmla="*/ 80220 h 24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176773" h="244670">
                  <a:moveTo>
                    <a:pt x="0" y="244670"/>
                  </a:moveTo>
                  <a:lnTo>
                    <a:pt x="4176774" y="244670"/>
                  </a:lnTo>
                  <a:lnTo>
                    <a:pt x="3976225" y="120330"/>
                  </a:lnTo>
                  <a:lnTo>
                    <a:pt x="3838514" y="152418"/>
                  </a:lnTo>
                  <a:lnTo>
                    <a:pt x="3660694" y="54817"/>
                  </a:lnTo>
                  <a:lnTo>
                    <a:pt x="3597855" y="120330"/>
                  </a:lnTo>
                  <a:lnTo>
                    <a:pt x="3535016" y="76209"/>
                  </a:lnTo>
                  <a:lnTo>
                    <a:pt x="3502928" y="112308"/>
                  </a:lnTo>
                  <a:lnTo>
                    <a:pt x="3347837" y="8022"/>
                  </a:lnTo>
                  <a:lnTo>
                    <a:pt x="3204778" y="112308"/>
                  </a:lnTo>
                  <a:lnTo>
                    <a:pt x="3164668" y="57491"/>
                  </a:lnTo>
                  <a:lnTo>
                    <a:pt x="3076427" y="106960"/>
                  </a:lnTo>
                  <a:lnTo>
                    <a:pt x="2928020" y="14707"/>
                  </a:lnTo>
                  <a:lnTo>
                    <a:pt x="2843789" y="112308"/>
                  </a:lnTo>
                  <a:lnTo>
                    <a:pt x="2767581" y="48132"/>
                  </a:lnTo>
                  <a:lnTo>
                    <a:pt x="2683350" y="116319"/>
                  </a:lnTo>
                  <a:lnTo>
                    <a:pt x="2537617" y="0"/>
                  </a:lnTo>
                  <a:lnTo>
                    <a:pt x="2411940" y="112308"/>
                  </a:lnTo>
                  <a:lnTo>
                    <a:pt x="2353112" y="46795"/>
                  </a:lnTo>
                  <a:lnTo>
                    <a:pt x="2260860" y="105623"/>
                  </a:lnTo>
                  <a:lnTo>
                    <a:pt x="2064321" y="26740"/>
                  </a:lnTo>
                  <a:lnTo>
                    <a:pt x="1961372" y="116319"/>
                  </a:lnTo>
                  <a:lnTo>
                    <a:pt x="1913241" y="66850"/>
                  </a:lnTo>
                  <a:lnTo>
                    <a:pt x="1851739" y="116319"/>
                  </a:lnTo>
                  <a:lnTo>
                    <a:pt x="1764834" y="36099"/>
                  </a:lnTo>
                  <a:lnTo>
                    <a:pt x="1701995" y="106960"/>
                  </a:lnTo>
                  <a:lnTo>
                    <a:pt x="1537545" y="40110"/>
                  </a:lnTo>
                  <a:lnTo>
                    <a:pt x="1386464" y="124341"/>
                  </a:lnTo>
                  <a:lnTo>
                    <a:pt x="1271483" y="76209"/>
                  </a:lnTo>
                  <a:lnTo>
                    <a:pt x="1155164" y="120330"/>
                  </a:lnTo>
                  <a:lnTo>
                    <a:pt x="1065585" y="36099"/>
                  </a:lnTo>
                  <a:lnTo>
                    <a:pt x="929212" y="120330"/>
                  </a:lnTo>
                  <a:lnTo>
                    <a:pt x="838296" y="57491"/>
                  </a:lnTo>
                  <a:lnTo>
                    <a:pt x="750054" y="128352"/>
                  </a:lnTo>
                  <a:lnTo>
                    <a:pt x="648443" y="66850"/>
                  </a:lnTo>
                  <a:lnTo>
                    <a:pt x="521428" y="137711"/>
                  </a:lnTo>
                  <a:lnTo>
                    <a:pt x="447894" y="94927"/>
                  </a:lnTo>
                  <a:lnTo>
                    <a:pt x="352967" y="160439"/>
                  </a:lnTo>
                  <a:lnTo>
                    <a:pt x="247344" y="80220"/>
                  </a:lnTo>
                  <a:close/>
                </a:path>
              </a:pathLst>
            </a:custGeom>
            <a:solidFill>
              <a:srgbClr val="2E98A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6309A50-4953-B9F3-AEA2-BBCCB6F1C1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454" y="4661053"/>
              <a:ext cx="499589" cy="450168"/>
            </a:xfrm>
            <a:custGeom>
              <a:avLst/>
              <a:gdLst>
                <a:gd name="connsiteX0" fmla="*/ 19608 w 499589"/>
                <a:gd name="connsiteY0" fmla="*/ 314458 h 450168"/>
                <a:gd name="connsiteX1" fmla="*/ 189406 w 499589"/>
                <a:gd name="connsiteY1" fmla="*/ 144659 h 450168"/>
                <a:gd name="connsiteX2" fmla="*/ 293692 w 499589"/>
                <a:gd name="connsiteY2" fmla="*/ 4274 h 450168"/>
                <a:gd name="connsiteX3" fmla="*/ 499589 w 499589"/>
                <a:gd name="connsiteY3" fmla="*/ 131289 h 450168"/>
                <a:gd name="connsiteX4" fmla="*/ 442099 w 499589"/>
                <a:gd name="connsiteY4" fmla="*/ 430776 h 450168"/>
                <a:gd name="connsiteX5" fmla="*/ 19608 w 499589"/>
                <a:gd name="connsiteY5" fmla="*/ 314458 h 45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589" h="450168">
                  <a:moveTo>
                    <a:pt x="19608" y="314458"/>
                  </a:moveTo>
                  <a:cubicBezTo>
                    <a:pt x="-44568" y="166051"/>
                    <a:pt x="58381" y="104549"/>
                    <a:pt x="189406" y="144659"/>
                  </a:cubicBezTo>
                  <a:cubicBezTo>
                    <a:pt x="189406" y="144659"/>
                    <a:pt x="225505" y="18981"/>
                    <a:pt x="293692" y="4274"/>
                  </a:cubicBezTo>
                  <a:cubicBezTo>
                    <a:pt x="440762" y="-27813"/>
                    <a:pt x="499589" y="131289"/>
                    <a:pt x="499589" y="131289"/>
                  </a:cubicBezTo>
                  <a:lnTo>
                    <a:pt x="442099" y="430776"/>
                  </a:lnTo>
                  <a:cubicBezTo>
                    <a:pt x="443436" y="430776"/>
                    <a:pt x="51696" y="520355"/>
                    <a:pt x="19608" y="314458"/>
                  </a:cubicBez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C0AEFB1-1378-0AF0-B82C-1C40091175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5" y="4369318"/>
              <a:ext cx="1528660" cy="818116"/>
            </a:xfrm>
            <a:custGeom>
              <a:avLst/>
              <a:gdLst>
                <a:gd name="connsiteX0" fmla="*/ 5713 w 1544881"/>
                <a:gd name="connsiteY0" fmla="*/ 825461 h 826797"/>
                <a:gd name="connsiteX1" fmla="*/ 104650 w 1544881"/>
                <a:gd name="connsiteY1" fmla="*/ 618226 h 826797"/>
                <a:gd name="connsiteX2" fmla="*/ 306537 w 1544881"/>
                <a:gd name="connsiteY2" fmla="*/ 698446 h 826797"/>
                <a:gd name="connsiteX3" fmla="*/ 337288 w 1544881"/>
                <a:gd name="connsiteY3" fmla="*/ 594160 h 826797"/>
                <a:gd name="connsiteX4" fmla="*/ 460291 w 1544881"/>
                <a:gd name="connsiteY4" fmla="*/ 606194 h 826797"/>
                <a:gd name="connsiteX5" fmla="*/ 460291 w 1544881"/>
                <a:gd name="connsiteY5" fmla="*/ 373556 h 826797"/>
                <a:gd name="connsiteX6" fmla="*/ 723679 w 1544881"/>
                <a:gd name="connsiteY6" fmla="*/ 340131 h 826797"/>
                <a:gd name="connsiteX7" fmla="*/ 754430 w 1544881"/>
                <a:gd name="connsiteY7" fmla="*/ 223813 h 826797"/>
                <a:gd name="connsiteX8" fmla="*/ 858716 w 1544881"/>
                <a:gd name="connsiteY8" fmla="*/ 304032 h 826797"/>
                <a:gd name="connsiteX9" fmla="*/ 898826 w 1544881"/>
                <a:gd name="connsiteY9" fmla="*/ 237183 h 826797"/>
                <a:gd name="connsiteX10" fmla="*/ 944284 w 1544881"/>
                <a:gd name="connsiteY10" fmla="*/ 282640 h 826797"/>
                <a:gd name="connsiteX11" fmla="*/ 1122104 w 1544881"/>
                <a:gd name="connsiteY11" fmla="*/ 534 h 826797"/>
                <a:gd name="connsiteX12" fmla="*/ 1311957 w 1544881"/>
                <a:gd name="connsiteY12" fmla="*/ 183703 h 826797"/>
                <a:gd name="connsiteX13" fmla="*/ 1378807 w 1544881"/>
                <a:gd name="connsiteY13" fmla="*/ 138245 h 826797"/>
                <a:gd name="connsiteX14" fmla="*/ 1400199 w 1544881"/>
                <a:gd name="connsiteY14" fmla="*/ 247878 h 826797"/>
                <a:gd name="connsiteX15" fmla="*/ 1501811 w 1544881"/>
                <a:gd name="connsiteY15" fmla="*/ 233171 h 826797"/>
                <a:gd name="connsiteX16" fmla="*/ 1529888 w 1544881"/>
                <a:gd name="connsiteY16" fmla="*/ 826798 h 826797"/>
                <a:gd name="connsiteX17" fmla="*/ 5713 w 1544881"/>
                <a:gd name="connsiteY17" fmla="*/ 826798 h 82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4881" h="826797">
                  <a:moveTo>
                    <a:pt x="5713" y="825461"/>
                  </a:moveTo>
                  <a:cubicBezTo>
                    <a:pt x="5713" y="825461"/>
                    <a:pt x="-35734" y="654325"/>
                    <a:pt x="104650" y="618226"/>
                  </a:cubicBezTo>
                  <a:cubicBezTo>
                    <a:pt x="245035" y="582127"/>
                    <a:pt x="306537" y="698446"/>
                    <a:pt x="306537" y="698446"/>
                  </a:cubicBezTo>
                  <a:cubicBezTo>
                    <a:pt x="306537" y="698446"/>
                    <a:pt x="299852" y="618226"/>
                    <a:pt x="337288" y="594160"/>
                  </a:cubicBezTo>
                  <a:cubicBezTo>
                    <a:pt x="373386" y="570094"/>
                    <a:pt x="460291" y="606194"/>
                    <a:pt x="460291" y="606194"/>
                  </a:cubicBezTo>
                  <a:cubicBezTo>
                    <a:pt x="460291" y="606194"/>
                    <a:pt x="386756" y="508593"/>
                    <a:pt x="460291" y="373556"/>
                  </a:cubicBezTo>
                  <a:cubicBezTo>
                    <a:pt x="533826" y="238520"/>
                    <a:pt x="723679" y="340131"/>
                    <a:pt x="723679" y="340131"/>
                  </a:cubicBezTo>
                  <a:cubicBezTo>
                    <a:pt x="723679" y="340131"/>
                    <a:pt x="683569" y="257238"/>
                    <a:pt x="754430" y="223813"/>
                  </a:cubicBezTo>
                  <a:cubicBezTo>
                    <a:pt x="825291" y="190388"/>
                    <a:pt x="858716" y="304032"/>
                    <a:pt x="858716" y="304032"/>
                  </a:cubicBezTo>
                  <a:cubicBezTo>
                    <a:pt x="858716" y="304032"/>
                    <a:pt x="846683" y="233171"/>
                    <a:pt x="898826" y="237183"/>
                  </a:cubicBezTo>
                  <a:cubicBezTo>
                    <a:pt x="950969" y="239856"/>
                    <a:pt x="944284" y="282640"/>
                    <a:pt x="944284" y="282640"/>
                  </a:cubicBezTo>
                  <a:cubicBezTo>
                    <a:pt x="944284" y="282640"/>
                    <a:pt x="934925" y="13904"/>
                    <a:pt x="1122104" y="534"/>
                  </a:cubicBezTo>
                  <a:cubicBezTo>
                    <a:pt x="1309283" y="-11499"/>
                    <a:pt x="1311957" y="183703"/>
                    <a:pt x="1311957" y="183703"/>
                  </a:cubicBezTo>
                  <a:cubicBezTo>
                    <a:pt x="1311957" y="183703"/>
                    <a:pt x="1342708" y="131560"/>
                    <a:pt x="1378807" y="138245"/>
                  </a:cubicBezTo>
                  <a:cubicBezTo>
                    <a:pt x="1416243" y="144930"/>
                    <a:pt x="1400199" y="247878"/>
                    <a:pt x="1400199" y="247878"/>
                  </a:cubicBezTo>
                  <a:cubicBezTo>
                    <a:pt x="1400199" y="247878"/>
                    <a:pt x="1424265" y="207769"/>
                    <a:pt x="1501811" y="233171"/>
                  </a:cubicBezTo>
                  <a:cubicBezTo>
                    <a:pt x="1578019" y="257238"/>
                    <a:pt x="1529888" y="826798"/>
                    <a:pt x="1529888" y="826798"/>
                  </a:cubicBezTo>
                  <a:lnTo>
                    <a:pt x="5713" y="826798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1FC4FE9-1A2D-5C2F-C86B-AE262E965B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10095" y="2025687"/>
              <a:ext cx="2873203" cy="401509"/>
            </a:xfrm>
            <a:custGeom>
              <a:avLst/>
              <a:gdLst>
                <a:gd name="connsiteX0" fmla="*/ 0 w 2873203"/>
                <a:gd name="connsiteY0" fmla="*/ 401510 h 401509"/>
                <a:gd name="connsiteX1" fmla="*/ 2873203 w 2873203"/>
                <a:gd name="connsiteY1" fmla="*/ 401510 h 401509"/>
                <a:gd name="connsiteX2" fmla="*/ 2185987 w 2873203"/>
                <a:gd name="connsiteY2" fmla="*/ 303909 h 401509"/>
                <a:gd name="connsiteX3" fmla="*/ 1846391 w 2873203"/>
                <a:gd name="connsiteY3" fmla="*/ 345356 h 401509"/>
                <a:gd name="connsiteX4" fmla="*/ 1883827 w 2873203"/>
                <a:gd name="connsiteY4" fmla="*/ 75283 h 401509"/>
                <a:gd name="connsiteX5" fmla="*/ 1580328 w 2873203"/>
                <a:gd name="connsiteY5" fmla="*/ 230374 h 401509"/>
                <a:gd name="connsiteX6" fmla="*/ 1113717 w 2873203"/>
                <a:gd name="connsiteY6" fmla="*/ 21803 h 401509"/>
                <a:gd name="connsiteX7" fmla="*/ 1006758 w 2873203"/>
                <a:gd name="connsiteY7" fmla="*/ 341345 h 401509"/>
                <a:gd name="connsiteX8" fmla="*/ 736685 w 2873203"/>
                <a:gd name="connsiteY8" fmla="*/ 287865 h 401509"/>
                <a:gd name="connsiteX9" fmla="*/ 0 w 2873203"/>
                <a:gd name="connsiteY9" fmla="*/ 401510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3203" h="401509">
                  <a:moveTo>
                    <a:pt x="0" y="401510"/>
                  </a:moveTo>
                  <a:lnTo>
                    <a:pt x="2873203" y="401510"/>
                  </a:lnTo>
                  <a:cubicBezTo>
                    <a:pt x="2873203" y="401510"/>
                    <a:pt x="2290274" y="273158"/>
                    <a:pt x="2185987" y="303909"/>
                  </a:cubicBezTo>
                  <a:cubicBezTo>
                    <a:pt x="2081702" y="334660"/>
                    <a:pt x="1919926" y="369422"/>
                    <a:pt x="1846391" y="345356"/>
                  </a:cubicBezTo>
                  <a:cubicBezTo>
                    <a:pt x="1772856" y="321290"/>
                    <a:pt x="2088387" y="186253"/>
                    <a:pt x="1883827" y="75283"/>
                  </a:cubicBezTo>
                  <a:cubicBezTo>
                    <a:pt x="1640493" y="-55743"/>
                    <a:pt x="1679266" y="199623"/>
                    <a:pt x="1580328" y="230374"/>
                  </a:cubicBezTo>
                  <a:cubicBezTo>
                    <a:pt x="1482728" y="261125"/>
                    <a:pt x="1489413" y="-89168"/>
                    <a:pt x="1113717" y="21803"/>
                  </a:cubicBezTo>
                  <a:cubicBezTo>
                    <a:pt x="794175" y="115392"/>
                    <a:pt x="1124413" y="334660"/>
                    <a:pt x="1006758" y="341345"/>
                  </a:cubicBezTo>
                  <a:cubicBezTo>
                    <a:pt x="890439" y="348030"/>
                    <a:pt x="815567" y="302572"/>
                    <a:pt x="736685" y="287865"/>
                  </a:cubicBezTo>
                  <a:cubicBezTo>
                    <a:pt x="627051" y="266473"/>
                    <a:pt x="0" y="401510"/>
                    <a:pt x="0" y="401510"/>
                  </a:cubicBezTo>
                  <a:close/>
                </a:path>
              </a:pathLst>
            </a:custGeom>
            <a:solidFill>
              <a:srgbClr val="D6F7F7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9484C9-5918-DCEF-2218-5DF547C69D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7801" y="462356"/>
              <a:ext cx="4096553" cy="538744"/>
            </a:xfrm>
            <a:custGeom>
              <a:avLst/>
              <a:gdLst>
                <a:gd name="connsiteX0" fmla="*/ 0 w 4096553"/>
                <a:gd name="connsiteY0" fmla="*/ 538745 h 538744"/>
                <a:gd name="connsiteX1" fmla="*/ 4096554 w 4096553"/>
                <a:gd name="connsiteY1" fmla="*/ 538745 h 538744"/>
                <a:gd name="connsiteX2" fmla="*/ 3164668 w 4096553"/>
                <a:gd name="connsiteY2" fmla="*/ 409056 h 538744"/>
                <a:gd name="connsiteX3" fmla="*/ 2756884 w 4096553"/>
                <a:gd name="connsiteY3" fmla="*/ 473232 h 538744"/>
                <a:gd name="connsiteX4" fmla="*/ 2688698 w 4096553"/>
                <a:gd name="connsiteY4" fmla="*/ 106895 h 538744"/>
                <a:gd name="connsiteX5" fmla="*/ 2310328 w 4096553"/>
                <a:gd name="connsiteY5" fmla="*/ 344880 h 538744"/>
                <a:gd name="connsiteX6" fmla="*/ 1640493 w 4096553"/>
                <a:gd name="connsiteY6" fmla="*/ 21327 h 538744"/>
                <a:gd name="connsiteX7" fmla="*/ 1358387 w 4096553"/>
                <a:gd name="connsiteY7" fmla="*/ 419752 h 538744"/>
                <a:gd name="connsiteX8" fmla="*/ 1048204 w 4096553"/>
                <a:gd name="connsiteY8" fmla="*/ 332847 h 538744"/>
                <a:gd name="connsiteX9" fmla="*/ 0 w 4096553"/>
                <a:gd name="connsiteY9" fmla="*/ 538745 h 53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6553" h="538744">
                  <a:moveTo>
                    <a:pt x="0" y="538745"/>
                  </a:moveTo>
                  <a:lnTo>
                    <a:pt x="4096554" y="538745"/>
                  </a:lnTo>
                  <a:cubicBezTo>
                    <a:pt x="4096554" y="538745"/>
                    <a:pt x="3397306" y="409056"/>
                    <a:pt x="3164668" y="409056"/>
                  </a:cubicBezTo>
                  <a:cubicBezTo>
                    <a:pt x="2932031" y="409056"/>
                    <a:pt x="2863844" y="485265"/>
                    <a:pt x="2756884" y="473232"/>
                  </a:cubicBezTo>
                  <a:cubicBezTo>
                    <a:pt x="2649925" y="462536"/>
                    <a:pt x="2970804" y="192463"/>
                    <a:pt x="2688698" y="106895"/>
                  </a:cubicBezTo>
                  <a:cubicBezTo>
                    <a:pt x="2406592" y="19990"/>
                    <a:pt x="2465420" y="300760"/>
                    <a:pt x="2310328" y="344880"/>
                  </a:cubicBezTo>
                  <a:cubicBezTo>
                    <a:pt x="2153900" y="387664"/>
                    <a:pt x="2164596" y="-107024"/>
                    <a:pt x="1640493" y="21327"/>
                  </a:cubicBezTo>
                  <a:cubicBezTo>
                    <a:pt x="1116391" y="151016"/>
                    <a:pt x="1504120" y="419752"/>
                    <a:pt x="1358387" y="419752"/>
                  </a:cubicBezTo>
                  <a:cubicBezTo>
                    <a:pt x="1212655" y="419752"/>
                    <a:pt x="1156501" y="338195"/>
                    <a:pt x="1048204" y="332847"/>
                  </a:cubicBezTo>
                  <a:cubicBezTo>
                    <a:pt x="814230" y="323488"/>
                    <a:pt x="0" y="538745"/>
                    <a:pt x="0" y="53874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292427-29B6-1765-3185-44501EBB14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29185" y="4028131"/>
              <a:ext cx="2974524" cy="1358591"/>
            </a:xfrm>
            <a:custGeom>
              <a:avLst/>
              <a:gdLst>
                <a:gd name="connsiteX0" fmla="*/ 3198 w 2605288"/>
                <a:gd name="connsiteY0" fmla="*/ 1024369 h 1147372"/>
                <a:gd name="connsiteX1" fmla="*/ 428362 w 2605288"/>
                <a:gd name="connsiteY1" fmla="*/ 448124 h 1147372"/>
                <a:gd name="connsiteX2" fmla="*/ 469810 w 2605288"/>
                <a:gd name="connsiteY2" fmla="*/ 235542 h 1147372"/>
                <a:gd name="connsiteX3" fmla="*/ 751915 w 2605288"/>
                <a:gd name="connsiteY3" fmla="*/ 286348 h 1147372"/>
                <a:gd name="connsiteX4" fmla="*/ 758600 w 2605288"/>
                <a:gd name="connsiteY4" fmla="*/ 187410 h 1147372"/>
                <a:gd name="connsiteX5" fmla="*/ 848179 w 2605288"/>
                <a:gd name="connsiteY5" fmla="*/ 255597 h 1147372"/>
                <a:gd name="connsiteX6" fmla="*/ 1082153 w 2605288"/>
                <a:gd name="connsiteY6" fmla="*/ 1568 h 1147372"/>
                <a:gd name="connsiteX7" fmla="*/ 1364259 w 2605288"/>
                <a:gd name="connsiteY7" fmla="*/ 331806 h 1147372"/>
                <a:gd name="connsiteX8" fmla="*/ 1550102 w 2605288"/>
                <a:gd name="connsiteY8" fmla="*/ 263619 h 1147372"/>
                <a:gd name="connsiteX9" fmla="*/ 1707867 w 2605288"/>
                <a:gd name="connsiteY9" fmla="*/ 434754 h 1147372"/>
                <a:gd name="connsiteX10" fmla="*/ 1968581 w 2605288"/>
                <a:gd name="connsiteY10" fmla="*/ 266293 h 1147372"/>
                <a:gd name="connsiteX11" fmla="*/ 2076878 w 2605288"/>
                <a:gd name="connsiteY11" fmla="*/ 480212 h 1147372"/>
                <a:gd name="connsiteX12" fmla="*/ 2239991 w 2605288"/>
                <a:gd name="connsiteY12" fmla="*/ 381275 h 1147372"/>
                <a:gd name="connsiteX13" fmla="*/ 2219936 w 2605288"/>
                <a:gd name="connsiteY13" fmla="*/ 536366 h 1147372"/>
                <a:gd name="connsiteX14" fmla="*/ 2368343 w 2605288"/>
                <a:gd name="connsiteY14" fmla="*/ 516311 h 1147372"/>
                <a:gd name="connsiteX15" fmla="*/ 2308178 w 2605288"/>
                <a:gd name="connsiteY15" fmla="*/ 607227 h 1147372"/>
                <a:gd name="connsiteX16" fmla="*/ 2559533 w 2605288"/>
                <a:gd name="connsiteY16" fmla="*/ 748948 h 1147372"/>
                <a:gd name="connsiteX17" fmla="*/ 2559533 w 2605288"/>
                <a:gd name="connsiteY17" fmla="*/ 1016347 h 1147372"/>
                <a:gd name="connsiteX18" fmla="*/ 459114 w 2605288"/>
                <a:gd name="connsiteY18" fmla="*/ 1147373 h 1147372"/>
                <a:gd name="connsiteX19" fmla="*/ 3198 w 2605288"/>
                <a:gd name="connsiteY19" fmla="*/ 1024369 h 11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5288" h="1147372">
                  <a:moveTo>
                    <a:pt x="3198" y="1024369"/>
                  </a:moveTo>
                  <a:cubicBezTo>
                    <a:pt x="3198" y="1024369"/>
                    <a:pt x="-64989" y="591183"/>
                    <a:pt x="428362" y="448124"/>
                  </a:cubicBezTo>
                  <a:cubicBezTo>
                    <a:pt x="428362" y="448124"/>
                    <a:pt x="332099" y="303729"/>
                    <a:pt x="469810" y="235542"/>
                  </a:cubicBezTo>
                  <a:cubicBezTo>
                    <a:pt x="607520" y="167355"/>
                    <a:pt x="751915" y="286348"/>
                    <a:pt x="751915" y="286348"/>
                  </a:cubicBezTo>
                  <a:cubicBezTo>
                    <a:pt x="751915" y="286348"/>
                    <a:pt x="683729" y="195432"/>
                    <a:pt x="758600" y="187410"/>
                  </a:cubicBezTo>
                  <a:cubicBezTo>
                    <a:pt x="833472" y="180725"/>
                    <a:pt x="848179" y="255597"/>
                    <a:pt x="848179" y="255597"/>
                  </a:cubicBezTo>
                  <a:cubicBezTo>
                    <a:pt x="848179" y="255597"/>
                    <a:pt x="848179" y="29644"/>
                    <a:pt x="1082153" y="1568"/>
                  </a:cubicBezTo>
                  <a:cubicBezTo>
                    <a:pt x="1316128" y="-26509"/>
                    <a:pt x="1364259" y="331806"/>
                    <a:pt x="1364259" y="331806"/>
                  </a:cubicBezTo>
                  <a:cubicBezTo>
                    <a:pt x="1364259" y="331806"/>
                    <a:pt x="1432446" y="242227"/>
                    <a:pt x="1550102" y="263619"/>
                  </a:cubicBezTo>
                  <a:cubicBezTo>
                    <a:pt x="1666421" y="283674"/>
                    <a:pt x="1707867" y="434754"/>
                    <a:pt x="1707867" y="434754"/>
                  </a:cubicBezTo>
                  <a:cubicBezTo>
                    <a:pt x="1707867" y="434754"/>
                    <a:pt x="1719900" y="188747"/>
                    <a:pt x="1968581" y="266293"/>
                  </a:cubicBezTo>
                  <a:cubicBezTo>
                    <a:pt x="2103618" y="309077"/>
                    <a:pt x="2076878" y="480212"/>
                    <a:pt x="2076878" y="480212"/>
                  </a:cubicBezTo>
                  <a:cubicBezTo>
                    <a:pt x="2076878" y="480212"/>
                    <a:pt x="2183838" y="358545"/>
                    <a:pt x="2239991" y="381275"/>
                  </a:cubicBezTo>
                  <a:cubicBezTo>
                    <a:pt x="2294808" y="404003"/>
                    <a:pt x="2219936" y="536366"/>
                    <a:pt x="2219936" y="536366"/>
                  </a:cubicBezTo>
                  <a:cubicBezTo>
                    <a:pt x="2219936" y="536366"/>
                    <a:pt x="2313526" y="468179"/>
                    <a:pt x="2368343" y="516311"/>
                  </a:cubicBezTo>
                  <a:cubicBezTo>
                    <a:pt x="2423160" y="564443"/>
                    <a:pt x="2308178" y="607227"/>
                    <a:pt x="2308178" y="607227"/>
                  </a:cubicBezTo>
                  <a:cubicBezTo>
                    <a:pt x="2308178" y="607227"/>
                    <a:pt x="2456585" y="591183"/>
                    <a:pt x="2559533" y="748948"/>
                  </a:cubicBezTo>
                  <a:cubicBezTo>
                    <a:pt x="2662482" y="906714"/>
                    <a:pt x="2559533" y="1016347"/>
                    <a:pt x="2559533" y="1016347"/>
                  </a:cubicBezTo>
                  <a:lnTo>
                    <a:pt x="459114" y="1147373"/>
                  </a:lnTo>
                  <a:lnTo>
                    <a:pt x="3198" y="1024369"/>
                  </a:ln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7" name="Graphic 2">
              <a:extLst>
                <a:ext uri="{FF2B5EF4-FFF2-40B4-BE49-F238E27FC236}">
                  <a16:creationId xmlns:a16="http://schemas.microsoft.com/office/drawing/2014/main" id="{D935432F-D8FA-1318-C2BE-E4AA1D6F359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844102" y="1321501"/>
              <a:ext cx="1690853" cy="3938788"/>
              <a:chOff x="8844102" y="1321501"/>
              <a:chExt cx="1690853" cy="3938788"/>
            </a:xfrm>
          </p:grpSpPr>
          <p:grpSp>
            <p:nvGrpSpPr>
              <p:cNvPr id="18" name="Graphic 2">
                <a:extLst>
                  <a:ext uri="{FF2B5EF4-FFF2-40B4-BE49-F238E27FC236}">
                    <a16:creationId xmlns:a16="http://schemas.microsoft.com/office/drawing/2014/main" id="{3481D5B4-549D-60F0-DEF4-31CB9F9703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638277" y="1923149"/>
                <a:ext cx="896678" cy="3337140"/>
                <a:chOff x="9638277" y="1923149"/>
                <a:chExt cx="896678" cy="333714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DBD19BF1-94B5-AD8C-0A2E-45178EFB2A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83370" y="4184009"/>
                  <a:ext cx="189853" cy="1076281"/>
                </a:xfrm>
                <a:custGeom>
                  <a:avLst/>
                  <a:gdLst>
                    <a:gd name="connsiteX0" fmla="*/ 135037 w 189853"/>
                    <a:gd name="connsiteY0" fmla="*/ 0 h 1076281"/>
                    <a:gd name="connsiteX1" fmla="*/ 189854 w 189853"/>
                    <a:gd name="connsiteY1" fmla="*/ 1046867 h 1076281"/>
                    <a:gd name="connsiteX2" fmla="*/ 155092 w 189853"/>
                    <a:gd name="connsiteY2" fmla="*/ 1038846 h 1076281"/>
                    <a:gd name="connsiteX3" fmla="*/ 72198 w 189853"/>
                    <a:gd name="connsiteY3" fmla="*/ 1076281 h 1076281"/>
                    <a:gd name="connsiteX4" fmla="*/ 40110 w 189853"/>
                    <a:gd name="connsiteY4" fmla="*/ 1034834 h 1076281"/>
                    <a:gd name="connsiteX5" fmla="*/ 0 w 189853"/>
                    <a:gd name="connsiteY5" fmla="*/ 1028149 h 1076281"/>
                    <a:gd name="connsiteX6" fmla="*/ 66850 w 189853"/>
                    <a:gd name="connsiteY6" fmla="*/ 0 h 1076281"/>
                    <a:gd name="connsiteX7" fmla="*/ 135037 w 189853"/>
                    <a:gd name="connsiteY7" fmla="*/ 0 h 1076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853" h="1076281">
                      <a:moveTo>
                        <a:pt x="135037" y="0"/>
                      </a:moveTo>
                      <a:cubicBezTo>
                        <a:pt x="135037" y="0"/>
                        <a:pt x="56154" y="799523"/>
                        <a:pt x="189854" y="1046867"/>
                      </a:cubicBezTo>
                      <a:lnTo>
                        <a:pt x="155092" y="1038846"/>
                      </a:lnTo>
                      <a:lnTo>
                        <a:pt x="72198" y="1076281"/>
                      </a:lnTo>
                      <a:lnTo>
                        <a:pt x="40110" y="1034834"/>
                      </a:lnTo>
                      <a:lnTo>
                        <a:pt x="0" y="1028149"/>
                      </a:lnTo>
                      <a:cubicBezTo>
                        <a:pt x="0" y="1028149"/>
                        <a:pt x="105623" y="933223"/>
                        <a:pt x="66850" y="0"/>
                      </a:cubicBezTo>
                      <a:lnTo>
                        <a:pt x="135037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0317D5D8-057C-D975-8AA1-682723B33E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100563" y="4117159"/>
                  <a:ext cx="168924" cy="240659"/>
                </a:xfrm>
                <a:custGeom>
                  <a:avLst/>
                  <a:gdLst>
                    <a:gd name="connsiteX0" fmla="*/ 168924 w 168924"/>
                    <a:gd name="connsiteY0" fmla="*/ 0 h 240659"/>
                    <a:gd name="connsiteX1" fmla="*/ 5811 w 168924"/>
                    <a:gd name="connsiteY1" fmla="*/ 240659 h 240659"/>
                    <a:gd name="connsiteX2" fmla="*/ 8485 w 168924"/>
                    <a:gd name="connsiteY2" fmla="*/ 143059 h 240659"/>
                    <a:gd name="connsiteX3" fmla="*/ 168924 w 168924"/>
                    <a:gd name="connsiteY3" fmla="*/ 0 h 24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924" h="240659">
                      <a:moveTo>
                        <a:pt x="168924" y="0"/>
                      </a:moveTo>
                      <a:cubicBezTo>
                        <a:pt x="168924" y="0"/>
                        <a:pt x="9821" y="121667"/>
                        <a:pt x="5811" y="240659"/>
                      </a:cubicBezTo>
                      <a:cubicBezTo>
                        <a:pt x="5811" y="240659"/>
                        <a:pt x="-8896" y="193864"/>
                        <a:pt x="8485" y="143059"/>
                      </a:cubicBezTo>
                      <a:cubicBezTo>
                        <a:pt x="27202" y="93590"/>
                        <a:pt x="138173" y="12033"/>
                        <a:pt x="16892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A7DD9BD-312B-0060-B138-31A64D8704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00476" y="4117159"/>
                  <a:ext cx="165490" cy="303498"/>
                </a:xfrm>
                <a:custGeom>
                  <a:avLst/>
                  <a:gdLst>
                    <a:gd name="connsiteX0" fmla="*/ 0 w 165490"/>
                    <a:gd name="connsiteY0" fmla="*/ 0 h 303498"/>
                    <a:gd name="connsiteX1" fmla="*/ 157766 w 165490"/>
                    <a:gd name="connsiteY1" fmla="*/ 303498 h 303498"/>
                    <a:gd name="connsiteX2" fmla="*/ 157766 w 165490"/>
                    <a:gd name="connsiteY2" fmla="*/ 205897 h 303498"/>
                    <a:gd name="connsiteX3" fmla="*/ 0 w 165490"/>
                    <a:gd name="connsiteY3" fmla="*/ 0 h 303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90" h="303498">
                      <a:moveTo>
                        <a:pt x="0" y="0"/>
                      </a:moveTo>
                      <a:cubicBezTo>
                        <a:pt x="0" y="0"/>
                        <a:pt x="155092" y="183169"/>
                        <a:pt x="157766" y="303498"/>
                      </a:cubicBezTo>
                      <a:cubicBezTo>
                        <a:pt x="157766" y="303498"/>
                        <a:pt x="175147" y="263388"/>
                        <a:pt x="157766" y="205897"/>
                      </a:cubicBezTo>
                      <a:cubicBezTo>
                        <a:pt x="140385" y="149744"/>
                        <a:pt x="29414" y="24066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5F4C9D6-D7B9-2940-DB23-1BC770BDAE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483C46C-56E4-FB46-821C-B21FDFE8EB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  <a:gd name="connsiteX3" fmla="*/ 188665 w 896678"/>
                    <a:gd name="connsiteY3" fmla="*/ 1574981 h 2304980"/>
                    <a:gd name="connsiteX4" fmla="*/ 445368 w 896678"/>
                    <a:gd name="connsiteY4" fmla="*/ 81557 h 2304980"/>
                    <a:gd name="connsiteX5" fmla="*/ 834434 w 896678"/>
                    <a:gd name="connsiteY5" fmla="*/ 1609743 h 2304980"/>
                    <a:gd name="connsiteX6" fmla="*/ 188665 w 896678"/>
                    <a:gd name="connsiteY6" fmla="*/ 1574981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  <a:moveTo>
                        <a:pt x="188665" y="1574981"/>
                      </a:moveTo>
                      <a:cubicBezTo>
                        <a:pt x="53629" y="989377"/>
                        <a:pt x="445368" y="81557"/>
                        <a:pt x="445368" y="81557"/>
                      </a:cubicBezTo>
                      <a:cubicBezTo>
                        <a:pt x="845130" y="859688"/>
                        <a:pt x="895936" y="1328973"/>
                        <a:pt x="834434" y="1609743"/>
                      </a:cubicBezTo>
                      <a:cubicBezTo>
                        <a:pt x="703408" y="2208717"/>
                        <a:pt x="291614" y="2020200"/>
                        <a:pt x="188665" y="1574981"/>
                      </a:cubicBezTo>
                      <a:close/>
                    </a:path>
                  </a:pathLst>
                </a:custGeom>
                <a:solidFill>
                  <a:srgbClr val="3982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38646BB-F9DA-DFEF-3D91-30FA5F77DD5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844102" y="1321501"/>
                <a:ext cx="1058900" cy="3938788"/>
                <a:chOff x="8844102" y="1321501"/>
                <a:chExt cx="1058900" cy="3938788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3F76331-FCBA-413A-2629-6105BDF22C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252034" y="3988807"/>
                  <a:ext cx="224615" cy="1271482"/>
                </a:xfrm>
                <a:custGeom>
                  <a:avLst/>
                  <a:gdLst>
                    <a:gd name="connsiteX0" fmla="*/ 159103 w 224615"/>
                    <a:gd name="connsiteY0" fmla="*/ 1337 h 1271482"/>
                    <a:gd name="connsiteX1" fmla="*/ 224616 w 224615"/>
                    <a:gd name="connsiteY1" fmla="*/ 1236721 h 1271482"/>
                    <a:gd name="connsiteX2" fmla="*/ 184506 w 224615"/>
                    <a:gd name="connsiteY2" fmla="*/ 1227362 h 1271482"/>
                    <a:gd name="connsiteX3" fmla="*/ 86905 w 224615"/>
                    <a:gd name="connsiteY3" fmla="*/ 1271483 h 1271482"/>
                    <a:gd name="connsiteX4" fmla="*/ 48132 w 224615"/>
                    <a:gd name="connsiteY4" fmla="*/ 1222014 h 1271482"/>
                    <a:gd name="connsiteX5" fmla="*/ 0 w 224615"/>
                    <a:gd name="connsiteY5" fmla="*/ 1213992 h 1271482"/>
                    <a:gd name="connsiteX6" fmla="*/ 78883 w 224615"/>
                    <a:gd name="connsiteY6" fmla="*/ 0 h 1271482"/>
                    <a:gd name="connsiteX7" fmla="*/ 159103 w 224615"/>
                    <a:gd name="connsiteY7" fmla="*/ 0 h 127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4615" h="1271482">
                      <a:moveTo>
                        <a:pt x="159103" y="1337"/>
                      </a:moveTo>
                      <a:cubicBezTo>
                        <a:pt x="159103" y="1337"/>
                        <a:pt x="66850" y="945256"/>
                        <a:pt x="224616" y="1236721"/>
                      </a:cubicBezTo>
                      <a:lnTo>
                        <a:pt x="184506" y="1227362"/>
                      </a:lnTo>
                      <a:lnTo>
                        <a:pt x="86905" y="1271483"/>
                      </a:lnTo>
                      <a:lnTo>
                        <a:pt x="48132" y="1222014"/>
                      </a:lnTo>
                      <a:lnTo>
                        <a:pt x="0" y="1213992"/>
                      </a:lnTo>
                      <a:cubicBezTo>
                        <a:pt x="0" y="1213992"/>
                        <a:pt x="124341" y="1101684"/>
                        <a:pt x="78883" y="0"/>
                      </a:cubicBezTo>
                      <a:lnTo>
                        <a:pt x="159103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5B363676-858D-846A-020C-CA3223E97B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389893" y="3911262"/>
                  <a:ext cx="199063" cy="283442"/>
                </a:xfrm>
                <a:custGeom>
                  <a:avLst/>
                  <a:gdLst>
                    <a:gd name="connsiteX0" fmla="*/ 199064 w 199063"/>
                    <a:gd name="connsiteY0" fmla="*/ 0 h 283442"/>
                    <a:gd name="connsiteX1" fmla="*/ 5199 w 199063"/>
                    <a:gd name="connsiteY1" fmla="*/ 283443 h 283442"/>
                    <a:gd name="connsiteX2" fmla="*/ 10548 w 199063"/>
                    <a:gd name="connsiteY2" fmla="*/ 168462 h 283442"/>
                    <a:gd name="connsiteX3" fmla="*/ 199064 w 199063"/>
                    <a:gd name="connsiteY3" fmla="*/ 0 h 283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063" h="283442">
                      <a:moveTo>
                        <a:pt x="199064" y="0"/>
                      </a:moveTo>
                      <a:cubicBezTo>
                        <a:pt x="199064" y="0"/>
                        <a:pt x="9210" y="143058"/>
                        <a:pt x="5199" y="283443"/>
                      </a:cubicBezTo>
                      <a:cubicBezTo>
                        <a:pt x="5199" y="283443"/>
                        <a:pt x="-9507" y="228626"/>
                        <a:pt x="10548" y="168462"/>
                      </a:cubicBezTo>
                      <a:cubicBezTo>
                        <a:pt x="30603" y="109633"/>
                        <a:pt x="162965" y="13370"/>
                        <a:pt x="19906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2144C644-DEA8-F933-61DF-6CE358B788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53096" y="3911262"/>
                  <a:ext cx="196092" cy="358314"/>
                </a:xfrm>
                <a:custGeom>
                  <a:avLst/>
                  <a:gdLst>
                    <a:gd name="connsiteX0" fmla="*/ 0 w 196092"/>
                    <a:gd name="connsiteY0" fmla="*/ 0 h 358314"/>
                    <a:gd name="connsiteX1" fmla="*/ 187179 w 196092"/>
                    <a:gd name="connsiteY1" fmla="*/ 358315 h 358314"/>
                    <a:gd name="connsiteX2" fmla="*/ 187179 w 196092"/>
                    <a:gd name="connsiteY2" fmla="*/ 243333 h 358314"/>
                    <a:gd name="connsiteX3" fmla="*/ 0 w 196092"/>
                    <a:gd name="connsiteY3" fmla="*/ 0 h 35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092" h="358314">
                      <a:moveTo>
                        <a:pt x="0" y="0"/>
                      </a:moveTo>
                      <a:cubicBezTo>
                        <a:pt x="0" y="0"/>
                        <a:pt x="183169" y="216593"/>
                        <a:pt x="187179" y="358315"/>
                      </a:cubicBezTo>
                      <a:cubicBezTo>
                        <a:pt x="187179" y="358315"/>
                        <a:pt x="207234" y="311520"/>
                        <a:pt x="187179" y="243333"/>
                      </a:cubicBezTo>
                      <a:cubicBezTo>
                        <a:pt x="165787" y="176483"/>
                        <a:pt x="36099" y="28077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350762B5-7BFB-D5AD-8E16-5C554D7AAB9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</a:path>
                  </a:pathLst>
                </a:custGeom>
                <a:solidFill>
                  <a:srgbClr val="67A3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7FF43972-8FB0-9E64-D4AC-0C7FE9F3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  <a:gd name="connsiteX3" fmla="*/ 222090 w 1058900"/>
                    <a:gd name="connsiteY3" fmla="*/ 1858424 h 2720785"/>
                    <a:gd name="connsiteX4" fmla="*/ 525588 w 1058900"/>
                    <a:gd name="connsiteY4" fmla="*/ 94927 h 2720785"/>
                    <a:gd name="connsiteX5" fmla="*/ 985514 w 1058900"/>
                    <a:gd name="connsiteY5" fmla="*/ 1898534 h 2720785"/>
                    <a:gd name="connsiteX6" fmla="*/ 222090 w 1058900"/>
                    <a:gd name="connsiteY6" fmla="*/ 1858424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  <a:moveTo>
                        <a:pt x="222090" y="1858424"/>
                      </a:moveTo>
                      <a:cubicBezTo>
                        <a:pt x="61650" y="1167197"/>
                        <a:pt x="525588" y="94927"/>
                        <a:pt x="525588" y="94927"/>
                      </a:cubicBezTo>
                      <a:cubicBezTo>
                        <a:pt x="997547" y="1013443"/>
                        <a:pt x="1057712" y="1566959"/>
                        <a:pt x="985514" y="1898534"/>
                      </a:cubicBezTo>
                      <a:cubicBezTo>
                        <a:pt x="830423" y="2605804"/>
                        <a:pt x="343756" y="2383863"/>
                        <a:pt x="222090" y="1858424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2DC5D19-007C-F8B0-3788-5DD6F47F37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8032" y="4413636"/>
              <a:ext cx="3029342" cy="890774"/>
            </a:xfrm>
            <a:custGeom>
              <a:avLst/>
              <a:gdLst>
                <a:gd name="connsiteX0" fmla="*/ 33178 w 2511303"/>
                <a:gd name="connsiteY0" fmla="*/ 660783 h 754372"/>
                <a:gd name="connsiteX1" fmla="*/ 46548 w 2511303"/>
                <a:gd name="connsiteY1" fmla="*/ 420123 h 754372"/>
                <a:gd name="connsiteX2" fmla="*/ 272500 w 2511303"/>
                <a:gd name="connsiteY2" fmla="*/ 371992 h 754372"/>
                <a:gd name="connsiteX3" fmla="*/ 300577 w 2511303"/>
                <a:gd name="connsiteY3" fmla="*/ 282413 h 754372"/>
                <a:gd name="connsiteX4" fmla="*/ 431603 w 2511303"/>
                <a:gd name="connsiteY4" fmla="*/ 289098 h 754372"/>
                <a:gd name="connsiteX5" fmla="*/ 506475 w 2511303"/>
                <a:gd name="connsiteY5" fmla="*/ 28384 h 754372"/>
                <a:gd name="connsiteX6" fmla="*/ 767189 w 2511303"/>
                <a:gd name="connsiteY6" fmla="*/ 89886 h 754372"/>
                <a:gd name="connsiteX7" fmla="*/ 863453 w 2511303"/>
                <a:gd name="connsiteY7" fmla="*/ 6992 h 754372"/>
                <a:gd name="connsiteX8" fmla="*/ 946346 w 2511303"/>
                <a:gd name="connsiteY8" fmla="*/ 186149 h 754372"/>
                <a:gd name="connsiteX9" fmla="*/ 1193691 w 2511303"/>
                <a:gd name="connsiteY9" fmla="*/ 76516 h 754372"/>
                <a:gd name="connsiteX10" fmla="*/ 1364826 w 2511303"/>
                <a:gd name="connsiteY10" fmla="*/ 398732 h 754372"/>
                <a:gd name="connsiteX11" fmla="*/ 1715119 w 2511303"/>
                <a:gd name="connsiteY11" fmla="*/ 151388 h 754372"/>
                <a:gd name="connsiteX12" fmla="*/ 1914331 w 2511303"/>
                <a:gd name="connsiteY12" fmla="*/ 412102 h 754372"/>
                <a:gd name="connsiteX13" fmla="*/ 2058726 w 2511303"/>
                <a:gd name="connsiteY13" fmla="*/ 370655 h 754372"/>
                <a:gd name="connsiteX14" fmla="*/ 2010595 w 2511303"/>
                <a:gd name="connsiteY14" fmla="*/ 563182 h 754372"/>
                <a:gd name="connsiteX15" fmla="*/ 2223177 w 2511303"/>
                <a:gd name="connsiteY15" fmla="*/ 535105 h 754372"/>
                <a:gd name="connsiteX16" fmla="*/ 2395649 w 2511303"/>
                <a:gd name="connsiteY16" fmla="*/ 675490 h 754372"/>
                <a:gd name="connsiteX17" fmla="*/ 2495924 w 2511303"/>
                <a:gd name="connsiteY17" fmla="*/ 651424 h 754372"/>
                <a:gd name="connsiteX18" fmla="*/ 2463836 w 2511303"/>
                <a:gd name="connsiteY18" fmla="*/ 754372 h 754372"/>
                <a:gd name="connsiteX19" fmla="*/ 33178 w 2511303"/>
                <a:gd name="connsiteY19" fmla="*/ 660783 h 7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11303" h="754372">
                  <a:moveTo>
                    <a:pt x="33178" y="660783"/>
                  </a:moveTo>
                  <a:cubicBezTo>
                    <a:pt x="33178" y="660783"/>
                    <a:pt x="-49715" y="537779"/>
                    <a:pt x="46548" y="420123"/>
                  </a:cubicBezTo>
                  <a:cubicBezTo>
                    <a:pt x="142812" y="303805"/>
                    <a:pt x="272500" y="371992"/>
                    <a:pt x="272500" y="371992"/>
                  </a:cubicBezTo>
                  <a:cubicBezTo>
                    <a:pt x="272500" y="371992"/>
                    <a:pt x="252445" y="317175"/>
                    <a:pt x="300577" y="282413"/>
                  </a:cubicBezTo>
                  <a:cubicBezTo>
                    <a:pt x="348709" y="247651"/>
                    <a:pt x="431603" y="289098"/>
                    <a:pt x="431603" y="289098"/>
                  </a:cubicBezTo>
                  <a:cubicBezTo>
                    <a:pt x="431603" y="289098"/>
                    <a:pt x="356731" y="117963"/>
                    <a:pt x="506475" y="28384"/>
                  </a:cubicBezTo>
                  <a:cubicBezTo>
                    <a:pt x="657555" y="-61195"/>
                    <a:pt x="767189" y="89886"/>
                    <a:pt x="767189" y="89886"/>
                  </a:cubicBezTo>
                  <a:cubicBezTo>
                    <a:pt x="767189" y="89886"/>
                    <a:pt x="780559" y="6992"/>
                    <a:pt x="863453" y="6992"/>
                  </a:cubicBezTo>
                  <a:cubicBezTo>
                    <a:pt x="946346" y="6992"/>
                    <a:pt x="946346" y="186149"/>
                    <a:pt x="946346" y="186149"/>
                  </a:cubicBezTo>
                  <a:cubicBezTo>
                    <a:pt x="946346" y="186149"/>
                    <a:pt x="1035925" y="48439"/>
                    <a:pt x="1193691" y="76516"/>
                  </a:cubicBezTo>
                  <a:cubicBezTo>
                    <a:pt x="1351456" y="104593"/>
                    <a:pt x="1364826" y="398732"/>
                    <a:pt x="1364826" y="398732"/>
                  </a:cubicBezTo>
                  <a:cubicBezTo>
                    <a:pt x="1364826" y="398732"/>
                    <a:pt x="1505210" y="125984"/>
                    <a:pt x="1715119" y="151388"/>
                  </a:cubicBezTo>
                  <a:cubicBezTo>
                    <a:pt x="1925026" y="178128"/>
                    <a:pt x="1914331" y="412102"/>
                    <a:pt x="1914331" y="412102"/>
                  </a:cubicBezTo>
                  <a:cubicBezTo>
                    <a:pt x="1914331" y="412102"/>
                    <a:pt x="1975833" y="322523"/>
                    <a:pt x="2058726" y="370655"/>
                  </a:cubicBezTo>
                  <a:cubicBezTo>
                    <a:pt x="2141620" y="418787"/>
                    <a:pt x="2010595" y="563182"/>
                    <a:pt x="2010595" y="563182"/>
                  </a:cubicBezTo>
                  <a:cubicBezTo>
                    <a:pt x="2010595" y="563182"/>
                    <a:pt x="2085466" y="488310"/>
                    <a:pt x="2223177" y="535105"/>
                  </a:cubicBezTo>
                  <a:cubicBezTo>
                    <a:pt x="2360888" y="583237"/>
                    <a:pt x="2395649" y="675490"/>
                    <a:pt x="2395649" y="675490"/>
                  </a:cubicBezTo>
                  <a:cubicBezTo>
                    <a:pt x="2395649" y="675490"/>
                    <a:pt x="2447792" y="631369"/>
                    <a:pt x="2495924" y="651424"/>
                  </a:cubicBezTo>
                  <a:cubicBezTo>
                    <a:pt x="2544056" y="671479"/>
                    <a:pt x="2463836" y="754372"/>
                    <a:pt x="2463836" y="754372"/>
                  </a:cubicBezTo>
                  <a:lnTo>
                    <a:pt x="33178" y="660783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2CAA1C5-02C4-02B9-1ED3-72CC41BEF2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400621" y="5173385"/>
              <a:ext cx="12211621" cy="1780598"/>
            </a:xfrm>
            <a:custGeom>
              <a:avLst/>
              <a:gdLst>
                <a:gd name="connsiteX0" fmla="*/ 0 w 10695963"/>
                <a:gd name="connsiteY0" fmla="*/ 0 h 1679266"/>
                <a:gd name="connsiteX1" fmla="*/ 10695963 w 10695963"/>
                <a:gd name="connsiteY1" fmla="*/ 0 h 1679266"/>
                <a:gd name="connsiteX2" fmla="*/ 10695963 w 10695963"/>
                <a:gd name="connsiteY2" fmla="*/ 1679266 h 1679266"/>
                <a:gd name="connsiteX3" fmla="*/ 0 w 10695963"/>
                <a:gd name="connsiteY3" fmla="*/ 1679266 h 167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1679266">
                  <a:moveTo>
                    <a:pt x="0" y="0"/>
                  </a:moveTo>
                  <a:lnTo>
                    <a:pt x="10695963" y="0"/>
                  </a:lnTo>
                  <a:lnTo>
                    <a:pt x="10695963" y="1679266"/>
                  </a:lnTo>
                  <a:lnTo>
                    <a:pt x="0" y="1679266"/>
                  </a:lnTo>
                  <a:close/>
                </a:path>
              </a:pathLst>
            </a:custGeom>
            <a:solidFill>
              <a:srgbClr val="83A517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D9F49-EF3C-3F2D-EF17-D7FC487546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5117" y="5603898"/>
              <a:ext cx="2925345" cy="116318"/>
            </a:xfrm>
            <a:custGeom>
              <a:avLst/>
              <a:gdLst>
                <a:gd name="connsiteX0" fmla="*/ 2925346 w 2925345"/>
                <a:gd name="connsiteY0" fmla="*/ 57491 h 116318"/>
                <a:gd name="connsiteX1" fmla="*/ 1462673 w 2925345"/>
                <a:gd name="connsiteY1" fmla="*/ 116318 h 116318"/>
                <a:gd name="connsiteX2" fmla="*/ 0 w 2925345"/>
                <a:gd name="connsiteY2" fmla="*/ 57491 h 116318"/>
                <a:gd name="connsiteX3" fmla="*/ 1462673 w 2925345"/>
                <a:gd name="connsiteY3" fmla="*/ 0 h 116318"/>
                <a:gd name="connsiteX4" fmla="*/ 2925346 w 292534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5345" h="116318">
                  <a:moveTo>
                    <a:pt x="2925346" y="57491"/>
                  </a:moveTo>
                  <a:cubicBezTo>
                    <a:pt x="2925346" y="57491"/>
                    <a:pt x="2270218" y="116318"/>
                    <a:pt x="1462673" y="116318"/>
                  </a:cubicBezTo>
                  <a:cubicBezTo>
                    <a:pt x="655128" y="116318"/>
                    <a:pt x="0" y="57491"/>
                    <a:pt x="0" y="57491"/>
                  </a:cubicBezTo>
                  <a:cubicBezTo>
                    <a:pt x="0" y="57491"/>
                    <a:pt x="655128" y="0"/>
                    <a:pt x="1462673" y="0"/>
                  </a:cubicBezTo>
                  <a:cubicBezTo>
                    <a:pt x="2270218" y="0"/>
                    <a:pt x="2925346" y="57491"/>
                    <a:pt x="2925346" y="57491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34758D4-6287-0BC7-839F-89D26AB7F7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098" y="5598550"/>
              <a:ext cx="7786661" cy="783479"/>
            </a:xfrm>
            <a:custGeom>
              <a:avLst/>
              <a:gdLst>
                <a:gd name="connsiteX0" fmla="*/ 7786662 w 7786661"/>
                <a:gd name="connsiteY0" fmla="*/ 391740 h 783479"/>
                <a:gd name="connsiteX1" fmla="*/ 3893331 w 7786661"/>
                <a:gd name="connsiteY1" fmla="*/ 783479 h 783479"/>
                <a:gd name="connsiteX2" fmla="*/ 0 w 7786661"/>
                <a:gd name="connsiteY2" fmla="*/ 391740 h 783479"/>
                <a:gd name="connsiteX3" fmla="*/ 3893331 w 7786661"/>
                <a:gd name="connsiteY3" fmla="*/ 0 h 783479"/>
                <a:gd name="connsiteX4" fmla="*/ 7786662 w 7786661"/>
                <a:gd name="connsiteY4" fmla="*/ 391740 h 78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6661" h="783479">
                  <a:moveTo>
                    <a:pt x="7786662" y="391740"/>
                  </a:moveTo>
                  <a:cubicBezTo>
                    <a:pt x="7786662" y="391740"/>
                    <a:pt x="6043219" y="783479"/>
                    <a:pt x="3893331" y="783479"/>
                  </a:cubicBezTo>
                  <a:cubicBezTo>
                    <a:pt x="1743442" y="783479"/>
                    <a:pt x="0" y="391740"/>
                    <a:pt x="0" y="391740"/>
                  </a:cubicBezTo>
                  <a:cubicBezTo>
                    <a:pt x="0" y="391740"/>
                    <a:pt x="1743442" y="0"/>
                    <a:pt x="3893331" y="0"/>
                  </a:cubicBezTo>
                  <a:cubicBezTo>
                    <a:pt x="6043219" y="0"/>
                    <a:pt x="7786662" y="391740"/>
                    <a:pt x="7786662" y="391740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D1284D-1570-4BC6-B56F-345E2194EC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2696" y="6236297"/>
              <a:ext cx="2026884" cy="116318"/>
            </a:xfrm>
            <a:custGeom>
              <a:avLst/>
              <a:gdLst>
                <a:gd name="connsiteX0" fmla="*/ 2026885 w 2026884"/>
                <a:gd name="connsiteY0" fmla="*/ 57491 h 116318"/>
                <a:gd name="connsiteX1" fmla="*/ 1013442 w 2026884"/>
                <a:gd name="connsiteY1" fmla="*/ 116319 h 116318"/>
                <a:gd name="connsiteX2" fmla="*/ 0 w 2026884"/>
                <a:gd name="connsiteY2" fmla="*/ 57491 h 116318"/>
                <a:gd name="connsiteX3" fmla="*/ 1013442 w 2026884"/>
                <a:gd name="connsiteY3" fmla="*/ 0 h 116318"/>
                <a:gd name="connsiteX4" fmla="*/ 2026885 w 2026884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4" h="116318">
                  <a:moveTo>
                    <a:pt x="2026885" y="57491"/>
                  </a:moveTo>
                  <a:cubicBezTo>
                    <a:pt x="2026885" y="57491"/>
                    <a:pt x="1573644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4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308447E-AF60-3F45-A05C-9904284701D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3138" y="5935473"/>
              <a:ext cx="2026885" cy="116318"/>
            </a:xfrm>
            <a:custGeom>
              <a:avLst/>
              <a:gdLst>
                <a:gd name="connsiteX0" fmla="*/ 2026885 w 2026885"/>
                <a:gd name="connsiteY0" fmla="*/ 57491 h 116318"/>
                <a:gd name="connsiteX1" fmla="*/ 1013442 w 2026885"/>
                <a:gd name="connsiteY1" fmla="*/ 116319 h 116318"/>
                <a:gd name="connsiteX2" fmla="*/ 0 w 2026885"/>
                <a:gd name="connsiteY2" fmla="*/ 57491 h 116318"/>
                <a:gd name="connsiteX3" fmla="*/ 1013442 w 2026885"/>
                <a:gd name="connsiteY3" fmla="*/ 0 h 116318"/>
                <a:gd name="connsiteX4" fmla="*/ 2026885 w 202688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5" h="116318">
                  <a:moveTo>
                    <a:pt x="2026885" y="57491"/>
                  </a:moveTo>
                  <a:cubicBezTo>
                    <a:pt x="2026885" y="57491"/>
                    <a:pt x="1573643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3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7C77895-DB67-3E2C-15F7-6403898206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69327" y="5704173"/>
              <a:ext cx="1526848" cy="96263"/>
            </a:xfrm>
            <a:custGeom>
              <a:avLst/>
              <a:gdLst>
                <a:gd name="connsiteX0" fmla="*/ 1526849 w 1526848"/>
                <a:gd name="connsiteY0" fmla="*/ 48132 h 96263"/>
                <a:gd name="connsiteX1" fmla="*/ 763424 w 1526848"/>
                <a:gd name="connsiteY1" fmla="*/ 96263 h 96263"/>
                <a:gd name="connsiteX2" fmla="*/ 0 w 1526848"/>
                <a:gd name="connsiteY2" fmla="*/ 48132 h 96263"/>
                <a:gd name="connsiteX3" fmla="*/ 763424 w 1526848"/>
                <a:gd name="connsiteY3" fmla="*/ 0 h 96263"/>
                <a:gd name="connsiteX4" fmla="*/ 1526849 w 1526848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48" h="96263">
                  <a:moveTo>
                    <a:pt x="1526849" y="48132"/>
                  </a:moveTo>
                  <a:cubicBezTo>
                    <a:pt x="1526849" y="48132"/>
                    <a:pt x="1184578" y="96263"/>
                    <a:pt x="763424" y="96263"/>
                  </a:cubicBezTo>
                  <a:cubicBezTo>
                    <a:pt x="342271" y="96263"/>
                    <a:pt x="0" y="48132"/>
                    <a:pt x="0" y="48132"/>
                  </a:cubicBezTo>
                  <a:cubicBezTo>
                    <a:pt x="0" y="48132"/>
                    <a:pt x="342271" y="0"/>
                    <a:pt x="763424" y="0"/>
                  </a:cubicBezTo>
                  <a:cubicBezTo>
                    <a:pt x="1185915" y="0"/>
                    <a:pt x="1526849" y="48132"/>
                    <a:pt x="1526849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3A7FC1F-0999-3582-5846-46936DE82F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8995" y="5704173"/>
              <a:ext cx="1462673" cy="96263"/>
            </a:xfrm>
            <a:custGeom>
              <a:avLst/>
              <a:gdLst>
                <a:gd name="connsiteX0" fmla="*/ 1462673 w 1462673"/>
                <a:gd name="connsiteY0" fmla="*/ 48132 h 96263"/>
                <a:gd name="connsiteX1" fmla="*/ 731337 w 1462673"/>
                <a:gd name="connsiteY1" fmla="*/ 96263 h 96263"/>
                <a:gd name="connsiteX2" fmla="*/ 0 w 1462673"/>
                <a:gd name="connsiteY2" fmla="*/ 48132 h 96263"/>
                <a:gd name="connsiteX3" fmla="*/ 731337 w 1462673"/>
                <a:gd name="connsiteY3" fmla="*/ 0 h 96263"/>
                <a:gd name="connsiteX4" fmla="*/ 1462673 w 1462673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673" h="96263">
                  <a:moveTo>
                    <a:pt x="1462673" y="48132"/>
                  </a:moveTo>
                  <a:cubicBezTo>
                    <a:pt x="1462673" y="48132"/>
                    <a:pt x="1135109" y="96263"/>
                    <a:pt x="731337" y="96263"/>
                  </a:cubicBezTo>
                  <a:cubicBezTo>
                    <a:pt x="327564" y="96263"/>
                    <a:pt x="0" y="48132"/>
                    <a:pt x="0" y="48132"/>
                  </a:cubicBezTo>
                  <a:cubicBezTo>
                    <a:pt x="0" y="48132"/>
                    <a:pt x="327564" y="0"/>
                    <a:pt x="731337" y="0"/>
                  </a:cubicBezTo>
                  <a:cubicBezTo>
                    <a:pt x="1135109" y="0"/>
                    <a:pt x="1462673" y="48132"/>
                    <a:pt x="1462673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CCF14CC-C729-A0FB-8A13-EE258655B7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75717" y="5156004"/>
              <a:ext cx="3021609" cy="526776"/>
            </a:xfrm>
            <a:custGeom>
              <a:avLst/>
              <a:gdLst>
                <a:gd name="connsiteX0" fmla="*/ 3021610 w 3021609"/>
                <a:gd name="connsiteY0" fmla="*/ 526776 h 526776"/>
                <a:gd name="connsiteX1" fmla="*/ 0 w 3021609"/>
                <a:gd name="connsiteY1" fmla="*/ 0 h 526776"/>
                <a:gd name="connsiteX2" fmla="*/ 3021610 w 3021609"/>
                <a:gd name="connsiteY2" fmla="*/ 0 h 526776"/>
                <a:gd name="connsiteX3" fmla="*/ 3021610 w 3021609"/>
                <a:gd name="connsiteY3" fmla="*/ 526776 h 52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1609" h="526776">
                  <a:moveTo>
                    <a:pt x="3021610" y="526776"/>
                  </a:moveTo>
                  <a:cubicBezTo>
                    <a:pt x="3021610" y="526776"/>
                    <a:pt x="2473442" y="196538"/>
                    <a:pt x="0" y="0"/>
                  </a:cubicBezTo>
                  <a:lnTo>
                    <a:pt x="3021610" y="0"/>
                  </a:lnTo>
                  <a:lnTo>
                    <a:pt x="3021610" y="526776"/>
                  </a:ln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262D071-BDCC-0825-B1B9-01726676BCB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2644" y="6375344"/>
              <a:ext cx="1906555" cy="98937"/>
            </a:xfrm>
            <a:custGeom>
              <a:avLst/>
              <a:gdLst>
                <a:gd name="connsiteX0" fmla="*/ 1906556 w 1906555"/>
                <a:gd name="connsiteY0" fmla="*/ 49469 h 98937"/>
                <a:gd name="connsiteX1" fmla="*/ 953278 w 1906555"/>
                <a:gd name="connsiteY1" fmla="*/ 98938 h 98937"/>
                <a:gd name="connsiteX2" fmla="*/ 0 w 1906555"/>
                <a:gd name="connsiteY2" fmla="*/ 49469 h 98937"/>
                <a:gd name="connsiteX3" fmla="*/ 953278 w 1906555"/>
                <a:gd name="connsiteY3" fmla="*/ 0 h 98937"/>
                <a:gd name="connsiteX4" fmla="*/ 1906556 w 1906555"/>
                <a:gd name="connsiteY4" fmla="*/ 49469 h 9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98937">
                  <a:moveTo>
                    <a:pt x="1906556" y="49469"/>
                  </a:moveTo>
                  <a:cubicBezTo>
                    <a:pt x="1906556" y="49469"/>
                    <a:pt x="1480054" y="98938"/>
                    <a:pt x="953278" y="98938"/>
                  </a:cubicBezTo>
                  <a:cubicBezTo>
                    <a:pt x="426501" y="98938"/>
                    <a:pt x="0" y="49469"/>
                    <a:pt x="0" y="49469"/>
                  </a:cubicBezTo>
                  <a:cubicBezTo>
                    <a:pt x="0" y="49469"/>
                    <a:pt x="426501" y="0"/>
                    <a:pt x="953278" y="0"/>
                  </a:cubicBezTo>
                  <a:cubicBezTo>
                    <a:pt x="1480054" y="0"/>
                    <a:pt x="1906556" y="49469"/>
                    <a:pt x="1906556" y="49469"/>
                  </a:cubicBezTo>
                  <a:close/>
                </a:path>
              </a:pathLst>
            </a:custGeom>
            <a:solidFill>
              <a:srgbClr val="168099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568B0C-3B0C-08EE-C047-F0E7898BF8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59672" y="6253677"/>
              <a:ext cx="1906555" cy="69523"/>
            </a:xfrm>
            <a:custGeom>
              <a:avLst/>
              <a:gdLst>
                <a:gd name="connsiteX0" fmla="*/ 1906555 w 1906555"/>
                <a:gd name="connsiteY0" fmla="*/ 34762 h 69523"/>
                <a:gd name="connsiteX1" fmla="*/ 953278 w 1906555"/>
                <a:gd name="connsiteY1" fmla="*/ 69524 h 69523"/>
                <a:gd name="connsiteX2" fmla="*/ 0 w 1906555"/>
                <a:gd name="connsiteY2" fmla="*/ 34762 h 69523"/>
                <a:gd name="connsiteX3" fmla="*/ 953278 w 1906555"/>
                <a:gd name="connsiteY3" fmla="*/ 0 h 69523"/>
                <a:gd name="connsiteX4" fmla="*/ 1906555 w 1906555"/>
                <a:gd name="connsiteY4" fmla="*/ 34762 h 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69523">
                  <a:moveTo>
                    <a:pt x="1906555" y="34762"/>
                  </a:moveTo>
                  <a:cubicBezTo>
                    <a:pt x="1906555" y="34762"/>
                    <a:pt x="1480054" y="69524"/>
                    <a:pt x="953278" y="69524"/>
                  </a:cubicBezTo>
                  <a:cubicBezTo>
                    <a:pt x="426502" y="69524"/>
                    <a:pt x="0" y="34762"/>
                    <a:pt x="0" y="34762"/>
                  </a:cubicBezTo>
                  <a:cubicBezTo>
                    <a:pt x="0" y="34762"/>
                    <a:pt x="426502" y="0"/>
                    <a:pt x="953278" y="0"/>
                  </a:cubicBezTo>
                  <a:cubicBezTo>
                    <a:pt x="1480054" y="0"/>
                    <a:pt x="1906555" y="34762"/>
                    <a:pt x="1906555" y="34762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1" name="Graphic 2">
              <a:extLst>
                <a:ext uri="{FF2B5EF4-FFF2-40B4-BE49-F238E27FC236}">
                  <a16:creationId xmlns:a16="http://schemas.microsoft.com/office/drawing/2014/main" id="{BA43B33B-CD89-72C6-0687-67EF907A93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228600" y="370897"/>
              <a:ext cx="3582875" cy="5301929"/>
              <a:chOff x="-228600" y="370897"/>
              <a:chExt cx="3582875" cy="5301929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5CD5CE8-92E2-D482-3CCE-0A7E1202644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2333" y="2256827"/>
                <a:ext cx="2797835" cy="901705"/>
              </a:xfrm>
              <a:custGeom>
                <a:avLst/>
                <a:gdLst>
                  <a:gd name="connsiteX0" fmla="*/ 0 w 2797835"/>
                  <a:gd name="connsiteY0" fmla="*/ 238556 h 901705"/>
                  <a:gd name="connsiteX1" fmla="*/ 187179 w 2797835"/>
                  <a:gd name="connsiteY1" fmla="*/ 495259 h 901705"/>
                  <a:gd name="connsiteX2" fmla="*/ 228626 w 2797835"/>
                  <a:gd name="connsiteY2" fmla="*/ 501944 h 901705"/>
                  <a:gd name="connsiteX3" fmla="*/ 302161 w 2797835"/>
                  <a:gd name="connsiteY3" fmla="*/ 566120 h 901705"/>
                  <a:gd name="connsiteX4" fmla="*/ 346282 w 2797835"/>
                  <a:gd name="connsiteY4" fmla="*/ 548739 h 901705"/>
                  <a:gd name="connsiteX5" fmla="*/ 498699 w 2797835"/>
                  <a:gd name="connsiteY5" fmla="*/ 714526 h 901705"/>
                  <a:gd name="connsiteX6" fmla="*/ 578919 w 2797835"/>
                  <a:gd name="connsiteY6" fmla="*/ 679764 h 901705"/>
                  <a:gd name="connsiteX7" fmla="*/ 850329 w 2797835"/>
                  <a:gd name="connsiteY7" fmla="*/ 824160 h 901705"/>
                  <a:gd name="connsiteX8" fmla="*/ 946593 w 2797835"/>
                  <a:gd name="connsiteY8" fmla="*/ 800094 h 901705"/>
                  <a:gd name="connsiteX9" fmla="*/ 1080292 w 2797835"/>
                  <a:gd name="connsiteY9" fmla="*/ 804105 h 901705"/>
                  <a:gd name="connsiteX10" fmla="*/ 1332984 w 2797835"/>
                  <a:gd name="connsiteY10" fmla="*/ 901706 h 901705"/>
                  <a:gd name="connsiteX11" fmla="*/ 1699321 w 2797835"/>
                  <a:gd name="connsiteY11" fmla="*/ 737255 h 901705"/>
                  <a:gd name="connsiteX12" fmla="*/ 1891849 w 2797835"/>
                  <a:gd name="connsiteY12" fmla="*/ 698482 h 901705"/>
                  <a:gd name="connsiteX13" fmla="*/ 2236793 w 2797835"/>
                  <a:gd name="connsiteY13" fmla="*/ 317439 h 901705"/>
                  <a:gd name="connsiteX14" fmla="*/ 2796994 w 2797835"/>
                  <a:gd name="connsiteY14" fmla="*/ 8593 h 901705"/>
                  <a:gd name="connsiteX15" fmla="*/ 2617837 w 2797835"/>
                  <a:gd name="connsiteY15" fmla="*/ 50040 h 901705"/>
                  <a:gd name="connsiteX16" fmla="*/ 2262196 w 2797835"/>
                  <a:gd name="connsiteY16" fmla="*/ 74105 h 901705"/>
                  <a:gd name="connsiteX17" fmla="*/ 721978 w 2797835"/>
                  <a:gd name="connsiteY17" fmla="*/ 213153 h 901705"/>
                  <a:gd name="connsiteX18" fmla="*/ 197875 w 2797835"/>
                  <a:gd name="connsiteY18" fmla="*/ 190424 h 901705"/>
                  <a:gd name="connsiteX19" fmla="*/ 176483 w 2797835"/>
                  <a:gd name="connsiteY19" fmla="*/ 189087 h 901705"/>
                  <a:gd name="connsiteX20" fmla="*/ 0 w 2797835"/>
                  <a:gd name="connsiteY20" fmla="*/ 238556 h 90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97835" h="901705">
                    <a:moveTo>
                      <a:pt x="0" y="238556"/>
                    </a:moveTo>
                    <a:cubicBezTo>
                      <a:pt x="9359" y="407017"/>
                      <a:pt x="114982" y="495259"/>
                      <a:pt x="187179" y="495259"/>
                    </a:cubicBezTo>
                    <a:cubicBezTo>
                      <a:pt x="240659" y="495259"/>
                      <a:pt x="228626" y="468519"/>
                      <a:pt x="228626" y="501944"/>
                    </a:cubicBezTo>
                    <a:cubicBezTo>
                      <a:pt x="228626" y="542054"/>
                      <a:pt x="263388" y="566120"/>
                      <a:pt x="302161" y="566120"/>
                    </a:cubicBezTo>
                    <a:cubicBezTo>
                      <a:pt x="326227" y="566120"/>
                      <a:pt x="339597" y="556761"/>
                      <a:pt x="346282" y="548739"/>
                    </a:cubicBezTo>
                    <a:cubicBezTo>
                      <a:pt x="346282" y="651688"/>
                      <a:pt x="413132" y="714526"/>
                      <a:pt x="498699" y="714526"/>
                    </a:cubicBezTo>
                    <a:cubicBezTo>
                      <a:pt x="528113" y="714526"/>
                      <a:pt x="557527" y="703830"/>
                      <a:pt x="578919" y="679764"/>
                    </a:cubicBezTo>
                    <a:cubicBezTo>
                      <a:pt x="644432" y="758647"/>
                      <a:pt x="748717" y="824160"/>
                      <a:pt x="850329" y="824160"/>
                    </a:cubicBezTo>
                    <a:cubicBezTo>
                      <a:pt x="935897" y="824160"/>
                      <a:pt x="946593" y="800094"/>
                      <a:pt x="946593" y="800094"/>
                    </a:cubicBezTo>
                    <a:cubicBezTo>
                      <a:pt x="993388" y="868281"/>
                      <a:pt x="1045530" y="854911"/>
                      <a:pt x="1080292" y="804105"/>
                    </a:cubicBezTo>
                    <a:cubicBezTo>
                      <a:pt x="1101684" y="878977"/>
                      <a:pt x="1259450" y="901706"/>
                      <a:pt x="1332984" y="901706"/>
                    </a:cubicBezTo>
                    <a:cubicBezTo>
                      <a:pt x="1562948" y="900369"/>
                      <a:pt x="1699321" y="737255"/>
                      <a:pt x="1699321" y="737255"/>
                    </a:cubicBezTo>
                    <a:cubicBezTo>
                      <a:pt x="1824999" y="854911"/>
                      <a:pt x="1891849" y="698482"/>
                      <a:pt x="1891849" y="698482"/>
                    </a:cubicBezTo>
                    <a:cubicBezTo>
                      <a:pt x="2115127" y="730570"/>
                      <a:pt x="2310328" y="471193"/>
                      <a:pt x="2236793" y="317439"/>
                    </a:cubicBezTo>
                    <a:cubicBezTo>
                      <a:pt x="2236793" y="317439"/>
                      <a:pt x="2648588" y="382951"/>
                      <a:pt x="2796994" y="8593"/>
                    </a:cubicBezTo>
                    <a:cubicBezTo>
                      <a:pt x="2810364" y="-24832"/>
                      <a:pt x="2660621" y="50040"/>
                      <a:pt x="2617837" y="50040"/>
                    </a:cubicBezTo>
                    <a:cubicBezTo>
                      <a:pt x="2617837" y="50040"/>
                      <a:pt x="2262196" y="74105"/>
                      <a:pt x="2262196" y="74105"/>
                    </a:cubicBezTo>
                    <a:cubicBezTo>
                      <a:pt x="1742105" y="150314"/>
                      <a:pt x="1234047" y="213153"/>
                      <a:pt x="721978" y="213153"/>
                    </a:cubicBezTo>
                    <a:cubicBezTo>
                      <a:pt x="548168" y="213153"/>
                      <a:pt x="373022" y="206468"/>
                      <a:pt x="197875" y="190424"/>
                    </a:cubicBezTo>
                    <a:cubicBezTo>
                      <a:pt x="189853" y="189087"/>
                      <a:pt x="183168" y="189087"/>
                      <a:pt x="176483" y="189087"/>
                    </a:cubicBezTo>
                    <a:cubicBezTo>
                      <a:pt x="114982" y="190424"/>
                      <a:pt x="57491" y="213153"/>
                      <a:pt x="0" y="238556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3" name="Graphic 2">
                <a:extLst>
                  <a:ext uri="{FF2B5EF4-FFF2-40B4-BE49-F238E27FC236}">
                    <a16:creationId xmlns:a16="http://schemas.microsoft.com/office/drawing/2014/main" id="{8B352FBB-D37E-71FE-83C0-096F4855C53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-228600" y="370897"/>
                <a:ext cx="3582875" cy="5301929"/>
                <a:chOff x="-228600" y="370897"/>
                <a:chExt cx="3582875" cy="5301929"/>
              </a:xfrm>
            </p:grpSpPr>
            <p:grpSp>
              <p:nvGrpSpPr>
                <p:cNvPr id="44" name="Graphic 2">
                  <a:extLst>
                    <a:ext uri="{FF2B5EF4-FFF2-40B4-BE49-F238E27FC236}">
                      <a16:creationId xmlns:a16="http://schemas.microsoft.com/office/drawing/2014/main" id="{8BC9784F-64C1-E886-3484-CD2D0AE2EAB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66508" y="955164"/>
                  <a:ext cx="709944" cy="758076"/>
                  <a:chOff x="2366508" y="955164"/>
                  <a:chExt cx="709944" cy="758076"/>
                </a:xfrm>
              </p:grpSpPr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C245D4AB-1F51-F111-AC60-70087A3B73B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1074157"/>
                    <a:ext cx="64175" cy="236648"/>
                  </a:xfrm>
                  <a:custGeom>
                    <a:avLst/>
                    <a:gdLst>
                      <a:gd name="connsiteX0" fmla="*/ 42784 w 64175"/>
                      <a:gd name="connsiteY0" fmla="*/ 167124 h 236648"/>
                      <a:gd name="connsiteX1" fmla="*/ 64176 w 64175"/>
                      <a:gd name="connsiteY1" fmla="*/ 0 h 236648"/>
                      <a:gd name="connsiteX2" fmla="*/ 0 w 64175"/>
                      <a:gd name="connsiteY2" fmla="*/ 236648 h 236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75" h="236648">
                        <a:moveTo>
                          <a:pt x="42784" y="167124"/>
                        </a:moveTo>
                        <a:lnTo>
                          <a:pt x="64176" y="0"/>
                        </a:lnTo>
                        <a:lnTo>
                          <a:pt x="0" y="236648"/>
                        </a:ln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56760D66-D48F-0C4A-089D-E8DE513116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66508" y="955164"/>
                    <a:ext cx="510732" cy="758076"/>
                  </a:xfrm>
                  <a:custGeom>
                    <a:avLst/>
                    <a:gdLst>
                      <a:gd name="connsiteX0" fmla="*/ 58828 w 510732"/>
                      <a:gd name="connsiteY0" fmla="*/ 758076 h 758076"/>
                      <a:gd name="connsiteX1" fmla="*/ 510732 w 510732"/>
                      <a:gd name="connsiteY1" fmla="*/ 0 h 758076"/>
                      <a:gd name="connsiteX2" fmla="*/ 0 w 510732"/>
                      <a:gd name="connsiteY2" fmla="*/ 708608 h 758076"/>
                      <a:gd name="connsiteX3" fmla="*/ 58828 w 510732"/>
                      <a:gd name="connsiteY3" fmla="*/ 758076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0732" h="758076">
                        <a:moveTo>
                          <a:pt x="58828" y="758076"/>
                        </a:moveTo>
                        <a:cubicBezTo>
                          <a:pt x="58828" y="758076"/>
                          <a:pt x="247344" y="302161"/>
                          <a:pt x="510732" y="0"/>
                        </a:cubicBezTo>
                        <a:cubicBezTo>
                          <a:pt x="510732" y="0"/>
                          <a:pt x="215256" y="266062"/>
                          <a:pt x="0" y="708608"/>
                        </a:cubicBezTo>
                        <a:cubicBezTo>
                          <a:pt x="6685" y="731337"/>
                          <a:pt x="22729" y="744706"/>
                          <a:pt x="58828" y="758076"/>
                        </a:cubicBez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B12153E1-89A9-234C-CB95-478DAA501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89237" y="955164"/>
                    <a:ext cx="486666" cy="758076"/>
                  </a:xfrm>
                  <a:custGeom>
                    <a:avLst/>
                    <a:gdLst>
                      <a:gd name="connsiteX0" fmla="*/ 0 w 486666"/>
                      <a:gd name="connsiteY0" fmla="*/ 740695 h 758076"/>
                      <a:gd name="connsiteX1" fmla="*/ 34762 w 486666"/>
                      <a:gd name="connsiteY1" fmla="*/ 758076 h 758076"/>
                      <a:gd name="connsiteX2" fmla="*/ 486666 w 486666"/>
                      <a:gd name="connsiteY2" fmla="*/ 0 h 758076"/>
                      <a:gd name="connsiteX3" fmla="*/ 450567 w 486666"/>
                      <a:gd name="connsiteY3" fmla="*/ 34762 h 758076"/>
                      <a:gd name="connsiteX4" fmla="*/ 0 w 486666"/>
                      <a:gd name="connsiteY4" fmla="*/ 740695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666" h="758076">
                        <a:moveTo>
                          <a:pt x="0" y="740695"/>
                        </a:moveTo>
                        <a:cubicBezTo>
                          <a:pt x="6685" y="744706"/>
                          <a:pt x="16044" y="751391"/>
                          <a:pt x="34762" y="758076"/>
                        </a:cubicBezTo>
                        <a:cubicBezTo>
                          <a:pt x="34762" y="758076"/>
                          <a:pt x="223278" y="302161"/>
                          <a:pt x="486666" y="0"/>
                        </a:cubicBezTo>
                        <a:cubicBezTo>
                          <a:pt x="486666" y="0"/>
                          <a:pt x="473296" y="12033"/>
                          <a:pt x="450567" y="34762"/>
                        </a:cubicBezTo>
                        <a:cubicBezTo>
                          <a:pt x="239322" y="291465"/>
                          <a:pt x="54817" y="643095"/>
                          <a:pt x="0" y="740695"/>
                        </a:cubicBez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CCF6F721-4776-5969-C910-6CDBEEF4F7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18925" y="1222564"/>
                    <a:ext cx="557527" cy="239322"/>
                  </a:xfrm>
                  <a:custGeom>
                    <a:avLst/>
                    <a:gdLst>
                      <a:gd name="connsiteX0" fmla="*/ 57491 w 557527"/>
                      <a:gd name="connsiteY0" fmla="*/ 173809 h 239322"/>
                      <a:gd name="connsiteX1" fmla="*/ 557527 w 557527"/>
                      <a:gd name="connsiteY1" fmla="*/ 0 h 239322"/>
                      <a:gd name="connsiteX2" fmla="*/ 0 w 557527"/>
                      <a:gd name="connsiteY2" fmla="*/ 239322 h 239322"/>
                      <a:gd name="connsiteX3" fmla="*/ 57491 w 557527"/>
                      <a:gd name="connsiteY3" fmla="*/ 173809 h 239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7527" h="239322">
                        <a:moveTo>
                          <a:pt x="57491" y="173809"/>
                        </a:moveTo>
                        <a:cubicBezTo>
                          <a:pt x="57491" y="173809"/>
                          <a:pt x="303498" y="68187"/>
                          <a:pt x="557527" y="0"/>
                        </a:cubicBezTo>
                        <a:cubicBezTo>
                          <a:pt x="557527" y="0"/>
                          <a:pt x="254029" y="97601"/>
                          <a:pt x="0" y="239322"/>
                        </a:cubicBezTo>
                        <a:lnTo>
                          <a:pt x="57491" y="173809"/>
                        </a:ln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" name="Graphic 2">
                  <a:extLst>
                    <a:ext uri="{FF2B5EF4-FFF2-40B4-BE49-F238E27FC236}">
                      <a16:creationId xmlns:a16="http://schemas.microsoft.com/office/drawing/2014/main" id="{568A3300-EDDD-85B5-ED8E-56E42D9200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288363" y="666200"/>
                  <a:ext cx="1065911" cy="912655"/>
                  <a:chOff x="2288363" y="666200"/>
                  <a:chExt cx="1065911" cy="912655"/>
                </a:xfrm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A20A3889-A52A-C6C7-9161-B62FFFB2E1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726" y="666200"/>
                    <a:ext cx="1065548" cy="909981"/>
                  </a:xfrm>
                  <a:custGeom>
                    <a:avLst/>
                    <a:gdLst>
                      <a:gd name="connsiteX0" fmla="*/ 347855 w 1065548"/>
                      <a:gd name="connsiteY0" fmla="*/ 628562 h 909981"/>
                      <a:gd name="connsiteX1" fmla="*/ 17617 w 1065548"/>
                      <a:gd name="connsiteY1" fmla="*/ 194038 h 909981"/>
                      <a:gd name="connsiteX2" fmla="*/ 611243 w 1065548"/>
                      <a:gd name="connsiteY2" fmla="*/ 26914 h 909981"/>
                      <a:gd name="connsiteX3" fmla="*/ 968221 w 1065548"/>
                      <a:gd name="connsiteY3" fmla="*/ 457426 h 909981"/>
                      <a:gd name="connsiteX4" fmla="*/ 900034 w 1065548"/>
                      <a:gd name="connsiteY4" fmla="*/ 530961 h 909981"/>
                      <a:gd name="connsiteX5" fmla="*/ 1057799 w 1065548"/>
                      <a:gd name="connsiteY5" fmla="*/ 825100 h 909981"/>
                      <a:gd name="connsiteX6" fmla="*/ 763660 w 1065548"/>
                      <a:gd name="connsiteY6" fmla="*/ 891950 h 909981"/>
                      <a:gd name="connsiteX7" fmla="*/ 512305 w 1065548"/>
                      <a:gd name="connsiteY7" fmla="*/ 736858 h 909981"/>
                      <a:gd name="connsiteX8" fmla="*/ 347855 w 1065548"/>
                      <a:gd name="connsiteY8" fmla="*/ 628562 h 90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5548" h="909981">
                        <a:moveTo>
                          <a:pt x="347855" y="628562"/>
                        </a:moveTo>
                        <a:cubicBezTo>
                          <a:pt x="314430" y="600485"/>
                          <a:pt x="-88006" y="484166"/>
                          <a:pt x="17617" y="194038"/>
                        </a:cubicBezTo>
                        <a:cubicBezTo>
                          <a:pt x="83129" y="14881"/>
                          <a:pt x="433422" y="-38599"/>
                          <a:pt x="611243" y="26914"/>
                        </a:cubicBezTo>
                        <a:cubicBezTo>
                          <a:pt x="779704" y="88416"/>
                          <a:pt x="1036407" y="271584"/>
                          <a:pt x="968221" y="457426"/>
                        </a:cubicBezTo>
                        <a:cubicBezTo>
                          <a:pt x="946829" y="517591"/>
                          <a:pt x="925437" y="518928"/>
                          <a:pt x="900034" y="530961"/>
                        </a:cubicBezTo>
                        <a:cubicBezTo>
                          <a:pt x="989612" y="592463"/>
                          <a:pt x="1095235" y="723488"/>
                          <a:pt x="1057799" y="825100"/>
                        </a:cubicBezTo>
                        <a:cubicBezTo>
                          <a:pt x="1025711" y="912005"/>
                          <a:pt x="862598" y="928049"/>
                          <a:pt x="763660" y="891950"/>
                        </a:cubicBezTo>
                        <a:cubicBezTo>
                          <a:pt x="654027" y="851840"/>
                          <a:pt x="599210" y="793012"/>
                          <a:pt x="512305" y="736858"/>
                        </a:cubicBezTo>
                        <a:lnTo>
                          <a:pt x="347855" y="628562"/>
                        </a:lnTo>
                        <a:close/>
                      </a:path>
                    </a:pathLst>
                  </a:custGeom>
                  <a:solidFill>
                    <a:srgbClr val="83A2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26C0251A-AC6D-EC46-0984-C5DCEBCE96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39576" y="693531"/>
                    <a:ext cx="637779" cy="401700"/>
                  </a:xfrm>
                  <a:custGeom>
                    <a:avLst/>
                    <a:gdLst>
                      <a:gd name="connsiteX0" fmla="*/ 41638 w 637779"/>
                      <a:gd name="connsiteY0" fmla="*/ 146652 h 401700"/>
                      <a:gd name="connsiteX1" fmla="*/ 430704 w 637779"/>
                      <a:gd name="connsiteY1" fmla="*/ 11616 h 401700"/>
                      <a:gd name="connsiteX2" fmla="*/ 635264 w 637779"/>
                      <a:gd name="connsiteY2" fmla="*/ 205480 h 401700"/>
                      <a:gd name="connsiteX3" fmla="*/ 140576 w 637779"/>
                      <a:gd name="connsiteY3" fmla="*/ 392660 h 401700"/>
                      <a:gd name="connsiteX4" fmla="*/ 1528 w 637779"/>
                      <a:gd name="connsiteY4" fmla="*/ 226872 h 401700"/>
                      <a:gd name="connsiteX5" fmla="*/ 41638 w 637779"/>
                      <a:gd name="connsiteY5" fmla="*/ 146652 h 40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779" h="401700">
                        <a:moveTo>
                          <a:pt x="41638" y="146652"/>
                        </a:moveTo>
                        <a:cubicBezTo>
                          <a:pt x="49660" y="111890"/>
                          <a:pt x="208763" y="-43201"/>
                          <a:pt x="430704" y="11616"/>
                        </a:cubicBezTo>
                        <a:cubicBezTo>
                          <a:pt x="521620" y="34345"/>
                          <a:pt x="657993" y="113227"/>
                          <a:pt x="635264" y="205480"/>
                        </a:cubicBezTo>
                        <a:cubicBezTo>
                          <a:pt x="587132" y="404692"/>
                          <a:pt x="242187" y="416725"/>
                          <a:pt x="140576" y="392660"/>
                        </a:cubicBezTo>
                        <a:cubicBezTo>
                          <a:pt x="24257" y="364583"/>
                          <a:pt x="-7831" y="262971"/>
                          <a:pt x="1528" y="226872"/>
                        </a:cubicBezTo>
                        <a:cubicBezTo>
                          <a:pt x="6876" y="200132"/>
                          <a:pt x="29605" y="174729"/>
                          <a:pt x="41638" y="146652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9B4D8CA1-EE11-8C11-F376-639AA76D90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909894"/>
                    <a:ext cx="182356" cy="181850"/>
                  </a:xfrm>
                  <a:custGeom>
                    <a:avLst/>
                    <a:gdLst>
                      <a:gd name="connsiteX0" fmla="*/ 0 w 182356"/>
                      <a:gd name="connsiteY0" fmla="*/ 110783 h 181850"/>
                      <a:gd name="connsiteX1" fmla="*/ 8022 w 182356"/>
                      <a:gd name="connsiteY1" fmla="*/ 49281 h 181850"/>
                      <a:gd name="connsiteX2" fmla="*/ 81557 w 182356"/>
                      <a:gd name="connsiteY2" fmla="*/ 2486 h 181850"/>
                      <a:gd name="connsiteX3" fmla="*/ 180494 w 182356"/>
                      <a:gd name="connsiteY3" fmla="*/ 134849 h 181850"/>
                      <a:gd name="connsiteX4" fmla="*/ 90916 w 182356"/>
                      <a:gd name="connsiteY4" fmla="*/ 178970 h 181850"/>
                      <a:gd name="connsiteX5" fmla="*/ 0 w 182356"/>
                      <a:gd name="connsiteY5" fmla="*/ 110783 h 181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356" h="181850">
                        <a:moveTo>
                          <a:pt x="0" y="110783"/>
                        </a:moveTo>
                        <a:cubicBezTo>
                          <a:pt x="2674" y="90728"/>
                          <a:pt x="2674" y="69336"/>
                          <a:pt x="8022" y="49281"/>
                        </a:cubicBezTo>
                        <a:cubicBezTo>
                          <a:pt x="17381" y="10508"/>
                          <a:pt x="45458" y="-6873"/>
                          <a:pt x="81557" y="2486"/>
                        </a:cubicBezTo>
                        <a:cubicBezTo>
                          <a:pt x="104285" y="7834"/>
                          <a:pt x="196538" y="66662"/>
                          <a:pt x="180494" y="134849"/>
                        </a:cubicBezTo>
                        <a:cubicBezTo>
                          <a:pt x="172472" y="169611"/>
                          <a:pt x="139047" y="189666"/>
                          <a:pt x="90916" y="178970"/>
                        </a:cubicBezTo>
                        <a:cubicBezTo>
                          <a:pt x="53480" y="168274"/>
                          <a:pt x="16044" y="141534"/>
                          <a:pt x="0" y="110783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32E2952E-4097-E8B3-5FDF-E6F10F1FAB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5459" y="1228248"/>
                    <a:ext cx="348817" cy="190068"/>
                  </a:xfrm>
                  <a:custGeom>
                    <a:avLst/>
                    <a:gdLst>
                      <a:gd name="connsiteX0" fmla="*/ 333521 w 348817"/>
                      <a:gd name="connsiteY0" fmla="*/ 95927 h 190068"/>
                      <a:gd name="connsiteX1" fmla="*/ 203832 w 348817"/>
                      <a:gd name="connsiteY1" fmla="*/ 6349 h 190068"/>
                      <a:gd name="connsiteX2" fmla="*/ 609 w 348817"/>
                      <a:gd name="connsiteY2" fmla="*/ 63839 h 190068"/>
                      <a:gd name="connsiteX3" fmla="*/ 209180 w 348817"/>
                      <a:gd name="connsiteY3" fmla="*/ 182832 h 190068"/>
                      <a:gd name="connsiteX4" fmla="*/ 346891 w 348817"/>
                      <a:gd name="connsiteY4" fmla="*/ 138711 h 190068"/>
                      <a:gd name="connsiteX5" fmla="*/ 348228 w 348817"/>
                      <a:gd name="connsiteY5" fmla="*/ 124004 h 190068"/>
                      <a:gd name="connsiteX6" fmla="*/ 333521 w 348817"/>
                      <a:gd name="connsiteY6" fmla="*/ 95927 h 190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8817" h="190068">
                        <a:moveTo>
                          <a:pt x="333521" y="95927"/>
                        </a:moveTo>
                        <a:cubicBezTo>
                          <a:pt x="300096" y="49133"/>
                          <a:pt x="253301" y="19719"/>
                          <a:pt x="203832" y="6349"/>
                        </a:cubicBezTo>
                        <a:cubicBezTo>
                          <a:pt x="112916" y="-16380"/>
                          <a:pt x="8631" y="26404"/>
                          <a:pt x="609" y="63839"/>
                        </a:cubicBezTo>
                        <a:cubicBezTo>
                          <a:pt x="-11424" y="110634"/>
                          <a:pt x="158374" y="169462"/>
                          <a:pt x="209180" y="182832"/>
                        </a:cubicBezTo>
                        <a:cubicBezTo>
                          <a:pt x="298759" y="204224"/>
                          <a:pt x="338868" y="174810"/>
                          <a:pt x="346891" y="138711"/>
                        </a:cubicBezTo>
                        <a:cubicBezTo>
                          <a:pt x="348228" y="134700"/>
                          <a:pt x="348228" y="129352"/>
                          <a:pt x="348228" y="124004"/>
                        </a:cubicBezTo>
                        <a:cubicBezTo>
                          <a:pt x="350901" y="115982"/>
                          <a:pt x="344216" y="105286"/>
                          <a:pt x="333521" y="95927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F760184B-4524-C2F3-6885-A9E60BE0F6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363" y="725201"/>
                    <a:ext cx="1065620" cy="853653"/>
                  </a:xfrm>
                  <a:custGeom>
                    <a:avLst/>
                    <a:gdLst>
                      <a:gd name="connsiteX0" fmla="*/ 1000672 w 1065620"/>
                      <a:gd name="connsiteY0" fmla="*/ 569560 h 853653"/>
                      <a:gd name="connsiteX1" fmla="*/ 997998 w 1065620"/>
                      <a:gd name="connsiteY1" fmla="*/ 665824 h 853653"/>
                      <a:gd name="connsiteX2" fmla="*/ 806808 w 1065620"/>
                      <a:gd name="connsiteY2" fmla="*/ 782142 h 853653"/>
                      <a:gd name="connsiteX3" fmla="*/ 781404 w 1065620"/>
                      <a:gd name="connsiteY3" fmla="*/ 750054 h 853653"/>
                      <a:gd name="connsiteX4" fmla="*/ 489939 w 1065620"/>
                      <a:gd name="connsiteY4" fmla="*/ 574908 h 853653"/>
                      <a:gd name="connsiteX5" fmla="*/ 522027 w 1065620"/>
                      <a:gd name="connsiteY5" fmla="*/ 590952 h 853653"/>
                      <a:gd name="connsiteX6" fmla="*/ 404372 w 1065620"/>
                      <a:gd name="connsiteY6" fmla="*/ 529450 h 853653"/>
                      <a:gd name="connsiteX7" fmla="*/ 31350 w 1065620"/>
                      <a:gd name="connsiteY7" fmla="*/ 157765 h 853653"/>
                      <a:gd name="connsiteX8" fmla="*/ 159702 w 1065620"/>
                      <a:gd name="connsiteY8" fmla="*/ 0 h 853653"/>
                      <a:gd name="connsiteX9" fmla="*/ 158365 w 1065620"/>
                      <a:gd name="connsiteY9" fmla="*/ 0 h 853653"/>
                      <a:gd name="connsiteX10" fmla="*/ 17980 w 1065620"/>
                      <a:gd name="connsiteY10" fmla="*/ 136374 h 853653"/>
                      <a:gd name="connsiteX11" fmla="*/ 348218 w 1065620"/>
                      <a:gd name="connsiteY11" fmla="*/ 570897 h 853653"/>
                      <a:gd name="connsiteX12" fmla="*/ 512669 w 1065620"/>
                      <a:gd name="connsiteY12" fmla="*/ 680531 h 853653"/>
                      <a:gd name="connsiteX13" fmla="*/ 764023 w 1065620"/>
                      <a:gd name="connsiteY13" fmla="*/ 835622 h 853653"/>
                      <a:gd name="connsiteX14" fmla="*/ 1058163 w 1065620"/>
                      <a:gd name="connsiteY14" fmla="*/ 768772 h 853653"/>
                      <a:gd name="connsiteX15" fmla="*/ 1000672 w 1065620"/>
                      <a:gd name="connsiteY15" fmla="*/ 569560 h 853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65620" h="853653">
                        <a:moveTo>
                          <a:pt x="1000672" y="569560"/>
                        </a:moveTo>
                        <a:cubicBezTo>
                          <a:pt x="1003346" y="601648"/>
                          <a:pt x="1006020" y="635073"/>
                          <a:pt x="997998" y="665824"/>
                        </a:cubicBezTo>
                        <a:cubicBezTo>
                          <a:pt x="976606" y="755402"/>
                          <a:pt x="892375" y="792838"/>
                          <a:pt x="806808" y="782142"/>
                        </a:cubicBezTo>
                        <a:cubicBezTo>
                          <a:pt x="850928" y="755402"/>
                          <a:pt x="829536" y="762087"/>
                          <a:pt x="781404" y="750054"/>
                        </a:cubicBezTo>
                        <a:cubicBezTo>
                          <a:pt x="594225" y="704597"/>
                          <a:pt x="469884" y="569560"/>
                          <a:pt x="489939" y="574908"/>
                        </a:cubicBezTo>
                        <a:cubicBezTo>
                          <a:pt x="501972" y="577582"/>
                          <a:pt x="512669" y="582930"/>
                          <a:pt x="522027" y="590952"/>
                        </a:cubicBezTo>
                        <a:cubicBezTo>
                          <a:pt x="296075" y="369011"/>
                          <a:pt x="378969" y="458589"/>
                          <a:pt x="404372" y="529450"/>
                        </a:cubicBezTo>
                        <a:cubicBezTo>
                          <a:pt x="312119" y="482655"/>
                          <a:pt x="-26141" y="397088"/>
                          <a:pt x="31350" y="157765"/>
                        </a:cubicBezTo>
                        <a:cubicBezTo>
                          <a:pt x="47394" y="89579"/>
                          <a:pt x="96863" y="28077"/>
                          <a:pt x="159702" y="0"/>
                        </a:cubicBezTo>
                        <a:cubicBezTo>
                          <a:pt x="159702" y="0"/>
                          <a:pt x="159702" y="0"/>
                          <a:pt x="158365" y="0"/>
                        </a:cubicBezTo>
                        <a:cubicBezTo>
                          <a:pt x="91515" y="32088"/>
                          <a:pt x="39372" y="77546"/>
                          <a:pt x="17980" y="136374"/>
                        </a:cubicBezTo>
                        <a:cubicBezTo>
                          <a:pt x="-88979" y="426501"/>
                          <a:pt x="314793" y="541483"/>
                          <a:pt x="348218" y="570897"/>
                        </a:cubicBezTo>
                        <a:lnTo>
                          <a:pt x="512669" y="680531"/>
                        </a:lnTo>
                        <a:cubicBezTo>
                          <a:pt x="599573" y="736685"/>
                          <a:pt x="654390" y="795512"/>
                          <a:pt x="764023" y="835622"/>
                        </a:cubicBezTo>
                        <a:cubicBezTo>
                          <a:pt x="861624" y="871721"/>
                          <a:pt x="1026075" y="855677"/>
                          <a:pt x="1058163" y="768772"/>
                        </a:cubicBezTo>
                        <a:cubicBezTo>
                          <a:pt x="1080892" y="705934"/>
                          <a:pt x="1048804" y="631062"/>
                          <a:pt x="1000672" y="569560"/>
                        </a:cubicBezTo>
                        <a:close/>
                      </a:path>
                    </a:pathLst>
                  </a:custGeom>
                  <a:solidFill>
                    <a:srgbClr val="6C8E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B03A949A-A406-EA5A-8D08-59423F3DE9A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75519" y="2871079"/>
                  <a:ext cx="136373" cy="187179"/>
                </a:xfrm>
                <a:custGeom>
                  <a:avLst/>
                  <a:gdLst>
                    <a:gd name="connsiteX0" fmla="*/ 44121 w 136373"/>
                    <a:gd name="connsiteY0" fmla="*/ 139047 h 187179"/>
                    <a:gd name="connsiteX1" fmla="*/ 0 w 136373"/>
                    <a:gd name="connsiteY1" fmla="*/ 0 h 187179"/>
                    <a:gd name="connsiteX2" fmla="*/ 136373 w 136373"/>
                    <a:gd name="connsiteY2" fmla="*/ 187179 h 187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373" h="187179">
                      <a:moveTo>
                        <a:pt x="44121" y="139047"/>
                      </a:moveTo>
                      <a:lnTo>
                        <a:pt x="0" y="0"/>
                      </a:lnTo>
                      <a:lnTo>
                        <a:pt x="136373" y="187179"/>
                      </a:ln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2943AF83-A12D-5BA8-7794-083C96FFAA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770208" y="2681226"/>
                  <a:ext cx="128351" cy="338259"/>
                </a:xfrm>
                <a:custGeom>
                  <a:avLst/>
                  <a:gdLst>
                    <a:gd name="connsiteX0" fmla="*/ 81557 w 128351"/>
                    <a:gd name="connsiteY0" fmla="*/ 244670 h 338259"/>
                    <a:gd name="connsiteX1" fmla="*/ 128352 w 128351"/>
                    <a:gd name="connsiteY1" fmla="*/ 0 h 338259"/>
                    <a:gd name="connsiteX2" fmla="*/ 0 w 128351"/>
                    <a:gd name="connsiteY2" fmla="*/ 338260 h 338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51" h="338259">
                      <a:moveTo>
                        <a:pt x="81557" y="244670"/>
                      </a:moveTo>
                      <a:lnTo>
                        <a:pt x="128352" y="0"/>
                      </a:lnTo>
                      <a:lnTo>
                        <a:pt x="0" y="338260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778B21F0-AC08-4269-64F8-396DAE31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61600" y="2903167"/>
                  <a:ext cx="410465" cy="308845"/>
                </a:xfrm>
                <a:custGeom>
                  <a:avLst/>
                  <a:gdLst>
                    <a:gd name="connsiteX0" fmla="*/ 0 w 410465"/>
                    <a:gd name="connsiteY0" fmla="*/ 0 h 308845"/>
                    <a:gd name="connsiteX1" fmla="*/ 397088 w 410465"/>
                    <a:gd name="connsiteY1" fmla="*/ 308846 h 308845"/>
                    <a:gd name="connsiteX2" fmla="*/ 410458 w 410465"/>
                    <a:gd name="connsiteY2" fmla="*/ 192527 h 308845"/>
                    <a:gd name="connsiteX3" fmla="*/ 0 w 410465"/>
                    <a:gd name="connsiteY3" fmla="*/ 0 h 30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0465" h="308845">
                      <a:moveTo>
                        <a:pt x="0" y="0"/>
                      </a:moveTo>
                      <a:cubicBezTo>
                        <a:pt x="0" y="0"/>
                        <a:pt x="346282" y="137711"/>
                        <a:pt x="397088" y="308846"/>
                      </a:cubicBezTo>
                      <a:lnTo>
                        <a:pt x="410458" y="192527"/>
                      </a:lnTo>
                      <a:cubicBezTo>
                        <a:pt x="411795" y="192527"/>
                        <a:pt x="250018" y="42784"/>
                        <a:pt x="0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040837F-AAE9-77BC-AC58-D245BF142B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9017" y="2647801"/>
                  <a:ext cx="497362" cy="788827"/>
                </a:xfrm>
                <a:custGeom>
                  <a:avLst/>
                  <a:gdLst>
                    <a:gd name="connsiteX0" fmla="*/ 28077 w 497362"/>
                    <a:gd name="connsiteY0" fmla="*/ 788827 h 788827"/>
                    <a:gd name="connsiteX1" fmla="*/ 497362 w 497362"/>
                    <a:gd name="connsiteY1" fmla="*/ 0 h 788827"/>
                    <a:gd name="connsiteX2" fmla="*/ 0 w 497362"/>
                    <a:gd name="connsiteY2" fmla="*/ 689890 h 788827"/>
                    <a:gd name="connsiteX3" fmla="*/ 28077 w 497362"/>
                    <a:gd name="connsiteY3" fmla="*/ 788827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7362" h="788827">
                      <a:moveTo>
                        <a:pt x="28077" y="788827"/>
                      </a:moveTo>
                      <a:cubicBezTo>
                        <a:pt x="28077" y="788827"/>
                        <a:pt x="240659" y="292802"/>
                        <a:pt x="497362" y="0"/>
                      </a:cubicBezTo>
                      <a:cubicBezTo>
                        <a:pt x="497362" y="0"/>
                        <a:pt x="208571" y="259377"/>
                        <a:pt x="0" y="689890"/>
                      </a:cubicBezTo>
                      <a:lnTo>
                        <a:pt x="28077" y="788827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A8EA5012-31ED-1683-2992-2EDDBF5933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702" y="2647801"/>
                  <a:ext cx="490677" cy="788827"/>
                </a:xfrm>
                <a:custGeom>
                  <a:avLst/>
                  <a:gdLst>
                    <a:gd name="connsiteX0" fmla="*/ 0 w 490677"/>
                    <a:gd name="connsiteY0" fmla="*/ 715293 h 788827"/>
                    <a:gd name="connsiteX1" fmla="*/ 21392 w 490677"/>
                    <a:gd name="connsiteY1" fmla="*/ 788827 h 788827"/>
                    <a:gd name="connsiteX2" fmla="*/ 490677 w 490677"/>
                    <a:gd name="connsiteY2" fmla="*/ 0 h 788827"/>
                    <a:gd name="connsiteX3" fmla="*/ 455916 w 490677"/>
                    <a:gd name="connsiteY3" fmla="*/ 33425 h 788827"/>
                    <a:gd name="connsiteX4" fmla="*/ 0 w 490677"/>
                    <a:gd name="connsiteY4" fmla="*/ 715293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0677" h="788827">
                      <a:moveTo>
                        <a:pt x="0" y="715293"/>
                      </a:moveTo>
                      <a:lnTo>
                        <a:pt x="21392" y="788827"/>
                      </a:lnTo>
                      <a:cubicBezTo>
                        <a:pt x="21392" y="788827"/>
                        <a:pt x="233974" y="292802"/>
                        <a:pt x="490677" y="0"/>
                      </a:cubicBezTo>
                      <a:cubicBezTo>
                        <a:pt x="490677" y="0"/>
                        <a:pt x="477307" y="12033"/>
                        <a:pt x="455916" y="33425"/>
                      </a:cubicBezTo>
                      <a:cubicBezTo>
                        <a:pt x="250018" y="283443"/>
                        <a:pt x="53480" y="621703"/>
                        <a:pt x="0" y="71529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CA3BB0CA-40C4-7C50-2BE6-EE6E2E76C3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89677" y="2908515"/>
                  <a:ext cx="383717" cy="303497"/>
                </a:xfrm>
                <a:custGeom>
                  <a:avLst/>
                  <a:gdLst>
                    <a:gd name="connsiteX0" fmla="*/ 0 w 383717"/>
                    <a:gd name="connsiteY0" fmla="*/ 0 h 303497"/>
                    <a:gd name="connsiteX1" fmla="*/ 373022 w 383717"/>
                    <a:gd name="connsiteY1" fmla="*/ 241996 h 303497"/>
                    <a:gd name="connsiteX2" fmla="*/ 366337 w 383717"/>
                    <a:gd name="connsiteY2" fmla="*/ 294139 h 303497"/>
                    <a:gd name="connsiteX3" fmla="*/ 370348 w 383717"/>
                    <a:gd name="connsiteY3" fmla="*/ 303498 h 303497"/>
                    <a:gd name="connsiteX4" fmla="*/ 383718 w 383717"/>
                    <a:gd name="connsiteY4" fmla="*/ 187179 h 303497"/>
                    <a:gd name="connsiteX5" fmla="*/ 0 w 383717"/>
                    <a:gd name="connsiteY5" fmla="*/ 0 h 303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3717" h="303497">
                      <a:moveTo>
                        <a:pt x="0" y="0"/>
                      </a:moveTo>
                      <a:cubicBezTo>
                        <a:pt x="232637" y="52143"/>
                        <a:pt x="373022" y="241996"/>
                        <a:pt x="373022" y="241996"/>
                      </a:cubicBezTo>
                      <a:lnTo>
                        <a:pt x="366337" y="294139"/>
                      </a:lnTo>
                      <a:cubicBezTo>
                        <a:pt x="367674" y="296813"/>
                        <a:pt x="369011" y="300824"/>
                        <a:pt x="370348" y="303498"/>
                      </a:cubicBezTo>
                      <a:lnTo>
                        <a:pt x="383718" y="187179"/>
                      </a:lnTo>
                      <a:cubicBezTo>
                        <a:pt x="383718" y="187179"/>
                        <a:pt x="232637" y="49469"/>
                        <a:pt x="0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CB96DEBA-4D0E-14E5-E85B-D15799DD79E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8083" y="2903167"/>
                  <a:ext cx="564212" cy="2769660"/>
                </a:xfrm>
                <a:custGeom>
                  <a:avLst/>
                  <a:gdLst>
                    <a:gd name="connsiteX0" fmla="*/ 395751 w 564212"/>
                    <a:gd name="connsiteY0" fmla="*/ 0 h 2769660"/>
                    <a:gd name="connsiteX1" fmla="*/ 181831 w 564212"/>
                    <a:gd name="connsiteY1" fmla="*/ 0 h 2769660"/>
                    <a:gd name="connsiteX2" fmla="*/ 250018 w 564212"/>
                    <a:gd name="connsiteY2" fmla="*/ 1180567 h 2769660"/>
                    <a:gd name="connsiteX3" fmla="*/ 0 w 564212"/>
                    <a:gd name="connsiteY3" fmla="*/ 2759559 h 2769660"/>
                    <a:gd name="connsiteX4" fmla="*/ 564212 w 564212"/>
                    <a:gd name="connsiteY4" fmla="*/ 2759559 h 2769660"/>
                    <a:gd name="connsiteX5" fmla="*/ 367674 w 564212"/>
                    <a:gd name="connsiteY5" fmla="*/ 1175219 h 2769660"/>
                    <a:gd name="connsiteX6" fmla="*/ 395751 w 564212"/>
                    <a:gd name="connsiteY6" fmla="*/ 0 h 2769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4212" h="2769660">
                      <a:moveTo>
                        <a:pt x="395751" y="0"/>
                      </a:moveTo>
                      <a:lnTo>
                        <a:pt x="181831" y="0"/>
                      </a:lnTo>
                      <a:cubicBezTo>
                        <a:pt x="181831" y="0"/>
                        <a:pt x="250018" y="536135"/>
                        <a:pt x="250018" y="1180567"/>
                      </a:cubicBezTo>
                      <a:cubicBezTo>
                        <a:pt x="250018" y="2354449"/>
                        <a:pt x="0" y="2759559"/>
                        <a:pt x="0" y="2759559"/>
                      </a:cubicBezTo>
                      <a:cubicBezTo>
                        <a:pt x="29414" y="2782288"/>
                        <a:pt x="564212" y="2759559"/>
                        <a:pt x="564212" y="2759559"/>
                      </a:cubicBezTo>
                      <a:cubicBezTo>
                        <a:pt x="564212" y="2759559"/>
                        <a:pt x="367674" y="2381189"/>
                        <a:pt x="367674" y="1175219"/>
                      </a:cubicBezTo>
                      <a:cubicBezTo>
                        <a:pt x="369011" y="429175"/>
                        <a:pt x="395751" y="0"/>
                        <a:pt x="395751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DC911057-7735-0F2B-7909-5ADC4F2987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228600" y="1189139"/>
                  <a:ext cx="2425309" cy="1736027"/>
                </a:xfrm>
                <a:custGeom>
                  <a:avLst/>
                  <a:gdLst>
                    <a:gd name="connsiteX0" fmla="*/ 0 w 2425309"/>
                    <a:gd name="connsiteY0" fmla="*/ 740695 h 1736027"/>
                    <a:gd name="connsiteX1" fmla="*/ 942582 w 2425309"/>
                    <a:gd name="connsiteY1" fmla="*/ 0 h 1736027"/>
                    <a:gd name="connsiteX2" fmla="*/ 2425310 w 2425309"/>
                    <a:gd name="connsiteY2" fmla="*/ 1168534 h 1736027"/>
                    <a:gd name="connsiteX3" fmla="*/ 2267544 w 2425309"/>
                    <a:gd name="connsiteY3" fmla="*/ 1514816 h 1736027"/>
                    <a:gd name="connsiteX4" fmla="*/ 0 w 2425309"/>
                    <a:gd name="connsiteY4" fmla="*/ 740695 h 1736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5309" h="1736027">
                      <a:moveTo>
                        <a:pt x="0" y="740695"/>
                      </a:moveTo>
                      <a:cubicBezTo>
                        <a:pt x="0" y="356978"/>
                        <a:pt x="278095" y="0"/>
                        <a:pt x="942582" y="0"/>
                      </a:cubicBezTo>
                      <a:cubicBezTo>
                        <a:pt x="2129834" y="0"/>
                        <a:pt x="2425310" y="854340"/>
                        <a:pt x="2425310" y="1168534"/>
                      </a:cubicBezTo>
                      <a:cubicBezTo>
                        <a:pt x="2425310" y="1302234"/>
                        <a:pt x="2381189" y="1426574"/>
                        <a:pt x="2267544" y="1514816"/>
                      </a:cubicBezTo>
                      <a:cubicBezTo>
                        <a:pt x="1591025" y="2034907"/>
                        <a:pt x="0" y="1581666"/>
                        <a:pt x="0" y="740695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355C1CB-C944-7A50-88D9-7D554FD2E0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1179" y="370897"/>
                  <a:ext cx="1930621" cy="1528185"/>
                </a:xfrm>
                <a:custGeom>
                  <a:avLst/>
                  <a:gdLst>
                    <a:gd name="connsiteX0" fmla="*/ 731337 w 1930621"/>
                    <a:gd name="connsiteY0" fmla="*/ 1242069 h 1528185"/>
                    <a:gd name="connsiteX1" fmla="*/ 0 w 1930621"/>
                    <a:gd name="connsiteY1" fmla="*/ 461264 h 1528185"/>
                    <a:gd name="connsiteX2" fmla="*/ 581593 w 1930621"/>
                    <a:gd name="connsiteY2" fmla="*/ 0 h 1528185"/>
                    <a:gd name="connsiteX3" fmla="*/ 1930621 w 1930621"/>
                    <a:gd name="connsiteY3" fmla="*/ 961300 h 1528185"/>
                    <a:gd name="connsiteX4" fmla="*/ 1177893 w 1930621"/>
                    <a:gd name="connsiteY4" fmla="*/ 1528186 h 1528185"/>
                    <a:gd name="connsiteX5" fmla="*/ 721978 w 1930621"/>
                    <a:gd name="connsiteY5" fmla="*/ 1455988 h 1528185"/>
                    <a:gd name="connsiteX6" fmla="*/ 731337 w 1930621"/>
                    <a:gd name="connsiteY6" fmla="*/ 1242069 h 1528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0621" h="1528185">
                      <a:moveTo>
                        <a:pt x="731337" y="1242069"/>
                      </a:moveTo>
                      <a:cubicBezTo>
                        <a:pt x="383718" y="1128424"/>
                        <a:pt x="0" y="824926"/>
                        <a:pt x="0" y="461264"/>
                      </a:cubicBezTo>
                      <a:cubicBezTo>
                        <a:pt x="0" y="113645"/>
                        <a:pt x="233974" y="0"/>
                        <a:pt x="581593" y="0"/>
                      </a:cubicBezTo>
                      <a:cubicBezTo>
                        <a:pt x="1406519" y="0"/>
                        <a:pt x="1930621" y="576245"/>
                        <a:pt x="1930621" y="961300"/>
                      </a:cubicBezTo>
                      <a:cubicBezTo>
                        <a:pt x="1930621" y="1205970"/>
                        <a:pt x="1720713" y="1528186"/>
                        <a:pt x="1177893" y="1528186"/>
                      </a:cubicBezTo>
                      <a:cubicBezTo>
                        <a:pt x="1020128" y="1528186"/>
                        <a:pt x="861025" y="1500109"/>
                        <a:pt x="721978" y="1455988"/>
                      </a:cubicBezTo>
                      <a:lnTo>
                        <a:pt x="731337" y="1242069"/>
                      </a:ln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D9F9BCE3-38C7-5982-0C84-944689500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91325" y="1427124"/>
                  <a:ext cx="1290200" cy="1053750"/>
                </a:xfrm>
                <a:custGeom>
                  <a:avLst/>
                  <a:gdLst>
                    <a:gd name="connsiteX0" fmla="*/ 0 w 1290200"/>
                    <a:gd name="connsiteY0" fmla="*/ 506721 h 1053750"/>
                    <a:gd name="connsiteX1" fmla="*/ 617692 w 1290200"/>
                    <a:gd name="connsiteY1" fmla="*/ 0 h 1053750"/>
                    <a:gd name="connsiteX2" fmla="*/ 1290201 w 1290200"/>
                    <a:gd name="connsiteY2" fmla="*/ 594963 h 1053750"/>
                    <a:gd name="connsiteX3" fmla="*/ 1268809 w 1290200"/>
                    <a:gd name="connsiteY3" fmla="*/ 739359 h 1053750"/>
                    <a:gd name="connsiteX4" fmla="*/ 0 w 1290200"/>
                    <a:gd name="connsiteY4" fmla="*/ 506721 h 105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0200" h="1053750">
                      <a:moveTo>
                        <a:pt x="0" y="506721"/>
                      </a:moveTo>
                      <a:cubicBezTo>
                        <a:pt x="0" y="294139"/>
                        <a:pt x="167124" y="0"/>
                        <a:pt x="617692" y="0"/>
                      </a:cubicBezTo>
                      <a:cubicBezTo>
                        <a:pt x="1020127" y="0"/>
                        <a:pt x="1290201" y="298150"/>
                        <a:pt x="1290201" y="594963"/>
                      </a:cubicBezTo>
                      <a:cubicBezTo>
                        <a:pt x="1290201" y="643095"/>
                        <a:pt x="1283516" y="691227"/>
                        <a:pt x="1268809" y="739359"/>
                      </a:cubicBezTo>
                      <a:cubicBezTo>
                        <a:pt x="1096336" y="1255439"/>
                        <a:pt x="0" y="1107032"/>
                        <a:pt x="0" y="506721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A1EA4A92-B825-6E93-DCEF-745CB59C87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85355" y="433736"/>
                  <a:ext cx="934559" cy="802197"/>
                </a:xfrm>
                <a:custGeom>
                  <a:avLst/>
                  <a:gdLst>
                    <a:gd name="connsiteX0" fmla="*/ 0 w 934559"/>
                    <a:gd name="connsiteY0" fmla="*/ 406447 h 802197"/>
                    <a:gd name="connsiteX1" fmla="*/ 457252 w 934559"/>
                    <a:gd name="connsiteY1" fmla="*/ 0 h 802197"/>
                    <a:gd name="connsiteX2" fmla="*/ 934560 w 934559"/>
                    <a:gd name="connsiteY2" fmla="*/ 378370 h 802197"/>
                    <a:gd name="connsiteX3" fmla="*/ 260714 w 934559"/>
                    <a:gd name="connsiteY3" fmla="*/ 802197 h 802197"/>
                    <a:gd name="connsiteX4" fmla="*/ 0 w 934559"/>
                    <a:gd name="connsiteY4" fmla="*/ 406447 h 80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4559" h="802197">
                      <a:moveTo>
                        <a:pt x="0" y="406447"/>
                      </a:moveTo>
                      <a:cubicBezTo>
                        <a:pt x="0" y="113645"/>
                        <a:pt x="262051" y="0"/>
                        <a:pt x="457252" y="0"/>
                      </a:cubicBezTo>
                      <a:cubicBezTo>
                        <a:pt x="740696" y="0"/>
                        <a:pt x="934560" y="219267"/>
                        <a:pt x="934560" y="378370"/>
                      </a:cubicBezTo>
                      <a:cubicBezTo>
                        <a:pt x="934560" y="545494"/>
                        <a:pt x="671172" y="802197"/>
                        <a:pt x="260714" y="802197"/>
                      </a:cubicBezTo>
                      <a:cubicBezTo>
                        <a:pt x="65513" y="802197"/>
                        <a:pt x="0" y="530787"/>
                        <a:pt x="0" y="406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24C3CC57-DFDE-A8A6-19BB-ABE5E628B3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72058" y="563784"/>
                  <a:ext cx="335585" cy="325868"/>
                </a:xfrm>
                <a:custGeom>
                  <a:avLst/>
                  <a:gdLst>
                    <a:gd name="connsiteX0" fmla="*/ 0 w 335585"/>
                    <a:gd name="connsiteY0" fmla="*/ 50447 h 325868"/>
                    <a:gd name="connsiteX1" fmla="*/ 335586 w 335585"/>
                    <a:gd name="connsiteY1" fmla="*/ 237626 h 325868"/>
                    <a:gd name="connsiteX2" fmla="*/ 254029 w 335585"/>
                    <a:gd name="connsiteY2" fmla="*/ 325868 h 325868"/>
                    <a:gd name="connsiteX3" fmla="*/ 0 w 335585"/>
                    <a:gd name="connsiteY3" fmla="*/ 50447 h 32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585" h="325868">
                      <a:moveTo>
                        <a:pt x="0" y="50447"/>
                      </a:moveTo>
                      <a:cubicBezTo>
                        <a:pt x="0" y="-77905"/>
                        <a:pt x="335586" y="58469"/>
                        <a:pt x="335586" y="237626"/>
                      </a:cubicBezTo>
                      <a:cubicBezTo>
                        <a:pt x="335586" y="292443"/>
                        <a:pt x="312857" y="325868"/>
                        <a:pt x="254029" y="325868"/>
                      </a:cubicBezTo>
                      <a:cubicBezTo>
                        <a:pt x="105623" y="325868"/>
                        <a:pt x="0" y="125319"/>
                        <a:pt x="0" y="50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75C2670B-3CFE-9781-7E37-3CBADF9D2E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64972" y="1266118"/>
                  <a:ext cx="1082287" cy="747476"/>
                </a:xfrm>
                <a:custGeom>
                  <a:avLst/>
                  <a:gdLst>
                    <a:gd name="connsiteX0" fmla="*/ 12581 w 1082287"/>
                    <a:gd name="connsiteY0" fmla="*/ 610236 h 747476"/>
                    <a:gd name="connsiteX1" fmla="*/ 394962 w 1082287"/>
                    <a:gd name="connsiteY1" fmla="*/ 55383 h 747476"/>
                    <a:gd name="connsiteX2" fmla="*/ 1074155 w 1082287"/>
                    <a:gd name="connsiteY2" fmla="*/ 213148 h 747476"/>
                    <a:gd name="connsiteX3" fmla="*/ 599522 w 1082287"/>
                    <a:gd name="connsiteY3" fmla="*/ 693130 h 747476"/>
                    <a:gd name="connsiteX4" fmla="*/ 12581 w 1082287"/>
                    <a:gd name="connsiteY4" fmla="*/ 610236 h 747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2287" h="747476">
                      <a:moveTo>
                        <a:pt x="12581" y="610236"/>
                      </a:moveTo>
                      <a:cubicBezTo>
                        <a:pt x="-48921" y="449797"/>
                        <a:pt x="120878" y="159669"/>
                        <a:pt x="394962" y="55383"/>
                      </a:cubicBezTo>
                      <a:cubicBezTo>
                        <a:pt x="774668" y="-89013"/>
                        <a:pt x="1023350" y="79449"/>
                        <a:pt x="1074155" y="213148"/>
                      </a:cubicBezTo>
                      <a:cubicBezTo>
                        <a:pt x="1131646" y="364229"/>
                        <a:pt x="874943" y="588844"/>
                        <a:pt x="599522" y="693130"/>
                      </a:cubicBezTo>
                      <a:cubicBezTo>
                        <a:pt x="417691" y="762654"/>
                        <a:pt x="83442" y="793405"/>
                        <a:pt x="12581" y="610236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0E38117-FC62-C61B-0464-3147370408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07022" y="1575530"/>
                  <a:ext cx="483992" cy="307557"/>
                </a:xfrm>
                <a:custGeom>
                  <a:avLst/>
                  <a:gdLst>
                    <a:gd name="connsiteX0" fmla="*/ 102949 w 483992"/>
                    <a:gd name="connsiteY0" fmla="*/ 38773 h 307557"/>
                    <a:gd name="connsiteX1" fmla="*/ 228626 w 483992"/>
                    <a:gd name="connsiteY1" fmla="*/ 0 h 307557"/>
                    <a:gd name="connsiteX2" fmla="*/ 483992 w 483992"/>
                    <a:gd name="connsiteY2" fmla="*/ 156429 h 307557"/>
                    <a:gd name="connsiteX3" fmla="*/ 199212 w 483992"/>
                    <a:gd name="connsiteY3" fmla="*/ 307509 h 307557"/>
                    <a:gd name="connsiteX4" fmla="*/ 0 w 483992"/>
                    <a:gd name="connsiteY4" fmla="*/ 171135 h 307557"/>
                    <a:gd name="connsiteX5" fmla="*/ 69524 w 483992"/>
                    <a:gd name="connsiteY5" fmla="*/ 44121 h 307557"/>
                    <a:gd name="connsiteX6" fmla="*/ 102949 w 483992"/>
                    <a:gd name="connsiteY6" fmla="*/ 38773 h 307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3992" h="307557">
                      <a:moveTo>
                        <a:pt x="102949" y="38773"/>
                      </a:moveTo>
                      <a:cubicBezTo>
                        <a:pt x="141722" y="12033"/>
                        <a:pt x="184505" y="0"/>
                        <a:pt x="228626" y="0"/>
                      </a:cubicBezTo>
                      <a:cubicBezTo>
                        <a:pt x="298150" y="0"/>
                        <a:pt x="483992" y="41447"/>
                        <a:pt x="483992" y="156429"/>
                      </a:cubicBezTo>
                      <a:cubicBezTo>
                        <a:pt x="483992" y="213919"/>
                        <a:pt x="417143" y="307509"/>
                        <a:pt x="199212" y="307509"/>
                      </a:cubicBezTo>
                      <a:cubicBezTo>
                        <a:pt x="114982" y="307509"/>
                        <a:pt x="0" y="314194"/>
                        <a:pt x="0" y="171135"/>
                      </a:cubicBezTo>
                      <a:cubicBezTo>
                        <a:pt x="0" y="114982"/>
                        <a:pt x="9359" y="86905"/>
                        <a:pt x="69524" y="44121"/>
                      </a:cubicBezTo>
                      <a:cubicBezTo>
                        <a:pt x="80220" y="38773"/>
                        <a:pt x="90916" y="38773"/>
                        <a:pt x="102949" y="38773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BBDD5ED5-71A4-BC62-F6F2-297C4B1909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6929" y="2903167"/>
                  <a:ext cx="255366" cy="2764906"/>
                </a:xfrm>
                <a:custGeom>
                  <a:avLst/>
                  <a:gdLst>
                    <a:gd name="connsiteX0" fmla="*/ 86905 w 255366"/>
                    <a:gd name="connsiteY0" fmla="*/ 0 h 2764906"/>
                    <a:gd name="connsiteX1" fmla="*/ 86905 w 255366"/>
                    <a:gd name="connsiteY1" fmla="*/ 0 h 2764906"/>
                    <a:gd name="connsiteX2" fmla="*/ 26740 w 255366"/>
                    <a:gd name="connsiteY2" fmla="*/ 12033 h 2764906"/>
                    <a:gd name="connsiteX3" fmla="*/ 0 w 255366"/>
                    <a:gd name="connsiteY3" fmla="*/ 1173882 h 2764906"/>
                    <a:gd name="connsiteX4" fmla="*/ 73535 w 255366"/>
                    <a:gd name="connsiteY4" fmla="*/ 2764907 h 2764906"/>
                    <a:gd name="connsiteX5" fmla="*/ 255366 w 255366"/>
                    <a:gd name="connsiteY5" fmla="*/ 2758222 h 2764906"/>
                    <a:gd name="connsiteX6" fmla="*/ 58828 w 255366"/>
                    <a:gd name="connsiteY6" fmla="*/ 1173882 h 2764906"/>
                    <a:gd name="connsiteX7" fmla="*/ 86905 w 255366"/>
                    <a:gd name="connsiteY7" fmla="*/ 0 h 2764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5366" h="2764906">
                      <a:moveTo>
                        <a:pt x="86905" y="0"/>
                      </a:moveTo>
                      <a:lnTo>
                        <a:pt x="86905" y="0"/>
                      </a:lnTo>
                      <a:cubicBezTo>
                        <a:pt x="66850" y="4011"/>
                        <a:pt x="46795" y="8022"/>
                        <a:pt x="26740" y="12033"/>
                      </a:cubicBezTo>
                      <a:cubicBezTo>
                        <a:pt x="22729" y="86905"/>
                        <a:pt x="0" y="501374"/>
                        <a:pt x="0" y="1173882"/>
                      </a:cubicBezTo>
                      <a:cubicBezTo>
                        <a:pt x="0" y="2136519"/>
                        <a:pt x="52143" y="2612489"/>
                        <a:pt x="73535" y="2764907"/>
                      </a:cubicBezTo>
                      <a:cubicBezTo>
                        <a:pt x="173809" y="2762233"/>
                        <a:pt x="255366" y="2758222"/>
                        <a:pt x="255366" y="2758222"/>
                      </a:cubicBezTo>
                      <a:cubicBezTo>
                        <a:pt x="255366" y="2758222"/>
                        <a:pt x="58828" y="2379852"/>
                        <a:pt x="58828" y="1173882"/>
                      </a:cubicBezTo>
                      <a:cubicBezTo>
                        <a:pt x="60165" y="429175"/>
                        <a:pt x="86905" y="0"/>
                        <a:pt x="86905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E312D702-56D5-02D8-932C-BED6F7AEE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66710" y="2924559"/>
                  <a:ext cx="49468" cy="80219"/>
                </a:xfrm>
                <a:custGeom>
                  <a:avLst/>
                  <a:gdLst>
                    <a:gd name="connsiteX0" fmla="*/ 0 w 49468"/>
                    <a:gd name="connsiteY0" fmla="*/ 6685 h 80219"/>
                    <a:gd name="connsiteX1" fmla="*/ 26740 w 49468"/>
                    <a:gd name="connsiteY1" fmla="*/ 80220 h 80219"/>
                    <a:gd name="connsiteX2" fmla="*/ 49469 w 49468"/>
                    <a:gd name="connsiteY2" fmla="*/ 0 h 80219"/>
                    <a:gd name="connsiteX3" fmla="*/ 0 w 49468"/>
                    <a:gd name="connsiteY3" fmla="*/ 6685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80219">
                      <a:moveTo>
                        <a:pt x="0" y="6685"/>
                      </a:moveTo>
                      <a:cubicBezTo>
                        <a:pt x="6685" y="36099"/>
                        <a:pt x="20055" y="80220"/>
                        <a:pt x="26740" y="80220"/>
                      </a:cubicBezTo>
                      <a:cubicBezTo>
                        <a:pt x="33425" y="80220"/>
                        <a:pt x="44121" y="32088"/>
                        <a:pt x="49469" y="0"/>
                      </a:cubicBezTo>
                      <a:cubicBezTo>
                        <a:pt x="33425" y="2674"/>
                        <a:pt x="17381" y="5348"/>
                        <a:pt x="0" y="6685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20557EEA-917C-DE6A-DBCD-9486C9CCCA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30611" y="5408688"/>
                  <a:ext cx="143058" cy="262613"/>
                </a:xfrm>
                <a:custGeom>
                  <a:avLst/>
                  <a:gdLst>
                    <a:gd name="connsiteX0" fmla="*/ 143059 w 143058"/>
                    <a:gd name="connsiteY0" fmla="*/ 260723 h 262613"/>
                    <a:gd name="connsiteX1" fmla="*/ 89579 w 143058"/>
                    <a:gd name="connsiteY1" fmla="*/ 9 h 262613"/>
                    <a:gd name="connsiteX2" fmla="*/ 0 w 143058"/>
                    <a:gd name="connsiteY2" fmla="*/ 262060 h 262613"/>
                    <a:gd name="connsiteX3" fmla="*/ 143059 w 143058"/>
                    <a:gd name="connsiteY3" fmla="*/ 260723 h 262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058" h="262613">
                      <a:moveTo>
                        <a:pt x="143059" y="260723"/>
                      </a:moveTo>
                      <a:cubicBezTo>
                        <a:pt x="127015" y="148415"/>
                        <a:pt x="102949" y="-1328"/>
                        <a:pt x="89579" y="9"/>
                      </a:cubicBezTo>
                      <a:cubicBezTo>
                        <a:pt x="74872" y="2683"/>
                        <a:pt x="28077" y="163122"/>
                        <a:pt x="0" y="262060"/>
                      </a:cubicBezTo>
                      <a:cubicBezTo>
                        <a:pt x="46795" y="263397"/>
                        <a:pt x="96264" y="262060"/>
                        <a:pt x="143059" y="26072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8E8C5230-4AD0-FCD4-54AC-009041D2F8F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6746" y="1471245"/>
                  <a:ext cx="556190" cy="191190"/>
                </a:xfrm>
                <a:custGeom>
                  <a:avLst/>
                  <a:gdLst>
                    <a:gd name="connsiteX0" fmla="*/ 0 w 556190"/>
                    <a:gd name="connsiteY0" fmla="*/ 5348 h 191190"/>
                    <a:gd name="connsiteX1" fmla="*/ 266062 w 556190"/>
                    <a:gd name="connsiteY1" fmla="*/ 0 h 191190"/>
                    <a:gd name="connsiteX2" fmla="*/ 556190 w 556190"/>
                    <a:gd name="connsiteY2" fmla="*/ 68187 h 191190"/>
                    <a:gd name="connsiteX3" fmla="*/ 263388 w 556190"/>
                    <a:gd name="connsiteY3" fmla="*/ 191190 h 191190"/>
                    <a:gd name="connsiteX4" fmla="*/ 0 w 556190"/>
                    <a:gd name="connsiteY4" fmla="*/ 5348 h 191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6190" h="191190">
                      <a:moveTo>
                        <a:pt x="0" y="5348"/>
                      </a:moveTo>
                      <a:cubicBezTo>
                        <a:pt x="0" y="5348"/>
                        <a:pt x="135037" y="82894"/>
                        <a:pt x="266062" y="0"/>
                      </a:cubicBezTo>
                      <a:cubicBezTo>
                        <a:pt x="266062" y="0"/>
                        <a:pt x="286117" y="112308"/>
                        <a:pt x="556190" y="68187"/>
                      </a:cubicBezTo>
                      <a:cubicBezTo>
                        <a:pt x="556190" y="68187"/>
                        <a:pt x="302161" y="131025"/>
                        <a:pt x="263388" y="191190"/>
                      </a:cubicBezTo>
                      <a:cubicBezTo>
                        <a:pt x="262051" y="191190"/>
                        <a:pt x="98938" y="49469"/>
                        <a:pt x="0" y="5348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36F75D38-D983-1E70-DF46-874D837117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036" y="2845676"/>
                  <a:ext cx="173404" cy="123624"/>
                </a:xfrm>
                <a:custGeom>
                  <a:avLst/>
                  <a:gdLst>
                    <a:gd name="connsiteX0" fmla="*/ 0 w 173404"/>
                    <a:gd name="connsiteY0" fmla="*/ 0 h 123624"/>
                    <a:gd name="connsiteX1" fmla="*/ 163113 w 173404"/>
                    <a:gd name="connsiteY1" fmla="*/ 116319 h 123624"/>
                    <a:gd name="connsiteX2" fmla="*/ 0 w 173404"/>
                    <a:gd name="connsiteY2" fmla="*/ 0 h 123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3404" h="123624">
                      <a:moveTo>
                        <a:pt x="0" y="0"/>
                      </a:moveTo>
                      <a:cubicBezTo>
                        <a:pt x="0" y="0"/>
                        <a:pt x="102949" y="159103"/>
                        <a:pt x="163113" y="116319"/>
                      </a:cubicBezTo>
                      <a:cubicBezTo>
                        <a:pt x="223278" y="735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840E0780-8435-0F1C-1059-7F6431E61D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0355" y="2889797"/>
                  <a:ext cx="187478" cy="97466"/>
                </a:xfrm>
                <a:custGeom>
                  <a:avLst/>
                  <a:gdLst>
                    <a:gd name="connsiteX0" fmla="*/ 0 w 187478"/>
                    <a:gd name="connsiteY0" fmla="*/ 0 h 97466"/>
                    <a:gd name="connsiteX1" fmla="*/ 179157 w 187478"/>
                    <a:gd name="connsiteY1" fmla="*/ 93590 h 97466"/>
                    <a:gd name="connsiteX2" fmla="*/ 0 w 187478"/>
                    <a:gd name="connsiteY2" fmla="*/ 0 h 97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7478" h="97466">
                      <a:moveTo>
                        <a:pt x="0" y="0"/>
                      </a:moveTo>
                      <a:cubicBezTo>
                        <a:pt x="0" y="0"/>
                        <a:pt x="124341" y="120330"/>
                        <a:pt x="179157" y="93590"/>
                      </a:cubicBezTo>
                      <a:cubicBezTo>
                        <a:pt x="233974" y="668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5A2893AF-D326-77EE-753B-C8313C8718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95061" y="2883112"/>
                  <a:ext cx="159560" cy="55246"/>
                </a:xfrm>
                <a:custGeom>
                  <a:avLst/>
                  <a:gdLst>
                    <a:gd name="connsiteX0" fmla="*/ 0 w 159560"/>
                    <a:gd name="connsiteY0" fmla="*/ 0 h 55246"/>
                    <a:gd name="connsiteX1" fmla="*/ 145733 w 159560"/>
                    <a:gd name="connsiteY1" fmla="*/ 48132 h 55246"/>
                    <a:gd name="connsiteX2" fmla="*/ 0 w 159560"/>
                    <a:gd name="connsiteY2" fmla="*/ 0 h 55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560" h="55246">
                      <a:moveTo>
                        <a:pt x="0" y="0"/>
                      </a:moveTo>
                      <a:cubicBezTo>
                        <a:pt x="0" y="0"/>
                        <a:pt x="76209" y="78883"/>
                        <a:pt x="145733" y="48132"/>
                      </a:cubicBezTo>
                      <a:cubicBezTo>
                        <a:pt x="215256" y="1738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D40DB9D-0CFE-0BB1-2172-E5D29237FA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65958" y="2433882"/>
                  <a:ext cx="217796" cy="122933"/>
                </a:xfrm>
                <a:custGeom>
                  <a:avLst/>
                  <a:gdLst>
                    <a:gd name="connsiteX0" fmla="*/ 0 w 217796"/>
                    <a:gd name="connsiteY0" fmla="*/ 0 h 122933"/>
                    <a:gd name="connsiteX1" fmla="*/ 201886 w 217796"/>
                    <a:gd name="connsiteY1" fmla="*/ 112308 h 122933"/>
                    <a:gd name="connsiteX2" fmla="*/ 0 w 217796"/>
                    <a:gd name="connsiteY2" fmla="*/ 0 h 12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796" h="122933">
                      <a:moveTo>
                        <a:pt x="0" y="0"/>
                      </a:moveTo>
                      <a:cubicBezTo>
                        <a:pt x="0" y="0"/>
                        <a:pt x="114981" y="165787"/>
                        <a:pt x="201886" y="112308"/>
                      </a:cubicBezTo>
                      <a:cubicBezTo>
                        <a:pt x="287454" y="6016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BB344FE6-82BB-BC84-A81F-16B76AE3FA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76281" y="2455273"/>
                  <a:ext cx="41417" cy="119941"/>
                </a:xfrm>
                <a:custGeom>
                  <a:avLst/>
                  <a:gdLst>
                    <a:gd name="connsiteX0" fmla="*/ 15081 w 41417"/>
                    <a:gd name="connsiteY0" fmla="*/ 0 h 119941"/>
                    <a:gd name="connsiteX1" fmla="*/ 23103 w 41417"/>
                    <a:gd name="connsiteY1" fmla="*/ 118993 h 119941"/>
                    <a:gd name="connsiteX2" fmla="*/ 15081 w 41417"/>
                    <a:gd name="connsiteY2" fmla="*/ 0 h 11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417" h="119941">
                      <a:moveTo>
                        <a:pt x="15081" y="0"/>
                      </a:moveTo>
                      <a:cubicBezTo>
                        <a:pt x="15081" y="0"/>
                        <a:pt x="68560" y="104286"/>
                        <a:pt x="23103" y="118993"/>
                      </a:cubicBezTo>
                      <a:cubicBezTo>
                        <a:pt x="-23692" y="132363"/>
                        <a:pt x="15081" y="0"/>
                        <a:pt x="15081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2EF5188C-0F6C-1908-52D5-9E0F141B41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73151" y="2137068"/>
                  <a:ext cx="95004" cy="234062"/>
                </a:xfrm>
                <a:custGeom>
                  <a:avLst/>
                  <a:gdLst>
                    <a:gd name="connsiteX0" fmla="*/ 95004 w 95004"/>
                    <a:gd name="connsiteY0" fmla="*/ 0 h 234062"/>
                    <a:gd name="connsiteX1" fmla="*/ 18795 w 95004"/>
                    <a:gd name="connsiteY1" fmla="*/ 233974 h 234062"/>
                    <a:gd name="connsiteX2" fmla="*/ 95004 w 95004"/>
                    <a:gd name="connsiteY2" fmla="*/ 0 h 234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004" h="234062">
                      <a:moveTo>
                        <a:pt x="95004" y="0"/>
                      </a:moveTo>
                      <a:cubicBezTo>
                        <a:pt x="95004" y="0"/>
                        <a:pt x="88319" y="229963"/>
                        <a:pt x="18795" y="233974"/>
                      </a:cubicBezTo>
                      <a:cubicBezTo>
                        <a:pt x="-50728" y="239322"/>
                        <a:pt x="95004" y="0"/>
                        <a:pt x="95004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268AB532-8388-A053-F002-9B281EEBA9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80468" y="1659761"/>
                  <a:ext cx="3161994" cy="1289412"/>
                </a:xfrm>
                <a:custGeom>
                  <a:avLst/>
                  <a:gdLst>
                    <a:gd name="connsiteX0" fmla="*/ 3140602 w 3161994"/>
                    <a:gd name="connsiteY0" fmla="*/ 506721 h 1289412"/>
                    <a:gd name="connsiteX1" fmla="*/ 3161994 w 3161994"/>
                    <a:gd name="connsiteY1" fmla="*/ 362326 h 1289412"/>
                    <a:gd name="connsiteX2" fmla="*/ 3020273 w 3161994"/>
                    <a:gd name="connsiteY2" fmla="*/ 0 h 1289412"/>
                    <a:gd name="connsiteX3" fmla="*/ 3101830 w 3161994"/>
                    <a:gd name="connsiteY3" fmla="*/ 304835 h 1289412"/>
                    <a:gd name="connsiteX4" fmla="*/ 2940053 w 3161994"/>
                    <a:gd name="connsiteY4" fmla="*/ 533461 h 1289412"/>
                    <a:gd name="connsiteX5" fmla="*/ 2822397 w 3161994"/>
                    <a:gd name="connsiteY5" fmla="*/ 471959 h 1289412"/>
                    <a:gd name="connsiteX6" fmla="*/ 2567031 w 3161994"/>
                    <a:gd name="connsiteY6" fmla="*/ 617692 h 1289412"/>
                    <a:gd name="connsiteX7" fmla="*/ 2175292 w 3161994"/>
                    <a:gd name="connsiteY7" fmla="*/ 419817 h 1289412"/>
                    <a:gd name="connsiteX8" fmla="*/ 2216738 w 3161994"/>
                    <a:gd name="connsiteY8" fmla="*/ 609670 h 1289412"/>
                    <a:gd name="connsiteX9" fmla="*/ 2077691 w 3161994"/>
                    <a:gd name="connsiteY9" fmla="*/ 767436 h 1289412"/>
                    <a:gd name="connsiteX10" fmla="*/ 2004156 w 3161994"/>
                    <a:gd name="connsiteY10" fmla="*/ 762087 h 1289412"/>
                    <a:gd name="connsiteX11" fmla="*/ 2032233 w 3161994"/>
                    <a:gd name="connsiteY11" fmla="*/ 886428 h 1289412"/>
                    <a:gd name="connsiteX12" fmla="*/ 1726061 w 3161994"/>
                    <a:gd name="connsiteY12" fmla="*/ 1123076 h 1289412"/>
                    <a:gd name="connsiteX13" fmla="*/ 1589688 w 3161994"/>
                    <a:gd name="connsiteY13" fmla="*/ 1076281 h 1289412"/>
                    <a:gd name="connsiteX14" fmla="*/ 1298223 w 3161994"/>
                    <a:gd name="connsiteY14" fmla="*/ 1213992 h 1289412"/>
                    <a:gd name="connsiteX15" fmla="*/ 902472 w 3161994"/>
                    <a:gd name="connsiteY15" fmla="*/ 1017454 h 1289412"/>
                    <a:gd name="connsiteX16" fmla="*/ 941245 w 3161994"/>
                    <a:gd name="connsiteY16" fmla="*/ 925201 h 1289412"/>
                    <a:gd name="connsiteX17" fmla="*/ 819578 w 3161994"/>
                    <a:gd name="connsiteY17" fmla="*/ 879743 h 1289412"/>
                    <a:gd name="connsiteX18" fmla="*/ 651117 w 3161994"/>
                    <a:gd name="connsiteY18" fmla="*/ 990714 h 1289412"/>
                    <a:gd name="connsiteX19" fmla="*/ 441208 w 3161994"/>
                    <a:gd name="connsiteY19" fmla="*/ 871721 h 1289412"/>
                    <a:gd name="connsiteX20" fmla="*/ 340934 w 3161994"/>
                    <a:gd name="connsiteY20" fmla="*/ 780806 h 1289412"/>
                    <a:gd name="connsiteX21" fmla="*/ 308846 w 3161994"/>
                    <a:gd name="connsiteY21" fmla="*/ 717967 h 1289412"/>
                    <a:gd name="connsiteX22" fmla="*/ 0 w 3161994"/>
                    <a:gd name="connsiteY22" fmla="*/ 524102 h 1289412"/>
                    <a:gd name="connsiteX23" fmla="*/ 2203368 w 3161994"/>
                    <a:gd name="connsiteY23" fmla="*/ 1074945 h 1289412"/>
                    <a:gd name="connsiteX24" fmla="*/ 2378515 w 3161994"/>
                    <a:gd name="connsiteY24" fmla="*/ 800860 h 1289412"/>
                    <a:gd name="connsiteX25" fmla="*/ 3140602 w 3161994"/>
                    <a:gd name="connsiteY25" fmla="*/ 506721 h 1289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161994" h="1289412">
                      <a:moveTo>
                        <a:pt x="3140602" y="506721"/>
                      </a:moveTo>
                      <a:cubicBezTo>
                        <a:pt x="3155309" y="458590"/>
                        <a:pt x="3161994" y="409121"/>
                        <a:pt x="3161994" y="362326"/>
                      </a:cubicBezTo>
                      <a:cubicBezTo>
                        <a:pt x="3161994" y="233974"/>
                        <a:pt x="3111188" y="104286"/>
                        <a:pt x="3020273" y="0"/>
                      </a:cubicBezTo>
                      <a:cubicBezTo>
                        <a:pt x="3061720" y="96264"/>
                        <a:pt x="3101830" y="200549"/>
                        <a:pt x="3101830" y="304835"/>
                      </a:cubicBezTo>
                      <a:cubicBezTo>
                        <a:pt x="3101830" y="419817"/>
                        <a:pt x="3056372" y="533461"/>
                        <a:pt x="2940053" y="533461"/>
                      </a:cubicBezTo>
                      <a:cubicBezTo>
                        <a:pt x="2895932" y="533461"/>
                        <a:pt x="2851811" y="513406"/>
                        <a:pt x="2822397" y="471959"/>
                      </a:cubicBezTo>
                      <a:cubicBezTo>
                        <a:pt x="2822397" y="598974"/>
                        <a:pt x="2694046" y="617692"/>
                        <a:pt x="2567031" y="617692"/>
                      </a:cubicBezTo>
                      <a:cubicBezTo>
                        <a:pt x="2287599" y="617692"/>
                        <a:pt x="2246153" y="451905"/>
                        <a:pt x="2175292" y="419817"/>
                      </a:cubicBezTo>
                      <a:cubicBezTo>
                        <a:pt x="2195347" y="478644"/>
                        <a:pt x="2216738" y="548168"/>
                        <a:pt x="2216738" y="609670"/>
                      </a:cubicBezTo>
                      <a:cubicBezTo>
                        <a:pt x="2216738" y="719304"/>
                        <a:pt x="2139193" y="767436"/>
                        <a:pt x="2077691" y="767436"/>
                      </a:cubicBezTo>
                      <a:cubicBezTo>
                        <a:pt x="2045603" y="767436"/>
                        <a:pt x="2021537" y="764761"/>
                        <a:pt x="2004156" y="762087"/>
                      </a:cubicBezTo>
                      <a:cubicBezTo>
                        <a:pt x="2018863" y="783479"/>
                        <a:pt x="2032233" y="822252"/>
                        <a:pt x="2032233" y="886428"/>
                      </a:cubicBezTo>
                      <a:cubicBezTo>
                        <a:pt x="2032233" y="1044194"/>
                        <a:pt x="1824999" y="1123076"/>
                        <a:pt x="1726061" y="1123076"/>
                      </a:cubicBezTo>
                      <a:cubicBezTo>
                        <a:pt x="1677929" y="1123076"/>
                        <a:pt x="1631134" y="1109706"/>
                        <a:pt x="1589688" y="1076281"/>
                      </a:cubicBezTo>
                      <a:cubicBezTo>
                        <a:pt x="1584340" y="1215329"/>
                        <a:pt x="1371757" y="1213992"/>
                        <a:pt x="1298223" y="1213992"/>
                      </a:cubicBezTo>
                      <a:cubicBezTo>
                        <a:pt x="1020128" y="1213992"/>
                        <a:pt x="902472" y="1049542"/>
                        <a:pt x="902472" y="1017454"/>
                      </a:cubicBezTo>
                      <a:cubicBezTo>
                        <a:pt x="902472" y="937234"/>
                        <a:pt x="1013443" y="925201"/>
                        <a:pt x="941245" y="925201"/>
                      </a:cubicBezTo>
                      <a:cubicBezTo>
                        <a:pt x="818241" y="925201"/>
                        <a:pt x="819578" y="816904"/>
                        <a:pt x="819578" y="879743"/>
                      </a:cubicBezTo>
                      <a:cubicBezTo>
                        <a:pt x="819578" y="937234"/>
                        <a:pt x="786153" y="990714"/>
                        <a:pt x="651117" y="990714"/>
                      </a:cubicBezTo>
                      <a:cubicBezTo>
                        <a:pt x="451904" y="990714"/>
                        <a:pt x="509395" y="871721"/>
                        <a:pt x="441208" y="871721"/>
                      </a:cubicBezTo>
                      <a:cubicBezTo>
                        <a:pt x="375696" y="871721"/>
                        <a:pt x="340934" y="843644"/>
                        <a:pt x="340934" y="780806"/>
                      </a:cubicBezTo>
                      <a:cubicBezTo>
                        <a:pt x="340934" y="691227"/>
                        <a:pt x="413132" y="717967"/>
                        <a:pt x="308846" y="717967"/>
                      </a:cubicBezTo>
                      <a:cubicBezTo>
                        <a:pt x="179157" y="717967"/>
                        <a:pt x="73535" y="635073"/>
                        <a:pt x="0" y="524102"/>
                      </a:cubicBezTo>
                      <a:cubicBezTo>
                        <a:pt x="274084" y="1199285"/>
                        <a:pt x="1597710" y="1540219"/>
                        <a:pt x="2203368" y="1074945"/>
                      </a:cubicBezTo>
                      <a:cubicBezTo>
                        <a:pt x="2288936" y="1008095"/>
                        <a:pt x="2359797" y="897124"/>
                        <a:pt x="2378515" y="800860"/>
                      </a:cubicBezTo>
                      <a:cubicBezTo>
                        <a:pt x="2694046" y="873058"/>
                        <a:pt x="3047013" y="786153"/>
                        <a:pt x="3140602" y="506721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0D82FC6-7CD5-28F4-35D1-FDED3C472DF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72137" y="434261"/>
                <a:ext cx="222411" cy="202698"/>
              </a:xfrm>
              <a:custGeom>
                <a:avLst/>
                <a:gdLst>
                  <a:gd name="connsiteX0" fmla="*/ 222411 w 222411"/>
                  <a:gd name="connsiteY0" fmla="*/ 202698 h 202698"/>
                  <a:gd name="connsiteX1" fmla="*/ 16514 w 222411"/>
                  <a:gd name="connsiteY1" fmla="*/ 4823 h 202698"/>
                  <a:gd name="connsiteX2" fmla="*/ 222411 w 222411"/>
                  <a:gd name="connsiteY2" fmla="*/ 202698 h 20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2411" h="202698">
                    <a:moveTo>
                      <a:pt x="222411" y="202698"/>
                    </a:moveTo>
                    <a:cubicBezTo>
                      <a:pt x="222411" y="202698"/>
                      <a:pt x="104756" y="-36624"/>
                      <a:pt x="16514" y="4823"/>
                    </a:cubicBezTo>
                    <a:cubicBezTo>
                      <a:pt x="-71728" y="47607"/>
                      <a:pt x="222411" y="202698"/>
                      <a:pt x="222411" y="202698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D0B5FE7-9CF4-0E60-FA9B-BA9B3C548C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66017" y="530936"/>
                <a:ext cx="49643" cy="148807"/>
              </a:xfrm>
              <a:custGeom>
                <a:avLst/>
                <a:gdLst>
                  <a:gd name="connsiteX0" fmla="*/ 44575 w 49643"/>
                  <a:gd name="connsiteY0" fmla="*/ 148807 h 148807"/>
                  <a:gd name="connsiteX1" fmla="*/ 16498 w 49643"/>
                  <a:gd name="connsiteY1" fmla="*/ 401 h 148807"/>
                  <a:gd name="connsiteX2" fmla="*/ 44575 w 49643"/>
                  <a:gd name="connsiteY2" fmla="*/ 148807 h 148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43" h="148807">
                    <a:moveTo>
                      <a:pt x="44575" y="148807"/>
                    </a:moveTo>
                    <a:cubicBezTo>
                      <a:pt x="44575" y="148807"/>
                      <a:pt x="67304" y="9759"/>
                      <a:pt x="16498" y="401"/>
                    </a:cubicBezTo>
                    <a:cubicBezTo>
                      <a:pt x="-32971" y="-8958"/>
                      <a:pt x="44575" y="148807"/>
                      <a:pt x="44575" y="148807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CA1BA31D-1379-EBFF-D81E-17B95503049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06928" y="745256"/>
                <a:ext cx="215993" cy="128863"/>
              </a:xfrm>
              <a:custGeom>
                <a:avLst/>
                <a:gdLst>
                  <a:gd name="connsiteX0" fmla="*/ 0 w 215993"/>
                  <a:gd name="connsiteY0" fmla="*/ 0 h 128863"/>
                  <a:gd name="connsiteX1" fmla="*/ 213919 w 215993"/>
                  <a:gd name="connsiteY1" fmla="*/ 114982 h 128863"/>
                  <a:gd name="connsiteX2" fmla="*/ 0 w 215993"/>
                  <a:gd name="connsiteY2" fmla="*/ 0 h 1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993" h="128863">
                    <a:moveTo>
                      <a:pt x="0" y="0"/>
                    </a:moveTo>
                    <a:cubicBezTo>
                      <a:pt x="0" y="0"/>
                      <a:pt x="240659" y="48132"/>
                      <a:pt x="213919" y="114982"/>
                    </a:cubicBezTo>
                    <a:cubicBezTo>
                      <a:pt x="189854" y="17915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271F274-4712-79F8-94CB-A0DF298FC1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39395" y="968534"/>
                <a:ext cx="45004" cy="201660"/>
              </a:xfrm>
              <a:custGeom>
                <a:avLst/>
                <a:gdLst>
                  <a:gd name="connsiteX0" fmla="*/ 5519 w 45004"/>
                  <a:gd name="connsiteY0" fmla="*/ 0 h 201660"/>
                  <a:gd name="connsiteX1" fmla="*/ 29585 w 45004"/>
                  <a:gd name="connsiteY1" fmla="*/ 197875 h 201660"/>
                  <a:gd name="connsiteX2" fmla="*/ 5519 w 45004"/>
                  <a:gd name="connsiteY2" fmla="*/ 0 h 20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004" h="201660">
                    <a:moveTo>
                      <a:pt x="5519" y="0"/>
                    </a:moveTo>
                    <a:cubicBezTo>
                      <a:pt x="5519" y="0"/>
                      <a:pt x="75043" y="161776"/>
                      <a:pt x="29585" y="197875"/>
                    </a:cubicBezTo>
                    <a:cubicBezTo>
                      <a:pt x="-17210" y="233974"/>
                      <a:pt x="5519" y="0"/>
                      <a:pt x="5519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A2A0049-D4EE-5C8C-7374-88E24FEFDEF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42813" y="683516"/>
                <a:ext cx="188657" cy="293040"/>
              </a:xfrm>
              <a:custGeom>
                <a:avLst/>
                <a:gdLst>
                  <a:gd name="connsiteX0" fmla="*/ 188658 w 188657"/>
                  <a:gd name="connsiteY0" fmla="*/ 293040 h 293040"/>
                  <a:gd name="connsiteX1" fmla="*/ 20196 w 188657"/>
                  <a:gd name="connsiteY1" fmla="*/ 4249 h 293040"/>
                  <a:gd name="connsiteX2" fmla="*/ 188658 w 188657"/>
                  <a:gd name="connsiteY2" fmla="*/ 293040 h 29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657" h="293040">
                    <a:moveTo>
                      <a:pt x="188658" y="293040"/>
                    </a:moveTo>
                    <a:cubicBezTo>
                      <a:pt x="188658" y="293040"/>
                      <a:pt x="112449" y="-41209"/>
                      <a:pt x="20196" y="4249"/>
                    </a:cubicBezTo>
                    <a:cubicBezTo>
                      <a:pt x="-73394" y="48370"/>
                      <a:pt x="188658" y="293040"/>
                      <a:pt x="188658" y="29304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aphic 2">
              <a:extLst>
                <a:ext uri="{FF2B5EF4-FFF2-40B4-BE49-F238E27FC236}">
                  <a16:creationId xmlns:a16="http://schemas.microsoft.com/office/drawing/2014/main" id="{9CE4D21D-765D-01A2-6982-590DEB8B8A9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371856" y="2320237"/>
              <a:ext cx="6344043" cy="3988257"/>
              <a:chOff x="2371856" y="2320237"/>
              <a:chExt cx="6344043" cy="3988257"/>
            </a:xfrm>
          </p:grpSpPr>
          <p:grpSp>
            <p:nvGrpSpPr>
              <p:cNvPr id="86" name="Graphic 2">
                <a:extLst>
                  <a:ext uri="{FF2B5EF4-FFF2-40B4-BE49-F238E27FC236}">
                    <a16:creationId xmlns:a16="http://schemas.microsoft.com/office/drawing/2014/main" id="{DF784117-F846-5D14-B373-123669CB16F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263704" y="2778826"/>
                <a:ext cx="1625786" cy="2970804"/>
                <a:chOff x="4263704" y="2778826"/>
                <a:chExt cx="1625786" cy="2970804"/>
              </a:xfrm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B73AF49D-1F2F-C2E8-4F0B-86F1F71275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693707B7-AD95-A877-28F3-CF55845DE8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30B8A5D7-A7F2-1E8A-4741-888503B50F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05975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10 w 405109"/>
                    <a:gd name="connsiteY1" fmla="*/ 0 h 923863"/>
                    <a:gd name="connsiteX2" fmla="*/ 405110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10" y="0"/>
                      </a:lnTo>
                      <a:lnTo>
                        <a:pt x="405110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B2A8F971-D8E7-8C58-4E01-E0A4E800833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711598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1" name="Graphic 2">
                  <a:extLst>
                    <a:ext uri="{FF2B5EF4-FFF2-40B4-BE49-F238E27FC236}">
                      <a16:creationId xmlns:a16="http://schemas.microsoft.com/office/drawing/2014/main" id="{7D69A80C-2300-5B9A-D94D-92D73646AE0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564528" y="4200053"/>
                  <a:ext cx="1052215" cy="1222013"/>
                  <a:chOff x="4564528" y="4200053"/>
                  <a:chExt cx="1052215" cy="1222013"/>
                </a:xfrm>
                <a:solidFill>
                  <a:srgbClr val="7C0A00"/>
                </a:solidFill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E651725F-ECD7-C9D8-92B3-B52A222063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564528" y="4200053"/>
                    <a:ext cx="28076" cy="1222013"/>
                  </a:xfrm>
                  <a:custGeom>
                    <a:avLst/>
                    <a:gdLst>
                      <a:gd name="connsiteX0" fmla="*/ 22729 w 28076"/>
                      <a:gd name="connsiteY0" fmla="*/ 564212 h 1222013"/>
                      <a:gd name="connsiteX1" fmla="*/ 17381 w 28076"/>
                      <a:gd name="connsiteY1" fmla="*/ 164450 h 1222013"/>
                      <a:gd name="connsiteX2" fmla="*/ 17381 w 28076"/>
                      <a:gd name="connsiteY2" fmla="*/ 110970 h 1222013"/>
                      <a:gd name="connsiteX3" fmla="*/ 17381 w 28076"/>
                      <a:gd name="connsiteY3" fmla="*/ 58828 h 1222013"/>
                      <a:gd name="connsiteX4" fmla="*/ 18718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8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2729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2729" y="564212"/>
                        </a:moveTo>
                        <a:cubicBezTo>
                          <a:pt x="20055" y="433186"/>
                          <a:pt x="17381" y="298150"/>
                          <a:pt x="17381" y="164450"/>
                        </a:cubicBezTo>
                        <a:cubicBezTo>
                          <a:pt x="17381" y="147070"/>
                          <a:pt x="17381" y="128351"/>
                          <a:pt x="17381" y="110970"/>
                        </a:cubicBezTo>
                        <a:cubicBezTo>
                          <a:pt x="17381" y="93590"/>
                          <a:pt x="17381" y="76209"/>
                          <a:pt x="17381" y="58828"/>
                        </a:cubicBezTo>
                        <a:cubicBezTo>
                          <a:pt x="17381" y="40110"/>
                          <a:pt x="17381" y="21392"/>
                          <a:pt x="18718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4" y="433186"/>
                          <a:pt x="5348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9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3" y="695238"/>
                          <a:pt x="22729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6813A706-8E23-16A3-83B6-4186CCE66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746360" y="4200053"/>
                    <a:ext cx="32087" cy="1222013"/>
                  </a:xfrm>
                  <a:custGeom>
                    <a:avLst/>
                    <a:gdLst>
                      <a:gd name="connsiteX0" fmla="*/ 17381 w 32087"/>
                      <a:gd name="connsiteY0" fmla="*/ 394414 h 1222013"/>
                      <a:gd name="connsiteX1" fmla="*/ 17381 w 32087"/>
                      <a:gd name="connsiteY1" fmla="*/ 54816 h 1222013"/>
                      <a:gd name="connsiteX2" fmla="*/ 16044 w 32087"/>
                      <a:gd name="connsiteY2" fmla="*/ 1337 h 1222013"/>
                      <a:gd name="connsiteX3" fmla="*/ 17381 w 32087"/>
                      <a:gd name="connsiteY3" fmla="*/ 1337 h 1222013"/>
                      <a:gd name="connsiteX4" fmla="*/ 16044 w 32087"/>
                      <a:gd name="connsiteY4" fmla="*/ 1337 h 1222013"/>
                      <a:gd name="connsiteX5" fmla="*/ 16044 w 32087"/>
                      <a:gd name="connsiteY5" fmla="*/ 1337 h 1222013"/>
                      <a:gd name="connsiteX6" fmla="*/ 17381 w 32087"/>
                      <a:gd name="connsiteY6" fmla="*/ 1337 h 1222013"/>
                      <a:gd name="connsiteX7" fmla="*/ 17381 w 32087"/>
                      <a:gd name="connsiteY7" fmla="*/ 0 h 1222013"/>
                      <a:gd name="connsiteX8" fmla="*/ 0 w 32087"/>
                      <a:gd name="connsiteY8" fmla="*/ 0 h 1222013"/>
                      <a:gd name="connsiteX9" fmla="*/ 0 w 32087"/>
                      <a:gd name="connsiteY9" fmla="*/ 1337 h 1222013"/>
                      <a:gd name="connsiteX10" fmla="*/ 8022 w 32087"/>
                      <a:gd name="connsiteY10" fmla="*/ 1337 h 1222013"/>
                      <a:gd name="connsiteX11" fmla="*/ 0 w 32087"/>
                      <a:gd name="connsiteY11" fmla="*/ 1337 h 1222013"/>
                      <a:gd name="connsiteX12" fmla="*/ 0 w 32087"/>
                      <a:gd name="connsiteY12" fmla="*/ 394414 h 1222013"/>
                      <a:gd name="connsiteX13" fmla="*/ 8022 w 32087"/>
                      <a:gd name="connsiteY13" fmla="*/ 811556 h 1222013"/>
                      <a:gd name="connsiteX14" fmla="*/ 14707 w 32087"/>
                      <a:gd name="connsiteY14" fmla="*/ 1222014 h 1222013"/>
                      <a:gd name="connsiteX15" fmla="*/ 32088 w 32087"/>
                      <a:gd name="connsiteY15" fmla="*/ 1222014 h 1222013"/>
                      <a:gd name="connsiteX16" fmla="*/ 24066 w 32087"/>
                      <a:gd name="connsiteY16" fmla="*/ 810219 h 1222013"/>
                      <a:gd name="connsiteX17" fmla="*/ 17381 w 32087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2087" h="1222013">
                        <a:moveTo>
                          <a:pt x="17381" y="394414"/>
                        </a:moveTo>
                        <a:cubicBezTo>
                          <a:pt x="17381" y="203223"/>
                          <a:pt x="17381" y="105623"/>
                          <a:pt x="17381" y="54816"/>
                        </a:cubicBezTo>
                        <a:cubicBezTo>
                          <a:pt x="17381" y="25403"/>
                          <a:pt x="17381" y="9359"/>
                          <a:pt x="16044" y="1337"/>
                        </a:cubicBezTo>
                        <a:lnTo>
                          <a:pt x="17381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1" y="1337"/>
                        </a:lnTo>
                        <a:cubicBezTo>
                          <a:pt x="17381" y="1337"/>
                          <a:pt x="17381" y="0"/>
                          <a:pt x="17381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1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4707" y="1222014"/>
                        </a:cubicBezTo>
                        <a:lnTo>
                          <a:pt x="32088" y="1222014"/>
                        </a:lnTo>
                        <a:cubicBezTo>
                          <a:pt x="32088" y="1084303"/>
                          <a:pt x="28077" y="945256"/>
                          <a:pt x="24066" y="810219"/>
                        </a:cubicBezTo>
                        <a:cubicBezTo>
                          <a:pt x="21392" y="675183"/>
                          <a:pt x="17381" y="533461"/>
                          <a:pt x="17381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D6F8E65B-EA01-CA7F-5C8E-7B655C8E12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92092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7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7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71ECEC06-1AF0-030C-7F67-AF04BC96CD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95041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3 w 102948"/>
                      <a:gd name="connsiteY2" fmla="*/ 758077 h 1211317"/>
                      <a:gd name="connsiteX3" fmla="*/ 85568 w 102948"/>
                      <a:gd name="connsiteY3" fmla="*/ 1211318 h 1211317"/>
                      <a:gd name="connsiteX4" fmla="*/ 102948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3" y="332912"/>
                          <a:pt x="33425" y="558864"/>
                          <a:pt x="52143" y="758077"/>
                        </a:cubicBezTo>
                        <a:cubicBezTo>
                          <a:pt x="66850" y="911831"/>
                          <a:pt x="80220" y="1050879"/>
                          <a:pt x="85568" y="1211318"/>
                        </a:cubicBezTo>
                        <a:lnTo>
                          <a:pt x="102948" y="1211318"/>
                        </a:lnTo>
                        <a:cubicBezTo>
                          <a:pt x="96263" y="1050879"/>
                          <a:pt x="84231" y="911831"/>
                          <a:pt x="69524" y="756740"/>
                        </a:cubicBezTo>
                        <a:cubicBezTo>
                          <a:pt x="52143" y="557527"/>
                          <a:pt x="30751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3DFEB869-46CD-B7BE-25C5-CD18EDD4B9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74198" y="4216096"/>
                    <a:ext cx="52142" cy="1205970"/>
                  </a:xfrm>
                  <a:custGeom>
                    <a:avLst/>
                    <a:gdLst>
                      <a:gd name="connsiteX0" fmla="*/ 52143 w 52142"/>
                      <a:gd name="connsiteY0" fmla="*/ 985366 h 1205970"/>
                      <a:gd name="connsiteX1" fmla="*/ 52143 w 52142"/>
                      <a:gd name="connsiteY1" fmla="*/ 980018 h 1205970"/>
                      <a:gd name="connsiteX2" fmla="*/ 34762 w 52142"/>
                      <a:gd name="connsiteY2" fmla="*/ 592289 h 1205970"/>
                      <a:gd name="connsiteX3" fmla="*/ 17381 w 52142"/>
                      <a:gd name="connsiteY3" fmla="*/ 204561 h 1205970"/>
                      <a:gd name="connsiteX4" fmla="*/ 25403 w 52142"/>
                      <a:gd name="connsiteY4" fmla="*/ 1337 h 1205970"/>
                      <a:gd name="connsiteX5" fmla="*/ 8022 w 52142"/>
                      <a:gd name="connsiteY5" fmla="*/ 0 h 1205970"/>
                      <a:gd name="connsiteX6" fmla="*/ 0 w 52142"/>
                      <a:gd name="connsiteY6" fmla="*/ 204561 h 1205970"/>
                      <a:gd name="connsiteX7" fmla="*/ 17381 w 52142"/>
                      <a:gd name="connsiteY7" fmla="*/ 593626 h 1205970"/>
                      <a:gd name="connsiteX8" fmla="*/ 34762 w 52142"/>
                      <a:gd name="connsiteY8" fmla="*/ 980018 h 1205970"/>
                      <a:gd name="connsiteX9" fmla="*/ 34762 w 52142"/>
                      <a:gd name="connsiteY9" fmla="*/ 985366 h 1205970"/>
                      <a:gd name="connsiteX10" fmla="*/ 30751 w 52142"/>
                      <a:gd name="connsiteY10" fmla="*/ 1089651 h 1205970"/>
                      <a:gd name="connsiteX11" fmla="*/ 25403 w 52142"/>
                      <a:gd name="connsiteY11" fmla="*/ 1205970 h 1205970"/>
                      <a:gd name="connsiteX12" fmla="*/ 42784 w 52142"/>
                      <a:gd name="connsiteY12" fmla="*/ 1205970 h 1205970"/>
                      <a:gd name="connsiteX13" fmla="*/ 48132 w 52142"/>
                      <a:gd name="connsiteY13" fmla="*/ 1089651 h 1205970"/>
                      <a:gd name="connsiteX14" fmla="*/ 52143 w 52142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2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1" y="332912"/>
                          <a:pt x="17381" y="204561"/>
                        </a:cubicBezTo>
                        <a:cubicBezTo>
                          <a:pt x="17381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1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1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5FF2D8DA-D75B-23D0-FEC7-D2CB8AF60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42385" y="4292305"/>
                    <a:ext cx="168461" cy="399761"/>
                  </a:xfrm>
                  <a:custGeom>
                    <a:avLst/>
                    <a:gdLst>
                      <a:gd name="connsiteX0" fmla="*/ 149743 w 168461"/>
                      <a:gd name="connsiteY0" fmla="*/ 0 h 399761"/>
                      <a:gd name="connsiteX1" fmla="*/ 76208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8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3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3" y="0"/>
                        </a:moveTo>
                        <a:cubicBezTo>
                          <a:pt x="141721" y="229963"/>
                          <a:pt x="90916" y="367674"/>
                          <a:pt x="76208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8" y="36099"/>
                          <a:pt x="18718" y="34762"/>
                        </a:cubicBezTo>
                        <a:cubicBezTo>
                          <a:pt x="18718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3" y="399762"/>
                          <a:pt x="161776" y="221941"/>
                          <a:pt x="168461" y="2674"/>
                        </a:cubicBezTo>
                        <a:lnTo>
                          <a:pt x="149743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52BDCFF6-1B28-3C6A-DFFD-6BBBE7C020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02824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1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1" y="1048204"/>
                          <a:pt x="17381" y="950603"/>
                        </a:cubicBezTo>
                        <a:cubicBezTo>
                          <a:pt x="16044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66CED770-5B17-150F-38AC-E5720BC168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47220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7 w 69523"/>
                      <a:gd name="connsiteY1" fmla="*/ 803534 h 803534"/>
                      <a:gd name="connsiteX2" fmla="*/ 69524 w 69523"/>
                      <a:gd name="connsiteY2" fmla="*/ 803534 h 803534"/>
                      <a:gd name="connsiteX3" fmla="*/ 69524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4 w 69523"/>
                      <a:gd name="connsiteY5" fmla="*/ 30751 h 803534"/>
                      <a:gd name="connsiteX6" fmla="*/ 69524 w 69523"/>
                      <a:gd name="connsiteY6" fmla="*/ 22729 h 803534"/>
                      <a:gd name="connsiteX7" fmla="*/ 69524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9" y="655128"/>
                          <a:pt x="68187" y="803534"/>
                        </a:cubicBezTo>
                        <a:lnTo>
                          <a:pt x="69524" y="803534"/>
                        </a:lnTo>
                        <a:lnTo>
                          <a:pt x="69524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4" y="30751"/>
                        </a:cubicBezTo>
                        <a:lnTo>
                          <a:pt x="69524" y="22729"/>
                        </a:lnTo>
                        <a:lnTo>
                          <a:pt x="69524" y="0"/>
                        </a:lnTo>
                        <a:cubicBezTo>
                          <a:pt x="16044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7D37C14B-D3DB-0F05-88D2-82386CFC1E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07861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3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3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8 w 137342"/>
                      <a:gd name="connsiteY12" fmla="*/ 653791 h 653790"/>
                      <a:gd name="connsiteX13" fmla="*/ 136373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8" y="291465"/>
                          <a:pt x="125677" y="217930"/>
                        </a:cubicBezTo>
                        <a:cubicBezTo>
                          <a:pt x="123003" y="183169"/>
                          <a:pt x="121666" y="148407"/>
                          <a:pt x="118993" y="113645"/>
                        </a:cubicBezTo>
                        <a:lnTo>
                          <a:pt x="101611" y="114982"/>
                        </a:lnTo>
                        <a:cubicBezTo>
                          <a:pt x="102948" y="149744"/>
                          <a:pt x="105623" y="184505"/>
                          <a:pt x="108296" y="219267"/>
                        </a:cubicBezTo>
                        <a:cubicBezTo>
                          <a:pt x="112308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3" y="490678"/>
                        </a:cubicBezTo>
                        <a:cubicBezTo>
                          <a:pt x="120330" y="534798"/>
                          <a:pt x="123003" y="624377"/>
                          <a:pt x="110970" y="635073"/>
                        </a:cubicBezTo>
                        <a:cubicBezTo>
                          <a:pt x="89578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8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8" y="653791"/>
                        </a:cubicBezTo>
                        <a:cubicBezTo>
                          <a:pt x="137710" y="652454"/>
                          <a:pt x="139047" y="600311"/>
                          <a:pt x="136373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934047A6-66EB-33E5-C3D6-8B1709F973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446060"/>
                  <a:ext cx="1097673" cy="362325"/>
                </a:xfrm>
                <a:custGeom>
                  <a:avLst/>
                  <a:gdLst>
                    <a:gd name="connsiteX0" fmla="*/ 1097673 w 1097673"/>
                    <a:gd name="connsiteY0" fmla="*/ 0 h 362325"/>
                    <a:gd name="connsiteX1" fmla="*/ 0 w 1097673"/>
                    <a:gd name="connsiteY1" fmla="*/ 0 h 362325"/>
                    <a:gd name="connsiteX2" fmla="*/ 0 w 1097673"/>
                    <a:gd name="connsiteY2" fmla="*/ 362326 h 362325"/>
                    <a:gd name="connsiteX3" fmla="*/ 549505 w 1097673"/>
                    <a:gd name="connsiteY3" fmla="*/ 157765 h 362325"/>
                    <a:gd name="connsiteX4" fmla="*/ 1097673 w 1097673"/>
                    <a:gd name="connsiteY4" fmla="*/ 362326 h 362325"/>
                    <a:gd name="connsiteX5" fmla="*/ 1097673 w 1097673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3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F6F47612-CE11-3A6F-2341-94A4970344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127403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AC5406AC-7936-8219-8226-019BFCCA8BD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00022D38-FDD0-6C03-022A-F818DA0A13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071249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" name="Graphic 2">
                  <a:extLst>
                    <a:ext uri="{FF2B5EF4-FFF2-40B4-BE49-F238E27FC236}">
                      <a16:creationId xmlns:a16="http://schemas.microsoft.com/office/drawing/2014/main" id="{8FB19A9B-8DC2-B0E6-6BF0-0BEA0BA9934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838612" y="4825766"/>
                  <a:ext cx="455915" cy="216593"/>
                  <a:chOff x="4838612" y="4825766"/>
                  <a:chExt cx="455915" cy="216593"/>
                </a:xfrm>
              </p:grpSpPr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A38D9084-5279-7E48-3BD2-18283031B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6 w 455915"/>
                      <a:gd name="connsiteY1" fmla="*/ 0 h 127014"/>
                      <a:gd name="connsiteX2" fmla="*/ 455916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6676E5C6-00EF-89CF-61A0-AB4E399EE9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6 w 455915"/>
                      <a:gd name="connsiteY1" fmla="*/ 0 h 49468"/>
                      <a:gd name="connsiteX2" fmla="*/ 455916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8" name="Graphic 2">
                    <a:extLst>
                      <a:ext uri="{FF2B5EF4-FFF2-40B4-BE49-F238E27FC236}">
                        <a16:creationId xmlns:a16="http://schemas.microsoft.com/office/drawing/2014/main" id="{D1C14E98-734F-1BAB-3C26-99B5A6817DC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69363" y="4825766"/>
                    <a:ext cx="395750" cy="86904"/>
                    <a:chOff x="4869363" y="4825766"/>
                    <a:chExt cx="395750" cy="86904"/>
                  </a:xfrm>
                </p:grpSpPr>
                <p:sp>
                  <p:nvSpPr>
                    <p:cNvPr id="109" name="Freeform: Shape 108">
                      <a:extLst>
                        <a:ext uri="{FF2B5EF4-FFF2-40B4-BE49-F238E27FC236}">
                          <a16:creationId xmlns:a16="http://schemas.microsoft.com/office/drawing/2014/main" id="{661149AC-0ADA-7BEB-7726-132A55DE3922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1 w 395750"/>
                        <a:gd name="connsiteY1" fmla="*/ 0 h 86904"/>
                        <a:gd name="connsiteX2" fmla="*/ 395751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Freeform: Shape 109">
                      <a:extLst>
                        <a:ext uri="{FF2B5EF4-FFF2-40B4-BE49-F238E27FC236}">
                          <a16:creationId xmlns:a16="http://schemas.microsoft.com/office/drawing/2014/main" id="{0DEF3239-09E0-6ED0-8A9F-FA955D62B45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1 w 395750"/>
                        <a:gd name="connsiteY1" fmla="*/ 0 h 24065"/>
                        <a:gd name="connsiteX2" fmla="*/ 395751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reeform: Shape 110">
                      <a:extLst>
                        <a:ext uri="{FF2B5EF4-FFF2-40B4-BE49-F238E27FC236}">
                          <a16:creationId xmlns:a16="http://schemas.microsoft.com/office/drawing/2014/main" id="{BC68758B-9C46-E56D-91CF-971DDE356BD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05462" y="4879246"/>
                      <a:ext cx="324889" cy="33424"/>
                    </a:xfrm>
                    <a:custGeom>
                      <a:avLst/>
                      <a:gdLst>
                        <a:gd name="connsiteX0" fmla="*/ 323553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3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3553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3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2" name="Freeform: Shape 111">
                      <a:extLst>
                        <a:ext uri="{FF2B5EF4-FFF2-40B4-BE49-F238E27FC236}">
                          <a16:creationId xmlns:a16="http://schemas.microsoft.com/office/drawing/2014/main" id="{81B717C5-0269-68B5-A796-C92F8C2F0E6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1 w 395750"/>
                        <a:gd name="connsiteY1" fmla="*/ 0 h 8021"/>
                        <a:gd name="connsiteX2" fmla="*/ 395751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Freeform: Shape 112">
                      <a:extLst>
                        <a:ext uri="{FF2B5EF4-FFF2-40B4-BE49-F238E27FC236}">
                          <a16:creationId xmlns:a16="http://schemas.microsoft.com/office/drawing/2014/main" id="{24B675FF-D97D-CBB6-E9AE-590F8FE9B88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77385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reeform: Shape 113">
                      <a:extLst>
                        <a:ext uri="{FF2B5EF4-FFF2-40B4-BE49-F238E27FC236}">
                          <a16:creationId xmlns:a16="http://schemas.microsoft.com/office/drawing/2014/main" id="{6EABB3C2-C872-863C-2CB4-69B49736E1F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60553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5" name="Freeform: Shape 114">
                      <a:extLst>
                        <a:ext uri="{FF2B5EF4-FFF2-40B4-BE49-F238E27FC236}">
                          <a16:creationId xmlns:a16="http://schemas.microsoft.com/office/drawing/2014/main" id="{FBC24CCC-C9F1-6655-62FF-0B8892A21BF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24372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F675C9AB-0B22-AEA1-170D-8F1D18019F6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id="{07517C5D-38F3-8196-A85E-DE2B427D620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8" name="Graphic 2">
                    <a:extLst>
                      <a:ext uri="{FF2B5EF4-FFF2-40B4-BE49-F238E27FC236}">
                        <a16:creationId xmlns:a16="http://schemas.microsoft.com/office/drawing/2014/main" id="{26CC2519-C4BD-E528-3F2C-5E7CBE4CF61B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53319" y="4922030"/>
                    <a:ext cx="308659" cy="30750"/>
                    <a:chOff x="4853319" y="4922030"/>
                    <a:chExt cx="308659" cy="30750"/>
                  </a:xfrm>
                  <a:solidFill>
                    <a:srgbClr val="DD9638"/>
                  </a:solidFill>
                </p:grpSpPr>
                <p:sp>
                  <p:nvSpPr>
                    <p:cNvPr id="119" name="Freeform: Shape 118">
                      <a:extLst>
                        <a:ext uri="{FF2B5EF4-FFF2-40B4-BE49-F238E27FC236}">
                          <a16:creationId xmlns:a16="http://schemas.microsoft.com/office/drawing/2014/main" id="{4014D2F6-57BC-EEE2-6D9B-D0BCDFD436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53319" y="4922030"/>
                      <a:ext cx="270072" cy="29563"/>
                    </a:xfrm>
                    <a:custGeom>
                      <a:avLst/>
                      <a:gdLst>
                        <a:gd name="connsiteX0" fmla="*/ 0 w 270072"/>
                        <a:gd name="connsiteY0" fmla="*/ 0 h 29563"/>
                        <a:gd name="connsiteX1" fmla="*/ 0 w 270072"/>
                        <a:gd name="connsiteY1" fmla="*/ 29414 h 29563"/>
                        <a:gd name="connsiteX2" fmla="*/ 270073 w 270072"/>
                        <a:gd name="connsiteY2" fmla="*/ 0 h 29563"/>
                        <a:gd name="connsiteX3" fmla="*/ 0 w 270072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2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3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reeform: Shape 119">
                      <a:extLst>
                        <a:ext uri="{FF2B5EF4-FFF2-40B4-BE49-F238E27FC236}">
                          <a16:creationId xmlns:a16="http://schemas.microsoft.com/office/drawing/2014/main" id="{BBAAE0C7-3FDE-2FE8-A1F5-57F46FBC4E9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47183" y="4935549"/>
                      <a:ext cx="114794" cy="17232"/>
                    </a:xfrm>
                    <a:custGeom>
                      <a:avLst/>
                      <a:gdLst>
                        <a:gd name="connsiteX0" fmla="*/ 0 w 114794"/>
                        <a:gd name="connsiteY0" fmla="*/ 17232 h 17232"/>
                        <a:gd name="connsiteX1" fmla="*/ 113645 w 114794"/>
                        <a:gd name="connsiteY1" fmla="*/ 17232 h 17232"/>
                        <a:gd name="connsiteX2" fmla="*/ 0 w 114794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794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4982" y="17232"/>
                            <a:pt x="129688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7B013FE4-E9BA-FBFC-5530-8E89E25760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6 w 455915"/>
                      <a:gd name="connsiteY1" fmla="*/ 0 h 9358"/>
                      <a:gd name="connsiteX2" fmla="*/ 455916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" name="Graphic 2">
                  <a:extLst>
                    <a:ext uri="{FF2B5EF4-FFF2-40B4-BE49-F238E27FC236}">
                      <a16:creationId xmlns:a16="http://schemas.microsoft.com/office/drawing/2014/main" id="{8770468D-A099-B0F1-128E-7662DEA5A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63704" y="2778826"/>
                  <a:ext cx="1625786" cy="1792911"/>
                  <a:chOff x="4263704" y="2778826"/>
                  <a:chExt cx="1625786" cy="1792911"/>
                </a:xfrm>
              </p:grpSpPr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2BBDEFA2-B3AD-CA78-8D38-23B731AE4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643095 w 1625786"/>
                      <a:gd name="connsiteY12" fmla="*/ 77546 h 1792911"/>
                      <a:gd name="connsiteX13" fmla="*/ 721978 w 1625786"/>
                      <a:gd name="connsiteY13" fmla="*/ 296813 h 1792911"/>
                      <a:gd name="connsiteX14" fmla="*/ 288791 w 1625786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643095" y="77546"/>
                        </a:lnTo>
                        <a:lnTo>
                          <a:pt x="721978" y="296813"/>
                        </a:lnTo>
                        <a:lnTo>
                          <a:pt x="288791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4" name="Graphic 2">
                    <a:extLst>
                      <a:ext uri="{FF2B5EF4-FFF2-40B4-BE49-F238E27FC236}">
                        <a16:creationId xmlns:a16="http://schemas.microsoft.com/office/drawing/2014/main" id="{7EBFE38B-55D9-223A-C93F-6308DC91A7B3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547147" y="3062269"/>
                    <a:ext cx="1030823" cy="969321"/>
                    <a:chOff x="4547147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5DEF25C7-1081-FFFF-E218-56C0E1A2D8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547147" y="3946024"/>
                      <a:ext cx="1030823" cy="85567"/>
                    </a:xfrm>
                    <a:custGeom>
                      <a:avLst/>
                      <a:gdLst>
                        <a:gd name="connsiteX0" fmla="*/ 244670 w 1030823"/>
                        <a:gd name="connsiteY0" fmla="*/ 85568 h 85567"/>
                        <a:gd name="connsiteX1" fmla="*/ 839633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3 w 1030823"/>
                        <a:gd name="connsiteY4" fmla="*/ 14707 h 85567"/>
                        <a:gd name="connsiteX5" fmla="*/ 1026812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59 w 1030823"/>
                        <a:gd name="connsiteY7" fmla="*/ 50806 h 85567"/>
                        <a:gd name="connsiteX8" fmla="*/ 244670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1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0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0" y="85568"/>
                          </a:moveTo>
                          <a:lnTo>
                            <a:pt x="839633" y="66850"/>
                          </a:lnTo>
                          <a:cubicBezTo>
                            <a:pt x="839633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3" y="16044"/>
                            <a:pt x="1030823" y="16044"/>
                            <a:pt x="1030823" y="14707"/>
                          </a:cubicBezTo>
                          <a:lnTo>
                            <a:pt x="1026812" y="8022"/>
                          </a:lnTo>
                          <a:lnTo>
                            <a:pt x="1022802" y="0"/>
                          </a:lnTo>
                          <a:lnTo>
                            <a:pt x="836959" y="50806"/>
                          </a:lnTo>
                          <a:lnTo>
                            <a:pt x="244670" y="69524"/>
                          </a:lnTo>
                          <a:lnTo>
                            <a:pt x="8022" y="40110"/>
                          </a:lnTo>
                          <a:lnTo>
                            <a:pt x="4011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0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D04D504D-9C97-48D0-41FD-E86B164379C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78997" y="3062269"/>
                      <a:ext cx="188516" cy="29413"/>
                    </a:xfrm>
                    <a:custGeom>
                      <a:avLst/>
                      <a:gdLst>
                        <a:gd name="connsiteX0" fmla="*/ 109634 w 188516"/>
                        <a:gd name="connsiteY0" fmla="*/ 29414 h 29413"/>
                        <a:gd name="connsiteX1" fmla="*/ 109634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9 w 188516"/>
                        <a:gd name="connsiteY7" fmla="*/ 0 h 29413"/>
                        <a:gd name="connsiteX8" fmla="*/ 108297 w 188516"/>
                        <a:gd name="connsiteY8" fmla="*/ 12033 h 29413"/>
                        <a:gd name="connsiteX9" fmla="*/ 5348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4 w 188516"/>
                        <a:gd name="connsiteY13" fmla="*/ 22729 h 29413"/>
                        <a:gd name="connsiteX14" fmla="*/ 109634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4" y="29414"/>
                          </a:moveTo>
                          <a:cubicBezTo>
                            <a:pt x="109634" y="29414"/>
                            <a:pt x="109634" y="29414"/>
                            <a:pt x="109634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9" y="0"/>
                          </a:cubicBezTo>
                          <a:lnTo>
                            <a:pt x="108297" y="12033"/>
                          </a:lnTo>
                          <a:lnTo>
                            <a:pt x="5348" y="5348"/>
                          </a:lnTo>
                          <a:cubicBezTo>
                            <a:pt x="4011" y="5348"/>
                            <a:pt x="2674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4" y="22729"/>
                          </a:cubicBezTo>
                          <a:lnTo>
                            <a:pt x="109634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2F3DE4ED-5703-C0F8-7131-F8F1A05189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824926 w 1625786"/>
                      <a:gd name="connsiteY12" fmla="*/ 303498 h 1792911"/>
                      <a:gd name="connsiteX13" fmla="*/ 865036 w 1625786"/>
                      <a:gd name="connsiteY13" fmla="*/ 1212655 h 1792911"/>
                      <a:gd name="connsiteX14" fmla="*/ 899798 w 1625786"/>
                      <a:gd name="connsiteY14" fmla="*/ 1752801 h 1792911"/>
                      <a:gd name="connsiteX15" fmla="*/ 635073 w 1625786"/>
                      <a:gd name="connsiteY15" fmla="*/ 1711354 h 1792911"/>
                      <a:gd name="connsiteX16" fmla="*/ 332912 w 1625786"/>
                      <a:gd name="connsiteY16" fmla="*/ 1759486 h 1792911"/>
                      <a:gd name="connsiteX17" fmla="*/ 167124 w 1625786"/>
                      <a:gd name="connsiteY17" fmla="*/ 1697984 h 1792911"/>
                      <a:gd name="connsiteX18" fmla="*/ 16044 w 1625786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824926" y="303498"/>
                        </a:lnTo>
                        <a:lnTo>
                          <a:pt x="865036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6044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F053D7E6-394C-2E18-1575-58F3444D6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618008" y="3158533"/>
                    <a:ext cx="466611" cy="812893"/>
                  </a:xfrm>
                  <a:custGeom>
                    <a:avLst/>
                    <a:gdLst>
                      <a:gd name="connsiteX0" fmla="*/ 0 w 466611"/>
                      <a:gd name="connsiteY0" fmla="*/ 787490 h 812893"/>
                      <a:gd name="connsiteX1" fmla="*/ 367674 w 466611"/>
                      <a:gd name="connsiteY1" fmla="*/ 0 h 812893"/>
                      <a:gd name="connsiteX2" fmla="*/ 389066 w 466611"/>
                      <a:gd name="connsiteY2" fmla="*/ 8022 h 812893"/>
                      <a:gd name="connsiteX3" fmla="*/ 328901 w 466611"/>
                      <a:gd name="connsiteY3" fmla="*/ 307509 h 812893"/>
                      <a:gd name="connsiteX4" fmla="*/ 386392 w 466611"/>
                      <a:gd name="connsiteY4" fmla="*/ 307509 h 812893"/>
                      <a:gd name="connsiteX5" fmla="*/ 407784 w 466611"/>
                      <a:gd name="connsiteY5" fmla="*/ 89579 h 812893"/>
                      <a:gd name="connsiteX6" fmla="*/ 441209 w 466611"/>
                      <a:gd name="connsiteY6" fmla="*/ 92253 h 812893"/>
                      <a:gd name="connsiteX7" fmla="*/ 466611 w 466611"/>
                      <a:gd name="connsiteY7" fmla="*/ 796849 h 812893"/>
                      <a:gd name="connsiteX8" fmla="*/ 367674 w 466611"/>
                      <a:gd name="connsiteY8" fmla="*/ 802197 h 812893"/>
                      <a:gd name="connsiteX9" fmla="*/ 362326 w 466611"/>
                      <a:gd name="connsiteY9" fmla="*/ 699249 h 812893"/>
                      <a:gd name="connsiteX10" fmla="*/ 328901 w 466611"/>
                      <a:gd name="connsiteY10" fmla="*/ 703260 h 812893"/>
                      <a:gd name="connsiteX11" fmla="*/ 308846 w 466611"/>
                      <a:gd name="connsiteY11" fmla="*/ 804871 h 812893"/>
                      <a:gd name="connsiteX12" fmla="*/ 180494 w 466611"/>
                      <a:gd name="connsiteY12" fmla="*/ 812893 h 812893"/>
                      <a:gd name="connsiteX13" fmla="*/ 92253 w 466611"/>
                      <a:gd name="connsiteY13" fmla="*/ 802197 h 812893"/>
                      <a:gd name="connsiteX14" fmla="*/ 172472 w 466611"/>
                      <a:gd name="connsiteY14" fmla="*/ 596300 h 812893"/>
                      <a:gd name="connsiteX15" fmla="*/ 153754 w 466611"/>
                      <a:gd name="connsiteY15" fmla="*/ 589615 h 812893"/>
                      <a:gd name="connsiteX16" fmla="*/ 53480 w 466611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6611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9066" y="8022"/>
                        </a:lnTo>
                        <a:lnTo>
                          <a:pt x="328901" y="307509"/>
                        </a:lnTo>
                        <a:lnTo>
                          <a:pt x="386392" y="307509"/>
                        </a:lnTo>
                        <a:lnTo>
                          <a:pt x="407784" y="89579"/>
                        </a:lnTo>
                        <a:lnTo>
                          <a:pt x="441209" y="92253"/>
                        </a:lnTo>
                        <a:lnTo>
                          <a:pt x="466611" y="796849"/>
                        </a:lnTo>
                        <a:lnTo>
                          <a:pt x="367674" y="802197"/>
                        </a:lnTo>
                        <a:lnTo>
                          <a:pt x="362326" y="699249"/>
                        </a:lnTo>
                        <a:lnTo>
                          <a:pt x="328901" y="703260"/>
                        </a:lnTo>
                        <a:lnTo>
                          <a:pt x="308846" y="804871"/>
                        </a:lnTo>
                        <a:lnTo>
                          <a:pt x="180494" y="812893"/>
                        </a:lnTo>
                        <a:lnTo>
                          <a:pt x="92253" y="802197"/>
                        </a:lnTo>
                        <a:lnTo>
                          <a:pt x="172472" y="596300"/>
                        </a:lnTo>
                        <a:lnTo>
                          <a:pt x="153754" y="589615"/>
                        </a:lnTo>
                        <a:lnTo>
                          <a:pt x="53480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A8285075-85C8-C889-5274-5E6CD61667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30865" y="2816262"/>
                    <a:ext cx="135036" cy="232637"/>
                  </a:xfrm>
                  <a:custGeom>
                    <a:avLst/>
                    <a:gdLst>
                      <a:gd name="connsiteX0" fmla="*/ 61502 w 135036"/>
                      <a:gd name="connsiteY0" fmla="*/ 229963 h 232637"/>
                      <a:gd name="connsiteX1" fmla="*/ 0 w 135036"/>
                      <a:gd name="connsiteY1" fmla="*/ 52143 h 232637"/>
                      <a:gd name="connsiteX2" fmla="*/ 48132 w 135036"/>
                      <a:gd name="connsiteY2" fmla="*/ 30751 h 232637"/>
                      <a:gd name="connsiteX3" fmla="*/ 73535 w 135036"/>
                      <a:gd name="connsiteY3" fmla="*/ 100275 h 232637"/>
                      <a:gd name="connsiteX4" fmla="*/ 90916 w 135036"/>
                      <a:gd name="connsiteY4" fmla="*/ 96264 h 232637"/>
                      <a:gd name="connsiteX5" fmla="*/ 84231 w 135036"/>
                      <a:gd name="connsiteY5" fmla="*/ 17381 h 232637"/>
                      <a:gd name="connsiteX6" fmla="*/ 129689 w 135036"/>
                      <a:gd name="connsiteY6" fmla="*/ 0 h 232637"/>
                      <a:gd name="connsiteX7" fmla="*/ 135037 w 135036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036" h="232637">
                        <a:moveTo>
                          <a:pt x="61502" y="229963"/>
                        </a:moveTo>
                        <a:lnTo>
                          <a:pt x="0" y="52143"/>
                        </a:lnTo>
                        <a:lnTo>
                          <a:pt x="48132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4231" y="17381"/>
                        </a:lnTo>
                        <a:lnTo>
                          <a:pt x="129689" y="0"/>
                        </a:lnTo>
                        <a:lnTo>
                          <a:pt x="135037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FCA08146-444F-6DE4-50BA-541062CB8E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37239" y="4036939"/>
                    <a:ext cx="776794" cy="458589"/>
                  </a:xfrm>
                  <a:custGeom>
                    <a:avLst/>
                    <a:gdLst>
                      <a:gd name="connsiteX0" fmla="*/ 213919 w 776794"/>
                      <a:gd name="connsiteY0" fmla="*/ 0 h 458589"/>
                      <a:gd name="connsiteX1" fmla="*/ 0 w 776794"/>
                      <a:gd name="connsiteY1" fmla="*/ 389066 h 458589"/>
                      <a:gd name="connsiteX2" fmla="*/ 36099 w 776794"/>
                      <a:gd name="connsiteY2" fmla="*/ 393077 h 458589"/>
                      <a:gd name="connsiteX3" fmla="*/ 136374 w 776794"/>
                      <a:gd name="connsiteY3" fmla="*/ 208571 h 458589"/>
                      <a:gd name="connsiteX4" fmla="*/ 163114 w 776794"/>
                      <a:gd name="connsiteY4" fmla="*/ 212582 h 458589"/>
                      <a:gd name="connsiteX5" fmla="*/ 106960 w 776794"/>
                      <a:gd name="connsiteY5" fmla="*/ 401099 h 458589"/>
                      <a:gd name="connsiteX6" fmla="*/ 241996 w 776794"/>
                      <a:gd name="connsiteY6" fmla="*/ 451904 h 458589"/>
                      <a:gd name="connsiteX7" fmla="*/ 322216 w 776794"/>
                      <a:gd name="connsiteY7" fmla="*/ 181831 h 458589"/>
                      <a:gd name="connsiteX8" fmla="*/ 332912 w 776794"/>
                      <a:gd name="connsiteY8" fmla="*/ 183169 h 458589"/>
                      <a:gd name="connsiteX9" fmla="*/ 290128 w 776794"/>
                      <a:gd name="connsiteY9" fmla="*/ 458589 h 458589"/>
                      <a:gd name="connsiteX10" fmla="*/ 512069 w 776794"/>
                      <a:gd name="connsiteY10" fmla="*/ 425164 h 458589"/>
                      <a:gd name="connsiteX11" fmla="*/ 542820 w 776794"/>
                      <a:gd name="connsiteY11" fmla="*/ 251355 h 458589"/>
                      <a:gd name="connsiteX12" fmla="*/ 589615 w 776794"/>
                      <a:gd name="connsiteY12" fmla="*/ 251355 h 458589"/>
                      <a:gd name="connsiteX13" fmla="*/ 592289 w 776794"/>
                      <a:gd name="connsiteY13" fmla="*/ 429176 h 458589"/>
                      <a:gd name="connsiteX14" fmla="*/ 684542 w 776794"/>
                      <a:gd name="connsiteY14" fmla="*/ 437198 h 458589"/>
                      <a:gd name="connsiteX15" fmla="*/ 692563 w 776794"/>
                      <a:gd name="connsiteY15" fmla="*/ 315531 h 458589"/>
                      <a:gd name="connsiteX16" fmla="*/ 708608 w 776794"/>
                      <a:gd name="connsiteY16" fmla="*/ 319542 h 458589"/>
                      <a:gd name="connsiteX17" fmla="*/ 719303 w 776794"/>
                      <a:gd name="connsiteY17" fmla="*/ 445219 h 458589"/>
                      <a:gd name="connsiteX18" fmla="*/ 776794 w 776794"/>
                      <a:gd name="connsiteY18" fmla="*/ 453241 h 458589"/>
                      <a:gd name="connsiteX19" fmla="*/ 751392 w 776794"/>
                      <a:gd name="connsiteY19" fmla="*/ 17381 h 458589"/>
                      <a:gd name="connsiteX20" fmla="*/ 659139 w 776794"/>
                      <a:gd name="connsiteY20" fmla="*/ 18718 h 458589"/>
                      <a:gd name="connsiteX21" fmla="*/ 660476 w 776794"/>
                      <a:gd name="connsiteY21" fmla="*/ 112308 h 458589"/>
                      <a:gd name="connsiteX22" fmla="*/ 643095 w 776794"/>
                      <a:gd name="connsiteY22" fmla="*/ 110970 h 458589"/>
                      <a:gd name="connsiteX23" fmla="*/ 633736 w 776794"/>
                      <a:gd name="connsiteY23" fmla="*/ 21392 h 458589"/>
                      <a:gd name="connsiteX24" fmla="*/ 443883 w 776794"/>
                      <a:gd name="connsiteY24" fmla="*/ 32088 h 458589"/>
                      <a:gd name="connsiteX25" fmla="*/ 426501 w 776794"/>
                      <a:gd name="connsiteY25" fmla="*/ 149744 h 458589"/>
                      <a:gd name="connsiteX26" fmla="*/ 410458 w 776794"/>
                      <a:gd name="connsiteY26" fmla="*/ 145732 h 458589"/>
                      <a:gd name="connsiteX27" fmla="*/ 409121 w 776794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6794" h="458589">
                        <a:moveTo>
                          <a:pt x="213919" y="0"/>
                        </a:moveTo>
                        <a:lnTo>
                          <a:pt x="0" y="389066"/>
                        </a:lnTo>
                        <a:lnTo>
                          <a:pt x="36099" y="393077"/>
                        </a:lnTo>
                        <a:lnTo>
                          <a:pt x="136374" y="208571"/>
                        </a:lnTo>
                        <a:lnTo>
                          <a:pt x="163114" y="212582"/>
                        </a:lnTo>
                        <a:lnTo>
                          <a:pt x="106960" y="401099"/>
                        </a:lnTo>
                        <a:lnTo>
                          <a:pt x="241996" y="451904"/>
                        </a:lnTo>
                        <a:lnTo>
                          <a:pt x="322216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2820" y="251355"/>
                        </a:lnTo>
                        <a:lnTo>
                          <a:pt x="589615" y="251355"/>
                        </a:lnTo>
                        <a:lnTo>
                          <a:pt x="592289" y="429176"/>
                        </a:lnTo>
                        <a:lnTo>
                          <a:pt x="684542" y="437198"/>
                        </a:lnTo>
                        <a:lnTo>
                          <a:pt x="692563" y="315531"/>
                        </a:lnTo>
                        <a:lnTo>
                          <a:pt x="708608" y="319542"/>
                        </a:lnTo>
                        <a:lnTo>
                          <a:pt x="719303" y="445219"/>
                        </a:lnTo>
                        <a:lnTo>
                          <a:pt x="776794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60476" y="112308"/>
                        </a:lnTo>
                        <a:lnTo>
                          <a:pt x="643095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1" y="149744"/>
                        </a:lnTo>
                        <a:lnTo>
                          <a:pt x="410458" y="145732"/>
                        </a:lnTo>
                        <a:lnTo>
                          <a:pt x="409121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C4EB1176-14D1-E464-976F-A5752FFE37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6011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8 w 96263"/>
                      <a:gd name="connsiteY1" fmla="*/ 0 h 216593"/>
                      <a:gd name="connsiteX2" fmla="*/ 96264 w 96263"/>
                      <a:gd name="connsiteY2" fmla="*/ 46795 h 216593"/>
                      <a:gd name="connsiteX3" fmla="*/ 52143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8" y="0"/>
                        </a:lnTo>
                        <a:lnTo>
                          <a:pt x="96264" y="46795"/>
                        </a:lnTo>
                        <a:lnTo>
                          <a:pt x="52143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687889E0-A0FD-2A02-A915-AF0DF8C586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7348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60165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3 w 401098"/>
                      <a:gd name="connsiteY3" fmla="*/ 660476 h 838295"/>
                      <a:gd name="connsiteX4" fmla="*/ 183168 w 401098"/>
                      <a:gd name="connsiteY4" fmla="*/ 660476 h 838295"/>
                      <a:gd name="connsiteX5" fmla="*/ 211245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8132 w 401098"/>
                      <a:gd name="connsiteY8" fmla="*/ 0 h 838295"/>
                      <a:gd name="connsiteX9" fmla="*/ 29414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60165" y="838296"/>
                        </a:lnTo>
                        <a:lnTo>
                          <a:pt x="173809" y="835622"/>
                        </a:lnTo>
                        <a:lnTo>
                          <a:pt x="149743" y="660476"/>
                        </a:lnTo>
                        <a:lnTo>
                          <a:pt x="183168" y="660476"/>
                        </a:lnTo>
                        <a:lnTo>
                          <a:pt x="211245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8132" y="0"/>
                        </a:lnTo>
                        <a:lnTo>
                          <a:pt x="29414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3CB7C8D0-396C-ACA3-1456-96B0C22A36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66176" y="3999503"/>
                    <a:ext cx="667160" cy="514743"/>
                  </a:xfrm>
                  <a:custGeom>
                    <a:avLst/>
                    <a:gdLst>
                      <a:gd name="connsiteX0" fmla="*/ 0 w 667160"/>
                      <a:gd name="connsiteY0" fmla="*/ 50806 h 514743"/>
                      <a:gd name="connsiteX1" fmla="*/ 32088 w 667160"/>
                      <a:gd name="connsiteY1" fmla="*/ 514743 h 514743"/>
                      <a:gd name="connsiteX2" fmla="*/ 171135 w 667160"/>
                      <a:gd name="connsiteY2" fmla="*/ 471959 h 514743"/>
                      <a:gd name="connsiteX3" fmla="*/ 145732 w 667160"/>
                      <a:gd name="connsiteY3" fmla="*/ 271410 h 514743"/>
                      <a:gd name="connsiteX4" fmla="*/ 164450 w 667160"/>
                      <a:gd name="connsiteY4" fmla="*/ 263388 h 514743"/>
                      <a:gd name="connsiteX5" fmla="*/ 205897 w 667160"/>
                      <a:gd name="connsiteY5" fmla="*/ 465274 h 514743"/>
                      <a:gd name="connsiteX6" fmla="*/ 366337 w 667160"/>
                      <a:gd name="connsiteY6" fmla="*/ 483992 h 514743"/>
                      <a:gd name="connsiteX7" fmla="*/ 324890 w 667160"/>
                      <a:gd name="connsiteY7" fmla="*/ 217930 h 514743"/>
                      <a:gd name="connsiteX8" fmla="*/ 350293 w 667160"/>
                      <a:gd name="connsiteY8" fmla="*/ 213919 h 514743"/>
                      <a:gd name="connsiteX9" fmla="*/ 435861 w 667160"/>
                      <a:gd name="connsiteY9" fmla="*/ 488003 h 514743"/>
                      <a:gd name="connsiteX10" fmla="*/ 577582 w 667160"/>
                      <a:gd name="connsiteY10" fmla="*/ 508058 h 514743"/>
                      <a:gd name="connsiteX11" fmla="*/ 521428 w 667160"/>
                      <a:gd name="connsiteY11" fmla="*/ 354304 h 514743"/>
                      <a:gd name="connsiteX12" fmla="*/ 533461 w 667160"/>
                      <a:gd name="connsiteY12" fmla="*/ 346282 h 514743"/>
                      <a:gd name="connsiteX13" fmla="*/ 612344 w 667160"/>
                      <a:gd name="connsiteY13" fmla="*/ 502710 h 514743"/>
                      <a:gd name="connsiteX14" fmla="*/ 667161 w 667160"/>
                      <a:gd name="connsiteY14" fmla="*/ 482655 h 514743"/>
                      <a:gd name="connsiteX15" fmla="*/ 397088 w 667160"/>
                      <a:gd name="connsiteY15" fmla="*/ 0 h 514743"/>
                      <a:gd name="connsiteX16" fmla="*/ 228626 w 667160"/>
                      <a:gd name="connsiteY16" fmla="*/ 46795 h 514743"/>
                      <a:gd name="connsiteX17" fmla="*/ 248681 w 667160"/>
                      <a:gd name="connsiteY17" fmla="*/ 188516 h 514743"/>
                      <a:gd name="connsiteX18" fmla="*/ 231300 w 667160"/>
                      <a:gd name="connsiteY18" fmla="*/ 192527 h 514743"/>
                      <a:gd name="connsiteX19" fmla="*/ 187179 w 667160"/>
                      <a:gd name="connsiteY19" fmla="*/ 44121 h 514743"/>
                      <a:gd name="connsiteX20" fmla="*/ 86905 w 667160"/>
                      <a:gd name="connsiteY20" fmla="*/ 53480 h 514743"/>
                      <a:gd name="connsiteX21" fmla="*/ 77546 w 667160"/>
                      <a:gd name="connsiteY21" fmla="*/ 112308 h 514743"/>
                      <a:gd name="connsiteX22" fmla="*/ 56154 w 667160"/>
                      <a:gd name="connsiteY22" fmla="*/ 112308 h 514743"/>
                      <a:gd name="connsiteX23" fmla="*/ 34762 w 667160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0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71135" y="471959"/>
                        </a:lnTo>
                        <a:lnTo>
                          <a:pt x="145732" y="271410"/>
                        </a:lnTo>
                        <a:lnTo>
                          <a:pt x="164450" y="263388"/>
                        </a:lnTo>
                        <a:lnTo>
                          <a:pt x="205897" y="465274"/>
                        </a:lnTo>
                        <a:lnTo>
                          <a:pt x="366337" y="483992"/>
                        </a:lnTo>
                        <a:lnTo>
                          <a:pt x="324890" y="217930"/>
                        </a:lnTo>
                        <a:lnTo>
                          <a:pt x="350293" y="213919"/>
                        </a:lnTo>
                        <a:lnTo>
                          <a:pt x="435861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3461" y="346282"/>
                        </a:lnTo>
                        <a:lnTo>
                          <a:pt x="612344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8626" y="46795"/>
                        </a:lnTo>
                        <a:lnTo>
                          <a:pt x="248681" y="188516"/>
                        </a:lnTo>
                        <a:lnTo>
                          <a:pt x="231300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648BEDF9-B812-C4F3-2AE1-8036610499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171135"/>
                </a:xfrm>
                <a:custGeom>
                  <a:avLst/>
                  <a:gdLst>
                    <a:gd name="connsiteX0" fmla="*/ 812893 w 812893"/>
                    <a:gd name="connsiteY0" fmla="*/ 171135 h 171135"/>
                    <a:gd name="connsiteX1" fmla="*/ 402435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3 w 812893"/>
                    <a:gd name="connsiteY4" fmla="*/ 0 h 171135"/>
                    <a:gd name="connsiteX5" fmla="*/ 812893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3" y="171135"/>
                      </a:moveTo>
                      <a:cubicBezTo>
                        <a:pt x="812893" y="171135"/>
                        <a:pt x="696574" y="56154"/>
                        <a:pt x="402435" y="56154"/>
                      </a:cubicBezTo>
                      <a:cubicBezTo>
                        <a:pt x="108296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3" y="0"/>
                      </a:lnTo>
                      <a:lnTo>
                        <a:pt x="812893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C9BE07F1-5744-3C8E-F5AA-3B8123F8A0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2">
                <a:extLst>
                  <a:ext uri="{FF2B5EF4-FFF2-40B4-BE49-F238E27FC236}">
                    <a16:creationId xmlns:a16="http://schemas.microsoft.com/office/drawing/2014/main" id="{035FD2B2-7382-51BC-3370-976E4DDF70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091449" y="2778826"/>
                <a:ext cx="1624449" cy="2970804"/>
                <a:chOff x="7091449" y="2778826"/>
                <a:chExt cx="1624449" cy="2970804"/>
              </a:xfrm>
            </p:grpSpPr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41D07B72-A27A-C4EC-4119-0492F9924C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6B2CCC2-0DFB-4E26-4D24-21E3C680D4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CD7E9D54-79C6-F490-829D-47D45069F8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3720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09 w 405109"/>
                    <a:gd name="connsiteY1" fmla="*/ 0 h 923863"/>
                    <a:gd name="connsiteX2" fmla="*/ 405109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09" y="0"/>
                      </a:lnTo>
                      <a:lnTo>
                        <a:pt x="405109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2BE2FFA1-2227-2E86-9ED5-2AF8990BC8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39343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1" name="Graphic 2">
                  <a:extLst>
                    <a:ext uri="{FF2B5EF4-FFF2-40B4-BE49-F238E27FC236}">
                      <a16:creationId xmlns:a16="http://schemas.microsoft.com/office/drawing/2014/main" id="{6ADBA997-B105-B3AF-FED0-715421E5BEC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90937" y="4200053"/>
                  <a:ext cx="1052214" cy="1222013"/>
                  <a:chOff x="7390937" y="4200053"/>
                  <a:chExt cx="1052214" cy="1222013"/>
                </a:xfrm>
                <a:solidFill>
                  <a:srgbClr val="7C0A00"/>
                </a:solidFill>
              </p:grpSpPr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0E944904-41A8-4923-69D2-6C75335282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90937" y="4200053"/>
                    <a:ext cx="28076" cy="1222013"/>
                  </a:xfrm>
                  <a:custGeom>
                    <a:avLst/>
                    <a:gdLst>
                      <a:gd name="connsiteX0" fmla="*/ 24066 w 28076"/>
                      <a:gd name="connsiteY0" fmla="*/ 564212 h 1222013"/>
                      <a:gd name="connsiteX1" fmla="*/ 18717 w 28076"/>
                      <a:gd name="connsiteY1" fmla="*/ 164450 h 1222013"/>
                      <a:gd name="connsiteX2" fmla="*/ 18717 w 28076"/>
                      <a:gd name="connsiteY2" fmla="*/ 110970 h 1222013"/>
                      <a:gd name="connsiteX3" fmla="*/ 18717 w 28076"/>
                      <a:gd name="connsiteY3" fmla="*/ 58828 h 1222013"/>
                      <a:gd name="connsiteX4" fmla="*/ 20055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7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4066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4066" y="564212"/>
                        </a:moveTo>
                        <a:cubicBezTo>
                          <a:pt x="21392" y="433186"/>
                          <a:pt x="18717" y="298150"/>
                          <a:pt x="18717" y="164450"/>
                        </a:cubicBezTo>
                        <a:cubicBezTo>
                          <a:pt x="18717" y="147070"/>
                          <a:pt x="18717" y="128351"/>
                          <a:pt x="18717" y="110970"/>
                        </a:cubicBezTo>
                        <a:cubicBezTo>
                          <a:pt x="18717" y="93590"/>
                          <a:pt x="18717" y="76209"/>
                          <a:pt x="18717" y="58828"/>
                        </a:cubicBezTo>
                        <a:cubicBezTo>
                          <a:pt x="18717" y="40110"/>
                          <a:pt x="18717" y="21392"/>
                          <a:pt x="20055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3" y="433186"/>
                          <a:pt x="5347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8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2" y="695238"/>
                          <a:pt x="24066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B719B17C-78A4-DFC2-0B97-838478033C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74104" y="4200053"/>
                    <a:ext cx="33424" cy="1222013"/>
                  </a:xfrm>
                  <a:custGeom>
                    <a:avLst/>
                    <a:gdLst>
                      <a:gd name="connsiteX0" fmla="*/ 17382 w 33424"/>
                      <a:gd name="connsiteY0" fmla="*/ 394414 h 1222013"/>
                      <a:gd name="connsiteX1" fmla="*/ 17382 w 33424"/>
                      <a:gd name="connsiteY1" fmla="*/ 54816 h 1222013"/>
                      <a:gd name="connsiteX2" fmla="*/ 16044 w 33424"/>
                      <a:gd name="connsiteY2" fmla="*/ 1337 h 1222013"/>
                      <a:gd name="connsiteX3" fmla="*/ 17382 w 33424"/>
                      <a:gd name="connsiteY3" fmla="*/ 1337 h 1222013"/>
                      <a:gd name="connsiteX4" fmla="*/ 16044 w 33424"/>
                      <a:gd name="connsiteY4" fmla="*/ 1337 h 1222013"/>
                      <a:gd name="connsiteX5" fmla="*/ 16044 w 33424"/>
                      <a:gd name="connsiteY5" fmla="*/ 1337 h 1222013"/>
                      <a:gd name="connsiteX6" fmla="*/ 17382 w 33424"/>
                      <a:gd name="connsiteY6" fmla="*/ 1337 h 1222013"/>
                      <a:gd name="connsiteX7" fmla="*/ 17382 w 33424"/>
                      <a:gd name="connsiteY7" fmla="*/ 0 h 1222013"/>
                      <a:gd name="connsiteX8" fmla="*/ 0 w 33424"/>
                      <a:gd name="connsiteY8" fmla="*/ 0 h 1222013"/>
                      <a:gd name="connsiteX9" fmla="*/ 0 w 33424"/>
                      <a:gd name="connsiteY9" fmla="*/ 1337 h 1222013"/>
                      <a:gd name="connsiteX10" fmla="*/ 8022 w 33424"/>
                      <a:gd name="connsiteY10" fmla="*/ 1337 h 1222013"/>
                      <a:gd name="connsiteX11" fmla="*/ 0 w 33424"/>
                      <a:gd name="connsiteY11" fmla="*/ 1337 h 1222013"/>
                      <a:gd name="connsiteX12" fmla="*/ 0 w 33424"/>
                      <a:gd name="connsiteY12" fmla="*/ 394414 h 1222013"/>
                      <a:gd name="connsiteX13" fmla="*/ 8022 w 33424"/>
                      <a:gd name="connsiteY13" fmla="*/ 811556 h 1222013"/>
                      <a:gd name="connsiteX14" fmla="*/ 16044 w 33424"/>
                      <a:gd name="connsiteY14" fmla="*/ 1222014 h 1222013"/>
                      <a:gd name="connsiteX15" fmla="*/ 33425 w 33424"/>
                      <a:gd name="connsiteY15" fmla="*/ 1222014 h 1222013"/>
                      <a:gd name="connsiteX16" fmla="*/ 25403 w 33424"/>
                      <a:gd name="connsiteY16" fmla="*/ 810219 h 1222013"/>
                      <a:gd name="connsiteX17" fmla="*/ 17382 w 33424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3424" h="1222013">
                        <a:moveTo>
                          <a:pt x="17382" y="394414"/>
                        </a:moveTo>
                        <a:cubicBezTo>
                          <a:pt x="17382" y="203223"/>
                          <a:pt x="17382" y="105623"/>
                          <a:pt x="17382" y="54816"/>
                        </a:cubicBezTo>
                        <a:cubicBezTo>
                          <a:pt x="17382" y="25403"/>
                          <a:pt x="17382" y="9359"/>
                          <a:pt x="16044" y="1337"/>
                        </a:cubicBezTo>
                        <a:lnTo>
                          <a:pt x="17382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2" y="1337"/>
                        </a:lnTo>
                        <a:cubicBezTo>
                          <a:pt x="17382" y="1337"/>
                          <a:pt x="17382" y="0"/>
                          <a:pt x="1738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2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6044" y="1222014"/>
                        </a:cubicBezTo>
                        <a:lnTo>
                          <a:pt x="33425" y="1222014"/>
                        </a:lnTo>
                        <a:cubicBezTo>
                          <a:pt x="33425" y="1084303"/>
                          <a:pt x="29414" y="945256"/>
                          <a:pt x="25403" y="810219"/>
                        </a:cubicBezTo>
                        <a:cubicBezTo>
                          <a:pt x="21392" y="675183"/>
                          <a:pt x="17382" y="533461"/>
                          <a:pt x="17382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52DFBE17-F4B8-9614-C5A0-6FA17B9109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19837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6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6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AB8FE5D3-211A-14BA-61BB-DCD653243A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822786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2 w 102948"/>
                      <a:gd name="connsiteY2" fmla="*/ 758077 h 1211317"/>
                      <a:gd name="connsiteX3" fmla="*/ 85567 w 102948"/>
                      <a:gd name="connsiteY3" fmla="*/ 1211318 h 1211317"/>
                      <a:gd name="connsiteX4" fmla="*/ 102949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2" y="332912"/>
                          <a:pt x="33425" y="558864"/>
                          <a:pt x="52142" y="758077"/>
                        </a:cubicBezTo>
                        <a:cubicBezTo>
                          <a:pt x="66850" y="911831"/>
                          <a:pt x="80220" y="1050879"/>
                          <a:pt x="85567" y="1211318"/>
                        </a:cubicBezTo>
                        <a:lnTo>
                          <a:pt x="102949" y="1211318"/>
                        </a:lnTo>
                        <a:cubicBezTo>
                          <a:pt x="96264" y="1050879"/>
                          <a:pt x="84231" y="911831"/>
                          <a:pt x="69524" y="756740"/>
                        </a:cubicBezTo>
                        <a:cubicBezTo>
                          <a:pt x="50806" y="557527"/>
                          <a:pt x="29414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6822F3AD-0BE2-AA8E-783F-76B11AC7BA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01943" y="4216096"/>
                    <a:ext cx="52143" cy="1205970"/>
                  </a:xfrm>
                  <a:custGeom>
                    <a:avLst/>
                    <a:gdLst>
                      <a:gd name="connsiteX0" fmla="*/ 52143 w 52143"/>
                      <a:gd name="connsiteY0" fmla="*/ 985366 h 1205970"/>
                      <a:gd name="connsiteX1" fmla="*/ 52143 w 52143"/>
                      <a:gd name="connsiteY1" fmla="*/ 980018 h 1205970"/>
                      <a:gd name="connsiteX2" fmla="*/ 34762 w 52143"/>
                      <a:gd name="connsiteY2" fmla="*/ 592289 h 1205970"/>
                      <a:gd name="connsiteX3" fmla="*/ 17382 w 52143"/>
                      <a:gd name="connsiteY3" fmla="*/ 204561 h 1205970"/>
                      <a:gd name="connsiteX4" fmla="*/ 25403 w 52143"/>
                      <a:gd name="connsiteY4" fmla="*/ 1337 h 1205970"/>
                      <a:gd name="connsiteX5" fmla="*/ 8022 w 52143"/>
                      <a:gd name="connsiteY5" fmla="*/ 0 h 1205970"/>
                      <a:gd name="connsiteX6" fmla="*/ 0 w 52143"/>
                      <a:gd name="connsiteY6" fmla="*/ 204561 h 1205970"/>
                      <a:gd name="connsiteX7" fmla="*/ 17382 w 52143"/>
                      <a:gd name="connsiteY7" fmla="*/ 593626 h 1205970"/>
                      <a:gd name="connsiteX8" fmla="*/ 34762 w 52143"/>
                      <a:gd name="connsiteY8" fmla="*/ 980018 h 1205970"/>
                      <a:gd name="connsiteX9" fmla="*/ 34762 w 52143"/>
                      <a:gd name="connsiteY9" fmla="*/ 985366 h 1205970"/>
                      <a:gd name="connsiteX10" fmla="*/ 30752 w 52143"/>
                      <a:gd name="connsiteY10" fmla="*/ 1089651 h 1205970"/>
                      <a:gd name="connsiteX11" fmla="*/ 25403 w 52143"/>
                      <a:gd name="connsiteY11" fmla="*/ 1205970 h 1205970"/>
                      <a:gd name="connsiteX12" fmla="*/ 42784 w 52143"/>
                      <a:gd name="connsiteY12" fmla="*/ 1205970 h 1205970"/>
                      <a:gd name="connsiteX13" fmla="*/ 48132 w 52143"/>
                      <a:gd name="connsiteY13" fmla="*/ 1089651 h 1205970"/>
                      <a:gd name="connsiteX14" fmla="*/ 52143 w 52143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3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2" y="332912"/>
                          <a:pt x="17382" y="204561"/>
                        </a:cubicBezTo>
                        <a:cubicBezTo>
                          <a:pt x="17382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2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2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C3D9E7DC-D30B-AE71-2427-D8D92B18F7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70130" y="4292305"/>
                    <a:ext cx="168461" cy="399761"/>
                  </a:xfrm>
                  <a:custGeom>
                    <a:avLst/>
                    <a:gdLst>
                      <a:gd name="connsiteX0" fmla="*/ 149744 w 168461"/>
                      <a:gd name="connsiteY0" fmla="*/ 0 h 399761"/>
                      <a:gd name="connsiteX1" fmla="*/ 76209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7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4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4" y="0"/>
                        </a:moveTo>
                        <a:cubicBezTo>
                          <a:pt x="141721" y="229963"/>
                          <a:pt x="90916" y="367674"/>
                          <a:pt x="76209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7" y="36099"/>
                          <a:pt x="18717" y="34762"/>
                        </a:cubicBezTo>
                        <a:cubicBezTo>
                          <a:pt x="18717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4" y="399762"/>
                          <a:pt x="161776" y="221941"/>
                          <a:pt x="168461" y="2674"/>
                        </a:cubicBezTo>
                        <a:lnTo>
                          <a:pt x="149744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86654F29-C913-0CED-FBE2-2B024958EE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229232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2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2" y="1048204"/>
                          <a:pt x="17382" y="950603"/>
                        </a:cubicBezTo>
                        <a:cubicBezTo>
                          <a:pt x="17382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9044BDC4-3195-8270-F561-F276EEF12D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73628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6 w 69523"/>
                      <a:gd name="connsiteY1" fmla="*/ 803534 h 803534"/>
                      <a:gd name="connsiteX2" fmla="*/ 69523 w 69523"/>
                      <a:gd name="connsiteY2" fmla="*/ 803534 h 803534"/>
                      <a:gd name="connsiteX3" fmla="*/ 69523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3 w 69523"/>
                      <a:gd name="connsiteY5" fmla="*/ 30751 h 803534"/>
                      <a:gd name="connsiteX6" fmla="*/ 69523 w 69523"/>
                      <a:gd name="connsiteY6" fmla="*/ 22729 h 803534"/>
                      <a:gd name="connsiteX7" fmla="*/ 69523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8" y="655128"/>
                          <a:pt x="68186" y="803534"/>
                        </a:cubicBezTo>
                        <a:lnTo>
                          <a:pt x="69523" y="803534"/>
                        </a:lnTo>
                        <a:lnTo>
                          <a:pt x="69523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3" y="30751"/>
                        </a:cubicBezTo>
                        <a:lnTo>
                          <a:pt x="69523" y="22729"/>
                        </a:lnTo>
                        <a:lnTo>
                          <a:pt x="69523" y="0"/>
                        </a:lnTo>
                        <a:cubicBezTo>
                          <a:pt x="17381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3C235637-91C9-1C19-E561-DB29992F30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35607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2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2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7 w 137342"/>
                      <a:gd name="connsiteY12" fmla="*/ 653791 h 653790"/>
                      <a:gd name="connsiteX13" fmla="*/ 136374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9" y="291465"/>
                          <a:pt x="125677" y="217930"/>
                        </a:cubicBezTo>
                        <a:cubicBezTo>
                          <a:pt x="123004" y="183169"/>
                          <a:pt x="121666" y="148407"/>
                          <a:pt x="118992" y="113645"/>
                        </a:cubicBezTo>
                        <a:lnTo>
                          <a:pt x="101611" y="114982"/>
                        </a:lnTo>
                        <a:cubicBezTo>
                          <a:pt x="102949" y="149744"/>
                          <a:pt x="105622" y="184505"/>
                          <a:pt x="108296" y="219267"/>
                        </a:cubicBezTo>
                        <a:cubicBezTo>
                          <a:pt x="112307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2" y="490678"/>
                        </a:cubicBezTo>
                        <a:cubicBezTo>
                          <a:pt x="120330" y="534798"/>
                          <a:pt x="123004" y="624377"/>
                          <a:pt x="110970" y="635073"/>
                        </a:cubicBezTo>
                        <a:cubicBezTo>
                          <a:pt x="89579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9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7" y="653791"/>
                        </a:cubicBezTo>
                        <a:cubicBezTo>
                          <a:pt x="137710" y="652454"/>
                          <a:pt x="139047" y="600311"/>
                          <a:pt x="136374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E4009A25-A484-1744-C7D1-592234410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446060"/>
                  <a:ext cx="1097672" cy="362325"/>
                </a:xfrm>
                <a:custGeom>
                  <a:avLst/>
                  <a:gdLst>
                    <a:gd name="connsiteX0" fmla="*/ 1097673 w 1097672"/>
                    <a:gd name="connsiteY0" fmla="*/ 0 h 362325"/>
                    <a:gd name="connsiteX1" fmla="*/ 0 w 1097672"/>
                    <a:gd name="connsiteY1" fmla="*/ 0 h 362325"/>
                    <a:gd name="connsiteX2" fmla="*/ 0 w 1097672"/>
                    <a:gd name="connsiteY2" fmla="*/ 362326 h 362325"/>
                    <a:gd name="connsiteX3" fmla="*/ 549505 w 1097672"/>
                    <a:gd name="connsiteY3" fmla="*/ 157765 h 362325"/>
                    <a:gd name="connsiteX4" fmla="*/ 1097673 w 1097672"/>
                    <a:gd name="connsiteY4" fmla="*/ 362326 h 362325"/>
                    <a:gd name="connsiteX5" fmla="*/ 1097673 w 1097672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2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209BD728-441A-C685-A4B1-F733CE09AA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53811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AB65F724-D1EC-EE30-09C3-7C54C13BCE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4B4B729D-2ADC-AAF2-2923-6189380325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898995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" name="Graphic 2">
                  <a:extLst>
                    <a:ext uri="{FF2B5EF4-FFF2-40B4-BE49-F238E27FC236}">
                      <a16:creationId xmlns:a16="http://schemas.microsoft.com/office/drawing/2014/main" id="{95816EB9-9064-5B53-3C39-22931C5047A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666357" y="4825766"/>
                  <a:ext cx="455915" cy="216593"/>
                  <a:chOff x="7666357" y="4825766"/>
                  <a:chExt cx="455915" cy="216593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35E8D334-3BC2-7C91-881E-1F2A2E209C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5 w 455915"/>
                      <a:gd name="connsiteY1" fmla="*/ 0 h 127014"/>
                      <a:gd name="connsiteX2" fmla="*/ 455915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184BEAC3-8C9C-8AFD-32A8-E999F11FD9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5 w 455915"/>
                      <a:gd name="connsiteY1" fmla="*/ 0 h 49468"/>
                      <a:gd name="connsiteX2" fmla="*/ 455915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8" name="Graphic 2">
                    <a:extLst>
                      <a:ext uri="{FF2B5EF4-FFF2-40B4-BE49-F238E27FC236}">
                        <a16:creationId xmlns:a16="http://schemas.microsoft.com/office/drawing/2014/main" id="{388C63E8-3982-6D63-91CE-77330D00B5D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97108" y="4825766"/>
                    <a:ext cx="395750" cy="86904"/>
                    <a:chOff x="7697108" y="4825766"/>
                    <a:chExt cx="395750" cy="86904"/>
                  </a:xfrm>
                </p:grpSpPr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CD19BB23-0E1C-27AC-AC59-156481F9CBFF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0 w 395750"/>
                        <a:gd name="connsiteY1" fmla="*/ 0 h 86904"/>
                        <a:gd name="connsiteX2" fmla="*/ 395750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FFAB85A4-59BC-5AEE-89F1-1E449F3F395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0 w 395750"/>
                        <a:gd name="connsiteY1" fmla="*/ 0 h 24065"/>
                        <a:gd name="connsiteX2" fmla="*/ 395750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67BE893D-A761-80EB-88C3-D4601D956BB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31871" y="4879246"/>
                      <a:ext cx="324889" cy="33424"/>
                    </a:xfrm>
                    <a:custGeom>
                      <a:avLst/>
                      <a:gdLst>
                        <a:gd name="connsiteX0" fmla="*/ 324890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2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4890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2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9A34EBB7-74F0-F70B-E2AD-0F1E213062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0 w 395750"/>
                        <a:gd name="connsiteY1" fmla="*/ 0 h 8021"/>
                        <a:gd name="connsiteX2" fmla="*/ 395750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64D79A44-9525-E980-9EC8-8BBC5EC138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05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4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4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0E7F80E2-07E2-F52A-7506-8F7961964F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696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BDCC8313-3E0B-F10F-2BC9-66D53564F07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8070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3719F0E8-A652-3787-476E-B8FD7C9DC6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8940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9440F69B-D5CF-C893-01C3-B58378B69BF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0277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8" name="Graphic 2">
                    <a:extLst>
                      <a:ext uri="{FF2B5EF4-FFF2-40B4-BE49-F238E27FC236}">
                        <a16:creationId xmlns:a16="http://schemas.microsoft.com/office/drawing/2014/main" id="{1A7F0289-5489-443A-C66D-20E6F3C9D98D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79727" y="4922030"/>
                    <a:ext cx="309356" cy="30750"/>
                    <a:chOff x="7679727" y="4922030"/>
                    <a:chExt cx="309356" cy="30750"/>
                  </a:xfrm>
                  <a:solidFill>
                    <a:srgbClr val="DD9638"/>
                  </a:solidFill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id="{60393476-72FD-0CB0-EB1E-20CC68131B9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79727" y="4922030"/>
                      <a:ext cx="270073" cy="29563"/>
                    </a:xfrm>
                    <a:custGeom>
                      <a:avLst/>
                      <a:gdLst>
                        <a:gd name="connsiteX0" fmla="*/ 0 w 270073"/>
                        <a:gd name="connsiteY0" fmla="*/ 0 h 29563"/>
                        <a:gd name="connsiteX1" fmla="*/ 0 w 270073"/>
                        <a:gd name="connsiteY1" fmla="*/ 29414 h 29563"/>
                        <a:gd name="connsiteX2" fmla="*/ 270073 w 270073"/>
                        <a:gd name="connsiteY2" fmla="*/ 0 h 29563"/>
                        <a:gd name="connsiteX3" fmla="*/ 0 w 270073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3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4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id="{26495325-74EC-DB86-EC79-6A387D1CDDF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4928" y="4935549"/>
                      <a:ext cx="114155" cy="17232"/>
                    </a:xfrm>
                    <a:custGeom>
                      <a:avLst/>
                      <a:gdLst>
                        <a:gd name="connsiteX0" fmla="*/ 0 w 114155"/>
                        <a:gd name="connsiteY0" fmla="*/ 17232 h 17232"/>
                        <a:gd name="connsiteX1" fmla="*/ 113645 w 114155"/>
                        <a:gd name="connsiteY1" fmla="*/ 17232 h 17232"/>
                        <a:gd name="connsiteX2" fmla="*/ 0 w 114155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155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3645" y="17232"/>
                            <a:pt x="128352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66E60099-8CCA-8904-785E-F531511EA5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5 w 455915"/>
                      <a:gd name="connsiteY1" fmla="*/ 0 h 9358"/>
                      <a:gd name="connsiteX2" fmla="*/ 455915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" name="Graphic 2">
                  <a:extLst>
                    <a:ext uri="{FF2B5EF4-FFF2-40B4-BE49-F238E27FC236}">
                      <a16:creationId xmlns:a16="http://schemas.microsoft.com/office/drawing/2014/main" id="{A073CB28-BC26-92FF-D425-69BA84BCD2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091449" y="2778826"/>
                  <a:ext cx="1624449" cy="1792911"/>
                  <a:chOff x="7091449" y="2778826"/>
                  <a:chExt cx="1624449" cy="1792911"/>
                </a:xfrm>
              </p:grpSpPr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0BE05BA7-28F1-997C-715B-67B73B5875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643094 w 1624449"/>
                      <a:gd name="connsiteY12" fmla="*/ 77546 h 1792911"/>
                      <a:gd name="connsiteX13" fmla="*/ 720641 w 1624449"/>
                      <a:gd name="connsiteY13" fmla="*/ 296813 h 1792911"/>
                      <a:gd name="connsiteX14" fmla="*/ 287454 w 1624449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643094" y="77546"/>
                        </a:lnTo>
                        <a:lnTo>
                          <a:pt x="720641" y="296813"/>
                        </a:lnTo>
                        <a:lnTo>
                          <a:pt x="287454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4" name="Graphic 2">
                    <a:extLst>
                      <a:ext uri="{FF2B5EF4-FFF2-40B4-BE49-F238E27FC236}">
                        <a16:creationId xmlns:a16="http://schemas.microsoft.com/office/drawing/2014/main" id="{23BB2D5F-68A2-5670-BDB5-D10662586B27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373555" y="3062269"/>
                    <a:ext cx="1030823" cy="969321"/>
                    <a:chOff x="7373555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E5919E3D-5B6E-42FA-CD8B-6EF7EE8DB8A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373555" y="3946024"/>
                      <a:ext cx="1030823" cy="85567"/>
                    </a:xfrm>
                    <a:custGeom>
                      <a:avLst/>
                      <a:gdLst>
                        <a:gd name="connsiteX0" fmla="*/ 244671 w 1030823"/>
                        <a:gd name="connsiteY0" fmla="*/ 85568 h 85567"/>
                        <a:gd name="connsiteX1" fmla="*/ 839634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4 w 1030823"/>
                        <a:gd name="connsiteY4" fmla="*/ 14707 h 85567"/>
                        <a:gd name="connsiteX5" fmla="*/ 1026813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60 w 1030823"/>
                        <a:gd name="connsiteY7" fmla="*/ 50806 h 85567"/>
                        <a:gd name="connsiteX8" fmla="*/ 244671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2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1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1" y="85568"/>
                          </a:moveTo>
                          <a:lnTo>
                            <a:pt x="839634" y="66850"/>
                          </a:lnTo>
                          <a:cubicBezTo>
                            <a:pt x="839634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4" y="16044"/>
                            <a:pt x="1030824" y="16044"/>
                            <a:pt x="1030824" y="14707"/>
                          </a:cubicBezTo>
                          <a:lnTo>
                            <a:pt x="1026813" y="8022"/>
                          </a:lnTo>
                          <a:lnTo>
                            <a:pt x="1022802" y="0"/>
                          </a:lnTo>
                          <a:lnTo>
                            <a:pt x="836960" y="50806"/>
                          </a:lnTo>
                          <a:lnTo>
                            <a:pt x="244671" y="69524"/>
                          </a:lnTo>
                          <a:lnTo>
                            <a:pt x="8022" y="40110"/>
                          </a:lnTo>
                          <a:lnTo>
                            <a:pt x="4012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1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reeform: Shape 175">
                      <a:extLst>
                        <a:ext uri="{FF2B5EF4-FFF2-40B4-BE49-F238E27FC236}">
                          <a16:creationId xmlns:a16="http://schemas.microsoft.com/office/drawing/2014/main" id="{5006F043-2B60-5FB7-C8A5-2FF914801CF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05405" y="3062269"/>
                      <a:ext cx="188516" cy="29413"/>
                    </a:xfrm>
                    <a:custGeom>
                      <a:avLst/>
                      <a:gdLst>
                        <a:gd name="connsiteX0" fmla="*/ 109633 w 188516"/>
                        <a:gd name="connsiteY0" fmla="*/ 29414 h 29413"/>
                        <a:gd name="connsiteX1" fmla="*/ 109633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8 w 188516"/>
                        <a:gd name="connsiteY7" fmla="*/ 0 h 29413"/>
                        <a:gd name="connsiteX8" fmla="*/ 108296 w 188516"/>
                        <a:gd name="connsiteY8" fmla="*/ 12033 h 29413"/>
                        <a:gd name="connsiteX9" fmla="*/ 5347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3 w 188516"/>
                        <a:gd name="connsiteY13" fmla="*/ 22729 h 29413"/>
                        <a:gd name="connsiteX14" fmla="*/ 109633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3" y="29414"/>
                          </a:moveTo>
                          <a:cubicBezTo>
                            <a:pt x="110970" y="29414"/>
                            <a:pt x="110970" y="29414"/>
                            <a:pt x="109633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8" y="0"/>
                          </a:cubicBezTo>
                          <a:lnTo>
                            <a:pt x="108296" y="12033"/>
                          </a:lnTo>
                          <a:lnTo>
                            <a:pt x="5347" y="5348"/>
                          </a:lnTo>
                          <a:cubicBezTo>
                            <a:pt x="4011" y="5348"/>
                            <a:pt x="2673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3" y="22729"/>
                          </a:cubicBezTo>
                          <a:lnTo>
                            <a:pt x="109633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68D85297-631C-1B7C-3CEF-90C4A139A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824926 w 1624449"/>
                      <a:gd name="connsiteY12" fmla="*/ 303498 h 1792911"/>
                      <a:gd name="connsiteX13" fmla="*/ 863699 w 1624449"/>
                      <a:gd name="connsiteY13" fmla="*/ 1212655 h 1792911"/>
                      <a:gd name="connsiteX14" fmla="*/ 899798 w 1624449"/>
                      <a:gd name="connsiteY14" fmla="*/ 1752801 h 1792911"/>
                      <a:gd name="connsiteX15" fmla="*/ 635073 w 1624449"/>
                      <a:gd name="connsiteY15" fmla="*/ 1711354 h 1792911"/>
                      <a:gd name="connsiteX16" fmla="*/ 332912 w 1624449"/>
                      <a:gd name="connsiteY16" fmla="*/ 1759486 h 1792911"/>
                      <a:gd name="connsiteX17" fmla="*/ 167124 w 1624449"/>
                      <a:gd name="connsiteY17" fmla="*/ 1697984 h 1792911"/>
                      <a:gd name="connsiteX18" fmla="*/ 14707 w 1624449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824926" y="303498"/>
                        </a:lnTo>
                        <a:lnTo>
                          <a:pt x="863699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4707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4FB479F5-06D3-9EE0-D290-9E7DF5CAC4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45753" y="3158533"/>
                    <a:ext cx="465274" cy="812893"/>
                  </a:xfrm>
                  <a:custGeom>
                    <a:avLst/>
                    <a:gdLst>
                      <a:gd name="connsiteX0" fmla="*/ 0 w 465274"/>
                      <a:gd name="connsiteY0" fmla="*/ 787490 h 812893"/>
                      <a:gd name="connsiteX1" fmla="*/ 367674 w 465274"/>
                      <a:gd name="connsiteY1" fmla="*/ 0 h 812893"/>
                      <a:gd name="connsiteX2" fmla="*/ 387729 w 465274"/>
                      <a:gd name="connsiteY2" fmla="*/ 8022 h 812893"/>
                      <a:gd name="connsiteX3" fmla="*/ 327564 w 465274"/>
                      <a:gd name="connsiteY3" fmla="*/ 307509 h 812893"/>
                      <a:gd name="connsiteX4" fmla="*/ 385055 w 465274"/>
                      <a:gd name="connsiteY4" fmla="*/ 307509 h 812893"/>
                      <a:gd name="connsiteX5" fmla="*/ 406447 w 465274"/>
                      <a:gd name="connsiteY5" fmla="*/ 89579 h 812893"/>
                      <a:gd name="connsiteX6" fmla="*/ 441209 w 465274"/>
                      <a:gd name="connsiteY6" fmla="*/ 92253 h 812893"/>
                      <a:gd name="connsiteX7" fmla="*/ 465274 w 465274"/>
                      <a:gd name="connsiteY7" fmla="*/ 796849 h 812893"/>
                      <a:gd name="connsiteX8" fmla="*/ 367674 w 465274"/>
                      <a:gd name="connsiteY8" fmla="*/ 802197 h 812893"/>
                      <a:gd name="connsiteX9" fmla="*/ 362325 w 465274"/>
                      <a:gd name="connsiteY9" fmla="*/ 699249 h 812893"/>
                      <a:gd name="connsiteX10" fmla="*/ 327564 w 465274"/>
                      <a:gd name="connsiteY10" fmla="*/ 703260 h 812893"/>
                      <a:gd name="connsiteX11" fmla="*/ 307509 w 465274"/>
                      <a:gd name="connsiteY11" fmla="*/ 804871 h 812893"/>
                      <a:gd name="connsiteX12" fmla="*/ 179158 w 465274"/>
                      <a:gd name="connsiteY12" fmla="*/ 812893 h 812893"/>
                      <a:gd name="connsiteX13" fmla="*/ 92253 w 465274"/>
                      <a:gd name="connsiteY13" fmla="*/ 802197 h 812893"/>
                      <a:gd name="connsiteX14" fmla="*/ 172473 w 465274"/>
                      <a:gd name="connsiteY14" fmla="*/ 596300 h 812893"/>
                      <a:gd name="connsiteX15" fmla="*/ 152418 w 465274"/>
                      <a:gd name="connsiteY15" fmla="*/ 589615 h 812893"/>
                      <a:gd name="connsiteX16" fmla="*/ 52143 w 465274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5274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7729" y="8022"/>
                        </a:lnTo>
                        <a:lnTo>
                          <a:pt x="327564" y="307509"/>
                        </a:lnTo>
                        <a:lnTo>
                          <a:pt x="385055" y="307509"/>
                        </a:lnTo>
                        <a:lnTo>
                          <a:pt x="406447" y="89579"/>
                        </a:lnTo>
                        <a:lnTo>
                          <a:pt x="441209" y="92253"/>
                        </a:lnTo>
                        <a:lnTo>
                          <a:pt x="465274" y="796849"/>
                        </a:lnTo>
                        <a:lnTo>
                          <a:pt x="367674" y="802197"/>
                        </a:lnTo>
                        <a:lnTo>
                          <a:pt x="362325" y="699249"/>
                        </a:lnTo>
                        <a:lnTo>
                          <a:pt x="327564" y="703260"/>
                        </a:lnTo>
                        <a:lnTo>
                          <a:pt x="307509" y="804871"/>
                        </a:lnTo>
                        <a:lnTo>
                          <a:pt x="179158" y="812893"/>
                        </a:lnTo>
                        <a:lnTo>
                          <a:pt x="92253" y="802197"/>
                        </a:lnTo>
                        <a:lnTo>
                          <a:pt x="172473" y="596300"/>
                        </a:lnTo>
                        <a:lnTo>
                          <a:pt x="152418" y="589615"/>
                        </a:lnTo>
                        <a:lnTo>
                          <a:pt x="52143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7DCFE3EC-9B05-8C46-DCBA-6B3FC48C1F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58610" y="2816262"/>
                    <a:ext cx="133699" cy="232637"/>
                  </a:xfrm>
                  <a:custGeom>
                    <a:avLst/>
                    <a:gdLst>
                      <a:gd name="connsiteX0" fmla="*/ 60165 w 133699"/>
                      <a:gd name="connsiteY0" fmla="*/ 229963 h 232637"/>
                      <a:gd name="connsiteX1" fmla="*/ 0 w 133699"/>
                      <a:gd name="connsiteY1" fmla="*/ 52143 h 232637"/>
                      <a:gd name="connsiteX2" fmla="*/ 46795 w 133699"/>
                      <a:gd name="connsiteY2" fmla="*/ 30751 h 232637"/>
                      <a:gd name="connsiteX3" fmla="*/ 73535 w 133699"/>
                      <a:gd name="connsiteY3" fmla="*/ 100275 h 232637"/>
                      <a:gd name="connsiteX4" fmla="*/ 90916 w 133699"/>
                      <a:gd name="connsiteY4" fmla="*/ 96264 h 232637"/>
                      <a:gd name="connsiteX5" fmla="*/ 82893 w 133699"/>
                      <a:gd name="connsiteY5" fmla="*/ 17381 h 232637"/>
                      <a:gd name="connsiteX6" fmla="*/ 128351 w 133699"/>
                      <a:gd name="connsiteY6" fmla="*/ 0 h 232637"/>
                      <a:gd name="connsiteX7" fmla="*/ 133700 w 133699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9" h="232637">
                        <a:moveTo>
                          <a:pt x="60165" y="229963"/>
                        </a:moveTo>
                        <a:lnTo>
                          <a:pt x="0" y="52143"/>
                        </a:lnTo>
                        <a:lnTo>
                          <a:pt x="46795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2893" y="17381"/>
                        </a:lnTo>
                        <a:lnTo>
                          <a:pt x="128351" y="0"/>
                        </a:lnTo>
                        <a:lnTo>
                          <a:pt x="133700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5592963C-4CE0-E9C3-853C-66841AB9D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164984" y="4036939"/>
                    <a:ext cx="775457" cy="458589"/>
                  </a:xfrm>
                  <a:custGeom>
                    <a:avLst/>
                    <a:gdLst>
                      <a:gd name="connsiteX0" fmla="*/ 212583 w 775457"/>
                      <a:gd name="connsiteY0" fmla="*/ 0 h 458589"/>
                      <a:gd name="connsiteX1" fmla="*/ 0 w 775457"/>
                      <a:gd name="connsiteY1" fmla="*/ 389066 h 458589"/>
                      <a:gd name="connsiteX2" fmla="*/ 34762 w 775457"/>
                      <a:gd name="connsiteY2" fmla="*/ 393077 h 458589"/>
                      <a:gd name="connsiteX3" fmla="*/ 136374 w 775457"/>
                      <a:gd name="connsiteY3" fmla="*/ 208571 h 458589"/>
                      <a:gd name="connsiteX4" fmla="*/ 161776 w 775457"/>
                      <a:gd name="connsiteY4" fmla="*/ 212582 h 458589"/>
                      <a:gd name="connsiteX5" fmla="*/ 106960 w 775457"/>
                      <a:gd name="connsiteY5" fmla="*/ 401099 h 458589"/>
                      <a:gd name="connsiteX6" fmla="*/ 240659 w 775457"/>
                      <a:gd name="connsiteY6" fmla="*/ 451904 h 458589"/>
                      <a:gd name="connsiteX7" fmla="*/ 320879 w 775457"/>
                      <a:gd name="connsiteY7" fmla="*/ 181831 h 458589"/>
                      <a:gd name="connsiteX8" fmla="*/ 332912 w 775457"/>
                      <a:gd name="connsiteY8" fmla="*/ 183169 h 458589"/>
                      <a:gd name="connsiteX9" fmla="*/ 290128 w 775457"/>
                      <a:gd name="connsiteY9" fmla="*/ 458589 h 458589"/>
                      <a:gd name="connsiteX10" fmla="*/ 512069 w 775457"/>
                      <a:gd name="connsiteY10" fmla="*/ 425164 h 458589"/>
                      <a:gd name="connsiteX11" fmla="*/ 541483 w 775457"/>
                      <a:gd name="connsiteY11" fmla="*/ 251355 h 458589"/>
                      <a:gd name="connsiteX12" fmla="*/ 588278 w 775457"/>
                      <a:gd name="connsiteY12" fmla="*/ 251355 h 458589"/>
                      <a:gd name="connsiteX13" fmla="*/ 590952 w 775457"/>
                      <a:gd name="connsiteY13" fmla="*/ 429176 h 458589"/>
                      <a:gd name="connsiteX14" fmla="*/ 684542 w 775457"/>
                      <a:gd name="connsiteY14" fmla="*/ 437198 h 458589"/>
                      <a:gd name="connsiteX15" fmla="*/ 691227 w 775457"/>
                      <a:gd name="connsiteY15" fmla="*/ 315531 h 458589"/>
                      <a:gd name="connsiteX16" fmla="*/ 708608 w 775457"/>
                      <a:gd name="connsiteY16" fmla="*/ 319542 h 458589"/>
                      <a:gd name="connsiteX17" fmla="*/ 717967 w 775457"/>
                      <a:gd name="connsiteY17" fmla="*/ 445219 h 458589"/>
                      <a:gd name="connsiteX18" fmla="*/ 775457 w 775457"/>
                      <a:gd name="connsiteY18" fmla="*/ 453241 h 458589"/>
                      <a:gd name="connsiteX19" fmla="*/ 751392 w 775457"/>
                      <a:gd name="connsiteY19" fmla="*/ 17381 h 458589"/>
                      <a:gd name="connsiteX20" fmla="*/ 659139 w 775457"/>
                      <a:gd name="connsiteY20" fmla="*/ 18718 h 458589"/>
                      <a:gd name="connsiteX21" fmla="*/ 659139 w 775457"/>
                      <a:gd name="connsiteY21" fmla="*/ 112308 h 458589"/>
                      <a:gd name="connsiteX22" fmla="*/ 643094 w 775457"/>
                      <a:gd name="connsiteY22" fmla="*/ 110970 h 458589"/>
                      <a:gd name="connsiteX23" fmla="*/ 633736 w 775457"/>
                      <a:gd name="connsiteY23" fmla="*/ 21392 h 458589"/>
                      <a:gd name="connsiteX24" fmla="*/ 443883 w 775457"/>
                      <a:gd name="connsiteY24" fmla="*/ 32088 h 458589"/>
                      <a:gd name="connsiteX25" fmla="*/ 426502 w 775457"/>
                      <a:gd name="connsiteY25" fmla="*/ 149744 h 458589"/>
                      <a:gd name="connsiteX26" fmla="*/ 410458 w 775457"/>
                      <a:gd name="connsiteY26" fmla="*/ 145732 h 458589"/>
                      <a:gd name="connsiteX27" fmla="*/ 407784 w 775457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5457" h="458589">
                        <a:moveTo>
                          <a:pt x="212583" y="0"/>
                        </a:moveTo>
                        <a:lnTo>
                          <a:pt x="0" y="389066"/>
                        </a:lnTo>
                        <a:lnTo>
                          <a:pt x="34762" y="393077"/>
                        </a:lnTo>
                        <a:lnTo>
                          <a:pt x="136374" y="208571"/>
                        </a:lnTo>
                        <a:lnTo>
                          <a:pt x="161776" y="212582"/>
                        </a:lnTo>
                        <a:lnTo>
                          <a:pt x="106960" y="401099"/>
                        </a:lnTo>
                        <a:lnTo>
                          <a:pt x="240659" y="451904"/>
                        </a:lnTo>
                        <a:lnTo>
                          <a:pt x="320879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1483" y="251355"/>
                        </a:lnTo>
                        <a:lnTo>
                          <a:pt x="588278" y="251355"/>
                        </a:lnTo>
                        <a:lnTo>
                          <a:pt x="590952" y="429176"/>
                        </a:lnTo>
                        <a:lnTo>
                          <a:pt x="684542" y="437198"/>
                        </a:lnTo>
                        <a:lnTo>
                          <a:pt x="691227" y="315531"/>
                        </a:lnTo>
                        <a:lnTo>
                          <a:pt x="708608" y="319542"/>
                        </a:lnTo>
                        <a:lnTo>
                          <a:pt x="717967" y="445219"/>
                        </a:lnTo>
                        <a:lnTo>
                          <a:pt x="775457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59139" y="112308"/>
                        </a:lnTo>
                        <a:lnTo>
                          <a:pt x="643094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2" y="149744"/>
                        </a:lnTo>
                        <a:lnTo>
                          <a:pt x="410458" y="145732"/>
                        </a:lnTo>
                        <a:lnTo>
                          <a:pt x="407784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332BA30A-E9D7-2D15-401C-7258A65065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2420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7 w 96263"/>
                      <a:gd name="connsiteY1" fmla="*/ 0 h 216593"/>
                      <a:gd name="connsiteX2" fmla="*/ 96263 w 96263"/>
                      <a:gd name="connsiteY2" fmla="*/ 46795 h 216593"/>
                      <a:gd name="connsiteX3" fmla="*/ 52142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7" y="0"/>
                        </a:lnTo>
                        <a:lnTo>
                          <a:pt x="96263" y="46795"/>
                        </a:lnTo>
                        <a:lnTo>
                          <a:pt x="52142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4146CE9D-0A84-7A9B-C86D-A3BA639271C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5093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58828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4 w 401098"/>
                      <a:gd name="connsiteY3" fmla="*/ 660476 h 838295"/>
                      <a:gd name="connsiteX4" fmla="*/ 183169 w 401098"/>
                      <a:gd name="connsiteY4" fmla="*/ 660476 h 838295"/>
                      <a:gd name="connsiteX5" fmla="*/ 209908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6795 w 401098"/>
                      <a:gd name="connsiteY8" fmla="*/ 0 h 838295"/>
                      <a:gd name="connsiteX9" fmla="*/ 28077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58828" y="838296"/>
                        </a:lnTo>
                        <a:lnTo>
                          <a:pt x="173809" y="835622"/>
                        </a:lnTo>
                        <a:lnTo>
                          <a:pt x="149744" y="660476"/>
                        </a:lnTo>
                        <a:lnTo>
                          <a:pt x="183169" y="660476"/>
                        </a:lnTo>
                        <a:lnTo>
                          <a:pt x="209908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6795" y="0"/>
                        </a:lnTo>
                        <a:lnTo>
                          <a:pt x="28077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566AFCCB-D45D-0181-24B7-75016339F2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93921" y="3999503"/>
                    <a:ext cx="667161" cy="514743"/>
                  </a:xfrm>
                  <a:custGeom>
                    <a:avLst/>
                    <a:gdLst>
                      <a:gd name="connsiteX0" fmla="*/ 0 w 667161"/>
                      <a:gd name="connsiteY0" fmla="*/ 50806 h 514743"/>
                      <a:gd name="connsiteX1" fmla="*/ 32088 w 667161"/>
                      <a:gd name="connsiteY1" fmla="*/ 514743 h 514743"/>
                      <a:gd name="connsiteX2" fmla="*/ 169799 w 667161"/>
                      <a:gd name="connsiteY2" fmla="*/ 471959 h 514743"/>
                      <a:gd name="connsiteX3" fmla="*/ 145733 w 667161"/>
                      <a:gd name="connsiteY3" fmla="*/ 271410 h 514743"/>
                      <a:gd name="connsiteX4" fmla="*/ 163114 w 667161"/>
                      <a:gd name="connsiteY4" fmla="*/ 263388 h 514743"/>
                      <a:gd name="connsiteX5" fmla="*/ 205898 w 667161"/>
                      <a:gd name="connsiteY5" fmla="*/ 465274 h 514743"/>
                      <a:gd name="connsiteX6" fmla="*/ 366337 w 667161"/>
                      <a:gd name="connsiteY6" fmla="*/ 483992 h 514743"/>
                      <a:gd name="connsiteX7" fmla="*/ 323553 w 667161"/>
                      <a:gd name="connsiteY7" fmla="*/ 217930 h 514743"/>
                      <a:gd name="connsiteX8" fmla="*/ 348955 w 667161"/>
                      <a:gd name="connsiteY8" fmla="*/ 213919 h 514743"/>
                      <a:gd name="connsiteX9" fmla="*/ 434524 w 667161"/>
                      <a:gd name="connsiteY9" fmla="*/ 488003 h 514743"/>
                      <a:gd name="connsiteX10" fmla="*/ 577582 w 667161"/>
                      <a:gd name="connsiteY10" fmla="*/ 508058 h 514743"/>
                      <a:gd name="connsiteX11" fmla="*/ 521428 w 667161"/>
                      <a:gd name="connsiteY11" fmla="*/ 354304 h 514743"/>
                      <a:gd name="connsiteX12" fmla="*/ 532124 w 667161"/>
                      <a:gd name="connsiteY12" fmla="*/ 346282 h 514743"/>
                      <a:gd name="connsiteX13" fmla="*/ 611007 w 667161"/>
                      <a:gd name="connsiteY13" fmla="*/ 502710 h 514743"/>
                      <a:gd name="connsiteX14" fmla="*/ 667161 w 667161"/>
                      <a:gd name="connsiteY14" fmla="*/ 482655 h 514743"/>
                      <a:gd name="connsiteX15" fmla="*/ 397088 w 667161"/>
                      <a:gd name="connsiteY15" fmla="*/ 0 h 514743"/>
                      <a:gd name="connsiteX16" fmla="*/ 227289 w 667161"/>
                      <a:gd name="connsiteY16" fmla="*/ 46795 h 514743"/>
                      <a:gd name="connsiteX17" fmla="*/ 247344 w 667161"/>
                      <a:gd name="connsiteY17" fmla="*/ 188516 h 514743"/>
                      <a:gd name="connsiteX18" fmla="*/ 229963 w 667161"/>
                      <a:gd name="connsiteY18" fmla="*/ 192527 h 514743"/>
                      <a:gd name="connsiteX19" fmla="*/ 187179 w 667161"/>
                      <a:gd name="connsiteY19" fmla="*/ 44121 h 514743"/>
                      <a:gd name="connsiteX20" fmla="*/ 86905 w 667161"/>
                      <a:gd name="connsiteY20" fmla="*/ 53480 h 514743"/>
                      <a:gd name="connsiteX21" fmla="*/ 77546 w 667161"/>
                      <a:gd name="connsiteY21" fmla="*/ 112308 h 514743"/>
                      <a:gd name="connsiteX22" fmla="*/ 56154 w 667161"/>
                      <a:gd name="connsiteY22" fmla="*/ 112308 h 514743"/>
                      <a:gd name="connsiteX23" fmla="*/ 34762 w 667161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1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69799" y="471959"/>
                        </a:lnTo>
                        <a:lnTo>
                          <a:pt x="145733" y="271410"/>
                        </a:lnTo>
                        <a:lnTo>
                          <a:pt x="163114" y="263388"/>
                        </a:lnTo>
                        <a:lnTo>
                          <a:pt x="205898" y="465274"/>
                        </a:lnTo>
                        <a:lnTo>
                          <a:pt x="366337" y="483992"/>
                        </a:lnTo>
                        <a:lnTo>
                          <a:pt x="323553" y="217930"/>
                        </a:lnTo>
                        <a:lnTo>
                          <a:pt x="348955" y="213919"/>
                        </a:lnTo>
                        <a:lnTo>
                          <a:pt x="434524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2124" y="346282"/>
                        </a:lnTo>
                        <a:lnTo>
                          <a:pt x="611007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7289" y="46795"/>
                        </a:lnTo>
                        <a:lnTo>
                          <a:pt x="247344" y="188516"/>
                        </a:lnTo>
                        <a:lnTo>
                          <a:pt x="229963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36B1CD6A-33A6-E36A-2C7F-6FAD4EBD9B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7200" y="5422066"/>
                  <a:ext cx="812893" cy="171135"/>
                </a:xfrm>
                <a:custGeom>
                  <a:avLst/>
                  <a:gdLst>
                    <a:gd name="connsiteX0" fmla="*/ 812894 w 812893"/>
                    <a:gd name="connsiteY0" fmla="*/ 171135 h 171135"/>
                    <a:gd name="connsiteX1" fmla="*/ 402436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4 w 812893"/>
                    <a:gd name="connsiteY4" fmla="*/ 0 h 171135"/>
                    <a:gd name="connsiteX5" fmla="*/ 812894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4" y="171135"/>
                      </a:moveTo>
                      <a:cubicBezTo>
                        <a:pt x="812894" y="171135"/>
                        <a:pt x="696575" y="56154"/>
                        <a:pt x="402436" y="56154"/>
                      </a:cubicBezTo>
                      <a:cubicBezTo>
                        <a:pt x="108297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4" y="0"/>
                      </a:lnTo>
                      <a:lnTo>
                        <a:pt x="812894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A61DA86F-873E-A4DF-9AE8-133FFE1E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aphic 2">
                <a:extLst>
                  <a:ext uri="{FF2B5EF4-FFF2-40B4-BE49-F238E27FC236}">
                    <a16:creationId xmlns:a16="http://schemas.microsoft.com/office/drawing/2014/main" id="{86EDA006-96B5-07D0-1747-26F7669ACD4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371856" y="2320237"/>
                <a:ext cx="2013515" cy="3680748"/>
                <a:chOff x="2371856" y="2320237"/>
                <a:chExt cx="2013515" cy="3680748"/>
              </a:xfrm>
            </p:grpSpPr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E08E11B8-994B-7529-A5BD-D8B5187489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595876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8 w 1006757"/>
                    <a:gd name="connsiteY1" fmla="*/ 0 h 403772"/>
                    <a:gd name="connsiteX2" fmla="*/ 1006758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0F6BC699-8C08-90A0-52F5-00A46B3963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082397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5 w 1359724"/>
                    <a:gd name="connsiteY1" fmla="*/ 0 h 1513478"/>
                    <a:gd name="connsiteX2" fmla="*/ 1359725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0A796ADE-127F-1B3A-7F67-0780B89161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797020" y="4396591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8BA9BCD5-54ED-F440-8219-9F5AA0B7D07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926709" y="5721553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1" name="Graphic 2">
                  <a:extLst>
                    <a:ext uri="{FF2B5EF4-FFF2-40B4-BE49-F238E27FC236}">
                      <a16:creationId xmlns:a16="http://schemas.microsoft.com/office/drawing/2014/main" id="{288AEE6A-BB3A-018C-3FAA-163EE6D3E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744877" y="4082397"/>
                  <a:ext cx="1302233" cy="1514816"/>
                  <a:chOff x="2744877" y="4082397"/>
                  <a:chExt cx="1302233" cy="1514816"/>
                </a:xfrm>
                <a:solidFill>
                  <a:srgbClr val="8E1C01"/>
                </a:solidFill>
              </p:grpSpPr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6C3385BD-9ACB-196D-7D40-3C1C8F473C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4082397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0751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7964D62A-BB55-2EF5-1F51-BDCB8EB238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4082397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5403" y="835622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4D5744F4-D59F-A13C-8473-07C4003536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1324" y="5253605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4 w 121666"/>
                      <a:gd name="connsiteY7" fmla="*/ 342271 h 343607"/>
                      <a:gd name="connsiteX8" fmla="*/ 121666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0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89" y="272747"/>
                          <a:pt x="96264" y="308846"/>
                          <a:pt x="100274" y="342271"/>
                        </a:cubicBezTo>
                        <a:lnTo>
                          <a:pt x="121666" y="342271"/>
                        </a:lnTo>
                        <a:cubicBezTo>
                          <a:pt x="117656" y="307509"/>
                          <a:pt x="114981" y="271410"/>
                          <a:pt x="112308" y="235311"/>
                        </a:cubicBezTo>
                        <a:cubicBezTo>
                          <a:pt x="98938" y="64176"/>
                          <a:pt x="90916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9246718C-3182-6A81-5B4F-484F71DDA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8338" y="4094430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4176" y="691227"/>
                          <a:pt x="37436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13066A6E-F463-00D7-60CE-C17D7AE0A3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00280" y="4098441"/>
                    <a:ext cx="64176" cy="1497434"/>
                  </a:xfrm>
                  <a:custGeom>
                    <a:avLst/>
                    <a:gdLst>
                      <a:gd name="connsiteX0" fmla="*/ 64176 w 64176"/>
                      <a:gd name="connsiteY0" fmla="*/ 1223351 h 1497434"/>
                      <a:gd name="connsiteX1" fmla="*/ 64176 w 64176"/>
                      <a:gd name="connsiteY1" fmla="*/ 1216666 h 1497434"/>
                      <a:gd name="connsiteX2" fmla="*/ 42784 w 64176"/>
                      <a:gd name="connsiteY2" fmla="*/ 735348 h 1497434"/>
                      <a:gd name="connsiteX3" fmla="*/ 21392 w 64176"/>
                      <a:gd name="connsiteY3" fmla="*/ 254029 h 1497434"/>
                      <a:gd name="connsiteX4" fmla="*/ 32088 w 64176"/>
                      <a:gd name="connsiteY4" fmla="*/ 1337 h 1497434"/>
                      <a:gd name="connsiteX5" fmla="*/ 10696 w 64176"/>
                      <a:gd name="connsiteY5" fmla="*/ 0 h 1497434"/>
                      <a:gd name="connsiteX6" fmla="*/ 0 w 64176"/>
                      <a:gd name="connsiteY6" fmla="*/ 254029 h 1497434"/>
                      <a:gd name="connsiteX7" fmla="*/ 21392 w 64176"/>
                      <a:gd name="connsiteY7" fmla="*/ 736685 h 1497434"/>
                      <a:gd name="connsiteX8" fmla="*/ 42784 w 64176"/>
                      <a:gd name="connsiteY8" fmla="*/ 1216666 h 1497434"/>
                      <a:gd name="connsiteX9" fmla="*/ 42784 w 64176"/>
                      <a:gd name="connsiteY9" fmla="*/ 1223351 h 1497434"/>
                      <a:gd name="connsiteX10" fmla="*/ 37436 w 64176"/>
                      <a:gd name="connsiteY10" fmla="*/ 1353039 h 1497434"/>
                      <a:gd name="connsiteX11" fmla="*/ 29414 w 64176"/>
                      <a:gd name="connsiteY11" fmla="*/ 1497435 h 1497434"/>
                      <a:gd name="connsiteX12" fmla="*/ 50806 w 64176"/>
                      <a:gd name="connsiteY12" fmla="*/ 1497435 h 1497434"/>
                      <a:gd name="connsiteX13" fmla="*/ 58828 w 64176"/>
                      <a:gd name="connsiteY13" fmla="*/ 1353039 h 1497434"/>
                      <a:gd name="connsiteX14" fmla="*/ 64176 w 64176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6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0B288A28-719B-07D1-DFD8-A549D0C4E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3174" y="4196041"/>
                    <a:ext cx="208571" cy="496025"/>
                  </a:xfrm>
                  <a:custGeom>
                    <a:avLst/>
                    <a:gdLst>
                      <a:gd name="connsiteX0" fmla="*/ 187179 w 208571"/>
                      <a:gd name="connsiteY0" fmla="*/ 0 h 496025"/>
                      <a:gd name="connsiteX1" fmla="*/ 96263 w 208571"/>
                      <a:gd name="connsiteY1" fmla="*/ 471960 h 496025"/>
                      <a:gd name="connsiteX2" fmla="*/ 22729 w 208571"/>
                      <a:gd name="connsiteY2" fmla="*/ 50806 h 496025"/>
                      <a:gd name="connsiteX3" fmla="*/ 24066 w 208571"/>
                      <a:gd name="connsiteY3" fmla="*/ 44121 h 496025"/>
                      <a:gd name="connsiteX4" fmla="*/ 22729 w 208571"/>
                      <a:gd name="connsiteY4" fmla="*/ 33425 h 496025"/>
                      <a:gd name="connsiteX5" fmla="*/ 22729 w 208571"/>
                      <a:gd name="connsiteY5" fmla="*/ 33425 h 496025"/>
                      <a:gd name="connsiteX6" fmla="*/ 10696 w 208571"/>
                      <a:gd name="connsiteY6" fmla="*/ 10696 h 496025"/>
                      <a:gd name="connsiteX7" fmla="*/ 0 w 208571"/>
                      <a:gd name="connsiteY7" fmla="*/ 29414 h 496025"/>
                      <a:gd name="connsiteX8" fmla="*/ 1337 w 208571"/>
                      <a:gd name="connsiteY8" fmla="*/ 37436 h 496025"/>
                      <a:gd name="connsiteX9" fmla="*/ 1337 w 208571"/>
                      <a:gd name="connsiteY9" fmla="*/ 42784 h 496025"/>
                      <a:gd name="connsiteX10" fmla="*/ 98938 w 208571"/>
                      <a:gd name="connsiteY10" fmla="*/ 496025 h 496025"/>
                      <a:gd name="connsiteX11" fmla="*/ 208571 w 208571"/>
                      <a:gd name="connsiteY11" fmla="*/ 2674 h 496025"/>
                      <a:gd name="connsiteX12" fmla="*/ 187179 w 208571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1" h="496025">
                        <a:moveTo>
                          <a:pt x="187179" y="0"/>
                        </a:moveTo>
                        <a:cubicBezTo>
                          <a:pt x="177820" y="284780"/>
                          <a:pt x="114982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51B767D9-C04D-C505-2270-D4705465C2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782386" y="4082397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8681"/>
                          <a:pt x="41447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BD23123C-009A-0042-E145-0B0E0B2331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961543" y="4508898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8 w 85567"/>
                      <a:gd name="connsiteY2" fmla="*/ 996062 h 996061"/>
                      <a:gd name="connsiteX3" fmla="*/ 85568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8 w 85567"/>
                      <a:gd name="connsiteY5" fmla="*/ 38773 h 996061"/>
                      <a:gd name="connsiteX6" fmla="*/ 85568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8" y="996062"/>
                        </a:lnTo>
                        <a:lnTo>
                          <a:pt x="85568" y="925201"/>
                        </a:lnTo>
                        <a:cubicBezTo>
                          <a:pt x="42784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4" y="171136"/>
                          <a:pt x="85568" y="38773"/>
                        </a:cubicBezTo>
                        <a:lnTo>
                          <a:pt x="85568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533C1F47-DD78-EE07-B643-976E3EC935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4129192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1 h 808882"/>
                      <a:gd name="connsiteX6" fmla="*/ 147070 w 170074"/>
                      <a:gd name="connsiteY6" fmla="*/ 608333 h 808882"/>
                      <a:gd name="connsiteX7" fmla="*/ 137711 w 170074"/>
                      <a:gd name="connsiteY7" fmla="*/ 787490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1 w 170074"/>
                      <a:gd name="connsiteY10" fmla="*/ 803534 h 808882"/>
                      <a:gd name="connsiteX11" fmla="*/ 137711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1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2"/>
                          <a:pt x="131026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1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0"/>
                          <a:pt x="137711" y="787490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1" y="803534"/>
                        </a:cubicBezTo>
                        <a:cubicBezTo>
                          <a:pt x="128352" y="807545"/>
                          <a:pt x="132362" y="808882"/>
                          <a:pt x="137711" y="808882"/>
                        </a:cubicBezTo>
                        <a:cubicBezTo>
                          <a:pt x="137711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2930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FF7428EE-B0FF-0145-48CA-AA991937258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7" y="4385895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1BE63DD5-E40B-FB5B-03B0-FC83E2C99D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41452" y="4082397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C77C5FAB-6C4E-F35C-FD19-83F4D39BC23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968825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5 w 1359724"/>
                    <a:gd name="connsiteY1" fmla="*/ 0 h 29413"/>
                    <a:gd name="connsiteX2" fmla="*/ 1359725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3A9B997A-C926-A1CE-B438-8801907084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3265" y="5595876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5" name="Graphic 2">
                  <a:extLst>
                    <a:ext uri="{FF2B5EF4-FFF2-40B4-BE49-F238E27FC236}">
                      <a16:creationId xmlns:a16="http://schemas.microsoft.com/office/drawing/2014/main" id="{98B5D265-8A0C-E928-9B91-666A412B672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084474" y="4856517"/>
                  <a:ext cx="565549" cy="268736"/>
                  <a:chOff x="3084474" y="4856517"/>
                  <a:chExt cx="565549" cy="268736"/>
                </a:xfrm>
              </p:grpSpPr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1376084F-52EA-9EA4-C250-F8937468D6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7488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B161EB6F-BA42-0A95-6DD1-BF533E980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8" name="Graphic 2">
                    <a:extLst>
                      <a:ext uri="{FF2B5EF4-FFF2-40B4-BE49-F238E27FC236}">
                        <a16:creationId xmlns:a16="http://schemas.microsoft.com/office/drawing/2014/main" id="{5F781792-7CC6-E4F2-BBFC-907CF76E2BD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23247" y="4856517"/>
                    <a:ext cx="489340" cy="106959"/>
                    <a:chOff x="3123247" y="4856517"/>
                    <a:chExt cx="489340" cy="106959"/>
                  </a:xfrm>
                </p:grpSpPr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id="{1254F7D8-2444-035C-24B3-57C17A474C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0 w 489340"/>
                        <a:gd name="connsiteY1" fmla="*/ 0 h 106959"/>
                        <a:gd name="connsiteX2" fmla="*/ 489340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F3075D88-35BD-1721-83E8-3F7A01A5F9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0 w 489340"/>
                        <a:gd name="connsiteY1" fmla="*/ 0 h 30750"/>
                        <a:gd name="connsiteX2" fmla="*/ 489340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" name="Freeform: Shape 210">
                      <a:extLst>
                        <a:ext uri="{FF2B5EF4-FFF2-40B4-BE49-F238E27FC236}">
                          <a16:creationId xmlns:a16="http://schemas.microsoft.com/office/drawing/2014/main" id="{E81B5E34-C576-203D-3E9C-294223CD463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67368" y="4922030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Freeform: Shape 211">
                      <a:extLst>
                        <a:ext uri="{FF2B5EF4-FFF2-40B4-BE49-F238E27FC236}">
                          <a16:creationId xmlns:a16="http://schemas.microsoft.com/office/drawing/2014/main" id="{824E0B88-445B-C84E-C6BC-058FFE7407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85931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0 w 489340"/>
                        <a:gd name="connsiteY1" fmla="*/ 0 h 10695"/>
                        <a:gd name="connsiteX2" fmla="*/ 489340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" name="Freeform: Shape 212">
                      <a:extLst>
                        <a:ext uri="{FF2B5EF4-FFF2-40B4-BE49-F238E27FC236}">
                          <a16:creationId xmlns:a16="http://schemas.microsoft.com/office/drawing/2014/main" id="{C4A36322-5F42-2EC4-45A2-BF5EF5341A5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32606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2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2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" name="Freeform: Shape 213">
                      <a:extLst>
                        <a:ext uri="{FF2B5EF4-FFF2-40B4-BE49-F238E27FC236}">
                          <a16:creationId xmlns:a16="http://schemas.microsoft.com/office/drawing/2014/main" id="{8F12F078-6FB4-7632-A669-61CC218671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59895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" name="Freeform: Shape 214">
                      <a:extLst>
                        <a:ext uri="{FF2B5EF4-FFF2-40B4-BE49-F238E27FC236}">
                          <a16:creationId xmlns:a16="http://schemas.microsoft.com/office/drawing/2014/main" id="{53646ECD-52B2-5B4F-52B7-D3AF0B491F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585847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Freeform: Shape 215">
                      <a:extLst>
                        <a:ext uri="{FF2B5EF4-FFF2-40B4-BE49-F238E27FC236}">
                          <a16:creationId xmlns:a16="http://schemas.microsoft.com/office/drawing/2014/main" id="{372D06C3-3B47-298F-B3F0-2D01DC13506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" name="Freeform: Shape 216">
                      <a:extLst>
                        <a:ext uri="{FF2B5EF4-FFF2-40B4-BE49-F238E27FC236}">
                          <a16:creationId xmlns:a16="http://schemas.microsoft.com/office/drawing/2014/main" id="{7308E2B0-3C48-ECF3-1BCF-0886FBE08F8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" name="Graphic 2">
                    <a:extLst>
                      <a:ext uri="{FF2B5EF4-FFF2-40B4-BE49-F238E27FC236}">
                        <a16:creationId xmlns:a16="http://schemas.microsoft.com/office/drawing/2014/main" id="{D97924C4-608F-23A8-63C6-94D720B019D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01855" y="4976847"/>
                    <a:ext cx="383805" cy="37650"/>
                    <a:chOff x="3101855" y="4976847"/>
                    <a:chExt cx="383805" cy="37650"/>
                  </a:xfrm>
                  <a:solidFill>
                    <a:srgbClr val="EFA84A"/>
                  </a:solidFill>
                </p:grpSpPr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F79F7CA1-D868-E098-9BF8-53A10E81756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01855" y="4976847"/>
                      <a:ext cx="334248" cy="37650"/>
                    </a:xfrm>
                    <a:custGeom>
                      <a:avLst/>
                      <a:gdLst>
                        <a:gd name="connsiteX0" fmla="*/ 0 w 334248"/>
                        <a:gd name="connsiteY0" fmla="*/ 0 h 37650"/>
                        <a:gd name="connsiteX1" fmla="*/ 0 w 334248"/>
                        <a:gd name="connsiteY1" fmla="*/ 37436 h 37650"/>
                        <a:gd name="connsiteX2" fmla="*/ 334249 w 334248"/>
                        <a:gd name="connsiteY2" fmla="*/ 0 h 37650"/>
                        <a:gd name="connsiteX3" fmla="*/ 0 w 334248"/>
                        <a:gd name="connsiteY3" fmla="*/ 0 h 37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50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Freeform: Shape 219">
                      <a:extLst>
                        <a:ext uri="{FF2B5EF4-FFF2-40B4-BE49-F238E27FC236}">
                          <a16:creationId xmlns:a16="http://schemas.microsoft.com/office/drawing/2014/main" id="{DD2D254D-AF4E-D05A-CE6D-6623D3FBDE7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3851" y="4992891"/>
                      <a:ext cx="141809" cy="21391"/>
                    </a:xfrm>
                    <a:custGeom>
                      <a:avLst/>
                      <a:gdLst>
                        <a:gd name="connsiteX0" fmla="*/ 0 w 141809"/>
                        <a:gd name="connsiteY0" fmla="*/ 21392 h 21391"/>
                        <a:gd name="connsiteX1" fmla="*/ 141721 w 141809"/>
                        <a:gd name="connsiteY1" fmla="*/ 21392 h 21391"/>
                        <a:gd name="connsiteX2" fmla="*/ 0 w 141809"/>
                        <a:gd name="connsiteY2" fmla="*/ 21392 h 21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809" h="21391">
                          <a:moveTo>
                            <a:pt x="0" y="21392"/>
                          </a:moveTo>
                          <a:lnTo>
                            <a:pt x="141721" y="21392"/>
                          </a:lnTo>
                          <a:cubicBezTo>
                            <a:pt x="140385" y="21392"/>
                            <a:pt x="159102" y="-26740"/>
                            <a:pt x="0" y="21392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F9C350ED-D8DE-1380-8C3B-773A177F0E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2" name="Graphic 2">
                  <a:extLst>
                    <a:ext uri="{FF2B5EF4-FFF2-40B4-BE49-F238E27FC236}">
                      <a16:creationId xmlns:a16="http://schemas.microsoft.com/office/drawing/2014/main" id="{D49535B0-BB34-29A9-A685-F9A3A862ADB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71856" y="2320237"/>
                  <a:ext cx="2013515" cy="2222086"/>
                  <a:chOff x="2371856" y="2320237"/>
                  <a:chExt cx="2013515" cy="2222086"/>
                </a:xfrm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08F7A223-A577-4914-6990-B2E87750B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796849 w 2013515"/>
                      <a:gd name="connsiteY12" fmla="*/ 96264 h 2222086"/>
                      <a:gd name="connsiteX13" fmla="*/ 894450 w 2013515"/>
                      <a:gd name="connsiteY13" fmla="*/ 369011 h 2222086"/>
                      <a:gd name="connsiteX14" fmla="*/ 356978 w 2013515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9011"/>
                        </a:lnTo>
                        <a:lnTo>
                          <a:pt x="356978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4" name="Graphic 2">
                    <a:extLst>
                      <a:ext uri="{FF2B5EF4-FFF2-40B4-BE49-F238E27FC236}">
                        <a16:creationId xmlns:a16="http://schemas.microsoft.com/office/drawing/2014/main" id="{89E8EC28-F26A-06C0-5F3D-E1A1369C157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2723485" y="2671867"/>
                    <a:ext cx="1276830" cy="1200622"/>
                    <a:chOff x="2723485" y="2671867"/>
                    <a:chExt cx="1276830" cy="1200622"/>
                  </a:xfrm>
                  <a:solidFill>
                    <a:srgbClr val="D68F1C"/>
                  </a:solidFill>
                </p:grpSpPr>
                <p:sp>
                  <p:nvSpPr>
                    <p:cNvPr id="225" name="Freeform: Shape 224">
                      <a:extLst>
                        <a:ext uri="{FF2B5EF4-FFF2-40B4-BE49-F238E27FC236}">
                          <a16:creationId xmlns:a16="http://schemas.microsoft.com/office/drawing/2014/main" id="{81FB5D00-E2D2-A047-2D34-DEDA8FE83FF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723485" y="3764192"/>
                      <a:ext cx="1276830" cy="108296"/>
                    </a:xfrm>
                    <a:custGeom>
                      <a:avLst/>
                      <a:gdLst>
                        <a:gd name="connsiteX0" fmla="*/ 302161 w 1276830"/>
                        <a:gd name="connsiteY0" fmla="*/ 108297 h 108296"/>
                        <a:gd name="connsiteX1" fmla="*/ 1038845 w 1276830"/>
                        <a:gd name="connsiteY1" fmla="*/ 84231 h 108296"/>
                        <a:gd name="connsiteX2" fmla="*/ 1041520 w 1276830"/>
                        <a:gd name="connsiteY2" fmla="*/ 84231 h 108296"/>
                        <a:gd name="connsiteX3" fmla="*/ 1274157 w 1276830"/>
                        <a:gd name="connsiteY3" fmla="*/ 20055 h 108296"/>
                        <a:gd name="connsiteX4" fmla="*/ 1276830 w 1276830"/>
                        <a:gd name="connsiteY4" fmla="*/ 18718 h 108296"/>
                        <a:gd name="connsiteX5" fmla="*/ 1271483 w 1276830"/>
                        <a:gd name="connsiteY5" fmla="*/ 9359 h 108296"/>
                        <a:gd name="connsiteX6" fmla="*/ 1267472 w 1276830"/>
                        <a:gd name="connsiteY6" fmla="*/ 0 h 108296"/>
                        <a:gd name="connsiteX7" fmla="*/ 1037508 w 1276830"/>
                        <a:gd name="connsiteY7" fmla="*/ 62839 h 108296"/>
                        <a:gd name="connsiteX8" fmla="*/ 303498 w 1276830"/>
                        <a:gd name="connsiteY8" fmla="*/ 86905 h 108296"/>
                        <a:gd name="connsiteX9" fmla="*/ 10696 w 1276830"/>
                        <a:gd name="connsiteY9" fmla="*/ 50806 h 108296"/>
                        <a:gd name="connsiteX10" fmla="*/ 5348 w 1276830"/>
                        <a:gd name="connsiteY10" fmla="*/ 61502 h 108296"/>
                        <a:gd name="connsiteX11" fmla="*/ 0 w 1276830"/>
                        <a:gd name="connsiteY11" fmla="*/ 70861 h 108296"/>
                        <a:gd name="connsiteX12" fmla="*/ 4011 w 1276830"/>
                        <a:gd name="connsiteY12" fmla="*/ 72198 h 108296"/>
                        <a:gd name="connsiteX13" fmla="*/ 302161 w 1276830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0" h="108296">
                          <a:moveTo>
                            <a:pt x="302161" y="108297"/>
                          </a:moveTo>
                          <a:lnTo>
                            <a:pt x="1038845" y="84231"/>
                          </a:lnTo>
                          <a:cubicBezTo>
                            <a:pt x="1040183" y="84231"/>
                            <a:pt x="1040183" y="84231"/>
                            <a:pt x="1041520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0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8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" name="Freeform: Shape 225">
                      <a:extLst>
                        <a:ext uri="{FF2B5EF4-FFF2-40B4-BE49-F238E27FC236}">
                          <a16:creationId xmlns:a16="http://schemas.microsoft.com/office/drawing/2014/main" id="{0328318E-C863-278A-5CED-7420A62C56A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263632" y="2671867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5D880AA0-F7ED-0512-981D-76F83A19F7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1022802 w 2013515"/>
                      <a:gd name="connsiteY12" fmla="*/ 377033 h 2222086"/>
                      <a:gd name="connsiteX13" fmla="*/ 1072271 w 2013515"/>
                      <a:gd name="connsiteY13" fmla="*/ 1501446 h 2222086"/>
                      <a:gd name="connsiteX14" fmla="*/ 1115054 w 2013515"/>
                      <a:gd name="connsiteY14" fmla="*/ 2172618 h 2222086"/>
                      <a:gd name="connsiteX15" fmla="*/ 787490 w 2013515"/>
                      <a:gd name="connsiteY15" fmla="*/ 2120475 h 2222086"/>
                      <a:gd name="connsiteX16" fmla="*/ 413132 w 2013515"/>
                      <a:gd name="connsiteY16" fmla="*/ 2179303 h 2222086"/>
                      <a:gd name="connsiteX17" fmla="*/ 207234 w 2013515"/>
                      <a:gd name="connsiteY17" fmla="*/ 2103094 h 2222086"/>
                      <a:gd name="connsiteX18" fmla="*/ 18718 w 2013515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20475"/>
                        </a:lnTo>
                        <a:lnTo>
                          <a:pt x="413132" y="2179303"/>
                        </a:lnTo>
                        <a:lnTo>
                          <a:pt x="207234" y="2103094"/>
                        </a:lnTo>
                        <a:lnTo>
                          <a:pt x="18718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0C5ABF88-F1F9-CE9C-01F7-661A7C3B1D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1727" y="2790859"/>
                    <a:ext cx="576245" cy="1008094"/>
                  </a:xfrm>
                  <a:custGeom>
                    <a:avLst/>
                    <a:gdLst>
                      <a:gd name="connsiteX0" fmla="*/ 0 w 576245"/>
                      <a:gd name="connsiteY0" fmla="*/ 976007 h 1008094"/>
                      <a:gd name="connsiteX1" fmla="*/ 455916 w 576245"/>
                      <a:gd name="connsiteY1" fmla="*/ 0 h 1008094"/>
                      <a:gd name="connsiteX2" fmla="*/ 481318 w 576245"/>
                      <a:gd name="connsiteY2" fmla="*/ 10696 h 1008094"/>
                      <a:gd name="connsiteX3" fmla="*/ 406447 w 576245"/>
                      <a:gd name="connsiteY3" fmla="*/ 381044 h 1008094"/>
                      <a:gd name="connsiteX4" fmla="*/ 477308 w 576245"/>
                      <a:gd name="connsiteY4" fmla="*/ 381044 h 1008094"/>
                      <a:gd name="connsiteX5" fmla="*/ 504047 w 576245"/>
                      <a:gd name="connsiteY5" fmla="*/ 110971 h 1008094"/>
                      <a:gd name="connsiteX6" fmla="*/ 546831 w 576245"/>
                      <a:gd name="connsiteY6" fmla="*/ 113645 h 1008094"/>
                      <a:gd name="connsiteX7" fmla="*/ 576245 w 576245"/>
                      <a:gd name="connsiteY7" fmla="*/ 986703 h 1008094"/>
                      <a:gd name="connsiteX8" fmla="*/ 455916 w 576245"/>
                      <a:gd name="connsiteY8" fmla="*/ 993388 h 1008094"/>
                      <a:gd name="connsiteX9" fmla="*/ 449231 w 576245"/>
                      <a:gd name="connsiteY9" fmla="*/ 866373 h 1008094"/>
                      <a:gd name="connsiteX10" fmla="*/ 406447 w 576245"/>
                      <a:gd name="connsiteY10" fmla="*/ 871721 h 1008094"/>
                      <a:gd name="connsiteX11" fmla="*/ 381044 w 576245"/>
                      <a:gd name="connsiteY11" fmla="*/ 997399 h 1008094"/>
                      <a:gd name="connsiteX12" fmla="*/ 221941 w 576245"/>
                      <a:gd name="connsiteY12" fmla="*/ 1008095 h 1008094"/>
                      <a:gd name="connsiteX13" fmla="*/ 113645 w 576245"/>
                      <a:gd name="connsiteY13" fmla="*/ 993388 h 1008094"/>
                      <a:gd name="connsiteX14" fmla="*/ 213919 w 576245"/>
                      <a:gd name="connsiteY14" fmla="*/ 739359 h 1008094"/>
                      <a:gd name="connsiteX15" fmla="*/ 189854 w 576245"/>
                      <a:gd name="connsiteY15" fmla="*/ 729999 h 1008094"/>
                      <a:gd name="connsiteX16" fmla="*/ 65513 w 576245"/>
                      <a:gd name="connsiteY16" fmla="*/ 986703 h 1008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6245" h="1008094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7308" y="381044"/>
                        </a:lnTo>
                        <a:lnTo>
                          <a:pt x="504047" y="110971"/>
                        </a:lnTo>
                        <a:lnTo>
                          <a:pt x="546831" y="113645"/>
                        </a:lnTo>
                        <a:lnTo>
                          <a:pt x="576245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1941" y="1008095"/>
                        </a:lnTo>
                        <a:lnTo>
                          <a:pt x="113645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6703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005AC40B-D8E8-9AFC-6A6C-4047BF0089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2367032"/>
                    <a:ext cx="165787" cy="287454"/>
                  </a:xfrm>
                  <a:custGeom>
                    <a:avLst/>
                    <a:gdLst>
                      <a:gd name="connsiteX0" fmla="*/ 74872 w 165787"/>
                      <a:gd name="connsiteY0" fmla="*/ 283443 h 287454"/>
                      <a:gd name="connsiteX1" fmla="*/ 0 w 165787"/>
                      <a:gd name="connsiteY1" fmla="*/ 65513 h 287454"/>
                      <a:gd name="connsiteX2" fmla="*/ 58828 w 165787"/>
                      <a:gd name="connsiteY2" fmla="*/ 37436 h 287454"/>
                      <a:gd name="connsiteX3" fmla="*/ 90916 w 165787"/>
                      <a:gd name="connsiteY3" fmla="*/ 124340 h 287454"/>
                      <a:gd name="connsiteX4" fmla="*/ 112308 w 165787"/>
                      <a:gd name="connsiteY4" fmla="*/ 118993 h 287454"/>
                      <a:gd name="connsiteX5" fmla="*/ 102949 w 165787"/>
                      <a:gd name="connsiteY5" fmla="*/ 21392 h 287454"/>
                      <a:gd name="connsiteX6" fmla="*/ 159102 w 165787"/>
                      <a:gd name="connsiteY6" fmla="*/ 0 h 287454"/>
                      <a:gd name="connsiteX7" fmla="*/ 165787 w 165787"/>
                      <a:gd name="connsiteY7" fmla="*/ 287454 h 2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7454">
                        <a:moveTo>
                          <a:pt x="74872" y="283443"/>
                        </a:moveTo>
                        <a:lnTo>
                          <a:pt x="0" y="65513"/>
                        </a:lnTo>
                        <a:lnTo>
                          <a:pt x="58828" y="37436"/>
                        </a:lnTo>
                        <a:lnTo>
                          <a:pt x="90916" y="124340"/>
                        </a:lnTo>
                        <a:lnTo>
                          <a:pt x="112308" y="118993"/>
                        </a:lnTo>
                        <a:lnTo>
                          <a:pt x="102949" y="21392"/>
                        </a:lnTo>
                        <a:lnTo>
                          <a:pt x="159102" y="0"/>
                        </a:lnTo>
                        <a:lnTo>
                          <a:pt x="165787" y="287454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51EB6BA6-378A-487F-8B55-FF97366825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462771" y="3879174"/>
                    <a:ext cx="962636" cy="568223"/>
                  </a:xfrm>
                  <a:custGeom>
                    <a:avLst/>
                    <a:gdLst>
                      <a:gd name="connsiteX0" fmla="*/ 264725 w 962636"/>
                      <a:gd name="connsiteY0" fmla="*/ 0 h 568223"/>
                      <a:gd name="connsiteX1" fmla="*/ 0 w 962636"/>
                      <a:gd name="connsiteY1" fmla="*/ 481318 h 568223"/>
                      <a:gd name="connsiteX2" fmla="*/ 44121 w 962636"/>
                      <a:gd name="connsiteY2" fmla="*/ 486666 h 568223"/>
                      <a:gd name="connsiteX3" fmla="*/ 169798 w 962636"/>
                      <a:gd name="connsiteY3" fmla="*/ 259377 h 568223"/>
                      <a:gd name="connsiteX4" fmla="*/ 201886 w 962636"/>
                      <a:gd name="connsiteY4" fmla="*/ 263388 h 568223"/>
                      <a:gd name="connsiteX5" fmla="*/ 132362 w 962636"/>
                      <a:gd name="connsiteY5" fmla="*/ 496025 h 568223"/>
                      <a:gd name="connsiteX6" fmla="*/ 299487 w 962636"/>
                      <a:gd name="connsiteY6" fmla="*/ 560201 h 568223"/>
                      <a:gd name="connsiteX7" fmla="*/ 398425 w 962636"/>
                      <a:gd name="connsiteY7" fmla="*/ 224615 h 568223"/>
                      <a:gd name="connsiteX8" fmla="*/ 413132 w 962636"/>
                      <a:gd name="connsiteY8" fmla="*/ 227289 h 568223"/>
                      <a:gd name="connsiteX9" fmla="*/ 359652 w 962636"/>
                      <a:gd name="connsiteY9" fmla="*/ 568223 h 568223"/>
                      <a:gd name="connsiteX10" fmla="*/ 635073 w 962636"/>
                      <a:gd name="connsiteY10" fmla="*/ 526776 h 568223"/>
                      <a:gd name="connsiteX11" fmla="*/ 672509 w 962636"/>
                      <a:gd name="connsiteY11" fmla="*/ 312857 h 568223"/>
                      <a:gd name="connsiteX12" fmla="*/ 729999 w 962636"/>
                      <a:gd name="connsiteY12" fmla="*/ 311520 h 568223"/>
                      <a:gd name="connsiteX13" fmla="*/ 734011 w 962636"/>
                      <a:gd name="connsiteY13" fmla="*/ 532124 h 568223"/>
                      <a:gd name="connsiteX14" fmla="*/ 848992 w 962636"/>
                      <a:gd name="connsiteY14" fmla="*/ 542820 h 568223"/>
                      <a:gd name="connsiteX15" fmla="*/ 858351 w 962636"/>
                      <a:gd name="connsiteY15" fmla="*/ 391740 h 568223"/>
                      <a:gd name="connsiteX16" fmla="*/ 878406 w 962636"/>
                      <a:gd name="connsiteY16" fmla="*/ 395750 h 568223"/>
                      <a:gd name="connsiteX17" fmla="*/ 891776 w 962636"/>
                      <a:gd name="connsiteY17" fmla="*/ 552179 h 568223"/>
                      <a:gd name="connsiteX18" fmla="*/ 962637 w 962636"/>
                      <a:gd name="connsiteY18" fmla="*/ 561538 h 568223"/>
                      <a:gd name="connsiteX19" fmla="*/ 931886 w 962636"/>
                      <a:gd name="connsiteY19" fmla="*/ 21392 h 568223"/>
                      <a:gd name="connsiteX20" fmla="*/ 818241 w 962636"/>
                      <a:gd name="connsiteY20" fmla="*/ 24066 h 568223"/>
                      <a:gd name="connsiteX21" fmla="*/ 818241 w 962636"/>
                      <a:gd name="connsiteY21" fmla="*/ 139047 h 568223"/>
                      <a:gd name="connsiteX22" fmla="*/ 798186 w 962636"/>
                      <a:gd name="connsiteY22" fmla="*/ 136373 h 568223"/>
                      <a:gd name="connsiteX23" fmla="*/ 786153 w 962636"/>
                      <a:gd name="connsiteY23" fmla="*/ 26740 h 568223"/>
                      <a:gd name="connsiteX24" fmla="*/ 550842 w 962636"/>
                      <a:gd name="connsiteY24" fmla="*/ 40110 h 568223"/>
                      <a:gd name="connsiteX25" fmla="*/ 529450 w 962636"/>
                      <a:gd name="connsiteY25" fmla="*/ 185842 h 568223"/>
                      <a:gd name="connsiteX26" fmla="*/ 509395 w 962636"/>
                      <a:gd name="connsiteY26" fmla="*/ 180494 h 568223"/>
                      <a:gd name="connsiteX27" fmla="*/ 506721 w 962636"/>
                      <a:gd name="connsiteY27" fmla="*/ 37436 h 568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2636" h="568223">
                        <a:moveTo>
                          <a:pt x="264725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9798" y="259377"/>
                        </a:lnTo>
                        <a:lnTo>
                          <a:pt x="201886" y="263388"/>
                        </a:lnTo>
                        <a:lnTo>
                          <a:pt x="132362" y="496025"/>
                        </a:lnTo>
                        <a:lnTo>
                          <a:pt x="299487" y="560201"/>
                        </a:lnTo>
                        <a:lnTo>
                          <a:pt x="398425" y="224615"/>
                        </a:lnTo>
                        <a:lnTo>
                          <a:pt x="413132" y="227289"/>
                        </a:lnTo>
                        <a:lnTo>
                          <a:pt x="359652" y="568223"/>
                        </a:lnTo>
                        <a:lnTo>
                          <a:pt x="635073" y="526776"/>
                        </a:lnTo>
                        <a:lnTo>
                          <a:pt x="672509" y="312857"/>
                        </a:lnTo>
                        <a:lnTo>
                          <a:pt x="729999" y="311520"/>
                        </a:lnTo>
                        <a:lnTo>
                          <a:pt x="734011" y="532124"/>
                        </a:lnTo>
                        <a:lnTo>
                          <a:pt x="848992" y="542820"/>
                        </a:lnTo>
                        <a:lnTo>
                          <a:pt x="858351" y="391740"/>
                        </a:lnTo>
                        <a:lnTo>
                          <a:pt x="878406" y="395750"/>
                        </a:lnTo>
                        <a:lnTo>
                          <a:pt x="891776" y="552179"/>
                        </a:lnTo>
                        <a:lnTo>
                          <a:pt x="962637" y="561538"/>
                        </a:lnTo>
                        <a:lnTo>
                          <a:pt x="931886" y="21392"/>
                        </a:lnTo>
                        <a:lnTo>
                          <a:pt x="818241" y="24066"/>
                        </a:lnTo>
                        <a:lnTo>
                          <a:pt x="818241" y="139047"/>
                        </a:lnTo>
                        <a:lnTo>
                          <a:pt x="798186" y="136373"/>
                        </a:lnTo>
                        <a:lnTo>
                          <a:pt x="786153" y="26740"/>
                        </a:lnTo>
                        <a:lnTo>
                          <a:pt x="550842" y="40110"/>
                        </a:lnTo>
                        <a:lnTo>
                          <a:pt x="529450" y="185842"/>
                        </a:lnTo>
                        <a:lnTo>
                          <a:pt x="509395" y="180494"/>
                        </a:lnTo>
                        <a:lnTo>
                          <a:pt x="506721" y="3743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38BB25F4-F0E4-6997-DB93-0E8485735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4712" y="2375054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5513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5513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0439429B-C0E9-B88C-DE5B-DFCBB0010B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7386" y="2738716"/>
                    <a:ext cx="497362" cy="1037508"/>
                  </a:xfrm>
                  <a:custGeom>
                    <a:avLst/>
                    <a:gdLst>
                      <a:gd name="connsiteX0" fmla="*/ 0 w 497362"/>
                      <a:gd name="connsiteY0" fmla="*/ 13370 h 1037508"/>
                      <a:gd name="connsiteX1" fmla="*/ 74871 w 497362"/>
                      <a:gd name="connsiteY1" fmla="*/ 1037509 h 1037508"/>
                      <a:gd name="connsiteX2" fmla="*/ 215256 w 497362"/>
                      <a:gd name="connsiteY2" fmla="*/ 1034834 h 1037508"/>
                      <a:gd name="connsiteX3" fmla="*/ 185842 w 497362"/>
                      <a:gd name="connsiteY3" fmla="*/ 816904 h 1037508"/>
                      <a:gd name="connsiteX4" fmla="*/ 227289 w 497362"/>
                      <a:gd name="connsiteY4" fmla="*/ 816904 h 1037508"/>
                      <a:gd name="connsiteX5" fmla="*/ 262051 w 497362"/>
                      <a:gd name="connsiteY5" fmla="*/ 1032161 h 1037508"/>
                      <a:gd name="connsiteX6" fmla="*/ 326227 w 497362"/>
                      <a:gd name="connsiteY6" fmla="*/ 1028149 h 1037508"/>
                      <a:gd name="connsiteX7" fmla="*/ 497362 w 497362"/>
                      <a:gd name="connsiteY7" fmla="*/ 974670 h 1037508"/>
                      <a:gd name="connsiteX8" fmla="*/ 58828 w 497362"/>
                      <a:gd name="connsiteY8" fmla="*/ 0 h 1037508"/>
                      <a:gd name="connsiteX9" fmla="*/ 36099 w 497362"/>
                      <a:gd name="connsiteY9" fmla="*/ 2674 h 1037508"/>
                      <a:gd name="connsiteX10" fmla="*/ 108296 w 497362"/>
                      <a:gd name="connsiteY10" fmla="*/ 308846 h 1037508"/>
                      <a:gd name="connsiteX11" fmla="*/ 70861 w 497362"/>
                      <a:gd name="connsiteY11" fmla="*/ 315531 h 1037508"/>
                      <a:gd name="connsiteX12" fmla="*/ 14707 w 497362"/>
                      <a:gd name="connsiteY12" fmla="*/ 13370 h 1037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7362" h="1037508">
                        <a:moveTo>
                          <a:pt x="0" y="13370"/>
                        </a:moveTo>
                        <a:lnTo>
                          <a:pt x="74871" y="1037509"/>
                        </a:lnTo>
                        <a:lnTo>
                          <a:pt x="215256" y="1034834"/>
                        </a:lnTo>
                        <a:lnTo>
                          <a:pt x="185842" y="816904"/>
                        </a:lnTo>
                        <a:lnTo>
                          <a:pt x="227289" y="816904"/>
                        </a:lnTo>
                        <a:lnTo>
                          <a:pt x="262051" y="1032161"/>
                        </a:lnTo>
                        <a:lnTo>
                          <a:pt x="326227" y="1028149"/>
                        </a:lnTo>
                        <a:lnTo>
                          <a:pt x="497362" y="974670"/>
                        </a:lnTo>
                        <a:lnTo>
                          <a:pt x="58828" y="0"/>
                        </a:lnTo>
                        <a:lnTo>
                          <a:pt x="36099" y="2674"/>
                        </a:lnTo>
                        <a:lnTo>
                          <a:pt x="108296" y="308846"/>
                        </a:lnTo>
                        <a:lnTo>
                          <a:pt x="70861" y="315531"/>
                        </a:lnTo>
                        <a:lnTo>
                          <a:pt x="14707" y="13370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C5C2C9F7-BF48-BEBC-03EF-D066E934CA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90921" y="3833716"/>
                    <a:ext cx="826263" cy="636409"/>
                  </a:xfrm>
                  <a:custGeom>
                    <a:avLst/>
                    <a:gdLst>
                      <a:gd name="connsiteX0" fmla="*/ 0 w 826263"/>
                      <a:gd name="connsiteY0" fmla="*/ 62839 h 636409"/>
                      <a:gd name="connsiteX1" fmla="*/ 40110 w 826263"/>
                      <a:gd name="connsiteY1" fmla="*/ 636410 h 636409"/>
                      <a:gd name="connsiteX2" fmla="*/ 211245 w 826263"/>
                      <a:gd name="connsiteY2" fmla="*/ 584267 h 636409"/>
                      <a:gd name="connsiteX3" fmla="*/ 180494 w 826263"/>
                      <a:gd name="connsiteY3" fmla="*/ 335586 h 636409"/>
                      <a:gd name="connsiteX4" fmla="*/ 201886 w 826263"/>
                      <a:gd name="connsiteY4" fmla="*/ 324890 h 636409"/>
                      <a:gd name="connsiteX5" fmla="*/ 255366 w 826263"/>
                      <a:gd name="connsiteY5" fmla="*/ 576245 h 636409"/>
                      <a:gd name="connsiteX6" fmla="*/ 453241 w 826263"/>
                      <a:gd name="connsiteY6" fmla="*/ 597637 h 636409"/>
                      <a:gd name="connsiteX7" fmla="*/ 401099 w 826263"/>
                      <a:gd name="connsiteY7" fmla="*/ 270073 h 636409"/>
                      <a:gd name="connsiteX8" fmla="*/ 433186 w 826263"/>
                      <a:gd name="connsiteY8" fmla="*/ 263388 h 636409"/>
                      <a:gd name="connsiteX9" fmla="*/ 538809 w 826263"/>
                      <a:gd name="connsiteY9" fmla="*/ 604322 h 636409"/>
                      <a:gd name="connsiteX10" fmla="*/ 715293 w 826263"/>
                      <a:gd name="connsiteY10" fmla="*/ 628388 h 636409"/>
                      <a:gd name="connsiteX11" fmla="*/ 645769 w 826263"/>
                      <a:gd name="connsiteY11" fmla="*/ 438535 h 636409"/>
                      <a:gd name="connsiteX12" fmla="*/ 659139 w 826263"/>
                      <a:gd name="connsiteY12" fmla="*/ 429176 h 636409"/>
                      <a:gd name="connsiteX13" fmla="*/ 756739 w 826263"/>
                      <a:gd name="connsiteY13" fmla="*/ 623040 h 636409"/>
                      <a:gd name="connsiteX14" fmla="*/ 826263 w 826263"/>
                      <a:gd name="connsiteY14" fmla="*/ 596300 h 636409"/>
                      <a:gd name="connsiteX15" fmla="*/ 492014 w 826263"/>
                      <a:gd name="connsiteY15" fmla="*/ 0 h 636409"/>
                      <a:gd name="connsiteX16" fmla="*/ 282106 w 826263"/>
                      <a:gd name="connsiteY16" fmla="*/ 56154 h 636409"/>
                      <a:gd name="connsiteX17" fmla="*/ 306172 w 826263"/>
                      <a:gd name="connsiteY17" fmla="*/ 232638 h 636409"/>
                      <a:gd name="connsiteX18" fmla="*/ 284780 w 826263"/>
                      <a:gd name="connsiteY18" fmla="*/ 237985 h 636409"/>
                      <a:gd name="connsiteX19" fmla="*/ 231300 w 826263"/>
                      <a:gd name="connsiteY19" fmla="*/ 53480 h 636409"/>
                      <a:gd name="connsiteX20" fmla="*/ 106960 w 826263"/>
                      <a:gd name="connsiteY20" fmla="*/ 65513 h 636409"/>
                      <a:gd name="connsiteX21" fmla="*/ 94926 w 826263"/>
                      <a:gd name="connsiteY21" fmla="*/ 139048 h 636409"/>
                      <a:gd name="connsiteX22" fmla="*/ 68186 w 826263"/>
                      <a:gd name="connsiteY22" fmla="*/ 139048 h 636409"/>
                      <a:gd name="connsiteX23" fmla="*/ 42784 w 826263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6263" h="636409">
                        <a:moveTo>
                          <a:pt x="0" y="62839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1886" y="324890"/>
                        </a:lnTo>
                        <a:lnTo>
                          <a:pt x="255366" y="576245"/>
                        </a:lnTo>
                        <a:lnTo>
                          <a:pt x="453241" y="597637"/>
                        </a:lnTo>
                        <a:lnTo>
                          <a:pt x="401099" y="270073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59139" y="429176"/>
                        </a:lnTo>
                        <a:lnTo>
                          <a:pt x="756739" y="623040"/>
                        </a:lnTo>
                        <a:lnTo>
                          <a:pt x="826263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6172" y="232638"/>
                        </a:lnTo>
                        <a:lnTo>
                          <a:pt x="284780" y="237985"/>
                        </a:lnTo>
                        <a:lnTo>
                          <a:pt x="231300" y="53480"/>
                        </a:lnTo>
                        <a:lnTo>
                          <a:pt x="106960" y="65513"/>
                        </a:lnTo>
                        <a:lnTo>
                          <a:pt x="94926" y="139048"/>
                        </a:lnTo>
                        <a:lnTo>
                          <a:pt x="68186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DA02CBE4-1BE1-9C78-D09F-9AF831522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2533" y="5595876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699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8 w 1008094"/>
                    <a:gd name="connsiteY4" fmla="*/ 0 h 211245"/>
                    <a:gd name="connsiteX5" fmla="*/ 1006758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699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8" y="0"/>
                      </a:lnTo>
                      <a:lnTo>
                        <a:pt x="1006758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F93C63F5-5DF7-D90F-CA6F-5AA9883897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958202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8 w 1006757"/>
                    <a:gd name="connsiteY1" fmla="*/ 0 h 42783"/>
                    <a:gd name="connsiteX2" fmla="*/ 1006758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2">
                <a:extLst>
                  <a:ext uri="{FF2B5EF4-FFF2-40B4-BE49-F238E27FC236}">
                    <a16:creationId xmlns:a16="http://schemas.microsoft.com/office/drawing/2014/main" id="{AFC46686-FD0A-93F3-32D8-2269C4E0509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126066" y="2627746"/>
                <a:ext cx="2014852" cy="3680748"/>
                <a:chOff x="5126066" y="2627746"/>
                <a:chExt cx="2014852" cy="3680748"/>
              </a:xfrm>
            </p:grpSpPr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8FE9EE27-C078-4FF4-7B34-19932AF2460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7 w 1006757"/>
                    <a:gd name="connsiteY1" fmla="*/ 0 h 403772"/>
                    <a:gd name="connsiteX2" fmla="*/ 1006757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8CC9A3FE-2D75-C20B-3F73-42C6DA7057A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388569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4 w 1359724"/>
                    <a:gd name="connsiteY1" fmla="*/ 0 h 1513478"/>
                    <a:gd name="connsiteX2" fmla="*/ 1359724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10EAD692-2CD2-80ED-465E-05F23A25EE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51231" y="4704100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71B655FE-B4ED-DC71-7C6D-2303B1485B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80919" y="6029062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aphic 2">
                  <a:extLst>
                    <a:ext uri="{FF2B5EF4-FFF2-40B4-BE49-F238E27FC236}">
                      <a16:creationId xmlns:a16="http://schemas.microsoft.com/office/drawing/2014/main" id="{B2F067C7-6EB8-6E49-1BDF-01DB70E754C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499088" y="4389906"/>
                  <a:ext cx="1302233" cy="1513479"/>
                  <a:chOff x="5499088" y="4389906"/>
                  <a:chExt cx="1302233" cy="1513479"/>
                </a:xfrm>
                <a:solidFill>
                  <a:srgbClr val="8E1C01"/>
                </a:solidFill>
              </p:grpSpPr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A279DDCA-50A2-3D3F-26D2-CE334AB935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99088" y="4389906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2088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4E912041-6394-0951-A2E0-2A58ECCE21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25040" y="4389906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6740" y="834285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7CB16085-9DAE-D62F-BFF8-FDCDEA12F8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06871" y="5559777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5 w 121666"/>
                      <a:gd name="connsiteY7" fmla="*/ 342271 h 343607"/>
                      <a:gd name="connsiteX8" fmla="*/ 121667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1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90" y="272747"/>
                          <a:pt x="96264" y="308846"/>
                          <a:pt x="100275" y="342271"/>
                        </a:cubicBezTo>
                        <a:lnTo>
                          <a:pt x="121667" y="342271"/>
                        </a:lnTo>
                        <a:cubicBezTo>
                          <a:pt x="117656" y="307509"/>
                          <a:pt x="114982" y="271410"/>
                          <a:pt x="112308" y="235311"/>
                        </a:cubicBezTo>
                        <a:cubicBezTo>
                          <a:pt x="97601" y="65513"/>
                          <a:pt x="89579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AF7701B7-03E7-91B9-F891-35406EDD46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033886" y="4401939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2839" y="691227"/>
                          <a:pt x="36099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63DC7B1F-0D18-D1C6-A235-08E150B937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55827" y="4405950"/>
                    <a:ext cx="64175" cy="1497434"/>
                  </a:xfrm>
                  <a:custGeom>
                    <a:avLst/>
                    <a:gdLst>
                      <a:gd name="connsiteX0" fmla="*/ 64176 w 64175"/>
                      <a:gd name="connsiteY0" fmla="*/ 1223351 h 1497434"/>
                      <a:gd name="connsiteX1" fmla="*/ 64176 w 64175"/>
                      <a:gd name="connsiteY1" fmla="*/ 1216666 h 1497434"/>
                      <a:gd name="connsiteX2" fmla="*/ 42784 w 64175"/>
                      <a:gd name="connsiteY2" fmla="*/ 735348 h 1497434"/>
                      <a:gd name="connsiteX3" fmla="*/ 21392 w 64175"/>
                      <a:gd name="connsiteY3" fmla="*/ 254029 h 1497434"/>
                      <a:gd name="connsiteX4" fmla="*/ 32088 w 64175"/>
                      <a:gd name="connsiteY4" fmla="*/ 1337 h 1497434"/>
                      <a:gd name="connsiteX5" fmla="*/ 10696 w 64175"/>
                      <a:gd name="connsiteY5" fmla="*/ 0 h 1497434"/>
                      <a:gd name="connsiteX6" fmla="*/ 0 w 64175"/>
                      <a:gd name="connsiteY6" fmla="*/ 254029 h 1497434"/>
                      <a:gd name="connsiteX7" fmla="*/ 21392 w 64175"/>
                      <a:gd name="connsiteY7" fmla="*/ 736685 h 1497434"/>
                      <a:gd name="connsiteX8" fmla="*/ 42784 w 64175"/>
                      <a:gd name="connsiteY8" fmla="*/ 1216666 h 1497434"/>
                      <a:gd name="connsiteX9" fmla="*/ 42784 w 64175"/>
                      <a:gd name="connsiteY9" fmla="*/ 1223351 h 1497434"/>
                      <a:gd name="connsiteX10" fmla="*/ 37436 w 64175"/>
                      <a:gd name="connsiteY10" fmla="*/ 1353039 h 1497434"/>
                      <a:gd name="connsiteX11" fmla="*/ 29414 w 64175"/>
                      <a:gd name="connsiteY11" fmla="*/ 1497435 h 1497434"/>
                      <a:gd name="connsiteX12" fmla="*/ 50806 w 64175"/>
                      <a:gd name="connsiteY12" fmla="*/ 1497435 h 1497434"/>
                      <a:gd name="connsiteX13" fmla="*/ 58828 w 64175"/>
                      <a:gd name="connsiteY13" fmla="*/ 1353039 h 1497434"/>
                      <a:gd name="connsiteX14" fmla="*/ 64176 w 64175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5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9883FA53-772B-7228-5CC2-88B0AFE6FA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338721" y="4502213"/>
                    <a:ext cx="208570" cy="496025"/>
                  </a:xfrm>
                  <a:custGeom>
                    <a:avLst/>
                    <a:gdLst>
                      <a:gd name="connsiteX0" fmla="*/ 187179 w 208570"/>
                      <a:gd name="connsiteY0" fmla="*/ 0 h 496025"/>
                      <a:gd name="connsiteX1" fmla="*/ 96263 w 208570"/>
                      <a:gd name="connsiteY1" fmla="*/ 471960 h 496025"/>
                      <a:gd name="connsiteX2" fmla="*/ 22729 w 208570"/>
                      <a:gd name="connsiteY2" fmla="*/ 50806 h 496025"/>
                      <a:gd name="connsiteX3" fmla="*/ 24066 w 208570"/>
                      <a:gd name="connsiteY3" fmla="*/ 44121 h 496025"/>
                      <a:gd name="connsiteX4" fmla="*/ 22729 w 208570"/>
                      <a:gd name="connsiteY4" fmla="*/ 33425 h 496025"/>
                      <a:gd name="connsiteX5" fmla="*/ 22729 w 208570"/>
                      <a:gd name="connsiteY5" fmla="*/ 33425 h 496025"/>
                      <a:gd name="connsiteX6" fmla="*/ 10696 w 208570"/>
                      <a:gd name="connsiteY6" fmla="*/ 10696 h 496025"/>
                      <a:gd name="connsiteX7" fmla="*/ 0 w 208570"/>
                      <a:gd name="connsiteY7" fmla="*/ 29414 h 496025"/>
                      <a:gd name="connsiteX8" fmla="*/ 1337 w 208570"/>
                      <a:gd name="connsiteY8" fmla="*/ 37436 h 496025"/>
                      <a:gd name="connsiteX9" fmla="*/ 1337 w 208570"/>
                      <a:gd name="connsiteY9" fmla="*/ 42784 h 496025"/>
                      <a:gd name="connsiteX10" fmla="*/ 98938 w 208570"/>
                      <a:gd name="connsiteY10" fmla="*/ 496025 h 496025"/>
                      <a:gd name="connsiteX11" fmla="*/ 208571 w 208570"/>
                      <a:gd name="connsiteY11" fmla="*/ 2674 h 496025"/>
                      <a:gd name="connsiteX12" fmla="*/ 187179 w 208570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0" h="496025">
                        <a:moveTo>
                          <a:pt x="187179" y="0"/>
                        </a:moveTo>
                        <a:cubicBezTo>
                          <a:pt x="177820" y="284780"/>
                          <a:pt x="114981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id="{A36292D4-269D-96E6-928B-564EC5214E1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536596" y="4389906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7344"/>
                          <a:pt x="42784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Freeform: Shape 248">
                    <a:extLst>
                      <a:ext uri="{FF2B5EF4-FFF2-40B4-BE49-F238E27FC236}">
                        <a16:creationId xmlns:a16="http://schemas.microsoft.com/office/drawing/2014/main" id="{2CFCA146-74E8-FF43-2E8B-7611E58CC8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715754" y="4816407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7 w 85567"/>
                      <a:gd name="connsiteY2" fmla="*/ 996062 h 996061"/>
                      <a:gd name="connsiteX3" fmla="*/ 85567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7 w 85567"/>
                      <a:gd name="connsiteY5" fmla="*/ 38773 h 996061"/>
                      <a:gd name="connsiteX6" fmla="*/ 85567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7" y="996062"/>
                        </a:lnTo>
                        <a:lnTo>
                          <a:pt x="85567" y="925201"/>
                        </a:lnTo>
                        <a:cubicBezTo>
                          <a:pt x="42783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3" y="171136"/>
                          <a:pt x="85567" y="38773"/>
                        </a:cubicBezTo>
                        <a:lnTo>
                          <a:pt x="85567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613B2EEE-65F0-F103-A064-1C9CFF6E3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01249" y="4435364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2 h 808882"/>
                      <a:gd name="connsiteX6" fmla="*/ 147070 w 170074"/>
                      <a:gd name="connsiteY6" fmla="*/ 608333 h 808882"/>
                      <a:gd name="connsiteX7" fmla="*/ 137710 w 170074"/>
                      <a:gd name="connsiteY7" fmla="*/ 787491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0 w 170074"/>
                      <a:gd name="connsiteY10" fmla="*/ 803534 h 808882"/>
                      <a:gd name="connsiteX11" fmla="*/ 137710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2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3"/>
                          <a:pt x="131025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2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1"/>
                          <a:pt x="137710" y="787491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0" y="803534"/>
                        </a:cubicBezTo>
                        <a:cubicBezTo>
                          <a:pt x="128352" y="807546"/>
                          <a:pt x="132362" y="808882"/>
                          <a:pt x="137710" y="808882"/>
                        </a:cubicBezTo>
                        <a:cubicBezTo>
                          <a:pt x="137710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4267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151673C6-CC24-4FDA-4B37-CAB2962934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692067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84C27A65-ECDB-2252-63E8-0B133F16DE5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95662" y="4388569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3DA5BE9D-F5CF-6433-A608-FB379E18FB2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5276334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4 w 1359724"/>
                    <a:gd name="connsiteY1" fmla="*/ 0 h 29413"/>
                    <a:gd name="connsiteX2" fmla="*/ 1359724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7A1EC7B6-03FF-39DD-9C45-F602B0075E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27476" y="5903385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5" name="Graphic 2">
                  <a:extLst>
                    <a:ext uri="{FF2B5EF4-FFF2-40B4-BE49-F238E27FC236}">
                      <a16:creationId xmlns:a16="http://schemas.microsoft.com/office/drawing/2014/main" id="{B5505A49-8A9D-5F1C-D942-02766C94F683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838685" y="5164026"/>
                  <a:ext cx="565549" cy="267399"/>
                  <a:chOff x="5838685" y="5164026"/>
                  <a:chExt cx="565549" cy="267399"/>
                </a:xfrm>
              </p:grpSpPr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B39B2A16-F649-7796-7C1D-25D9880B38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3660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Freeform: Shape 256">
                    <a:extLst>
                      <a:ext uri="{FF2B5EF4-FFF2-40B4-BE49-F238E27FC236}">
                        <a16:creationId xmlns:a16="http://schemas.microsoft.com/office/drawing/2014/main" id="{C177311A-3A42-35CA-15A9-E59D56FFBB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8" name="Graphic 2">
                    <a:extLst>
                      <a:ext uri="{FF2B5EF4-FFF2-40B4-BE49-F238E27FC236}">
                        <a16:creationId xmlns:a16="http://schemas.microsoft.com/office/drawing/2014/main" id="{A5E96D62-33AE-1289-D376-62C0C72C995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77458" y="5164026"/>
                    <a:ext cx="489340" cy="106959"/>
                    <a:chOff x="5877458" y="5164026"/>
                    <a:chExt cx="489340" cy="106959"/>
                  </a:xfrm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03CB6520-A640-1522-B5AC-4289E611E4C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1 w 489340"/>
                        <a:gd name="connsiteY1" fmla="*/ 0 h 106959"/>
                        <a:gd name="connsiteX2" fmla="*/ 489341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215BE3A-EAC6-5E3A-EC66-2A0D9D6B24F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1 w 489340"/>
                        <a:gd name="connsiteY1" fmla="*/ 0 h 30750"/>
                        <a:gd name="connsiteX2" fmla="*/ 489341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F391C853-7377-351B-02A6-F110289B1E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921578" y="5229539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E516FA35-B7C6-15B0-0A09-17591DEEDA1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93440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1 w 489340"/>
                        <a:gd name="connsiteY1" fmla="*/ 0 h 10695"/>
                        <a:gd name="connsiteX2" fmla="*/ 489341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91D90B3F-5E40-F8E5-021D-0CDD489BA82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86817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AF1A3CA9-97A4-EE48-859A-E8BD2E82234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14106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15D405F0-5098-409E-632D-0195A2ADC5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341395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C2D795C8-68B4-07A5-1444-5DAFA3F9577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43680B93-FF3C-43F6-B709-12EB4731D72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8" name="Graphic 2">
                    <a:extLst>
                      <a:ext uri="{FF2B5EF4-FFF2-40B4-BE49-F238E27FC236}">
                        <a16:creationId xmlns:a16="http://schemas.microsoft.com/office/drawing/2014/main" id="{3A9F3B3E-09FA-EF59-8026-D807082B9EC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56066" y="5283019"/>
                    <a:ext cx="384276" cy="37649"/>
                    <a:chOff x="5856066" y="5283019"/>
                    <a:chExt cx="384276" cy="37649"/>
                  </a:xfrm>
                  <a:solidFill>
                    <a:srgbClr val="EFA84A"/>
                  </a:solidFill>
                </p:grpSpPr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DFDB0E83-8BF1-81C4-DEFC-44976B87147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56066" y="5283019"/>
                      <a:ext cx="334248" cy="37649"/>
                    </a:xfrm>
                    <a:custGeom>
                      <a:avLst/>
                      <a:gdLst>
                        <a:gd name="connsiteX0" fmla="*/ 0 w 334248"/>
                        <a:gd name="connsiteY0" fmla="*/ 0 h 37649"/>
                        <a:gd name="connsiteX1" fmla="*/ 0 w 334248"/>
                        <a:gd name="connsiteY1" fmla="*/ 37436 h 37649"/>
                        <a:gd name="connsiteX2" fmla="*/ 334249 w 334248"/>
                        <a:gd name="connsiteY2" fmla="*/ 0 h 37649"/>
                        <a:gd name="connsiteX3" fmla="*/ 0 w 334248"/>
                        <a:gd name="connsiteY3" fmla="*/ 0 h 37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49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FBE6DF80-80AF-CA38-8BAE-206870B2448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98062" y="5299657"/>
                      <a:ext cx="142280" cy="20797"/>
                    </a:xfrm>
                    <a:custGeom>
                      <a:avLst/>
                      <a:gdLst>
                        <a:gd name="connsiteX0" fmla="*/ 0 w 142280"/>
                        <a:gd name="connsiteY0" fmla="*/ 20798 h 20797"/>
                        <a:gd name="connsiteX1" fmla="*/ 141721 w 142280"/>
                        <a:gd name="connsiteY1" fmla="*/ 20798 h 20797"/>
                        <a:gd name="connsiteX2" fmla="*/ 0 w 142280"/>
                        <a:gd name="connsiteY2" fmla="*/ 20798 h 20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280" h="20797">
                          <a:moveTo>
                            <a:pt x="0" y="20798"/>
                          </a:moveTo>
                          <a:lnTo>
                            <a:pt x="141721" y="20798"/>
                          </a:lnTo>
                          <a:cubicBezTo>
                            <a:pt x="141721" y="20798"/>
                            <a:pt x="159102" y="-25997"/>
                            <a:pt x="0" y="20798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EF4BAD76-D127-FE46-254C-266D75ED4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" name="Graphic 2">
                  <a:extLst>
                    <a:ext uri="{FF2B5EF4-FFF2-40B4-BE49-F238E27FC236}">
                      <a16:creationId xmlns:a16="http://schemas.microsoft.com/office/drawing/2014/main" id="{FC0725C4-71A4-462C-2075-1E24D1C5A31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126066" y="2627746"/>
                  <a:ext cx="2014852" cy="2222086"/>
                  <a:chOff x="5126066" y="2627746"/>
                  <a:chExt cx="2014852" cy="2222086"/>
                </a:xfrm>
              </p:grpSpPr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D553ED53-E340-A53F-C398-ADA4451F26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796849 w 2014852"/>
                      <a:gd name="connsiteY12" fmla="*/ 96264 h 2222086"/>
                      <a:gd name="connsiteX13" fmla="*/ 894450 w 2014852"/>
                      <a:gd name="connsiteY13" fmla="*/ 367674 h 2222086"/>
                      <a:gd name="connsiteX14" fmla="*/ 358315 w 2014852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7674"/>
                        </a:lnTo>
                        <a:lnTo>
                          <a:pt x="358315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4" name="Graphic 2">
                    <a:extLst>
                      <a:ext uri="{FF2B5EF4-FFF2-40B4-BE49-F238E27FC236}">
                        <a16:creationId xmlns:a16="http://schemas.microsoft.com/office/drawing/2014/main" id="{3362E69E-9711-E2BA-A3F5-7676FEA5DE3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479033" y="2979376"/>
                    <a:ext cx="1276831" cy="1200622"/>
                    <a:chOff x="5479033" y="2979376"/>
                    <a:chExt cx="1276831" cy="1200622"/>
                  </a:xfrm>
                  <a:solidFill>
                    <a:srgbClr val="D68F1C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52B74FC9-20A6-BBA7-A081-A44ED8B677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479033" y="4071701"/>
                      <a:ext cx="1276831" cy="108296"/>
                    </a:xfrm>
                    <a:custGeom>
                      <a:avLst/>
                      <a:gdLst>
                        <a:gd name="connsiteX0" fmla="*/ 302161 w 1276831"/>
                        <a:gd name="connsiteY0" fmla="*/ 108297 h 108296"/>
                        <a:gd name="connsiteX1" fmla="*/ 1038846 w 1276831"/>
                        <a:gd name="connsiteY1" fmla="*/ 84231 h 108296"/>
                        <a:gd name="connsiteX2" fmla="*/ 1041519 w 1276831"/>
                        <a:gd name="connsiteY2" fmla="*/ 84231 h 108296"/>
                        <a:gd name="connsiteX3" fmla="*/ 1274157 w 1276831"/>
                        <a:gd name="connsiteY3" fmla="*/ 20055 h 108296"/>
                        <a:gd name="connsiteX4" fmla="*/ 1276831 w 1276831"/>
                        <a:gd name="connsiteY4" fmla="*/ 18718 h 108296"/>
                        <a:gd name="connsiteX5" fmla="*/ 1271483 w 1276831"/>
                        <a:gd name="connsiteY5" fmla="*/ 9359 h 108296"/>
                        <a:gd name="connsiteX6" fmla="*/ 1267472 w 1276831"/>
                        <a:gd name="connsiteY6" fmla="*/ 0 h 108296"/>
                        <a:gd name="connsiteX7" fmla="*/ 1037509 w 1276831"/>
                        <a:gd name="connsiteY7" fmla="*/ 62839 h 108296"/>
                        <a:gd name="connsiteX8" fmla="*/ 303498 w 1276831"/>
                        <a:gd name="connsiteY8" fmla="*/ 86905 h 108296"/>
                        <a:gd name="connsiteX9" fmla="*/ 10696 w 1276831"/>
                        <a:gd name="connsiteY9" fmla="*/ 50806 h 108296"/>
                        <a:gd name="connsiteX10" fmla="*/ 5348 w 1276831"/>
                        <a:gd name="connsiteY10" fmla="*/ 61502 h 108296"/>
                        <a:gd name="connsiteX11" fmla="*/ 0 w 1276831"/>
                        <a:gd name="connsiteY11" fmla="*/ 70861 h 108296"/>
                        <a:gd name="connsiteX12" fmla="*/ 4011 w 1276831"/>
                        <a:gd name="connsiteY12" fmla="*/ 72198 h 108296"/>
                        <a:gd name="connsiteX13" fmla="*/ 302161 w 1276831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1" h="108296">
                          <a:moveTo>
                            <a:pt x="302161" y="108297"/>
                          </a:moveTo>
                          <a:lnTo>
                            <a:pt x="1038846" y="84231"/>
                          </a:lnTo>
                          <a:cubicBezTo>
                            <a:pt x="1040183" y="84231"/>
                            <a:pt x="1040183" y="84231"/>
                            <a:pt x="1041519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1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9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E0274F07-05AF-3AFB-3AC4-BC2F42444E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17842" y="2979376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FC9C88A7-6421-973D-CDC9-940FB2E02BF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1022802 w 2014852"/>
                      <a:gd name="connsiteY12" fmla="*/ 377033 h 2222086"/>
                      <a:gd name="connsiteX13" fmla="*/ 1072271 w 2014852"/>
                      <a:gd name="connsiteY13" fmla="*/ 1501446 h 2222086"/>
                      <a:gd name="connsiteX14" fmla="*/ 1115054 w 2014852"/>
                      <a:gd name="connsiteY14" fmla="*/ 2172618 h 2222086"/>
                      <a:gd name="connsiteX15" fmla="*/ 787490 w 2014852"/>
                      <a:gd name="connsiteY15" fmla="*/ 2119138 h 2222086"/>
                      <a:gd name="connsiteX16" fmla="*/ 413132 w 2014852"/>
                      <a:gd name="connsiteY16" fmla="*/ 2179303 h 2222086"/>
                      <a:gd name="connsiteX17" fmla="*/ 208571 w 2014852"/>
                      <a:gd name="connsiteY17" fmla="*/ 2103094 h 2222086"/>
                      <a:gd name="connsiteX18" fmla="*/ 20055 w 2014852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19138"/>
                        </a:lnTo>
                        <a:lnTo>
                          <a:pt x="413132" y="2179303"/>
                        </a:lnTo>
                        <a:lnTo>
                          <a:pt x="208571" y="2103094"/>
                        </a:lnTo>
                        <a:lnTo>
                          <a:pt x="20055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CD81D232-4BEB-4A76-DBA5-F6C604FBA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65938" y="3098368"/>
                    <a:ext cx="577582" cy="1006757"/>
                  </a:xfrm>
                  <a:custGeom>
                    <a:avLst/>
                    <a:gdLst>
                      <a:gd name="connsiteX0" fmla="*/ 0 w 577582"/>
                      <a:gd name="connsiteY0" fmla="*/ 976007 h 1006757"/>
                      <a:gd name="connsiteX1" fmla="*/ 455916 w 577582"/>
                      <a:gd name="connsiteY1" fmla="*/ 0 h 1006757"/>
                      <a:gd name="connsiteX2" fmla="*/ 481318 w 577582"/>
                      <a:gd name="connsiteY2" fmla="*/ 10696 h 1006757"/>
                      <a:gd name="connsiteX3" fmla="*/ 406447 w 577582"/>
                      <a:gd name="connsiteY3" fmla="*/ 381044 h 1006757"/>
                      <a:gd name="connsiteX4" fmla="*/ 478645 w 577582"/>
                      <a:gd name="connsiteY4" fmla="*/ 381044 h 1006757"/>
                      <a:gd name="connsiteX5" fmla="*/ 504047 w 577582"/>
                      <a:gd name="connsiteY5" fmla="*/ 110971 h 1006757"/>
                      <a:gd name="connsiteX6" fmla="*/ 546831 w 577582"/>
                      <a:gd name="connsiteY6" fmla="*/ 113644 h 1006757"/>
                      <a:gd name="connsiteX7" fmla="*/ 577582 w 577582"/>
                      <a:gd name="connsiteY7" fmla="*/ 986703 h 1006757"/>
                      <a:gd name="connsiteX8" fmla="*/ 455916 w 577582"/>
                      <a:gd name="connsiteY8" fmla="*/ 993388 h 1006757"/>
                      <a:gd name="connsiteX9" fmla="*/ 449231 w 577582"/>
                      <a:gd name="connsiteY9" fmla="*/ 866373 h 1006757"/>
                      <a:gd name="connsiteX10" fmla="*/ 406447 w 577582"/>
                      <a:gd name="connsiteY10" fmla="*/ 871721 h 1006757"/>
                      <a:gd name="connsiteX11" fmla="*/ 381044 w 577582"/>
                      <a:gd name="connsiteY11" fmla="*/ 997399 h 1006757"/>
                      <a:gd name="connsiteX12" fmla="*/ 223278 w 577582"/>
                      <a:gd name="connsiteY12" fmla="*/ 1006758 h 1006757"/>
                      <a:gd name="connsiteX13" fmla="*/ 114982 w 577582"/>
                      <a:gd name="connsiteY13" fmla="*/ 993388 h 1006757"/>
                      <a:gd name="connsiteX14" fmla="*/ 213919 w 577582"/>
                      <a:gd name="connsiteY14" fmla="*/ 739359 h 1006757"/>
                      <a:gd name="connsiteX15" fmla="*/ 189854 w 577582"/>
                      <a:gd name="connsiteY15" fmla="*/ 729999 h 1006757"/>
                      <a:gd name="connsiteX16" fmla="*/ 65513 w 577582"/>
                      <a:gd name="connsiteY16" fmla="*/ 985366 h 1006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7582" h="1006757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8645" y="381044"/>
                        </a:lnTo>
                        <a:lnTo>
                          <a:pt x="504047" y="110971"/>
                        </a:lnTo>
                        <a:lnTo>
                          <a:pt x="546831" y="113644"/>
                        </a:lnTo>
                        <a:lnTo>
                          <a:pt x="577582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3278" y="1006758"/>
                        </a:lnTo>
                        <a:lnTo>
                          <a:pt x="114982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536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45166AEE-9000-A9C5-715B-AC90B3EC47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53666" y="2673204"/>
                    <a:ext cx="165787" cy="288791"/>
                  </a:xfrm>
                  <a:custGeom>
                    <a:avLst/>
                    <a:gdLst>
                      <a:gd name="connsiteX0" fmla="*/ 76209 w 165787"/>
                      <a:gd name="connsiteY0" fmla="*/ 284780 h 288791"/>
                      <a:gd name="connsiteX1" fmla="*/ 0 w 165787"/>
                      <a:gd name="connsiteY1" fmla="*/ 65513 h 288791"/>
                      <a:gd name="connsiteX2" fmla="*/ 58828 w 165787"/>
                      <a:gd name="connsiteY2" fmla="*/ 38773 h 288791"/>
                      <a:gd name="connsiteX3" fmla="*/ 90916 w 165787"/>
                      <a:gd name="connsiteY3" fmla="*/ 125677 h 288791"/>
                      <a:gd name="connsiteX4" fmla="*/ 112308 w 165787"/>
                      <a:gd name="connsiteY4" fmla="*/ 120330 h 288791"/>
                      <a:gd name="connsiteX5" fmla="*/ 102949 w 165787"/>
                      <a:gd name="connsiteY5" fmla="*/ 22729 h 288791"/>
                      <a:gd name="connsiteX6" fmla="*/ 160439 w 165787"/>
                      <a:gd name="connsiteY6" fmla="*/ 0 h 288791"/>
                      <a:gd name="connsiteX7" fmla="*/ 165787 w 165787"/>
                      <a:gd name="connsiteY7" fmla="*/ 288791 h 288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8791">
                        <a:moveTo>
                          <a:pt x="76209" y="284780"/>
                        </a:moveTo>
                        <a:lnTo>
                          <a:pt x="0" y="65513"/>
                        </a:lnTo>
                        <a:lnTo>
                          <a:pt x="58828" y="38773"/>
                        </a:lnTo>
                        <a:lnTo>
                          <a:pt x="90916" y="125677"/>
                        </a:lnTo>
                        <a:lnTo>
                          <a:pt x="112308" y="120330"/>
                        </a:lnTo>
                        <a:lnTo>
                          <a:pt x="102949" y="22729"/>
                        </a:lnTo>
                        <a:lnTo>
                          <a:pt x="160439" y="0"/>
                        </a:lnTo>
                        <a:lnTo>
                          <a:pt x="165787" y="288791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791D9298-0F66-E86B-4BD7-A156485FC2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18319" y="4186683"/>
                    <a:ext cx="961299" cy="566885"/>
                  </a:xfrm>
                  <a:custGeom>
                    <a:avLst/>
                    <a:gdLst>
                      <a:gd name="connsiteX0" fmla="*/ 263388 w 961299"/>
                      <a:gd name="connsiteY0" fmla="*/ 0 h 566885"/>
                      <a:gd name="connsiteX1" fmla="*/ 0 w 961299"/>
                      <a:gd name="connsiteY1" fmla="*/ 481318 h 566885"/>
                      <a:gd name="connsiteX2" fmla="*/ 44121 w 961299"/>
                      <a:gd name="connsiteY2" fmla="*/ 486666 h 566885"/>
                      <a:gd name="connsiteX3" fmla="*/ 168462 w 961299"/>
                      <a:gd name="connsiteY3" fmla="*/ 258040 h 566885"/>
                      <a:gd name="connsiteX4" fmla="*/ 200549 w 961299"/>
                      <a:gd name="connsiteY4" fmla="*/ 263388 h 566885"/>
                      <a:gd name="connsiteX5" fmla="*/ 132362 w 961299"/>
                      <a:gd name="connsiteY5" fmla="*/ 496025 h 566885"/>
                      <a:gd name="connsiteX6" fmla="*/ 298150 w 961299"/>
                      <a:gd name="connsiteY6" fmla="*/ 558864 h 566885"/>
                      <a:gd name="connsiteX7" fmla="*/ 398425 w 961299"/>
                      <a:gd name="connsiteY7" fmla="*/ 224615 h 566885"/>
                      <a:gd name="connsiteX8" fmla="*/ 411795 w 961299"/>
                      <a:gd name="connsiteY8" fmla="*/ 225952 h 566885"/>
                      <a:gd name="connsiteX9" fmla="*/ 359652 w 961299"/>
                      <a:gd name="connsiteY9" fmla="*/ 566886 h 566885"/>
                      <a:gd name="connsiteX10" fmla="*/ 633736 w 961299"/>
                      <a:gd name="connsiteY10" fmla="*/ 526776 h 566885"/>
                      <a:gd name="connsiteX11" fmla="*/ 671172 w 961299"/>
                      <a:gd name="connsiteY11" fmla="*/ 311520 h 566885"/>
                      <a:gd name="connsiteX12" fmla="*/ 728663 w 961299"/>
                      <a:gd name="connsiteY12" fmla="*/ 311520 h 566885"/>
                      <a:gd name="connsiteX13" fmla="*/ 732674 w 961299"/>
                      <a:gd name="connsiteY13" fmla="*/ 532124 h 566885"/>
                      <a:gd name="connsiteX14" fmla="*/ 847655 w 961299"/>
                      <a:gd name="connsiteY14" fmla="*/ 541483 h 566885"/>
                      <a:gd name="connsiteX15" fmla="*/ 857014 w 961299"/>
                      <a:gd name="connsiteY15" fmla="*/ 390402 h 566885"/>
                      <a:gd name="connsiteX16" fmla="*/ 878406 w 961299"/>
                      <a:gd name="connsiteY16" fmla="*/ 394414 h 566885"/>
                      <a:gd name="connsiteX17" fmla="*/ 890439 w 961299"/>
                      <a:gd name="connsiteY17" fmla="*/ 552179 h 566885"/>
                      <a:gd name="connsiteX18" fmla="*/ 961300 w 961299"/>
                      <a:gd name="connsiteY18" fmla="*/ 560201 h 566885"/>
                      <a:gd name="connsiteX19" fmla="*/ 930549 w 961299"/>
                      <a:gd name="connsiteY19" fmla="*/ 21392 h 566885"/>
                      <a:gd name="connsiteX20" fmla="*/ 816904 w 961299"/>
                      <a:gd name="connsiteY20" fmla="*/ 24066 h 566885"/>
                      <a:gd name="connsiteX21" fmla="*/ 818241 w 961299"/>
                      <a:gd name="connsiteY21" fmla="*/ 139047 h 566885"/>
                      <a:gd name="connsiteX22" fmla="*/ 796849 w 961299"/>
                      <a:gd name="connsiteY22" fmla="*/ 136373 h 566885"/>
                      <a:gd name="connsiteX23" fmla="*/ 784817 w 961299"/>
                      <a:gd name="connsiteY23" fmla="*/ 26740 h 566885"/>
                      <a:gd name="connsiteX24" fmla="*/ 549505 w 961299"/>
                      <a:gd name="connsiteY24" fmla="*/ 38773 h 566885"/>
                      <a:gd name="connsiteX25" fmla="*/ 528113 w 961299"/>
                      <a:gd name="connsiteY25" fmla="*/ 185842 h 566885"/>
                      <a:gd name="connsiteX26" fmla="*/ 508058 w 961299"/>
                      <a:gd name="connsiteY26" fmla="*/ 179157 h 566885"/>
                      <a:gd name="connsiteX27" fmla="*/ 506721 w 961299"/>
                      <a:gd name="connsiteY27" fmla="*/ 36099 h 566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1299" h="566885">
                        <a:moveTo>
                          <a:pt x="263388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8462" y="258040"/>
                        </a:lnTo>
                        <a:lnTo>
                          <a:pt x="200549" y="263388"/>
                        </a:lnTo>
                        <a:lnTo>
                          <a:pt x="132362" y="496025"/>
                        </a:lnTo>
                        <a:lnTo>
                          <a:pt x="298150" y="558864"/>
                        </a:lnTo>
                        <a:lnTo>
                          <a:pt x="398425" y="224615"/>
                        </a:lnTo>
                        <a:lnTo>
                          <a:pt x="411795" y="225952"/>
                        </a:lnTo>
                        <a:lnTo>
                          <a:pt x="359652" y="566886"/>
                        </a:lnTo>
                        <a:lnTo>
                          <a:pt x="633736" y="526776"/>
                        </a:lnTo>
                        <a:lnTo>
                          <a:pt x="671172" y="311520"/>
                        </a:lnTo>
                        <a:lnTo>
                          <a:pt x="728663" y="311520"/>
                        </a:lnTo>
                        <a:lnTo>
                          <a:pt x="732674" y="532124"/>
                        </a:lnTo>
                        <a:lnTo>
                          <a:pt x="847655" y="541483"/>
                        </a:lnTo>
                        <a:lnTo>
                          <a:pt x="857014" y="390402"/>
                        </a:lnTo>
                        <a:lnTo>
                          <a:pt x="878406" y="394414"/>
                        </a:lnTo>
                        <a:lnTo>
                          <a:pt x="890439" y="552179"/>
                        </a:lnTo>
                        <a:lnTo>
                          <a:pt x="961300" y="560201"/>
                        </a:lnTo>
                        <a:lnTo>
                          <a:pt x="930549" y="21392"/>
                        </a:lnTo>
                        <a:lnTo>
                          <a:pt x="816904" y="24066"/>
                        </a:lnTo>
                        <a:lnTo>
                          <a:pt x="818241" y="139047"/>
                        </a:lnTo>
                        <a:lnTo>
                          <a:pt x="796849" y="136373"/>
                        </a:lnTo>
                        <a:lnTo>
                          <a:pt x="784817" y="26740"/>
                        </a:lnTo>
                        <a:lnTo>
                          <a:pt x="549505" y="38773"/>
                        </a:lnTo>
                        <a:lnTo>
                          <a:pt x="528113" y="185842"/>
                        </a:lnTo>
                        <a:lnTo>
                          <a:pt x="508058" y="179157"/>
                        </a:lnTo>
                        <a:lnTo>
                          <a:pt x="506721" y="36099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AE213B2A-43F8-C3F2-6D75-2F9195CEF9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0260" y="2682563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4176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4176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72C637A7-6143-9A07-2701-DFE6650779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2933" y="3044888"/>
                    <a:ext cx="496025" cy="1038845"/>
                  </a:xfrm>
                  <a:custGeom>
                    <a:avLst/>
                    <a:gdLst>
                      <a:gd name="connsiteX0" fmla="*/ 0 w 496025"/>
                      <a:gd name="connsiteY0" fmla="*/ 14707 h 1038845"/>
                      <a:gd name="connsiteX1" fmla="*/ 73535 w 496025"/>
                      <a:gd name="connsiteY1" fmla="*/ 1038845 h 1038845"/>
                      <a:gd name="connsiteX2" fmla="*/ 213919 w 496025"/>
                      <a:gd name="connsiteY2" fmla="*/ 1036171 h 1038845"/>
                      <a:gd name="connsiteX3" fmla="*/ 185843 w 496025"/>
                      <a:gd name="connsiteY3" fmla="*/ 818241 h 1038845"/>
                      <a:gd name="connsiteX4" fmla="*/ 225953 w 496025"/>
                      <a:gd name="connsiteY4" fmla="*/ 818241 h 1038845"/>
                      <a:gd name="connsiteX5" fmla="*/ 260714 w 496025"/>
                      <a:gd name="connsiteY5" fmla="*/ 1032160 h 1038845"/>
                      <a:gd name="connsiteX6" fmla="*/ 326227 w 496025"/>
                      <a:gd name="connsiteY6" fmla="*/ 1029486 h 1038845"/>
                      <a:gd name="connsiteX7" fmla="*/ 496026 w 496025"/>
                      <a:gd name="connsiteY7" fmla="*/ 974670 h 1038845"/>
                      <a:gd name="connsiteX8" fmla="*/ 57491 w 496025"/>
                      <a:gd name="connsiteY8" fmla="*/ 0 h 1038845"/>
                      <a:gd name="connsiteX9" fmla="*/ 34762 w 496025"/>
                      <a:gd name="connsiteY9" fmla="*/ 4011 h 1038845"/>
                      <a:gd name="connsiteX10" fmla="*/ 106960 w 496025"/>
                      <a:gd name="connsiteY10" fmla="*/ 310183 h 1038845"/>
                      <a:gd name="connsiteX11" fmla="*/ 70861 w 496025"/>
                      <a:gd name="connsiteY11" fmla="*/ 316868 h 1038845"/>
                      <a:gd name="connsiteX12" fmla="*/ 14707 w 496025"/>
                      <a:gd name="connsiteY12" fmla="*/ 14707 h 1038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6025" h="1038845">
                        <a:moveTo>
                          <a:pt x="0" y="14707"/>
                        </a:moveTo>
                        <a:lnTo>
                          <a:pt x="73535" y="1038845"/>
                        </a:lnTo>
                        <a:lnTo>
                          <a:pt x="213919" y="1036171"/>
                        </a:lnTo>
                        <a:lnTo>
                          <a:pt x="185843" y="818241"/>
                        </a:lnTo>
                        <a:lnTo>
                          <a:pt x="225953" y="818241"/>
                        </a:lnTo>
                        <a:lnTo>
                          <a:pt x="260714" y="1032160"/>
                        </a:lnTo>
                        <a:lnTo>
                          <a:pt x="326227" y="1029486"/>
                        </a:lnTo>
                        <a:lnTo>
                          <a:pt x="496026" y="974670"/>
                        </a:lnTo>
                        <a:lnTo>
                          <a:pt x="57491" y="0"/>
                        </a:lnTo>
                        <a:lnTo>
                          <a:pt x="34762" y="4011"/>
                        </a:lnTo>
                        <a:lnTo>
                          <a:pt x="106960" y="310183"/>
                        </a:lnTo>
                        <a:lnTo>
                          <a:pt x="70861" y="316868"/>
                        </a:lnTo>
                        <a:lnTo>
                          <a:pt x="14707" y="14707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FEC20C54-5634-13D7-7BD2-E5671AEA47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45131" y="4141225"/>
                    <a:ext cx="827599" cy="636409"/>
                  </a:xfrm>
                  <a:custGeom>
                    <a:avLst/>
                    <a:gdLst>
                      <a:gd name="connsiteX0" fmla="*/ 0 w 827599"/>
                      <a:gd name="connsiteY0" fmla="*/ 61502 h 636409"/>
                      <a:gd name="connsiteX1" fmla="*/ 40110 w 827599"/>
                      <a:gd name="connsiteY1" fmla="*/ 636410 h 636409"/>
                      <a:gd name="connsiteX2" fmla="*/ 211245 w 827599"/>
                      <a:gd name="connsiteY2" fmla="*/ 584267 h 636409"/>
                      <a:gd name="connsiteX3" fmla="*/ 180494 w 827599"/>
                      <a:gd name="connsiteY3" fmla="*/ 335586 h 636409"/>
                      <a:gd name="connsiteX4" fmla="*/ 203223 w 827599"/>
                      <a:gd name="connsiteY4" fmla="*/ 324890 h 636409"/>
                      <a:gd name="connsiteX5" fmla="*/ 255366 w 827599"/>
                      <a:gd name="connsiteY5" fmla="*/ 576245 h 636409"/>
                      <a:gd name="connsiteX6" fmla="*/ 454578 w 827599"/>
                      <a:gd name="connsiteY6" fmla="*/ 597637 h 636409"/>
                      <a:gd name="connsiteX7" fmla="*/ 401099 w 827599"/>
                      <a:gd name="connsiteY7" fmla="*/ 268736 h 636409"/>
                      <a:gd name="connsiteX8" fmla="*/ 433186 w 827599"/>
                      <a:gd name="connsiteY8" fmla="*/ 263388 h 636409"/>
                      <a:gd name="connsiteX9" fmla="*/ 538809 w 827599"/>
                      <a:gd name="connsiteY9" fmla="*/ 604322 h 636409"/>
                      <a:gd name="connsiteX10" fmla="*/ 715293 w 827599"/>
                      <a:gd name="connsiteY10" fmla="*/ 628388 h 636409"/>
                      <a:gd name="connsiteX11" fmla="*/ 645769 w 827599"/>
                      <a:gd name="connsiteY11" fmla="*/ 438535 h 636409"/>
                      <a:gd name="connsiteX12" fmla="*/ 660475 w 827599"/>
                      <a:gd name="connsiteY12" fmla="*/ 427839 h 636409"/>
                      <a:gd name="connsiteX13" fmla="*/ 758077 w 827599"/>
                      <a:gd name="connsiteY13" fmla="*/ 621703 h 636409"/>
                      <a:gd name="connsiteX14" fmla="*/ 827600 w 827599"/>
                      <a:gd name="connsiteY14" fmla="*/ 596300 h 636409"/>
                      <a:gd name="connsiteX15" fmla="*/ 492014 w 827599"/>
                      <a:gd name="connsiteY15" fmla="*/ 0 h 636409"/>
                      <a:gd name="connsiteX16" fmla="*/ 282106 w 827599"/>
                      <a:gd name="connsiteY16" fmla="*/ 56154 h 636409"/>
                      <a:gd name="connsiteX17" fmla="*/ 307509 w 827599"/>
                      <a:gd name="connsiteY17" fmla="*/ 231300 h 636409"/>
                      <a:gd name="connsiteX18" fmla="*/ 286117 w 827599"/>
                      <a:gd name="connsiteY18" fmla="*/ 237985 h 636409"/>
                      <a:gd name="connsiteX19" fmla="*/ 231300 w 827599"/>
                      <a:gd name="connsiteY19" fmla="*/ 53480 h 636409"/>
                      <a:gd name="connsiteX20" fmla="*/ 108296 w 827599"/>
                      <a:gd name="connsiteY20" fmla="*/ 65513 h 636409"/>
                      <a:gd name="connsiteX21" fmla="*/ 96263 w 827599"/>
                      <a:gd name="connsiteY21" fmla="*/ 139048 h 636409"/>
                      <a:gd name="connsiteX22" fmla="*/ 69524 w 827599"/>
                      <a:gd name="connsiteY22" fmla="*/ 139048 h 636409"/>
                      <a:gd name="connsiteX23" fmla="*/ 42784 w 827599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7599" h="636409">
                        <a:moveTo>
                          <a:pt x="0" y="61502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3223" y="324890"/>
                        </a:lnTo>
                        <a:lnTo>
                          <a:pt x="255366" y="576245"/>
                        </a:lnTo>
                        <a:lnTo>
                          <a:pt x="454578" y="597637"/>
                        </a:lnTo>
                        <a:lnTo>
                          <a:pt x="401099" y="268736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60475" y="427839"/>
                        </a:lnTo>
                        <a:lnTo>
                          <a:pt x="758077" y="621703"/>
                        </a:lnTo>
                        <a:lnTo>
                          <a:pt x="827600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7509" y="231300"/>
                        </a:lnTo>
                        <a:lnTo>
                          <a:pt x="286117" y="237985"/>
                        </a:lnTo>
                        <a:lnTo>
                          <a:pt x="231300" y="53480"/>
                        </a:lnTo>
                        <a:lnTo>
                          <a:pt x="108296" y="65513"/>
                        </a:lnTo>
                        <a:lnTo>
                          <a:pt x="96263" y="139048"/>
                        </a:lnTo>
                        <a:lnTo>
                          <a:pt x="69524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65FD2920-D868-3432-23F5-656EE50B383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700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7 w 1008094"/>
                    <a:gd name="connsiteY4" fmla="*/ 0 h 211245"/>
                    <a:gd name="connsiteX5" fmla="*/ 1006757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700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7" y="0"/>
                      </a:lnTo>
                      <a:lnTo>
                        <a:pt x="1006757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3CAFB342-60E8-D3FA-CE46-CEC7FE8CF6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6265711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7 w 1006757"/>
                    <a:gd name="connsiteY1" fmla="*/ 0 h 42783"/>
                    <a:gd name="connsiteX2" fmla="*/ 1006757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6" name="Graphic 2">
              <a:extLst>
                <a:ext uri="{FF2B5EF4-FFF2-40B4-BE49-F238E27FC236}">
                  <a16:creationId xmlns:a16="http://schemas.microsoft.com/office/drawing/2014/main" id="{52BBFFE3-C19D-EC4D-4753-2EFD5C5738D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97942" y="1403913"/>
              <a:ext cx="8714085" cy="2917147"/>
              <a:chOff x="997942" y="1403913"/>
              <a:chExt cx="8714085" cy="2917147"/>
            </a:xfrm>
          </p:grpSpPr>
          <p:grpSp>
            <p:nvGrpSpPr>
              <p:cNvPr id="287" name="Graphic 2">
                <a:extLst>
                  <a:ext uri="{FF2B5EF4-FFF2-40B4-BE49-F238E27FC236}">
                    <a16:creationId xmlns:a16="http://schemas.microsoft.com/office/drawing/2014/main" id="{73386550-CB34-A070-F245-0D01EF72A3F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101805" y="2806741"/>
                <a:ext cx="268017" cy="302322"/>
                <a:chOff x="4101805" y="2806741"/>
                <a:chExt cx="268017" cy="302322"/>
              </a:xfrm>
            </p:grpSpPr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35DA74AE-DCB7-38C9-B15B-D36317D38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420">
                  <a:off x="4152228" y="2923868"/>
                  <a:ext cx="90920" cy="131032"/>
                </a:xfrm>
                <a:custGeom>
                  <a:avLst/>
                  <a:gdLst>
                    <a:gd name="connsiteX0" fmla="*/ 90921 w 90920"/>
                    <a:gd name="connsiteY0" fmla="*/ 65517 h 131032"/>
                    <a:gd name="connsiteX1" fmla="*/ 45460 w 90920"/>
                    <a:gd name="connsiteY1" fmla="*/ 131033 h 131032"/>
                    <a:gd name="connsiteX2" fmla="*/ 0 w 90920"/>
                    <a:gd name="connsiteY2" fmla="*/ 65517 h 131032"/>
                    <a:gd name="connsiteX3" fmla="*/ 45460 w 90920"/>
                    <a:gd name="connsiteY3" fmla="*/ 0 h 131032"/>
                    <a:gd name="connsiteX4" fmla="*/ 90921 w 90920"/>
                    <a:gd name="connsiteY4" fmla="*/ 65517 h 131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20" h="131032">
                      <a:moveTo>
                        <a:pt x="90921" y="65517"/>
                      </a:moveTo>
                      <a:cubicBezTo>
                        <a:pt x="90921" y="101700"/>
                        <a:pt x="70568" y="131033"/>
                        <a:pt x="45460" y="131033"/>
                      </a:cubicBezTo>
                      <a:cubicBezTo>
                        <a:pt x="20353" y="131033"/>
                        <a:pt x="0" y="101700"/>
                        <a:pt x="0" y="65517"/>
                      </a:cubicBezTo>
                      <a:cubicBezTo>
                        <a:pt x="0" y="29333"/>
                        <a:pt x="20353" y="0"/>
                        <a:pt x="45460" y="0"/>
                      </a:cubicBezTo>
                      <a:cubicBezTo>
                        <a:pt x="70568" y="0"/>
                        <a:pt x="90921" y="29333"/>
                        <a:pt x="90921" y="655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9" name="Graphic 2">
                  <a:extLst>
                    <a:ext uri="{FF2B5EF4-FFF2-40B4-BE49-F238E27FC236}">
                      <a16:creationId xmlns:a16="http://schemas.microsoft.com/office/drawing/2014/main" id="{0D39AC65-4A2E-8B7B-A051-6B29CE2647A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143375" y="2935255"/>
                  <a:ext cx="108296" cy="105622"/>
                  <a:chOff x="4143375" y="2935255"/>
                  <a:chExt cx="108296" cy="105622"/>
                </a:xfrm>
                <a:solidFill>
                  <a:srgbClr val="F7AB26"/>
                </a:solidFill>
              </p:grpSpPr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id="{0725570E-4129-24E4-3720-5B7F754AB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79474" y="2935255"/>
                    <a:ext cx="72197" cy="84230"/>
                  </a:xfrm>
                  <a:custGeom>
                    <a:avLst/>
                    <a:gdLst>
                      <a:gd name="connsiteX0" fmla="*/ 72198 w 72197"/>
                      <a:gd name="connsiteY0" fmla="*/ 57491 h 84230"/>
                      <a:gd name="connsiteX1" fmla="*/ 32088 w 72197"/>
                      <a:gd name="connsiteY1" fmla="*/ 0 h 84230"/>
                      <a:gd name="connsiteX2" fmla="*/ 0 w 72197"/>
                      <a:gd name="connsiteY2" fmla="*/ 10696 h 84230"/>
                      <a:gd name="connsiteX3" fmla="*/ 52143 w 72197"/>
                      <a:gd name="connsiteY3" fmla="*/ 84231 h 84230"/>
                      <a:gd name="connsiteX4" fmla="*/ 72198 w 72197"/>
                      <a:gd name="connsiteY4" fmla="*/ 57491 h 84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197" h="84230">
                        <a:moveTo>
                          <a:pt x="72198" y="57491"/>
                        </a:moveTo>
                        <a:lnTo>
                          <a:pt x="32088" y="0"/>
                        </a:lnTo>
                        <a:cubicBezTo>
                          <a:pt x="21392" y="1337"/>
                          <a:pt x="10696" y="4011"/>
                          <a:pt x="0" y="10696"/>
                        </a:cubicBezTo>
                        <a:lnTo>
                          <a:pt x="52143" y="84231"/>
                        </a:lnTo>
                        <a:cubicBezTo>
                          <a:pt x="61501" y="76209"/>
                          <a:pt x="68186" y="68187"/>
                          <a:pt x="72198" y="5749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8B52675C-5C0F-6B09-96F6-4ADCD0FB4B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43375" y="2957984"/>
                    <a:ext cx="70860" cy="82893"/>
                  </a:xfrm>
                  <a:custGeom>
                    <a:avLst/>
                    <a:gdLst>
                      <a:gd name="connsiteX0" fmla="*/ 70861 w 70860"/>
                      <a:gd name="connsiteY0" fmla="*/ 73535 h 82893"/>
                      <a:gd name="connsiteX1" fmla="*/ 20055 w 70860"/>
                      <a:gd name="connsiteY1" fmla="*/ 0 h 82893"/>
                      <a:gd name="connsiteX2" fmla="*/ 0 w 70860"/>
                      <a:gd name="connsiteY2" fmla="*/ 28077 h 82893"/>
                      <a:gd name="connsiteX3" fmla="*/ 38773 w 70860"/>
                      <a:gd name="connsiteY3" fmla="*/ 82894 h 82893"/>
                      <a:gd name="connsiteX4" fmla="*/ 70861 w 70860"/>
                      <a:gd name="connsiteY4" fmla="*/ 73535 h 8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0" h="82893">
                        <a:moveTo>
                          <a:pt x="70861" y="73535"/>
                        </a:moveTo>
                        <a:lnTo>
                          <a:pt x="20055" y="0"/>
                        </a:lnTo>
                        <a:cubicBezTo>
                          <a:pt x="10696" y="8022"/>
                          <a:pt x="4011" y="18718"/>
                          <a:pt x="0" y="28077"/>
                        </a:cubicBezTo>
                        <a:lnTo>
                          <a:pt x="38773" y="82894"/>
                        </a:lnTo>
                        <a:cubicBezTo>
                          <a:pt x="48132" y="82894"/>
                          <a:pt x="58828" y="78883"/>
                          <a:pt x="70861" y="7353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C3728E95-B97D-7257-7FA0-81E18B38EC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703">
                  <a:off x="4228628" y="2910271"/>
                  <a:ext cx="66849" cy="66849"/>
                </a:xfrm>
                <a:custGeom>
                  <a:avLst/>
                  <a:gdLst>
                    <a:gd name="connsiteX0" fmla="*/ 66850 w 66849"/>
                    <a:gd name="connsiteY0" fmla="*/ 33425 h 66849"/>
                    <a:gd name="connsiteX1" fmla="*/ 33425 w 66849"/>
                    <a:gd name="connsiteY1" fmla="*/ 66850 h 66849"/>
                    <a:gd name="connsiteX2" fmla="*/ 0 w 66849"/>
                    <a:gd name="connsiteY2" fmla="*/ 33425 h 66849"/>
                    <a:gd name="connsiteX3" fmla="*/ 33425 w 66849"/>
                    <a:gd name="connsiteY3" fmla="*/ 0 h 66849"/>
                    <a:gd name="connsiteX4" fmla="*/ 66850 w 66849"/>
                    <a:gd name="connsiteY4" fmla="*/ 33425 h 66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9" h="66849">
                      <a:moveTo>
                        <a:pt x="66850" y="33425"/>
                      </a:moveTo>
                      <a:cubicBezTo>
                        <a:pt x="66850" y="51885"/>
                        <a:pt x="51885" y="66850"/>
                        <a:pt x="33425" y="66850"/>
                      </a:cubicBezTo>
                      <a:cubicBezTo>
                        <a:pt x="14965" y="66850"/>
                        <a:pt x="0" y="51885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5" y="0"/>
                        <a:pt x="66850" y="14965"/>
                        <a:pt x="66850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5076FE3E-0E6F-7242-F786-B5F9813E1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64004" y="2806741"/>
                  <a:ext cx="85700" cy="154078"/>
                </a:xfrm>
                <a:custGeom>
                  <a:avLst/>
                  <a:gdLst>
                    <a:gd name="connsiteX0" fmla="*/ 52905 w 85700"/>
                    <a:gd name="connsiteY0" fmla="*/ 153916 h 154078"/>
                    <a:gd name="connsiteX1" fmla="*/ 763 w 85700"/>
                    <a:gd name="connsiteY1" fmla="*/ 83056 h 154078"/>
                    <a:gd name="connsiteX2" fmla="*/ 32850 w 85700"/>
                    <a:gd name="connsiteY2" fmla="*/ 162 h 154078"/>
                    <a:gd name="connsiteX3" fmla="*/ 84993 w 85700"/>
                    <a:gd name="connsiteY3" fmla="*/ 71023 h 154078"/>
                    <a:gd name="connsiteX4" fmla="*/ 52905 w 85700"/>
                    <a:gd name="connsiteY4" fmla="*/ 153916 h 154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00" h="154078">
                      <a:moveTo>
                        <a:pt x="52905" y="153916"/>
                      </a:moveTo>
                      <a:cubicBezTo>
                        <a:pt x="30176" y="156590"/>
                        <a:pt x="6110" y="125839"/>
                        <a:pt x="763" y="83056"/>
                      </a:cubicBezTo>
                      <a:cubicBezTo>
                        <a:pt x="-4585" y="40272"/>
                        <a:pt x="19480" y="4173"/>
                        <a:pt x="32850" y="162"/>
                      </a:cubicBezTo>
                      <a:cubicBezTo>
                        <a:pt x="44883" y="-2512"/>
                        <a:pt x="79645" y="28239"/>
                        <a:pt x="84993" y="71023"/>
                      </a:cubicBezTo>
                      <a:cubicBezTo>
                        <a:pt x="89004" y="113806"/>
                        <a:pt x="75634" y="149905"/>
                        <a:pt x="52905" y="15391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95355590-9B2F-FCDE-642C-8684D9A45FC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01805" y="2891117"/>
                  <a:ext cx="116292" cy="82748"/>
                </a:xfrm>
                <a:custGeom>
                  <a:avLst/>
                  <a:gdLst>
                    <a:gd name="connsiteX0" fmla="*/ 113767 w 116292"/>
                    <a:gd name="connsiteY0" fmla="*/ 69540 h 82748"/>
                    <a:gd name="connsiteX1" fmla="*/ 40232 w 116292"/>
                    <a:gd name="connsiteY1" fmla="*/ 70877 h 82748"/>
                    <a:gd name="connsiteX2" fmla="*/ 123 w 116292"/>
                    <a:gd name="connsiteY2" fmla="*/ 9375 h 82748"/>
                    <a:gd name="connsiteX3" fmla="*/ 73657 w 116292"/>
                    <a:gd name="connsiteY3" fmla="*/ 8038 h 82748"/>
                    <a:gd name="connsiteX4" fmla="*/ 113767 w 116292"/>
                    <a:gd name="connsiteY4" fmla="*/ 69540 h 82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292" h="82748">
                      <a:moveTo>
                        <a:pt x="113767" y="69540"/>
                      </a:moveTo>
                      <a:cubicBezTo>
                        <a:pt x="104408" y="86921"/>
                        <a:pt x="72320" y="86921"/>
                        <a:pt x="40232" y="70877"/>
                      </a:cubicBezTo>
                      <a:cubicBezTo>
                        <a:pt x="8145" y="54833"/>
                        <a:pt x="-1215" y="14723"/>
                        <a:pt x="123" y="9375"/>
                      </a:cubicBezTo>
                      <a:cubicBezTo>
                        <a:pt x="1460" y="4028"/>
                        <a:pt x="41570" y="-8006"/>
                        <a:pt x="73657" y="8038"/>
                      </a:cubicBezTo>
                      <a:cubicBezTo>
                        <a:pt x="105745" y="24082"/>
                        <a:pt x="123126" y="52159"/>
                        <a:pt x="113767" y="69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61492D4D-8631-B1A8-AD46-B60FE5D494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28863" y="2965835"/>
                  <a:ext cx="140959" cy="101029"/>
                </a:xfrm>
                <a:custGeom>
                  <a:avLst/>
                  <a:gdLst>
                    <a:gd name="connsiteX0" fmla="*/ 2753 w 140959"/>
                    <a:gd name="connsiteY0" fmla="*/ 16215 h 101029"/>
                    <a:gd name="connsiteX1" fmla="*/ 50885 w 140959"/>
                    <a:gd name="connsiteY1" fmla="*/ 89750 h 101029"/>
                    <a:gd name="connsiteX2" fmla="*/ 139127 w 140959"/>
                    <a:gd name="connsiteY2" fmla="*/ 88413 h 101029"/>
                    <a:gd name="connsiteX3" fmla="*/ 90995 w 140959"/>
                    <a:gd name="connsiteY3" fmla="*/ 14878 h 101029"/>
                    <a:gd name="connsiteX4" fmla="*/ 2753 w 140959"/>
                    <a:gd name="connsiteY4" fmla="*/ 16215 h 101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959" h="101029">
                      <a:moveTo>
                        <a:pt x="2753" y="16215"/>
                      </a:moveTo>
                      <a:cubicBezTo>
                        <a:pt x="-7943" y="36270"/>
                        <a:pt x="13449" y="69695"/>
                        <a:pt x="50885" y="89750"/>
                      </a:cubicBezTo>
                      <a:cubicBezTo>
                        <a:pt x="88321" y="109805"/>
                        <a:pt x="132442" y="99109"/>
                        <a:pt x="139127" y="88413"/>
                      </a:cubicBezTo>
                      <a:cubicBezTo>
                        <a:pt x="147149" y="77717"/>
                        <a:pt x="128431" y="34933"/>
                        <a:pt x="90995" y="14878"/>
                      </a:cubicBezTo>
                      <a:cubicBezTo>
                        <a:pt x="52222" y="-5177"/>
                        <a:pt x="13449" y="-5177"/>
                        <a:pt x="2753" y="1621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846C64F-0EF5-692A-C2EB-BF3869861E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04105" y="2981865"/>
                  <a:ext cx="72059" cy="127198"/>
                </a:xfrm>
                <a:custGeom>
                  <a:avLst/>
                  <a:gdLst>
                    <a:gd name="connsiteX0" fmla="*/ 27511 w 72059"/>
                    <a:gd name="connsiteY0" fmla="*/ 184 h 127198"/>
                    <a:gd name="connsiteX1" fmla="*/ 771 w 72059"/>
                    <a:gd name="connsiteY1" fmla="*/ 68371 h 127198"/>
                    <a:gd name="connsiteX2" fmla="*/ 44892 w 72059"/>
                    <a:gd name="connsiteY2" fmla="*/ 127199 h 127198"/>
                    <a:gd name="connsiteX3" fmla="*/ 71632 w 72059"/>
                    <a:gd name="connsiteY3" fmla="*/ 59012 h 127198"/>
                    <a:gd name="connsiteX4" fmla="*/ 27511 w 72059"/>
                    <a:gd name="connsiteY4" fmla="*/ 184 h 127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59" h="127198">
                      <a:moveTo>
                        <a:pt x="27511" y="184"/>
                      </a:moveTo>
                      <a:cubicBezTo>
                        <a:pt x="8794" y="2858"/>
                        <a:pt x="-3240" y="33609"/>
                        <a:pt x="771" y="68371"/>
                      </a:cubicBezTo>
                      <a:cubicBezTo>
                        <a:pt x="4782" y="103133"/>
                        <a:pt x="38207" y="127199"/>
                        <a:pt x="44892" y="127199"/>
                      </a:cubicBezTo>
                      <a:cubicBezTo>
                        <a:pt x="50240" y="127199"/>
                        <a:pt x="75643" y="93774"/>
                        <a:pt x="71632" y="59012"/>
                      </a:cubicBezTo>
                      <a:cubicBezTo>
                        <a:pt x="66284" y="24250"/>
                        <a:pt x="46229" y="-2490"/>
                        <a:pt x="27511" y="1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7" name="Graphic 2">
                  <a:extLst>
                    <a:ext uri="{FF2B5EF4-FFF2-40B4-BE49-F238E27FC236}">
                      <a16:creationId xmlns:a16="http://schemas.microsoft.com/office/drawing/2014/main" id="{9CAEE353-4045-6623-164C-88031D702D5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79748" y="2876427"/>
                  <a:ext cx="57490" cy="58827"/>
                  <a:chOff x="4279748" y="2876427"/>
                  <a:chExt cx="57490" cy="58827"/>
                </a:xfrm>
                <a:solidFill>
                  <a:srgbClr val="3F1F1F"/>
                </a:solidFill>
              </p:grpSpPr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D8693F99-0F4A-26FB-BBEE-ED680B8AC3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79748" y="2876427"/>
                    <a:ext cx="24065" cy="45457"/>
                  </a:xfrm>
                  <a:custGeom>
                    <a:avLst/>
                    <a:gdLst>
                      <a:gd name="connsiteX0" fmla="*/ 1337 w 24065"/>
                      <a:gd name="connsiteY0" fmla="*/ 45458 h 45457"/>
                      <a:gd name="connsiteX1" fmla="*/ 1337 w 24065"/>
                      <a:gd name="connsiteY1" fmla="*/ 45458 h 45457"/>
                      <a:gd name="connsiteX2" fmla="*/ 0 w 24065"/>
                      <a:gd name="connsiteY2" fmla="*/ 42784 h 45457"/>
                      <a:gd name="connsiteX3" fmla="*/ 20055 w 24065"/>
                      <a:gd name="connsiteY3" fmla="*/ 1337 h 45457"/>
                      <a:gd name="connsiteX4" fmla="*/ 22729 w 24065"/>
                      <a:gd name="connsiteY4" fmla="*/ 0 h 45457"/>
                      <a:gd name="connsiteX5" fmla="*/ 24066 w 24065"/>
                      <a:gd name="connsiteY5" fmla="*/ 2674 h 45457"/>
                      <a:gd name="connsiteX6" fmla="*/ 4011 w 24065"/>
                      <a:gd name="connsiteY6" fmla="*/ 44121 h 45457"/>
                      <a:gd name="connsiteX7" fmla="*/ 1337 w 24065"/>
                      <a:gd name="connsiteY7" fmla="*/ 45458 h 45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45457">
                        <a:moveTo>
                          <a:pt x="1337" y="45458"/>
                        </a:moveTo>
                        <a:cubicBezTo>
                          <a:pt x="1337" y="45458"/>
                          <a:pt x="0" y="45458"/>
                          <a:pt x="1337" y="45458"/>
                        </a:cubicBezTo>
                        <a:cubicBezTo>
                          <a:pt x="0" y="45458"/>
                          <a:pt x="0" y="44121"/>
                          <a:pt x="0" y="42784"/>
                        </a:cubicBezTo>
                        <a:lnTo>
                          <a:pt x="20055" y="1337"/>
                        </a:lnTo>
                        <a:cubicBezTo>
                          <a:pt x="20055" y="0"/>
                          <a:pt x="21392" y="0"/>
                          <a:pt x="22729" y="0"/>
                        </a:cubicBezTo>
                        <a:cubicBezTo>
                          <a:pt x="24066" y="0"/>
                          <a:pt x="24066" y="1337"/>
                          <a:pt x="24066" y="2674"/>
                        </a:cubicBezTo>
                        <a:lnTo>
                          <a:pt x="4011" y="44121"/>
                        </a:lnTo>
                        <a:cubicBezTo>
                          <a:pt x="2674" y="45458"/>
                          <a:pt x="1337" y="45458"/>
                          <a:pt x="1337" y="4545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901004F2-DC16-79EE-DE37-E323A3753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89107" y="2928570"/>
                    <a:ext cx="48131" cy="6684"/>
                  </a:xfrm>
                  <a:custGeom>
                    <a:avLst/>
                    <a:gdLst>
                      <a:gd name="connsiteX0" fmla="*/ 1337 w 48131"/>
                      <a:gd name="connsiteY0" fmla="*/ 6685 h 6684"/>
                      <a:gd name="connsiteX1" fmla="*/ 0 w 48131"/>
                      <a:gd name="connsiteY1" fmla="*/ 5348 h 6684"/>
                      <a:gd name="connsiteX2" fmla="*/ 1337 w 48131"/>
                      <a:gd name="connsiteY2" fmla="*/ 4011 h 6684"/>
                      <a:gd name="connsiteX3" fmla="*/ 46795 w 48131"/>
                      <a:gd name="connsiteY3" fmla="*/ 0 h 6684"/>
                      <a:gd name="connsiteX4" fmla="*/ 46795 w 48131"/>
                      <a:gd name="connsiteY4" fmla="*/ 0 h 6684"/>
                      <a:gd name="connsiteX5" fmla="*/ 48132 w 48131"/>
                      <a:gd name="connsiteY5" fmla="*/ 1337 h 6684"/>
                      <a:gd name="connsiteX6" fmla="*/ 46795 w 48131"/>
                      <a:gd name="connsiteY6" fmla="*/ 2674 h 6684"/>
                      <a:gd name="connsiteX7" fmla="*/ 1337 w 48131"/>
                      <a:gd name="connsiteY7" fmla="*/ 6685 h 6684"/>
                      <a:gd name="connsiteX8" fmla="*/ 1337 w 48131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131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46795" y="0"/>
                        </a:lnTo>
                        <a:cubicBezTo>
                          <a:pt x="46795" y="0"/>
                          <a:pt x="46795" y="0"/>
                          <a:pt x="46795" y="0"/>
                        </a:cubicBez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0" name="Graphic 2">
                <a:extLst>
                  <a:ext uri="{FF2B5EF4-FFF2-40B4-BE49-F238E27FC236}">
                    <a16:creationId xmlns:a16="http://schemas.microsoft.com/office/drawing/2014/main" id="{03EA5209-8B2E-4990-BAA5-60A983822F8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322176" y="1651686"/>
                <a:ext cx="195587" cy="255461"/>
                <a:chOff x="3322176" y="1651686"/>
                <a:chExt cx="195587" cy="255461"/>
              </a:xfrm>
            </p:grpSpPr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AAFFE1C6-B4BA-20F6-0D79-8354D14ED0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350488" y="1703250"/>
                  <a:ext cx="74870" cy="109631"/>
                </a:xfrm>
                <a:custGeom>
                  <a:avLst/>
                  <a:gdLst>
                    <a:gd name="connsiteX0" fmla="*/ 74870 w 74870"/>
                    <a:gd name="connsiteY0" fmla="*/ 54816 h 109631"/>
                    <a:gd name="connsiteX1" fmla="*/ 37435 w 74870"/>
                    <a:gd name="connsiteY1" fmla="*/ 109631 h 109631"/>
                    <a:gd name="connsiteX2" fmla="*/ 0 w 74870"/>
                    <a:gd name="connsiteY2" fmla="*/ 54816 h 109631"/>
                    <a:gd name="connsiteX3" fmla="*/ 37435 w 74870"/>
                    <a:gd name="connsiteY3" fmla="*/ 0 h 109631"/>
                    <a:gd name="connsiteX4" fmla="*/ 74870 w 74870"/>
                    <a:gd name="connsiteY4" fmla="*/ 54816 h 109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0" h="109631">
                      <a:moveTo>
                        <a:pt x="74870" y="54816"/>
                      </a:moveTo>
                      <a:cubicBezTo>
                        <a:pt x="74870" y="85090"/>
                        <a:pt x="58110" y="109631"/>
                        <a:pt x="37435" y="109631"/>
                      </a:cubicBezTo>
                      <a:cubicBezTo>
                        <a:pt x="16760" y="109631"/>
                        <a:pt x="0" y="85090"/>
                        <a:pt x="0" y="54816"/>
                      </a:cubicBezTo>
                      <a:cubicBezTo>
                        <a:pt x="0" y="24542"/>
                        <a:pt x="16760" y="0"/>
                        <a:pt x="37435" y="0"/>
                      </a:cubicBezTo>
                      <a:cubicBezTo>
                        <a:pt x="58110" y="0"/>
                        <a:pt x="74870" y="24542"/>
                        <a:pt x="74870" y="5481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2" name="Graphic 2">
                  <a:extLst>
                    <a:ext uri="{FF2B5EF4-FFF2-40B4-BE49-F238E27FC236}">
                      <a16:creationId xmlns:a16="http://schemas.microsoft.com/office/drawing/2014/main" id="{F0D33BFB-D8BE-A9DC-D91B-953D5D3292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343851" y="1718064"/>
                  <a:ext cx="86904" cy="80744"/>
                  <a:chOff x="3343851" y="1718064"/>
                  <a:chExt cx="86904" cy="80744"/>
                </a:xfrm>
                <a:solidFill>
                  <a:srgbClr val="F7AB26"/>
                </a:solidFill>
              </p:grpSpPr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4AF32E26-C301-1C27-8D2A-CDC2BCD79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78613" y="1727948"/>
                    <a:ext cx="52143" cy="70860"/>
                  </a:xfrm>
                  <a:custGeom>
                    <a:avLst/>
                    <a:gdLst>
                      <a:gd name="connsiteX0" fmla="*/ 28077 w 52143"/>
                      <a:gd name="connsiteY0" fmla="*/ 70861 h 70860"/>
                      <a:gd name="connsiteX1" fmla="*/ 52143 w 52143"/>
                      <a:gd name="connsiteY1" fmla="*/ 18718 h 70860"/>
                      <a:gd name="connsiteX2" fmla="*/ 30751 w 52143"/>
                      <a:gd name="connsiteY2" fmla="*/ 0 h 70860"/>
                      <a:gd name="connsiteX3" fmla="*/ 0 w 52143"/>
                      <a:gd name="connsiteY3" fmla="*/ 66850 h 70860"/>
                      <a:gd name="connsiteX4" fmla="*/ 28077 w 52143"/>
                      <a:gd name="connsiteY4" fmla="*/ 70861 h 70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43" h="70860">
                        <a:moveTo>
                          <a:pt x="28077" y="70861"/>
                        </a:moveTo>
                        <a:lnTo>
                          <a:pt x="52143" y="18718"/>
                        </a:lnTo>
                        <a:cubicBezTo>
                          <a:pt x="46795" y="12033"/>
                          <a:pt x="40110" y="5348"/>
                          <a:pt x="30751" y="0"/>
                        </a:cubicBezTo>
                        <a:lnTo>
                          <a:pt x="0" y="66850"/>
                        </a:lnTo>
                        <a:cubicBezTo>
                          <a:pt x="10696" y="69524"/>
                          <a:pt x="20055" y="70861"/>
                          <a:pt x="28077" y="7086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C75626DD-6883-0255-3ADC-48EE50EF0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43851" y="1718064"/>
                    <a:ext cx="50805" cy="70048"/>
                  </a:xfrm>
                  <a:custGeom>
                    <a:avLst/>
                    <a:gdLst>
                      <a:gd name="connsiteX0" fmla="*/ 20055 w 50805"/>
                      <a:gd name="connsiteY0" fmla="*/ 70048 h 70048"/>
                      <a:gd name="connsiteX1" fmla="*/ 50806 w 50805"/>
                      <a:gd name="connsiteY1" fmla="*/ 3198 h 70048"/>
                      <a:gd name="connsiteX2" fmla="*/ 22729 w 50805"/>
                      <a:gd name="connsiteY2" fmla="*/ 525 h 70048"/>
                      <a:gd name="connsiteX3" fmla="*/ 0 w 50805"/>
                      <a:gd name="connsiteY3" fmla="*/ 49993 h 70048"/>
                      <a:gd name="connsiteX4" fmla="*/ 20055 w 50805"/>
                      <a:gd name="connsiteY4" fmla="*/ 70048 h 70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805" h="70048">
                        <a:moveTo>
                          <a:pt x="20055" y="70048"/>
                        </a:moveTo>
                        <a:lnTo>
                          <a:pt x="50806" y="3198"/>
                        </a:lnTo>
                        <a:cubicBezTo>
                          <a:pt x="41447" y="525"/>
                          <a:pt x="30751" y="-813"/>
                          <a:pt x="22729" y="525"/>
                        </a:cubicBezTo>
                        <a:lnTo>
                          <a:pt x="0" y="49993"/>
                        </a:lnTo>
                        <a:cubicBezTo>
                          <a:pt x="4011" y="56678"/>
                          <a:pt x="10696" y="63363"/>
                          <a:pt x="20055" y="70048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441E0602-A86F-C95C-7380-6D659FA9FC0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418448" y="1757174"/>
                  <a:ext cx="56152" cy="56152"/>
                </a:xfrm>
                <a:custGeom>
                  <a:avLst/>
                  <a:gdLst>
                    <a:gd name="connsiteX0" fmla="*/ 56153 w 56152"/>
                    <a:gd name="connsiteY0" fmla="*/ 28076 h 56152"/>
                    <a:gd name="connsiteX1" fmla="*/ 28076 w 56152"/>
                    <a:gd name="connsiteY1" fmla="*/ 56153 h 56152"/>
                    <a:gd name="connsiteX2" fmla="*/ 0 w 56152"/>
                    <a:gd name="connsiteY2" fmla="*/ 28076 h 56152"/>
                    <a:gd name="connsiteX3" fmla="*/ 28076 w 56152"/>
                    <a:gd name="connsiteY3" fmla="*/ 0 h 56152"/>
                    <a:gd name="connsiteX4" fmla="*/ 56153 w 56152"/>
                    <a:gd name="connsiteY4" fmla="*/ 28076 h 56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2" h="56152">
                      <a:moveTo>
                        <a:pt x="56153" y="28076"/>
                      </a:moveTo>
                      <a:cubicBezTo>
                        <a:pt x="56153" y="43583"/>
                        <a:pt x="43582" y="56153"/>
                        <a:pt x="28076" y="56153"/>
                      </a:cubicBezTo>
                      <a:cubicBezTo>
                        <a:pt x="12570" y="56153"/>
                        <a:pt x="0" y="43583"/>
                        <a:pt x="0" y="28076"/>
                      </a:cubicBezTo>
                      <a:cubicBezTo>
                        <a:pt x="0" y="12570"/>
                        <a:pt x="12570" y="0"/>
                        <a:pt x="28076" y="0"/>
                      </a:cubicBezTo>
                      <a:cubicBezTo>
                        <a:pt x="43582" y="0"/>
                        <a:pt x="56153" y="12570"/>
                        <a:pt x="56153" y="2807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9DCA0BA3-DB0A-26AD-DD8C-19DEA9C42BC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10262" y="1675762"/>
                  <a:ext cx="107501" cy="92572"/>
                </a:xfrm>
                <a:custGeom>
                  <a:avLst/>
                  <a:gdLst>
                    <a:gd name="connsiteX0" fmla="*/ 4450 w 107501"/>
                    <a:gd name="connsiteY0" fmla="*/ 84274 h 92572"/>
                    <a:gd name="connsiteX1" fmla="*/ 32527 w 107501"/>
                    <a:gd name="connsiteY1" fmla="*/ 17424 h 92572"/>
                    <a:gd name="connsiteX2" fmla="*/ 104725 w 107501"/>
                    <a:gd name="connsiteY2" fmla="*/ 5391 h 92572"/>
                    <a:gd name="connsiteX3" fmla="*/ 76648 w 107501"/>
                    <a:gd name="connsiteY3" fmla="*/ 72241 h 92572"/>
                    <a:gd name="connsiteX4" fmla="*/ 4450 w 107501"/>
                    <a:gd name="connsiteY4" fmla="*/ 84274 h 92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501" h="92572">
                      <a:moveTo>
                        <a:pt x="4450" y="84274"/>
                      </a:moveTo>
                      <a:cubicBezTo>
                        <a:pt x="-7583" y="69567"/>
                        <a:pt x="5787" y="38816"/>
                        <a:pt x="32527" y="17424"/>
                      </a:cubicBezTo>
                      <a:cubicBezTo>
                        <a:pt x="59267" y="-3967"/>
                        <a:pt x="96702" y="-2631"/>
                        <a:pt x="104725" y="5391"/>
                      </a:cubicBezTo>
                      <a:cubicBezTo>
                        <a:pt x="112747" y="13413"/>
                        <a:pt x="103387" y="50849"/>
                        <a:pt x="76648" y="72241"/>
                      </a:cubicBezTo>
                      <a:cubicBezTo>
                        <a:pt x="48571" y="93633"/>
                        <a:pt x="16483" y="98981"/>
                        <a:pt x="4450" y="8427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95737D69-4E61-A05B-B36E-7E856507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83908" y="1651686"/>
                  <a:ext cx="57645" cy="107065"/>
                </a:xfrm>
                <a:custGeom>
                  <a:avLst/>
                  <a:gdLst>
                    <a:gd name="connsiteX0" fmla="*/ 30804 w 57645"/>
                    <a:gd name="connsiteY0" fmla="*/ 107013 h 107065"/>
                    <a:gd name="connsiteX1" fmla="*/ 54 w 57645"/>
                    <a:gd name="connsiteY1" fmla="*/ 54870 h 107065"/>
                    <a:gd name="connsiteX2" fmla="*/ 26794 w 57645"/>
                    <a:gd name="connsiteY2" fmla="*/ 53 h 107065"/>
                    <a:gd name="connsiteX3" fmla="*/ 57544 w 57645"/>
                    <a:gd name="connsiteY3" fmla="*/ 52196 h 107065"/>
                    <a:gd name="connsiteX4" fmla="*/ 30804 w 57645"/>
                    <a:gd name="connsiteY4" fmla="*/ 107013 h 107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45" h="107065">
                      <a:moveTo>
                        <a:pt x="30804" y="107013"/>
                      </a:moveTo>
                      <a:cubicBezTo>
                        <a:pt x="14760" y="108350"/>
                        <a:pt x="1390" y="84284"/>
                        <a:pt x="54" y="54870"/>
                      </a:cubicBezTo>
                      <a:cubicBezTo>
                        <a:pt x="-1283" y="25456"/>
                        <a:pt x="22782" y="1390"/>
                        <a:pt x="26794" y="53"/>
                      </a:cubicBezTo>
                      <a:cubicBezTo>
                        <a:pt x="30804" y="-1284"/>
                        <a:pt x="56207" y="22782"/>
                        <a:pt x="57544" y="52196"/>
                      </a:cubicBezTo>
                      <a:cubicBezTo>
                        <a:pt x="58881" y="82947"/>
                        <a:pt x="46848" y="107013"/>
                        <a:pt x="30804" y="10701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601A824D-608A-BA05-FE76-9B3B13FC8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4518" y="1778708"/>
                  <a:ext cx="69664" cy="128439"/>
                </a:xfrm>
                <a:custGeom>
                  <a:avLst/>
                  <a:gdLst>
                    <a:gd name="connsiteX0" fmla="*/ 32172 w 69664"/>
                    <a:gd name="connsiteY0" fmla="*/ 46 h 128439"/>
                    <a:gd name="connsiteX1" fmla="*/ 84 w 69664"/>
                    <a:gd name="connsiteY1" fmla="*/ 65559 h 128439"/>
                    <a:gd name="connsiteX2" fmla="*/ 37520 w 69664"/>
                    <a:gd name="connsiteY2" fmla="*/ 128397 h 128439"/>
                    <a:gd name="connsiteX3" fmla="*/ 69608 w 69664"/>
                    <a:gd name="connsiteY3" fmla="*/ 62885 h 128439"/>
                    <a:gd name="connsiteX4" fmla="*/ 32172 w 69664"/>
                    <a:gd name="connsiteY4" fmla="*/ 46 h 128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664" h="128439">
                      <a:moveTo>
                        <a:pt x="32172" y="46"/>
                      </a:moveTo>
                      <a:cubicBezTo>
                        <a:pt x="13454" y="1383"/>
                        <a:pt x="-1253" y="29460"/>
                        <a:pt x="84" y="65559"/>
                      </a:cubicBezTo>
                      <a:cubicBezTo>
                        <a:pt x="1422" y="100321"/>
                        <a:pt x="26824" y="127060"/>
                        <a:pt x="37520" y="128397"/>
                      </a:cubicBezTo>
                      <a:cubicBezTo>
                        <a:pt x="48216" y="129734"/>
                        <a:pt x="70945" y="98983"/>
                        <a:pt x="69608" y="62885"/>
                      </a:cubicBezTo>
                      <a:cubicBezTo>
                        <a:pt x="68271" y="26786"/>
                        <a:pt x="50890" y="-1291"/>
                        <a:pt x="32172" y="4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8C96583C-9EB2-6DE5-FAFA-7DBE505F05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22176" y="1771837"/>
                  <a:ext cx="87898" cy="74565"/>
                </a:xfrm>
                <a:custGeom>
                  <a:avLst/>
                  <a:gdLst>
                    <a:gd name="connsiteX0" fmla="*/ 84513 w 87898"/>
                    <a:gd name="connsiteY0" fmla="*/ 6917 h 74565"/>
                    <a:gd name="connsiteX1" fmla="*/ 24349 w 87898"/>
                    <a:gd name="connsiteY1" fmla="*/ 16276 h 74565"/>
                    <a:gd name="connsiteX2" fmla="*/ 283 w 87898"/>
                    <a:gd name="connsiteY2" fmla="*/ 71092 h 74565"/>
                    <a:gd name="connsiteX3" fmla="*/ 60448 w 87898"/>
                    <a:gd name="connsiteY3" fmla="*/ 61733 h 74565"/>
                    <a:gd name="connsiteX4" fmla="*/ 84513 w 87898"/>
                    <a:gd name="connsiteY4" fmla="*/ 6917 h 74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898" h="74565">
                      <a:moveTo>
                        <a:pt x="84513" y="6917"/>
                      </a:moveTo>
                      <a:cubicBezTo>
                        <a:pt x="75155" y="-5116"/>
                        <a:pt x="48415" y="-1105"/>
                        <a:pt x="24349" y="16276"/>
                      </a:cubicBezTo>
                      <a:cubicBezTo>
                        <a:pt x="1620" y="34993"/>
                        <a:pt x="-1054" y="67081"/>
                        <a:pt x="283" y="71092"/>
                      </a:cubicBezTo>
                      <a:cubicBezTo>
                        <a:pt x="2957" y="75103"/>
                        <a:pt x="36382" y="79114"/>
                        <a:pt x="60448" y="61733"/>
                      </a:cubicBezTo>
                      <a:cubicBezTo>
                        <a:pt x="83176" y="44352"/>
                        <a:pt x="93873" y="18950"/>
                        <a:pt x="84513" y="691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0" name="Graphic 2">
                  <a:extLst>
                    <a:ext uri="{FF2B5EF4-FFF2-40B4-BE49-F238E27FC236}">
                      <a16:creationId xmlns:a16="http://schemas.microsoft.com/office/drawing/2014/main" id="{7F74F689-E911-3AC8-7C82-B7AA2AAB97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464181" y="1782765"/>
                  <a:ext cx="45457" cy="50805"/>
                  <a:chOff x="3464181" y="1782765"/>
                  <a:chExt cx="45457" cy="50805"/>
                </a:xfrm>
                <a:solidFill>
                  <a:srgbClr val="3F1F1F"/>
                </a:solidFill>
              </p:grpSpPr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CE6D2774-651A-6C5C-14DA-D9193C14E9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9529" y="1782765"/>
                    <a:ext cx="40109" cy="6684"/>
                  </a:xfrm>
                  <a:custGeom>
                    <a:avLst/>
                    <a:gdLst>
                      <a:gd name="connsiteX0" fmla="*/ 1337 w 40109"/>
                      <a:gd name="connsiteY0" fmla="*/ 6685 h 6684"/>
                      <a:gd name="connsiteX1" fmla="*/ 0 w 40109"/>
                      <a:gd name="connsiteY1" fmla="*/ 5348 h 6684"/>
                      <a:gd name="connsiteX2" fmla="*/ 1337 w 40109"/>
                      <a:gd name="connsiteY2" fmla="*/ 4011 h 6684"/>
                      <a:gd name="connsiteX3" fmla="*/ 38773 w 40109"/>
                      <a:gd name="connsiteY3" fmla="*/ 0 h 6684"/>
                      <a:gd name="connsiteX4" fmla="*/ 38773 w 40109"/>
                      <a:gd name="connsiteY4" fmla="*/ 0 h 6684"/>
                      <a:gd name="connsiteX5" fmla="*/ 40110 w 40109"/>
                      <a:gd name="connsiteY5" fmla="*/ 1337 h 6684"/>
                      <a:gd name="connsiteX6" fmla="*/ 38773 w 40109"/>
                      <a:gd name="connsiteY6" fmla="*/ 2674 h 6684"/>
                      <a:gd name="connsiteX7" fmla="*/ 1337 w 40109"/>
                      <a:gd name="connsiteY7" fmla="*/ 6685 h 6684"/>
                      <a:gd name="connsiteX8" fmla="*/ 1337 w 40109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109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38773" y="0"/>
                        </a:lnTo>
                        <a:cubicBezTo>
                          <a:pt x="38773" y="0"/>
                          <a:pt x="38773" y="0"/>
                          <a:pt x="38773" y="0"/>
                        </a:cubicBezTo>
                        <a:cubicBezTo>
                          <a:pt x="40110" y="0"/>
                          <a:pt x="40110" y="0"/>
                          <a:pt x="40110" y="1337"/>
                        </a:cubicBezTo>
                        <a:cubicBezTo>
                          <a:pt x="40110" y="2674"/>
                          <a:pt x="40110" y="2674"/>
                          <a:pt x="38773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id="{2895C422-DA55-D576-7751-C5A5AA804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4181" y="1798809"/>
                    <a:ext cx="24065" cy="34761"/>
                  </a:xfrm>
                  <a:custGeom>
                    <a:avLst/>
                    <a:gdLst>
                      <a:gd name="connsiteX0" fmla="*/ 22729 w 24065"/>
                      <a:gd name="connsiteY0" fmla="*/ 34762 h 34761"/>
                      <a:gd name="connsiteX1" fmla="*/ 22729 w 24065"/>
                      <a:gd name="connsiteY1" fmla="*/ 34762 h 34761"/>
                      <a:gd name="connsiteX2" fmla="*/ 0 w 24065"/>
                      <a:gd name="connsiteY2" fmla="*/ 2674 h 34761"/>
                      <a:gd name="connsiteX3" fmla="*/ 0 w 24065"/>
                      <a:gd name="connsiteY3" fmla="*/ 0 h 34761"/>
                      <a:gd name="connsiteX4" fmla="*/ 2674 w 24065"/>
                      <a:gd name="connsiteY4" fmla="*/ 0 h 34761"/>
                      <a:gd name="connsiteX5" fmla="*/ 24066 w 24065"/>
                      <a:gd name="connsiteY5" fmla="*/ 30751 h 34761"/>
                      <a:gd name="connsiteX6" fmla="*/ 22729 w 24065"/>
                      <a:gd name="connsiteY6" fmla="*/ 34762 h 34761"/>
                      <a:gd name="connsiteX7" fmla="*/ 22729 w 24065"/>
                      <a:gd name="connsiteY7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34761">
                        <a:moveTo>
                          <a:pt x="22729" y="34762"/>
                        </a:moveTo>
                        <a:cubicBezTo>
                          <a:pt x="21392" y="34762"/>
                          <a:pt x="21392" y="33425"/>
                          <a:pt x="22729" y="34762"/>
                        </a:cubicBezTo>
                        <a:lnTo>
                          <a:pt x="0" y="2674"/>
                        </a:lnTo>
                        <a:cubicBezTo>
                          <a:pt x="0" y="1337"/>
                          <a:pt x="0" y="1337"/>
                          <a:pt x="0" y="0"/>
                        </a:cubicBezTo>
                        <a:cubicBezTo>
                          <a:pt x="1337" y="0"/>
                          <a:pt x="1337" y="0"/>
                          <a:pt x="2674" y="0"/>
                        </a:cubicBezTo>
                        <a:lnTo>
                          <a:pt x="24066" y="30751"/>
                        </a:lnTo>
                        <a:cubicBezTo>
                          <a:pt x="24066" y="32088"/>
                          <a:pt x="24066" y="33425"/>
                          <a:pt x="22729" y="34762"/>
                        </a:cubicBezTo>
                        <a:cubicBezTo>
                          <a:pt x="22729" y="34762"/>
                          <a:pt x="22729" y="34762"/>
                          <a:pt x="22729" y="3476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3" name="Graphic 2">
                <a:extLst>
                  <a:ext uri="{FF2B5EF4-FFF2-40B4-BE49-F238E27FC236}">
                    <a16:creationId xmlns:a16="http://schemas.microsoft.com/office/drawing/2014/main" id="{5987CFE8-51DD-8D8F-ED63-CB7598F150A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762477" y="2461958"/>
                <a:ext cx="248815" cy="186134"/>
                <a:chOff x="6762477" y="2461958"/>
                <a:chExt cx="248815" cy="186134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CA71D899-24C8-5608-6897-50E1B5B208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32083" y="2531400"/>
                  <a:ext cx="74872" cy="109634"/>
                </a:xfrm>
                <a:custGeom>
                  <a:avLst/>
                  <a:gdLst>
                    <a:gd name="connsiteX0" fmla="*/ 74873 w 74872"/>
                    <a:gd name="connsiteY0" fmla="*/ 54817 h 109634"/>
                    <a:gd name="connsiteX1" fmla="*/ 37437 w 74872"/>
                    <a:gd name="connsiteY1" fmla="*/ 109635 h 109634"/>
                    <a:gd name="connsiteX2" fmla="*/ 0 w 74872"/>
                    <a:gd name="connsiteY2" fmla="*/ 54817 h 109634"/>
                    <a:gd name="connsiteX3" fmla="*/ 37437 w 74872"/>
                    <a:gd name="connsiteY3" fmla="*/ 0 h 109634"/>
                    <a:gd name="connsiteX4" fmla="*/ 74873 w 74872"/>
                    <a:gd name="connsiteY4" fmla="*/ 54817 h 10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2" h="109634">
                      <a:moveTo>
                        <a:pt x="74873" y="54817"/>
                      </a:moveTo>
                      <a:cubicBezTo>
                        <a:pt x="74873" y="85092"/>
                        <a:pt x="58112" y="109635"/>
                        <a:pt x="37437" y="109635"/>
                      </a:cubicBezTo>
                      <a:cubicBezTo>
                        <a:pt x="16761" y="109635"/>
                        <a:pt x="0" y="85092"/>
                        <a:pt x="0" y="54817"/>
                      </a:cubicBezTo>
                      <a:cubicBezTo>
                        <a:pt x="0" y="24543"/>
                        <a:pt x="16761" y="0"/>
                        <a:pt x="37437" y="0"/>
                      </a:cubicBezTo>
                      <a:cubicBezTo>
                        <a:pt x="58112" y="0"/>
                        <a:pt x="74873" y="24543"/>
                        <a:pt x="74873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5" name="Graphic 2">
                  <a:extLst>
                    <a:ext uri="{FF2B5EF4-FFF2-40B4-BE49-F238E27FC236}">
                      <a16:creationId xmlns:a16="http://schemas.microsoft.com/office/drawing/2014/main" id="{26911A3E-A28D-3A56-C9CA-1F913F83146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31548" y="2546189"/>
                  <a:ext cx="77257" cy="81556"/>
                  <a:chOff x="6831548" y="2546189"/>
                  <a:chExt cx="77257" cy="81556"/>
                </a:xfrm>
                <a:solidFill>
                  <a:srgbClr val="F7AB26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5045D231-DC15-7C36-A744-1E7D0E393F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6084" y="2546189"/>
                    <a:ext cx="72721" cy="41446"/>
                  </a:xfrm>
                  <a:custGeom>
                    <a:avLst/>
                    <a:gdLst>
                      <a:gd name="connsiteX0" fmla="*/ 69523 w 72721"/>
                      <a:gd name="connsiteY0" fmla="*/ 13370 h 41446"/>
                      <a:gd name="connsiteX1" fmla="*/ 13370 w 72721"/>
                      <a:gd name="connsiteY1" fmla="*/ 0 h 41446"/>
                      <a:gd name="connsiteX2" fmla="*/ 0 w 72721"/>
                      <a:gd name="connsiteY2" fmla="*/ 24066 h 41446"/>
                      <a:gd name="connsiteX3" fmla="*/ 72197 w 72721"/>
                      <a:gd name="connsiteY3" fmla="*/ 41447 h 41446"/>
                      <a:gd name="connsiteX4" fmla="*/ 69523 w 72721"/>
                      <a:gd name="connsiteY4" fmla="*/ 13370 h 4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1" h="41446">
                        <a:moveTo>
                          <a:pt x="69523" y="13370"/>
                        </a:moveTo>
                        <a:lnTo>
                          <a:pt x="13370" y="0"/>
                        </a:lnTo>
                        <a:cubicBezTo>
                          <a:pt x="8022" y="6685"/>
                          <a:pt x="2673" y="14707"/>
                          <a:pt x="0" y="24066"/>
                        </a:cubicBezTo>
                        <a:lnTo>
                          <a:pt x="72197" y="41447"/>
                        </a:lnTo>
                        <a:cubicBezTo>
                          <a:pt x="73535" y="30751"/>
                          <a:pt x="72197" y="21392"/>
                          <a:pt x="69523" y="1337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7AEA7703-256C-07C0-C686-46B79AD456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1548" y="2587636"/>
                    <a:ext cx="72722" cy="40109"/>
                  </a:xfrm>
                  <a:custGeom>
                    <a:avLst/>
                    <a:gdLst>
                      <a:gd name="connsiteX0" fmla="*/ 72722 w 72722"/>
                      <a:gd name="connsiteY0" fmla="*/ 16044 h 40109"/>
                      <a:gd name="connsiteX1" fmla="*/ 524 w 72722"/>
                      <a:gd name="connsiteY1" fmla="*/ 0 h 40109"/>
                      <a:gd name="connsiteX2" fmla="*/ 3199 w 72722"/>
                      <a:gd name="connsiteY2" fmla="*/ 28077 h 40109"/>
                      <a:gd name="connsiteX3" fmla="*/ 56678 w 72722"/>
                      <a:gd name="connsiteY3" fmla="*/ 40110 h 40109"/>
                      <a:gd name="connsiteX4" fmla="*/ 72722 w 72722"/>
                      <a:gd name="connsiteY4" fmla="*/ 16044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2" h="40109">
                        <a:moveTo>
                          <a:pt x="72722" y="16044"/>
                        </a:moveTo>
                        <a:lnTo>
                          <a:pt x="524" y="0"/>
                        </a:lnTo>
                        <a:cubicBezTo>
                          <a:pt x="-812" y="10696"/>
                          <a:pt x="524" y="20055"/>
                          <a:pt x="3199" y="28077"/>
                        </a:cubicBezTo>
                        <a:lnTo>
                          <a:pt x="56678" y="40110"/>
                        </a:lnTo>
                        <a:cubicBezTo>
                          <a:pt x="63363" y="33425"/>
                          <a:pt x="68712" y="25403"/>
                          <a:pt x="72722" y="16044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83D0F7C2-D43C-0502-9C1E-AA548A3231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56233" y="2495214"/>
                  <a:ext cx="56154" cy="56154"/>
                </a:xfrm>
                <a:custGeom>
                  <a:avLst/>
                  <a:gdLst>
                    <a:gd name="connsiteX0" fmla="*/ 56154 w 56154"/>
                    <a:gd name="connsiteY0" fmla="*/ 28077 h 56154"/>
                    <a:gd name="connsiteX1" fmla="*/ 28077 w 56154"/>
                    <a:gd name="connsiteY1" fmla="*/ 56155 h 56154"/>
                    <a:gd name="connsiteX2" fmla="*/ 0 w 56154"/>
                    <a:gd name="connsiteY2" fmla="*/ 28077 h 56154"/>
                    <a:gd name="connsiteX3" fmla="*/ 28077 w 56154"/>
                    <a:gd name="connsiteY3" fmla="*/ 0 h 56154"/>
                    <a:gd name="connsiteX4" fmla="*/ 56154 w 56154"/>
                    <a:gd name="connsiteY4" fmla="*/ 28077 h 56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4" h="56154">
                      <a:moveTo>
                        <a:pt x="56154" y="28077"/>
                      </a:moveTo>
                      <a:cubicBezTo>
                        <a:pt x="56154" y="43584"/>
                        <a:pt x="43584" y="56155"/>
                        <a:pt x="28077" y="56155"/>
                      </a:cubicBezTo>
                      <a:cubicBezTo>
                        <a:pt x="12571" y="56155"/>
                        <a:pt x="0" y="43584"/>
                        <a:pt x="0" y="28077"/>
                      </a:cubicBezTo>
                      <a:cubicBezTo>
                        <a:pt x="0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A4735635-FBD0-52C5-AD5D-269A64386B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6033" y="2469874"/>
                  <a:ext cx="104925" cy="96163"/>
                </a:xfrm>
                <a:custGeom>
                  <a:avLst/>
                  <a:gdLst>
                    <a:gd name="connsiteX0" fmla="*/ 99464 w 104925"/>
                    <a:gd name="connsiteY0" fmla="*/ 88347 h 96163"/>
                    <a:gd name="connsiteX1" fmla="*/ 28603 w 104925"/>
                    <a:gd name="connsiteY1" fmla="*/ 73641 h 96163"/>
                    <a:gd name="connsiteX2" fmla="*/ 1863 w 104925"/>
                    <a:gd name="connsiteY2" fmla="*/ 5454 h 96163"/>
                    <a:gd name="connsiteX3" fmla="*/ 72724 w 104925"/>
                    <a:gd name="connsiteY3" fmla="*/ 20161 h 96163"/>
                    <a:gd name="connsiteX4" fmla="*/ 99464 w 104925"/>
                    <a:gd name="connsiteY4" fmla="*/ 88347 h 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925" h="96163">
                      <a:moveTo>
                        <a:pt x="99464" y="88347"/>
                      </a:moveTo>
                      <a:cubicBezTo>
                        <a:pt x="87431" y="103055"/>
                        <a:pt x="55343" y="96370"/>
                        <a:pt x="28603" y="73641"/>
                      </a:cubicBezTo>
                      <a:cubicBezTo>
                        <a:pt x="1863" y="50912"/>
                        <a:pt x="-3484" y="14813"/>
                        <a:pt x="1863" y="5454"/>
                      </a:cubicBezTo>
                      <a:cubicBezTo>
                        <a:pt x="7212" y="-3905"/>
                        <a:pt x="45984" y="-2568"/>
                        <a:pt x="72724" y="20161"/>
                      </a:cubicBezTo>
                      <a:cubicBezTo>
                        <a:pt x="100801" y="44227"/>
                        <a:pt x="112834" y="73641"/>
                        <a:pt x="99464" y="8834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2125C1B3-9B83-8A84-2F7C-22BC30859F5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2477" y="2540918"/>
                  <a:ext cx="103531" cy="60265"/>
                </a:xfrm>
                <a:custGeom>
                  <a:avLst/>
                  <a:gdLst>
                    <a:gd name="connsiteX0" fmla="*/ 103020 w 103531"/>
                    <a:gd name="connsiteY0" fmla="*/ 17304 h 60265"/>
                    <a:gd name="connsiteX1" fmla="*/ 58899 w 103531"/>
                    <a:gd name="connsiteY1" fmla="*/ 58751 h 60265"/>
                    <a:gd name="connsiteX2" fmla="*/ 72 w 103531"/>
                    <a:gd name="connsiteY2" fmla="*/ 44044 h 60265"/>
                    <a:gd name="connsiteX3" fmla="*/ 44193 w 103531"/>
                    <a:gd name="connsiteY3" fmla="*/ 2597 h 60265"/>
                    <a:gd name="connsiteX4" fmla="*/ 103020 w 103531"/>
                    <a:gd name="connsiteY4" fmla="*/ 17304 h 60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531" h="60265">
                      <a:moveTo>
                        <a:pt x="103020" y="17304"/>
                      </a:moveTo>
                      <a:cubicBezTo>
                        <a:pt x="107032" y="33348"/>
                        <a:pt x="86977" y="50729"/>
                        <a:pt x="58899" y="58751"/>
                      </a:cubicBezTo>
                      <a:cubicBezTo>
                        <a:pt x="30823" y="65436"/>
                        <a:pt x="2745" y="48055"/>
                        <a:pt x="72" y="44044"/>
                      </a:cubicBezTo>
                      <a:cubicBezTo>
                        <a:pt x="-1265" y="40033"/>
                        <a:pt x="16115" y="10619"/>
                        <a:pt x="44193" y="2597"/>
                      </a:cubicBezTo>
                      <a:cubicBezTo>
                        <a:pt x="73607" y="-4088"/>
                        <a:pt x="99009" y="2597"/>
                        <a:pt x="103020" y="1730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0F81C732-9A51-3264-4A58-C45F5B417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6145" y="2511933"/>
                  <a:ext cx="125147" cy="73452"/>
                </a:xfrm>
                <a:custGeom>
                  <a:avLst/>
                  <a:gdLst>
                    <a:gd name="connsiteX0" fmla="*/ 744 w 125147"/>
                    <a:gd name="connsiteY0" fmla="*/ 51637 h 73452"/>
                    <a:gd name="connsiteX1" fmla="*/ 71605 w 125147"/>
                    <a:gd name="connsiteY1" fmla="*/ 70355 h 73452"/>
                    <a:gd name="connsiteX2" fmla="*/ 125084 w 125147"/>
                    <a:gd name="connsiteY2" fmla="*/ 20886 h 73452"/>
                    <a:gd name="connsiteX3" fmla="*/ 54224 w 125147"/>
                    <a:gd name="connsiteY3" fmla="*/ 2168 h 73452"/>
                    <a:gd name="connsiteX4" fmla="*/ 744 w 125147"/>
                    <a:gd name="connsiteY4" fmla="*/ 51637 h 73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47" h="73452">
                      <a:moveTo>
                        <a:pt x="744" y="51637"/>
                      </a:moveTo>
                      <a:cubicBezTo>
                        <a:pt x="4755" y="70355"/>
                        <a:pt x="36843" y="78377"/>
                        <a:pt x="71605" y="70355"/>
                      </a:cubicBezTo>
                      <a:cubicBezTo>
                        <a:pt x="106366" y="62333"/>
                        <a:pt x="126421" y="31582"/>
                        <a:pt x="125084" y="20886"/>
                      </a:cubicBezTo>
                      <a:cubicBezTo>
                        <a:pt x="123748" y="10190"/>
                        <a:pt x="88985" y="-5854"/>
                        <a:pt x="54224" y="2168"/>
                      </a:cubicBezTo>
                      <a:cubicBezTo>
                        <a:pt x="19462" y="10190"/>
                        <a:pt x="-4604" y="32919"/>
                        <a:pt x="744" y="516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909DC53F-BE8F-5669-7F83-49D979AE93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2693" y="2557145"/>
                  <a:ext cx="85798" cy="76923"/>
                </a:xfrm>
                <a:custGeom>
                  <a:avLst/>
                  <a:gdLst>
                    <a:gd name="connsiteX0" fmla="*/ 4196 w 85798"/>
                    <a:gd name="connsiteY0" fmla="*/ 6425 h 76923"/>
                    <a:gd name="connsiteX1" fmla="*/ 25588 w 85798"/>
                    <a:gd name="connsiteY1" fmla="*/ 62579 h 76923"/>
                    <a:gd name="connsiteX2" fmla="*/ 84416 w 85798"/>
                    <a:gd name="connsiteY2" fmla="*/ 74612 h 76923"/>
                    <a:gd name="connsiteX3" fmla="*/ 63023 w 85798"/>
                    <a:gd name="connsiteY3" fmla="*/ 18458 h 76923"/>
                    <a:gd name="connsiteX4" fmla="*/ 4196 w 85798"/>
                    <a:gd name="connsiteY4" fmla="*/ 6425 h 76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98" h="76923">
                      <a:moveTo>
                        <a:pt x="4196" y="6425"/>
                      </a:moveTo>
                      <a:cubicBezTo>
                        <a:pt x="-6500" y="18458"/>
                        <a:pt x="4196" y="43861"/>
                        <a:pt x="25588" y="62579"/>
                      </a:cubicBezTo>
                      <a:cubicBezTo>
                        <a:pt x="48317" y="81297"/>
                        <a:pt x="81742" y="77286"/>
                        <a:pt x="84416" y="74612"/>
                      </a:cubicBezTo>
                      <a:cubicBezTo>
                        <a:pt x="88427" y="71938"/>
                        <a:pt x="84416" y="37176"/>
                        <a:pt x="63023" y="18458"/>
                      </a:cubicBezTo>
                      <a:cubicBezTo>
                        <a:pt x="41632" y="-260"/>
                        <a:pt x="14892" y="-5608"/>
                        <a:pt x="4196" y="642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3" name="Graphic 2">
                  <a:extLst>
                    <a:ext uri="{FF2B5EF4-FFF2-40B4-BE49-F238E27FC236}">
                      <a16:creationId xmlns:a16="http://schemas.microsoft.com/office/drawing/2014/main" id="{84DF5E44-6A0B-75B8-18A9-AC92C4ACD83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70845" y="2461958"/>
                  <a:ext cx="52143" cy="41446"/>
                  <a:chOff x="6870845" y="2461958"/>
                  <a:chExt cx="52143" cy="41446"/>
                </a:xfrm>
                <a:solidFill>
                  <a:srgbClr val="3F1F1F"/>
                </a:solidFill>
              </p:grpSpPr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id="{BD398D63-B0AF-7672-F98E-A29E704AC1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70845" y="2461958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7436"/>
                          <a:pt x="12033" y="38773"/>
                        </a:cubicBezTo>
                        <a:cubicBezTo>
                          <a:pt x="13370" y="38773"/>
                          <a:pt x="13370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A62024D7-3683-8D35-9FEF-D6E5C53049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94911" y="2472654"/>
                    <a:ext cx="28077" cy="30750"/>
                  </a:xfrm>
                  <a:custGeom>
                    <a:avLst/>
                    <a:gdLst>
                      <a:gd name="connsiteX0" fmla="*/ 1337 w 28077"/>
                      <a:gd name="connsiteY0" fmla="*/ 30751 h 30750"/>
                      <a:gd name="connsiteX1" fmla="*/ 1337 w 28077"/>
                      <a:gd name="connsiteY1" fmla="*/ 30751 h 30750"/>
                      <a:gd name="connsiteX2" fmla="*/ 0 w 28077"/>
                      <a:gd name="connsiteY2" fmla="*/ 28077 h 30750"/>
                      <a:gd name="connsiteX3" fmla="*/ 25403 w 28077"/>
                      <a:gd name="connsiteY3" fmla="*/ 0 h 30750"/>
                      <a:gd name="connsiteX4" fmla="*/ 28077 w 28077"/>
                      <a:gd name="connsiteY4" fmla="*/ 0 h 30750"/>
                      <a:gd name="connsiteX5" fmla="*/ 28077 w 28077"/>
                      <a:gd name="connsiteY5" fmla="*/ 2674 h 30750"/>
                      <a:gd name="connsiteX6" fmla="*/ 1337 w 28077"/>
                      <a:gd name="connsiteY6" fmla="*/ 30751 h 30750"/>
                      <a:gd name="connsiteX7" fmla="*/ 1337 w 28077"/>
                      <a:gd name="connsiteY7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7" h="30750">
                        <a:moveTo>
                          <a:pt x="1337" y="30751"/>
                        </a:moveTo>
                        <a:cubicBezTo>
                          <a:pt x="1337" y="30751"/>
                          <a:pt x="1337" y="30751"/>
                          <a:pt x="1337" y="30751"/>
                        </a:cubicBezTo>
                        <a:cubicBezTo>
                          <a:pt x="0" y="29414"/>
                          <a:pt x="0" y="29414"/>
                          <a:pt x="0" y="28077"/>
                        </a:cubicBezTo>
                        <a:lnTo>
                          <a:pt x="25403" y="0"/>
                        </a:lnTo>
                        <a:cubicBezTo>
                          <a:pt x="25403" y="0"/>
                          <a:pt x="26740" y="0"/>
                          <a:pt x="28077" y="0"/>
                        </a:cubicBezTo>
                        <a:cubicBezTo>
                          <a:pt x="28077" y="0"/>
                          <a:pt x="28077" y="1337"/>
                          <a:pt x="28077" y="2674"/>
                        </a:cubicBezTo>
                        <a:lnTo>
                          <a:pt x="1337" y="30751"/>
                        </a:lnTo>
                        <a:cubicBezTo>
                          <a:pt x="2674" y="30751"/>
                          <a:pt x="1337" y="30751"/>
                          <a:pt x="1337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6" name="Graphic 2">
                <a:extLst>
                  <a:ext uri="{FF2B5EF4-FFF2-40B4-BE49-F238E27FC236}">
                    <a16:creationId xmlns:a16="http://schemas.microsoft.com/office/drawing/2014/main" id="{6F2FF60A-8986-A85C-8875-945DED34924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435575" y="1403913"/>
                <a:ext cx="236221" cy="238466"/>
                <a:chOff x="7435575" y="1403913"/>
                <a:chExt cx="236221" cy="238466"/>
              </a:xfrm>
            </p:grpSpPr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D12373F7-BD38-D688-2BD3-EA0BCBA78F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45125" y="1497150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8" name="Graphic 2">
                  <a:extLst>
                    <a:ext uri="{FF2B5EF4-FFF2-40B4-BE49-F238E27FC236}">
                      <a16:creationId xmlns:a16="http://schemas.microsoft.com/office/drawing/2014/main" id="{E9C409C6-1202-FF87-976B-88C6DA31395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538006" y="1506007"/>
                  <a:ext cx="88241" cy="90915"/>
                  <a:chOff x="7538006" y="1506007"/>
                  <a:chExt cx="88241" cy="90915"/>
                </a:xfrm>
                <a:solidFill>
                  <a:srgbClr val="F7AB26"/>
                </a:solidFill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C749148D-9ECE-A0CA-1402-560499F98F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38006" y="1506007"/>
                    <a:ext cx="64175" cy="65512"/>
                  </a:xfrm>
                  <a:custGeom>
                    <a:avLst/>
                    <a:gdLst>
                      <a:gd name="connsiteX0" fmla="*/ 40110 w 64175"/>
                      <a:gd name="connsiteY0" fmla="*/ 0 h 65512"/>
                      <a:gd name="connsiteX1" fmla="*/ 0 w 64175"/>
                      <a:gd name="connsiteY1" fmla="*/ 41447 h 65512"/>
                      <a:gd name="connsiteX2" fmla="*/ 13370 w 64175"/>
                      <a:gd name="connsiteY2" fmla="*/ 65513 h 65512"/>
                      <a:gd name="connsiteX3" fmla="*/ 64176 w 64175"/>
                      <a:gd name="connsiteY3" fmla="*/ 12033 h 65512"/>
                      <a:gd name="connsiteX4" fmla="*/ 40110 w 64175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2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3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6153" y="6685"/>
                          <a:pt x="48132" y="2674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0D99AFE6-40CA-0DBF-118A-2CA2458E8C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63409" y="1531410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7491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12DEFC41-4D5B-BBBC-EBA3-E666BC9034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07939" y="1479711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1" y="43584"/>
                        <a:pt x="1" y="28077"/>
                      </a:cubicBezTo>
                      <a:cubicBezTo>
                        <a:pt x="1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15119709-4212-6B4D-12D7-AD2CFC6BB2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5575" y="1522901"/>
                  <a:ext cx="122319" cy="75877"/>
                </a:xfrm>
                <a:custGeom>
                  <a:avLst/>
                  <a:gdLst>
                    <a:gd name="connsiteX0" fmla="*/ 121148 w 122319"/>
                    <a:gd name="connsiteY0" fmla="*/ 17867 h 75877"/>
                    <a:gd name="connsiteX1" fmla="*/ 73017 w 122319"/>
                    <a:gd name="connsiteY1" fmla="*/ 71347 h 75877"/>
                    <a:gd name="connsiteX2" fmla="*/ 819 w 122319"/>
                    <a:gd name="connsiteY2" fmla="*/ 59314 h 75877"/>
                    <a:gd name="connsiteX3" fmla="*/ 48951 w 122319"/>
                    <a:gd name="connsiteY3" fmla="*/ 5834 h 75877"/>
                    <a:gd name="connsiteX4" fmla="*/ 121148 w 122319"/>
                    <a:gd name="connsiteY4" fmla="*/ 17867 h 75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877">
                      <a:moveTo>
                        <a:pt x="121148" y="17867"/>
                      </a:moveTo>
                      <a:cubicBezTo>
                        <a:pt x="127833" y="36585"/>
                        <a:pt x="105104" y="60651"/>
                        <a:pt x="73017" y="71347"/>
                      </a:cubicBezTo>
                      <a:cubicBezTo>
                        <a:pt x="39592" y="83380"/>
                        <a:pt x="6167" y="68673"/>
                        <a:pt x="819" y="59314"/>
                      </a:cubicBezTo>
                      <a:cubicBezTo>
                        <a:pt x="-4529" y="49955"/>
                        <a:pt x="16863" y="16530"/>
                        <a:pt x="48951" y="5834"/>
                      </a:cubicBezTo>
                      <a:cubicBezTo>
                        <a:pt x="82376" y="-4862"/>
                        <a:pt x="114463" y="-851"/>
                        <a:pt x="121148" y="1786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E6C73DD5-2F24-58ED-766B-852FD27465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11850" y="1540228"/>
                  <a:ext cx="61675" cy="102151"/>
                </a:xfrm>
                <a:custGeom>
                  <a:avLst/>
                  <a:gdLst>
                    <a:gd name="connsiteX0" fmla="*/ 44873 w 61675"/>
                    <a:gd name="connsiteY0" fmla="*/ 540 h 102151"/>
                    <a:gd name="connsiteX1" fmla="*/ 58243 w 61675"/>
                    <a:gd name="connsiteY1" fmla="*/ 59368 h 102151"/>
                    <a:gd name="connsiteX2" fmla="*/ 15459 w 61675"/>
                    <a:gd name="connsiteY2" fmla="*/ 102152 h 102151"/>
                    <a:gd name="connsiteX3" fmla="*/ 2089 w 61675"/>
                    <a:gd name="connsiteY3" fmla="*/ 43324 h 102151"/>
                    <a:gd name="connsiteX4" fmla="*/ 44873 w 61675"/>
                    <a:gd name="connsiteY4" fmla="*/ 540 h 102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1">
                      <a:moveTo>
                        <a:pt x="44873" y="540"/>
                      </a:moveTo>
                      <a:cubicBezTo>
                        <a:pt x="59581" y="4551"/>
                        <a:pt x="66266" y="31291"/>
                        <a:pt x="58243" y="59368"/>
                      </a:cubicBezTo>
                      <a:cubicBezTo>
                        <a:pt x="50222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89" y="43324"/>
                      </a:cubicBezTo>
                      <a:cubicBezTo>
                        <a:pt x="10112" y="15247"/>
                        <a:pt x="30167" y="-3471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FDE6C491-D205-AA5F-DC2F-B5F255B671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51619" y="1403913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8 h 122928"/>
                    <a:gd name="connsiteX1" fmla="*/ 71954 w 75498"/>
                    <a:gd name="connsiteY1" fmla="*/ 71343 h 122928"/>
                    <a:gd name="connsiteX2" fmla="*/ 57248 w 75498"/>
                    <a:gd name="connsiteY2" fmla="*/ 482 h 122928"/>
                    <a:gd name="connsiteX3" fmla="*/ 5105 w 75498"/>
                    <a:gd name="connsiteY3" fmla="*/ 51288 h 122928"/>
                    <a:gd name="connsiteX4" fmla="*/ 19812 w 75498"/>
                    <a:gd name="connsiteY4" fmla="*/ 122148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8"/>
                      </a:moveTo>
                      <a:cubicBezTo>
                        <a:pt x="38529" y="127496"/>
                        <a:pt x="61258" y="104767"/>
                        <a:pt x="71954" y="71343"/>
                      </a:cubicBezTo>
                      <a:cubicBezTo>
                        <a:pt x="82650" y="37918"/>
                        <a:pt x="66607" y="4493"/>
                        <a:pt x="57248" y="482"/>
                      </a:cubicBezTo>
                      <a:cubicBezTo>
                        <a:pt x="47889" y="-3529"/>
                        <a:pt x="15800" y="17863"/>
                        <a:pt x="5105" y="51288"/>
                      </a:cubicBezTo>
                      <a:cubicBezTo>
                        <a:pt x="-5591" y="84712"/>
                        <a:pt x="1094" y="115463"/>
                        <a:pt x="19812" y="12214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B3E84CF2-1949-7C4A-A868-264CD39B4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70516" y="1476987"/>
                  <a:ext cx="101280" cy="62722"/>
                </a:xfrm>
                <a:custGeom>
                  <a:avLst/>
                  <a:gdLst>
                    <a:gd name="connsiteX0" fmla="*/ 915 w 101280"/>
                    <a:gd name="connsiteY0" fmla="*/ 47738 h 62722"/>
                    <a:gd name="connsiteX1" fmla="*/ 61080 w 101280"/>
                    <a:gd name="connsiteY1" fmla="*/ 57097 h 62722"/>
                    <a:gd name="connsiteX2" fmla="*/ 101189 w 101280"/>
                    <a:gd name="connsiteY2" fmla="*/ 12976 h 62722"/>
                    <a:gd name="connsiteX3" fmla="*/ 41025 w 101280"/>
                    <a:gd name="connsiteY3" fmla="*/ 3617 h 62722"/>
                    <a:gd name="connsiteX4" fmla="*/ 915 w 10128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280" h="62722">
                      <a:moveTo>
                        <a:pt x="915" y="47738"/>
                      </a:moveTo>
                      <a:cubicBezTo>
                        <a:pt x="6262" y="62445"/>
                        <a:pt x="33002" y="67793"/>
                        <a:pt x="61080" y="57097"/>
                      </a:cubicBezTo>
                      <a:cubicBezTo>
                        <a:pt x="89156" y="47738"/>
                        <a:pt x="102526" y="16987"/>
                        <a:pt x="101189" y="12976"/>
                      </a:cubicBezTo>
                      <a:cubicBezTo>
                        <a:pt x="101189" y="8965"/>
                        <a:pt x="69101" y="-7079"/>
                        <a:pt x="41025" y="3617"/>
                      </a:cubicBezTo>
                      <a:cubicBezTo>
                        <a:pt x="14285" y="12976"/>
                        <a:pt x="-4434" y="33031"/>
                        <a:pt x="915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6" name="Graphic 2">
                  <a:extLst>
                    <a:ext uri="{FF2B5EF4-FFF2-40B4-BE49-F238E27FC236}">
                      <a16:creationId xmlns:a16="http://schemas.microsoft.com/office/drawing/2014/main" id="{25A3C7E0-8D03-DAEA-5018-0DF5783000A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475167" y="1448516"/>
                  <a:ext cx="49468" cy="48131"/>
                  <a:chOff x="7475167" y="1448516"/>
                  <a:chExt cx="49468" cy="48131"/>
                </a:xfrm>
                <a:solidFill>
                  <a:srgbClr val="3F1F1F"/>
                </a:solidFill>
              </p:grpSpPr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2D4F2BEF-AA90-7943-A54A-24D3BCFB36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75167" y="1484615"/>
                    <a:ext cx="40109" cy="12032"/>
                  </a:xfrm>
                  <a:custGeom>
                    <a:avLst/>
                    <a:gdLst>
                      <a:gd name="connsiteX0" fmla="*/ 38772 w 40109"/>
                      <a:gd name="connsiteY0" fmla="*/ 12033 h 12032"/>
                      <a:gd name="connsiteX1" fmla="*/ 38772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2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2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2" y="12033"/>
                        </a:moveTo>
                        <a:cubicBezTo>
                          <a:pt x="38772" y="12033"/>
                          <a:pt x="38772" y="12033"/>
                          <a:pt x="38772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2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2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8764147A-4F8B-FA8D-E50E-27F8ECA7F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11266" y="1448516"/>
                    <a:ext cx="13369" cy="38772"/>
                  </a:xfrm>
                  <a:custGeom>
                    <a:avLst/>
                    <a:gdLst>
                      <a:gd name="connsiteX0" fmla="*/ 12032 w 13369"/>
                      <a:gd name="connsiteY0" fmla="*/ 38773 h 38772"/>
                      <a:gd name="connsiteX1" fmla="*/ 10696 w 13369"/>
                      <a:gd name="connsiteY1" fmla="*/ 37436 h 38772"/>
                      <a:gd name="connsiteX2" fmla="*/ 0 w 13369"/>
                      <a:gd name="connsiteY2" fmla="*/ 1337 h 38772"/>
                      <a:gd name="connsiteX3" fmla="*/ 1337 w 13369"/>
                      <a:gd name="connsiteY3" fmla="*/ 0 h 38772"/>
                      <a:gd name="connsiteX4" fmla="*/ 2673 w 13369"/>
                      <a:gd name="connsiteY4" fmla="*/ 1337 h 38772"/>
                      <a:gd name="connsiteX5" fmla="*/ 13370 w 13369"/>
                      <a:gd name="connsiteY5" fmla="*/ 37436 h 38772"/>
                      <a:gd name="connsiteX6" fmla="*/ 12032 w 13369"/>
                      <a:gd name="connsiteY6" fmla="*/ 38773 h 38772"/>
                      <a:gd name="connsiteX7" fmla="*/ 12032 w 13369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" h="38772">
                        <a:moveTo>
                          <a:pt x="12032" y="38773"/>
                        </a:moveTo>
                        <a:cubicBezTo>
                          <a:pt x="12032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3" y="0"/>
                          <a:pt x="2673" y="0"/>
                          <a:pt x="2673" y="1337"/>
                        </a:cubicBezTo>
                        <a:lnTo>
                          <a:pt x="13370" y="37436"/>
                        </a:lnTo>
                        <a:cubicBezTo>
                          <a:pt x="13370" y="37436"/>
                          <a:pt x="13370" y="38773"/>
                          <a:pt x="12032" y="38773"/>
                        </a:cubicBezTo>
                        <a:cubicBezTo>
                          <a:pt x="12032" y="38773"/>
                          <a:pt x="12032" y="38773"/>
                          <a:pt x="12032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9" name="Graphic 2">
                <a:extLst>
                  <a:ext uri="{FF2B5EF4-FFF2-40B4-BE49-F238E27FC236}">
                    <a16:creationId xmlns:a16="http://schemas.microsoft.com/office/drawing/2014/main" id="{56C22A06-BAC7-7665-277B-64CB868AB7E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97942" y="3262337"/>
                <a:ext cx="237558" cy="238466"/>
                <a:chOff x="997942" y="3262337"/>
                <a:chExt cx="237558" cy="238466"/>
              </a:xfrm>
            </p:grpSpPr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F56BF696-DA94-94A4-9D64-1B75D94EC02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108125" y="3354742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1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1"/>
                        <a:pt x="0" y="54817"/>
                      </a:cubicBezTo>
                      <a:cubicBezTo>
                        <a:pt x="0" y="24542"/>
                        <a:pt x="16760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1" name="Graphic 2">
                  <a:extLst>
                    <a:ext uri="{FF2B5EF4-FFF2-40B4-BE49-F238E27FC236}">
                      <a16:creationId xmlns:a16="http://schemas.microsoft.com/office/drawing/2014/main" id="{BE6B26D9-886D-CDDD-A314-0A08C519EEE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00373" y="3365767"/>
                  <a:ext cx="89578" cy="89578"/>
                  <a:chOff x="1100373" y="3365767"/>
                  <a:chExt cx="89578" cy="89578"/>
                </a:xfrm>
                <a:solidFill>
                  <a:srgbClr val="F7AB26"/>
                </a:solidFill>
              </p:grpSpPr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5F273D13-49F8-F389-CF08-B0386FDD29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00373" y="3365767"/>
                    <a:ext cx="64175" cy="65513"/>
                  </a:xfrm>
                  <a:custGeom>
                    <a:avLst/>
                    <a:gdLst>
                      <a:gd name="connsiteX0" fmla="*/ 40110 w 64175"/>
                      <a:gd name="connsiteY0" fmla="*/ 0 h 65513"/>
                      <a:gd name="connsiteX1" fmla="*/ 0 w 64175"/>
                      <a:gd name="connsiteY1" fmla="*/ 41447 h 65513"/>
                      <a:gd name="connsiteX2" fmla="*/ 13370 w 64175"/>
                      <a:gd name="connsiteY2" fmla="*/ 65513 h 65513"/>
                      <a:gd name="connsiteX3" fmla="*/ 64176 w 64175"/>
                      <a:gd name="connsiteY3" fmla="*/ 12033 h 65513"/>
                      <a:gd name="connsiteX4" fmla="*/ 40110 w 64175"/>
                      <a:gd name="connsiteY4" fmla="*/ 0 h 6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3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4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7491" y="5348"/>
                          <a:pt x="48132" y="1337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35D23442-3621-3872-6034-7B414CE490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27113" y="3389833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6154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CBE66E7B-3190-0D4D-4B64-696BEA08D9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070990" y="3337317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1" y="56154"/>
                        <a:pt x="0" y="43583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C23148A4-66DE-A2AB-87E9-8B9F8A8EDD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7942" y="3381653"/>
                  <a:ext cx="122319" cy="75549"/>
                </a:xfrm>
                <a:custGeom>
                  <a:avLst/>
                  <a:gdLst>
                    <a:gd name="connsiteX0" fmla="*/ 121149 w 122319"/>
                    <a:gd name="connsiteY0" fmla="*/ 17539 h 75549"/>
                    <a:gd name="connsiteX1" fmla="*/ 73017 w 122319"/>
                    <a:gd name="connsiteY1" fmla="*/ 71019 h 75549"/>
                    <a:gd name="connsiteX2" fmla="*/ 819 w 122319"/>
                    <a:gd name="connsiteY2" fmla="*/ 58986 h 75549"/>
                    <a:gd name="connsiteX3" fmla="*/ 48951 w 122319"/>
                    <a:gd name="connsiteY3" fmla="*/ 5507 h 75549"/>
                    <a:gd name="connsiteX4" fmla="*/ 121149 w 122319"/>
                    <a:gd name="connsiteY4" fmla="*/ 17539 h 75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549">
                      <a:moveTo>
                        <a:pt x="121149" y="17539"/>
                      </a:moveTo>
                      <a:cubicBezTo>
                        <a:pt x="127834" y="36258"/>
                        <a:pt x="105105" y="60323"/>
                        <a:pt x="73017" y="71019"/>
                      </a:cubicBezTo>
                      <a:cubicBezTo>
                        <a:pt x="39592" y="83053"/>
                        <a:pt x="6167" y="68346"/>
                        <a:pt x="819" y="58986"/>
                      </a:cubicBezTo>
                      <a:cubicBezTo>
                        <a:pt x="-4529" y="49628"/>
                        <a:pt x="16863" y="16203"/>
                        <a:pt x="48951" y="5507"/>
                      </a:cubicBezTo>
                      <a:cubicBezTo>
                        <a:pt x="83713" y="-5189"/>
                        <a:pt x="115801" y="159"/>
                        <a:pt x="121149" y="1753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A598F299-6040-1AB7-0E66-C538EE4B38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74217" y="3398652"/>
                  <a:ext cx="61675" cy="102152"/>
                </a:xfrm>
                <a:custGeom>
                  <a:avLst/>
                  <a:gdLst>
                    <a:gd name="connsiteX0" fmla="*/ 44873 w 61675"/>
                    <a:gd name="connsiteY0" fmla="*/ 540 h 102152"/>
                    <a:gd name="connsiteX1" fmla="*/ 58243 w 61675"/>
                    <a:gd name="connsiteY1" fmla="*/ 59369 h 102152"/>
                    <a:gd name="connsiteX2" fmla="*/ 15459 w 61675"/>
                    <a:gd name="connsiteY2" fmla="*/ 102152 h 102152"/>
                    <a:gd name="connsiteX3" fmla="*/ 2090 w 61675"/>
                    <a:gd name="connsiteY3" fmla="*/ 43324 h 102152"/>
                    <a:gd name="connsiteX4" fmla="*/ 44873 w 61675"/>
                    <a:gd name="connsiteY4" fmla="*/ 540 h 102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2">
                      <a:moveTo>
                        <a:pt x="44873" y="540"/>
                      </a:moveTo>
                      <a:cubicBezTo>
                        <a:pt x="59580" y="4552"/>
                        <a:pt x="66265" y="31292"/>
                        <a:pt x="58243" y="59369"/>
                      </a:cubicBezTo>
                      <a:cubicBezTo>
                        <a:pt x="50221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90" y="43324"/>
                      </a:cubicBezTo>
                      <a:cubicBezTo>
                        <a:pt x="11449" y="15247"/>
                        <a:pt x="30166" y="-3470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4FEC8C5F-CB19-D9D7-E566-062C294A0E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13986" y="3262337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9 h 122928"/>
                    <a:gd name="connsiteX1" fmla="*/ 71954 w 75498"/>
                    <a:gd name="connsiteY1" fmla="*/ 71342 h 122928"/>
                    <a:gd name="connsiteX2" fmla="*/ 57247 w 75498"/>
                    <a:gd name="connsiteY2" fmla="*/ 482 h 122928"/>
                    <a:gd name="connsiteX3" fmla="*/ 5105 w 75498"/>
                    <a:gd name="connsiteY3" fmla="*/ 51287 h 122928"/>
                    <a:gd name="connsiteX4" fmla="*/ 19812 w 75498"/>
                    <a:gd name="connsiteY4" fmla="*/ 122149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9"/>
                      </a:moveTo>
                      <a:cubicBezTo>
                        <a:pt x="38530" y="127496"/>
                        <a:pt x="61258" y="104767"/>
                        <a:pt x="71954" y="71342"/>
                      </a:cubicBezTo>
                      <a:cubicBezTo>
                        <a:pt x="82650" y="37918"/>
                        <a:pt x="66606" y="4493"/>
                        <a:pt x="57247" y="482"/>
                      </a:cubicBezTo>
                      <a:cubicBezTo>
                        <a:pt x="47888" y="-3529"/>
                        <a:pt x="15801" y="17863"/>
                        <a:pt x="5105" y="51287"/>
                      </a:cubicBezTo>
                      <a:cubicBezTo>
                        <a:pt x="-5591" y="84712"/>
                        <a:pt x="1094" y="116800"/>
                        <a:pt x="19812" y="12214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85AA0588-0242-FDEC-9033-AF5ABF985FA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34170" y="3336748"/>
                  <a:ext cx="101330" cy="62722"/>
                </a:xfrm>
                <a:custGeom>
                  <a:avLst/>
                  <a:gdLst>
                    <a:gd name="connsiteX0" fmla="*/ 964 w 101330"/>
                    <a:gd name="connsiteY0" fmla="*/ 47738 h 62722"/>
                    <a:gd name="connsiteX1" fmla="*/ 61129 w 101330"/>
                    <a:gd name="connsiteY1" fmla="*/ 57097 h 62722"/>
                    <a:gd name="connsiteX2" fmla="*/ 101239 w 101330"/>
                    <a:gd name="connsiteY2" fmla="*/ 12976 h 62722"/>
                    <a:gd name="connsiteX3" fmla="*/ 41074 w 101330"/>
                    <a:gd name="connsiteY3" fmla="*/ 3617 h 62722"/>
                    <a:gd name="connsiteX4" fmla="*/ 964 w 10133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30" h="62722">
                      <a:moveTo>
                        <a:pt x="964" y="47738"/>
                      </a:moveTo>
                      <a:cubicBezTo>
                        <a:pt x="6312" y="62444"/>
                        <a:pt x="33052" y="67793"/>
                        <a:pt x="61129" y="57097"/>
                      </a:cubicBezTo>
                      <a:cubicBezTo>
                        <a:pt x="89206" y="47738"/>
                        <a:pt x="102576" y="16987"/>
                        <a:pt x="101239" y="12976"/>
                      </a:cubicBezTo>
                      <a:cubicBezTo>
                        <a:pt x="101239" y="8965"/>
                        <a:pt x="69151" y="-7079"/>
                        <a:pt x="41074" y="3617"/>
                      </a:cubicBezTo>
                      <a:cubicBezTo>
                        <a:pt x="12997" y="11639"/>
                        <a:pt x="-4384" y="31694"/>
                        <a:pt x="964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9" name="Graphic 2">
                  <a:extLst>
                    <a:ext uri="{FF2B5EF4-FFF2-40B4-BE49-F238E27FC236}">
                      <a16:creationId xmlns:a16="http://schemas.microsoft.com/office/drawing/2014/main" id="{422D2F63-E488-1CA0-EBB6-6365F0E3D41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37534" y="3306939"/>
                  <a:ext cx="50022" cy="48131"/>
                  <a:chOff x="1037534" y="3306939"/>
                  <a:chExt cx="50022" cy="48131"/>
                </a:xfrm>
                <a:solidFill>
                  <a:srgbClr val="3F1F1F"/>
                </a:solidFill>
              </p:grpSpPr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21B735FE-C885-473F-1C3B-563BDA95F4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37534" y="3343038"/>
                    <a:ext cx="40109" cy="12032"/>
                  </a:xfrm>
                  <a:custGeom>
                    <a:avLst/>
                    <a:gdLst>
                      <a:gd name="connsiteX0" fmla="*/ 38773 w 40109"/>
                      <a:gd name="connsiteY0" fmla="*/ 12033 h 12032"/>
                      <a:gd name="connsiteX1" fmla="*/ 38773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3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3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3" y="12033"/>
                        </a:moveTo>
                        <a:cubicBezTo>
                          <a:pt x="38773" y="12033"/>
                          <a:pt x="38773" y="12033"/>
                          <a:pt x="38773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3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3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53BD1E0C-4C50-7E0E-ABDB-C607861DCD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633" y="3306939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8773"/>
                          <a:pt x="12033" y="38773"/>
                        </a:cubicBezTo>
                        <a:cubicBezTo>
                          <a:pt x="13370" y="38773"/>
                          <a:pt x="12033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2" name="Graphic 2">
                <a:extLst>
                  <a:ext uri="{FF2B5EF4-FFF2-40B4-BE49-F238E27FC236}">
                    <a16:creationId xmlns:a16="http://schemas.microsoft.com/office/drawing/2014/main" id="{FEB110D6-1D7A-D1F8-75AD-AB82443A812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460549" y="2445914"/>
                <a:ext cx="251478" cy="189189"/>
                <a:chOff x="9460549" y="2445914"/>
                <a:chExt cx="251478" cy="189189"/>
              </a:xfrm>
            </p:grpSpPr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F647FE9A-70FB-E7D6-329F-BFB12E6FEE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66373" y="251712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1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2" y="109634"/>
                        <a:pt x="37436" y="109634"/>
                      </a:cubicBezTo>
                      <a:cubicBezTo>
                        <a:pt x="16761" y="109634"/>
                        <a:pt x="1" y="85092"/>
                        <a:pt x="1" y="54817"/>
                      </a:cubicBezTo>
                      <a:cubicBezTo>
                        <a:pt x="1" y="24542"/>
                        <a:pt x="16761" y="0"/>
                        <a:pt x="37436" y="0"/>
                      </a:cubicBezTo>
                      <a:cubicBezTo>
                        <a:pt x="58112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4" name="Graphic 2">
                  <a:extLst>
                    <a:ext uri="{FF2B5EF4-FFF2-40B4-BE49-F238E27FC236}">
                      <a16:creationId xmlns:a16="http://schemas.microsoft.com/office/drawing/2014/main" id="{88809E36-9A88-AABF-7B1B-D1FF8AC0AF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64223" y="2530145"/>
                  <a:ext cx="77676" cy="82893"/>
                  <a:chOff x="9564223" y="2530145"/>
                  <a:chExt cx="77676" cy="82893"/>
                </a:xfrm>
                <a:solidFill>
                  <a:srgbClr val="F7AB26"/>
                </a:solidFill>
              </p:grpSpPr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9C112628-ABD2-BC33-CE0E-F158D9EAD4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64223" y="2530145"/>
                    <a:ext cx="72866" cy="44120"/>
                  </a:xfrm>
                  <a:custGeom>
                    <a:avLst/>
                    <a:gdLst>
                      <a:gd name="connsiteX0" fmla="*/ 56822 w 72866"/>
                      <a:gd name="connsiteY0" fmla="*/ 0 h 44120"/>
                      <a:gd name="connsiteX1" fmla="*/ 2005 w 72866"/>
                      <a:gd name="connsiteY1" fmla="*/ 16044 h 44120"/>
                      <a:gd name="connsiteX2" fmla="*/ 2005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2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2" y="0"/>
                        </a:moveTo>
                        <a:lnTo>
                          <a:pt x="2005" y="16044"/>
                        </a:lnTo>
                        <a:cubicBezTo>
                          <a:pt x="-668" y="24066"/>
                          <a:pt x="-668" y="34762"/>
                          <a:pt x="2005" y="44121"/>
                        </a:cubicBezTo>
                        <a:lnTo>
                          <a:pt x="72866" y="22729"/>
                        </a:lnTo>
                        <a:cubicBezTo>
                          <a:pt x="68855" y="13370"/>
                          <a:pt x="63507" y="5348"/>
                          <a:pt x="56822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A9A5407F-B5B8-8F6A-9454-8463A1835E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70239" y="2568918"/>
                    <a:ext cx="71659" cy="44120"/>
                  </a:xfrm>
                  <a:custGeom>
                    <a:avLst/>
                    <a:gdLst>
                      <a:gd name="connsiteX0" fmla="*/ 70861 w 71659"/>
                      <a:gd name="connsiteY0" fmla="*/ 0 h 44120"/>
                      <a:gd name="connsiteX1" fmla="*/ 0 w 71659"/>
                      <a:gd name="connsiteY1" fmla="*/ 21392 h 44120"/>
                      <a:gd name="connsiteX2" fmla="*/ 16043 w 71659"/>
                      <a:gd name="connsiteY2" fmla="*/ 44121 h 44120"/>
                      <a:gd name="connsiteX3" fmla="*/ 68186 w 71659"/>
                      <a:gd name="connsiteY3" fmla="*/ 28077 h 44120"/>
                      <a:gd name="connsiteX4" fmla="*/ 70861 w 71659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9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8" y="38773"/>
                          <a:pt x="16043" y="44121"/>
                        </a:cubicBezTo>
                        <a:lnTo>
                          <a:pt x="68186" y="28077"/>
                        </a:lnTo>
                        <a:cubicBezTo>
                          <a:pt x="72197" y="21392"/>
                          <a:pt x="72197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CBF276E3-648B-7591-0071-176E544185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56751" y="248111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0" y="43584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4D89C3F7-CE83-A5B7-3AE5-5EADD8CAB6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460549" y="2501998"/>
                  <a:ext cx="126150" cy="71594"/>
                </a:xfrm>
                <a:custGeom>
                  <a:avLst/>
                  <a:gdLst>
                    <a:gd name="connsiteX0" fmla="*/ 125733 w 126150"/>
                    <a:gd name="connsiteY0" fmla="*/ 46865 h 71594"/>
                    <a:gd name="connsiteX1" fmla="*/ 56210 w 126150"/>
                    <a:gd name="connsiteY1" fmla="*/ 69594 h 71594"/>
                    <a:gd name="connsiteX2" fmla="*/ 56 w 126150"/>
                    <a:gd name="connsiteY2" fmla="*/ 24136 h 71594"/>
                    <a:gd name="connsiteX3" fmla="*/ 69580 w 126150"/>
                    <a:gd name="connsiteY3" fmla="*/ 1408 h 71594"/>
                    <a:gd name="connsiteX4" fmla="*/ 125733 w 126150"/>
                    <a:gd name="connsiteY4" fmla="*/ 46865 h 71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50" h="71594">
                      <a:moveTo>
                        <a:pt x="125733" y="46865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6"/>
                      </a:cubicBezTo>
                      <a:cubicBezTo>
                        <a:pt x="56" y="13440"/>
                        <a:pt x="34818" y="-5277"/>
                        <a:pt x="69580" y="1408"/>
                      </a:cubicBezTo>
                      <a:cubicBezTo>
                        <a:pt x="104341" y="8093"/>
                        <a:pt x="129745" y="28148"/>
                        <a:pt x="125733" y="468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9FC03BC7-6DBB-77FD-D89D-D615E91755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506947" y="2544258"/>
                  <a:ext cx="84052" cy="80981"/>
                </a:xfrm>
                <a:custGeom>
                  <a:avLst/>
                  <a:gdLst>
                    <a:gd name="connsiteX0" fmla="*/ 79336 w 84052"/>
                    <a:gd name="connsiteY0" fmla="*/ 5942 h 80981"/>
                    <a:gd name="connsiteX1" fmla="*/ 60618 w 84052"/>
                    <a:gd name="connsiteY1" fmla="*/ 63433 h 80981"/>
                    <a:gd name="connsiteX2" fmla="*/ 1790 w 84052"/>
                    <a:gd name="connsiteY2" fmla="*/ 79477 h 80981"/>
                    <a:gd name="connsiteX3" fmla="*/ 20508 w 84052"/>
                    <a:gd name="connsiteY3" fmla="*/ 21986 h 80981"/>
                    <a:gd name="connsiteX4" fmla="*/ 79336 w 84052"/>
                    <a:gd name="connsiteY4" fmla="*/ 5942 h 80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981">
                      <a:moveTo>
                        <a:pt x="79336" y="5942"/>
                      </a:moveTo>
                      <a:cubicBezTo>
                        <a:pt x="90032" y="17975"/>
                        <a:pt x="82010" y="43378"/>
                        <a:pt x="60618" y="63433"/>
                      </a:cubicBezTo>
                      <a:cubicBezTo>
                        <a:pt x="39226" y="83488"/>
                        <a:pt x="5801" y="82151"/>
                        <a:pt x="1790" y="79477"/>
                      </a:cubicBezTo>
                      <a:cubicBezTo>
                        <a:pt x="-2221" y="76803"/>
                        <a:pt x="-884" y="42041"/>
                        <a:pt x="20508" y="21986"/>
                      </a:cubicBezTo>
                      <a:cubicBezTo>
                        <a:pt x="41900" y="594"/>
                        <a:pt x="68640" y="-6091"/>
                        <a:pt x="79336" y="594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4FC69EF5-D1DE-FAD8-1010-4D516F38E07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0548" y="2451208"/>
                  <a:ext cx="101667" cy="98747"/>
                </a:xfrm>
                <a:custGeom>
                  <a:avLst/>
                  <a:gdLst>
                    <a:gd name="connsiteX0" fmla="*/ 5790 w 101667"/>
                    <a:gd name="connsiteY0" fmla="*/ 92307 h 98747"/>
                    <a:gd name="connsiteX1" fmla="*/ 76651 w 101667"/>
                    <a:gd name="connsiteY1" fmla="*/ 73589 h 98747"/>
                    <a:gd name="connsiteX2" fmla="*/ 99379 w 101667"/>
                    <a:gd name="connsiteY2" fmla="*/ 4065 h 98747"/>
                    <a:gd name="connsiteX3" fmla="*/ 28519 w 101667"/>
                    <a:gd name="connsiteY3" fmla="*/ 22783 h 98747"/>
                    <a:gd name="connsiteX4" fmla="*/ 5790 w 101667"/>
                    <a:gd name="connsiteY4" fmla="*/ 92307 h 98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67" h="98747">
                      <a:moveTo>
                        <a:pt x="5790" y="92307"/>
                      </a:moveTo>
                      <a:cubicBezTo>
                        <a:pt x="19160" y="105677"/>
                        <a:pt x="49911" y="97655"/>
                        <a:pt x="76651" y="73589"/>
                      </a:cubicBezTo>
                      <a:cubicBezTo>
                        <a:pt x="102053" y="49523"/>
                        <a:pt x="104728" y="13424"/>
                        <a:pt x="99379" y="4065"/>
                      </a:cubicBezTo>
                      <a:cubicBezTo>
                        <a:pt x="92694" y="-3957"/>
                        <a:pt x="55259" y="-1283"/>
                        <a:pt x="28519" y="22783"/>
                      </a:cubicBezTo>
                      <a:cubicBezTo>
                        <a:pt x="3116" y="46849"/>
                        <a:pt x="-7580" y="77600"/>
                        <a:pt x="5790" y="9230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0ED4F918-CB0C-C69D-6968-90D2A7DBE4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7436" y="2523147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0" y="64489"/>
                        <a:pt x="103188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5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2" name="Graphic 2">
                  <a:extLst>
                    <a:ext uri="{FF2B5EF4-FFF2-40B4-BE49-F238E27FC236}">
                      <a16:creationId xmlns:a16="http://schemas.microsoft.com/office/drawing/2014/main" id="{B6074B46-F624-83CA-3F6D-D78C043C33E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43499" y="2445914"/>
                  <a:ext cx="50805" cy="44120"/>
                  <a:chOff x="9543499" y="2445914"/>
                  <a:chExt cx="50805" cy="44120"/>
                </a:xfrm>
                <a:solidFill>
                  <a:srgbClr val="3F1F1F"/>
                </a:solidFill>
              </p:grpSpPr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53BEE60E-5B99-FD1F-AE7D-247540077A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43499" y="2460621"/>
                    <a:ext cx="30750" cy="29413"/>
                  </a:xfrm>
                  <a:custGeom>
                    <a:avLst/>
                    <a:gdLst>
                      <a:gd name="connsiteX0" fmla="*/ 28077 w 30750"/>
                      <a:gd name="connsiteY0" fmla="*/ 29414 h 29413"/>
                      <a:gd name="connsiteX1" fmla="*/ 28077 w 30750"/>
                      <a:gd name="connsiteY1" fmla="*/ 29414 h 29413"/>
                      <a:gd name="connsiteX2" fmla="*/ 0 w 30750"/>
                      <a:gd name="connsiteY2" fmla="*/ 2674 h 29413"/>
                      <a:gd name="connsiteX3" fmla="*/ 0 w 30750"/>
                      <a:gd name="connsiteY3" fmla="*/ 0 h 29413"/>
                      <a:gd name="connsiteX4" fmla="*/ 2673 w 30750"/>
                      <a:gd name="connsiteY4" fmla="*/ 0 h 29413"/>
                      <a:gd name="connsiteX5" fmla="*/ 30751 w 30750"/>
                      <a:gd name="connsiteY5" fmla="*/ 25403 h 29413"/>
                      <a:gd name="connsiteX6" fmla="*/ 30751 w 30750"/>
                      <a:gd name="connsiteY6" fmla="*/ 28077 h 29413"/>
                      <a:gd name="connsiteX7" fmla="*/ 28077 w 30750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0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3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3" y="29414"/>
                          <a:pt x="28077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5165262C-AF11-5F49-3B42-0E50798319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82272" y="2445914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4011" y="40110"/>
                          <a:pt x="2674" y="40110"/>
                          <a:pt x="1337" y="40110"/>
                        </a:cubicBezTo>
                        <a:cubicBezTo>
                          <a:pt x="2674" y="40110"/>
                          <a:pt x="2674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5" name="Graphic 2">
                <a:extLst>
                  <a:ext uri="{FF2B5EF4-FFF2-40B4-BE49-F238E27FC236}">
                    <a16:creationId xmlns:a16="http://schemas.microsoft.com/office/drawing/2014/main" id="{48ED6E95-0316-1260-E0FF-B5448D38CC3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306432" y="1959248"/>
                <a:ext cx="250141" cy="187825"/>
                <a:chOff x="4306432" y="1959248"/>
                <a:chExt cx="250141" cy="187825"/>
              </a:xfrm>
            </p:grpSpPr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4B48D33A-DA8B-B187-2011-31DCC7B39D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4410662" y="202909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7" name="Graphic 2">
                  <a:extLst>
                    <a:ext uri="{FF2B5EF4-FFF2-40B4-BE49-F238E27FC236}">
                      <a16:creationId xmlns:a16="http://schemas.microsoft.com/office/drawing/2014/main" id="{5F10D3BA-CBB7-84ED-71C2-40F982DA81D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410105" y="2042142"/>
                  <a:ext cx="77401" cy="84230"/>
                  <a:chOff x="4410105" y="2042142"/>
                  <a:chExt cx="77401" cy="84230"/>
                </a:xfrm>
                <a:solidFill>
                  <a:srgbClr val="F7AB26"/>
                </a:solidFill>
              </p:grpSpPr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B9008981-70B9-86D3-9E9B-62A919ADE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0105" y="2042142"/>
                    <a:ext cx="72866" cy="44120"/>
                  </a:xfrm>
                  <a:custGeom>
                    <a:avLst/>
                    <a:gdLst>
                      <a:gd name="connsiteX0" fmla="*/ 56823 w 72866"/>
                      <a:gd name="connsiteY0" fmla="*/ 0 h 44120"/>
                      <a:gd name="connsiteX1" fmla="*/ 2006 w 72866"/>
                      <a:gd name="connsiteY1" fmla="*/ 16044 h 44120"/>
                      <a:gd name="connsiteX2" fmla="*/ 2006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3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3" y="0"/>
                        </a:moveTo>
                        <a:lnTo>
                          <a:pt x="2006" y="16044"/>
                        </a:lnTo>
                        <a:cubicBezTo>
                          <a:pt x="-669" y="24066"/>
                          <a:pt x="-669" y="34762"/>
                          <a:pt x="2006" y="44121"/>
                        </a:cubicBezTo>
                        <a:lnTo>
                          <a:pt x="72866" y="22729"/>
                        </a:lnTo>
                        <a:cubicBezTo>
                          <a:pt x="67518" y="14707"/>
                          <a:pt x="62170" y="6685"/>
                          <a:pt x="56823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D21A057F-A189-2888-1C0B-89B40CBE8D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6121" y="2082252"/>
                    <a:ext cx="71385" cy="44120"/>
                  </a:xfrm>
                  <a:custGeom>
                    <a:avLst/>
                    <a:gdLst>
                      <a:gd name="connsiteX0" fmla="*/ 70861 w 71385"/>
                      <a:gd name="connsiteY0" fmla="*/ 0 h 44120"/>
                      <a:gd name="connsiteX1" fmla="*/ 0 w 71385"/>
                      <a:gd name="connsiteY1" fmla="*/ 21392 h 44120"/>
                      <a:gd name="connsiteX2" fmla="*/ 16044 w 71385"/>
                      <a:gd name="connsiteY2" fmla="*/ 44121 h 44120"/>
                      <a:gd name="connsiteX3" fmla="*/ 68187 w 71385"/>
                      <a:gd name="connsiteY3" fmla="*/ 28077 h 44120"/>
                      <a:gd name="connsiteX4" fmla="*/ 70861 w 71385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385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9" y="38773"/>
                          <a:pt x="16044" y="44121"/>
                        </a:cubicBezTo>
                        <a:lnTo>
                          <a:pt x="68187" y="28077"/>
                        </a:lnTo>
                        <a:cubicBezTo>
                          <a:pt x="70861" y="20055"/>
                          <a:pt x="72198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4D884402-22F7-3569-D576-0A9F6155BA9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536">
                  <a:off x="4402913" y="1993701"/>
                  <a:ext cx="56155" cy="56155"/>
                </a:xfrm>
                <a:custGeom>
                  <a:avLst/>
                  <a:gdLst>
                    <a:gd name="connsiteX0" fmla="*/ 56156 w 56155"/>
                    <a:gd name="connsiteY0" fmla="*/ 28078 h 56155"/>
                    <a:gd name="connsiteX1" fmla="*/ 28078 w 56155"/>
                    <a:gd name="connsiteY1" fmla="*/ 56156 h 56155"/>
                    <a:gd name="connsiteX2" fmla="*/ 0 w 56155"/>
                    <a:gd name="connsiteY2" fmla="*/ 28078 h 56155"/>
                    <a:gd name="connsiteX3" fmla="*/ 28078 w 56155"/>
                    <a:gd name="connsiteY3" fmla="*/ 0 h 56155"/>
                    <a:gd name="connsiteX4" fmla="*/ 56156 w 56155"/>
                    <a:gd name="connsiteY4" fmla="*/ 28078 h 5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5" h="56155">
                      <a:moveTo>
                        <a:pt x="56156" y="28078"/>
                      </a:moveTo>
                      <a:cubicBezTo>
                        <a:pt x="56156" y="43585"/>
                        <a:pt x="43585" y="56156"/>
                        <a:pt x="28078" y="56156"/>
                      </a:cubicBezTo>
                      <a:cubicBezTo>
                        <a:pt x="12571" y="56156"/>
                        <a:pt x="0" y="43585"/>
                        <a:pt x="0" y="28078"/>
                      </a:cubicBezTo>
                      <a:cubicBezTo>
                        <a:pt x="0" y="12571"/>
                        <a:pt x="12571" y="0"/>
                        <a:pt x="28078" y="0"/>
                      </a:cubicBezTo>
                      <a:cubicBezTo>
                        <a:pt x="43585" y="0"/>
                        <a:pt x="56156" y="12571"/>
                        <a:pt x="56156" y="28078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A0B6AB4C-0DEC-A6E6-CDEF-1A64A9FF4F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06432" y="2015331"/>
                  <a:ext cx="125926" cy="71595"/>
                </a:xfrm>
                <a:custGeom>
                  <a:avLst/>
                  <a:gdLst>
                    <a:gd name="connsiteX0" fmla="*/ 125733 w 125926"/>
                    <a:gd name="connsiteY0" fmla="*/ 46866 h 71595"/>
                    <a:gd name="connsiteX1" fmla="*/ 56210 w 125926"/>
                    <a:gd name="connsiteY1" fmla="*/ 69594 h 71595"/>
                    <a:gd name="connsiteX2" fmla="*/ 56 w 125926"/>
                    <a:gd name="connsiteY2" fmla="*/ 24137 h 71595"/>
                    <a:gd name="connsiteX3" fmla="*/ 69579 w 125926"/>
                    <a:gd name="connsiteY3" fmla="*/ 1408 h 71595"/>
                    <a:gd name="connsiteX4" fmla="*/ 125733 w 125926"/>
                    <a:gd name="connsiteY4" fmla="*/ 46866 h 71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926" h="71595">
                      <a:moveTo>
                        <a:pt x="125733" y="46866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7"/>
                      </a:cubicBezTo>
                      <a:cubicBezTo>
                        <a:pt x="56" y="13441"/>
                        <a:pt x="34818" y="-5277"/>
                        <a:pt x="69579" y="1408"/>
                      </a:cubicBezTo>
                      <a:cubicBezTo>
                        <a:pt x="103004" y="6756"/>
                        <a:pt x="128407" y="28147"/>
                        <a:pt x="125733" y="4686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D517B532-C436-AD0A-2448-3DDA2C237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51493" y="2056543"/>
                  <a:ext cx="84052" cy="80693"/>
                </a:xfrm>
                <a:custGeom>
                  <a:avLst/>
                  <a:gdLst>
                    <a:gd name="connsiteX0" fmla="*/ 79336 w 84052"/>
                    <a:gd name="connsiteY0" fmla="*/ 5654 h 80693"/>
                    <a:gd name="connsiteX1" fmla="*/ 60618 w 84052"/>
                    <a:gd name="connsiteY1" fmla="*/ 63145 h 80693"/>
                    <a:gd name="connsiteX2" fmla="*/ 1790 w 84052"/>
                    <a:gd name="connsiteY2" fmla="*/ 79188 h 80693"/>
                    <a:gd name="connsiteX3" fmla="*/ 20508 w 84052"/>
                    <a:gd name="connsiteY3" fmla="*/ 21698 h 80693"/>
                    <a:gd name="connsiteX4" fmla="*/ 79336 w 84052"/>
                    <a:gd name="connsiteY4" fmla="*/ 5654 h 80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693">
                      <a:moveTo>
                        <a:pt x="79336" y="5654"/>
                      </a:moveTo>
                      <a:cubicBezTo>
                        <a:pt x="90032" y="17687"/>
                        <a:pt x="82010" y="43090"/>
                        <a:pt x="60618" y="63145"/>
                      </a:cubicBezTo>
                      <a:cubicBezTo>
                        <a:pt x="39226" y="83199"/>
                        <a:pt x="5801" y="81862"/>
                        <a:pt x="1790" y="79188"/>
                      </a:cubicBezTo>
                      <a:cubicBezTo>
                        <a:pt x="-2221" y="76515"/>
                        <a:pt x="-884" y="41753"/>
                        <a:pt x="20508" y="21698"/>
                      </a:cubicBezTo>
                      <a:cubicBezTo>
                        <a:pt x="43237" y="1643"/>
                        <a:pt x="68640" y="-6379"/>
                        <a:pt x="79336" y="565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0DB7A3F2-0C9F-C188-618F-2F2D57AD5B4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46178" y="1962611"/>
                  <a:ext cx="101920" cy="99341"/>
                </a:xfrm>
                <a:custGeom>
                  <a:avLst/>
                  <a:gdLst>
                    <a:gd name="connsiteX0" fmla="*/ 6042 w 101920"/>
                    <a:gd name="connsiteY0" fmla="*/ 92901 h 99341"/>
                    <a:gd name="connsiteX1" fmla="*/ 76903 w 101920"/>
                    <a:gd name="connsiteY1" fmla="*/ 74183 h 99341"/>
                    <a:gd name="connsiteX2" fmla="*/ 99632 w 101920"/>
                    <a:gd name="connsiteY2" fmla="*/ 4659 h 99341"/>
                    <a:gd name="connsiteX3" fmla="*/ 28771 w 101920"/>
                    <a:gd name="connsiteY3" fmla="*/ 23377 h 99341"/>
                    <a:gd name="connsiteX4" fmla="*/ 6042 w 101920"/>
                    <a:gd name="connsiteY4" fmla="*/ 92901 h 9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20" h="99341">
                      <a:moveTo>
                        <a:pt x="6042" y="92901"/>
                      </a:moveTo>
                      <a:cubicBezTo>
                        <a:pt x="19412" y="106271"/>
                        <a:pt x="50163" y="98249"/>
                        <a:pt x="76903" y="74183"/>
                      </a:cubicBezTo>
                      <a:cubicBezTo>
                        <a:pt x="102306" y="50117"/>
                        <a:pt x="104980" y="14018"/>
                        <a:pt x="99632" y="4659"/>
                      </a:cubicBezTo>
                      <a:cubicBezTo>
                        <a:pt x="94284" y="-4700"/>
                        <a:pt x="55511" y="-689"/>
                        <a:pt x="28771" y="23377"/>
                      </a:cubicBezTo>
                      <a:cubicBezTo>
                        <a:pt x="2031" y="48780"/>
                        <a:pt x="-7328" y="79531"/>
                        <a:pt x="6042" y="9290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3D67ABFD-1CB3-1545-2F0B-28CCBA3B1E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51982" y="2036481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1" y="64489"/>
                        <a:pt x="103187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6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5" name="Graphic 2">
                  <a:extLst>
                    <a:ext uri="{FF2B5EF4-FFF2-40B4-BE49-F238E27FC236}">
                      <a16:creationId xmlns:a16="http://schemas.microsoft.com/office/drawing/2014/main" id="{92AFFA67-A31F-B5B8-3C8B-E497EC2E50E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388044" y="1959248"/>
                  <a:ext cx="52143" cy="44120"/>
                  <a:chOff x="4388044" y="1959248"/>
                  <a:chExt cx="52143" cy="44120"/>
                </a:xfrm>
                <a:solidFill>
                  <a:srgbClr val="3F1F1F"/>
                </a:solidFill>
              </p:grpSpPr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B1704359-1E5E-C99A-4B94-3C8CC6CB5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88044" y="1973955"/>
                    <a:ext cx="30751" cy="29413"/>
                  </a:xfrm>
                  <a:custGeom>
                    <a:avLst/>
                    <a:gdLst>
                      <a:gd name="connsiteX0" fmla="*/ 28077 w 30751"/>
                      <a:gd name="connsiteY0" fmla="*/ 29414 h 29413"/>
                      <a:gd name="connsiteX1" fmla="*/ 28077 w 30751"/>
                      <a:gd name="connsiteY1" fmla="*/ 29414 h 29413"/>
                      <a:gd name="connsiteX2" fmla="*/ 0 w 30751"/>
                      <a:gd name="connsiteY2" fmla="*/ 2674 h 29413"/>
                      <a:gd name="connsiteX3" fmla="*/ 0 w 30751"/>
                      <a:gd name="connsiteY3" fmla="*/ 0 h 29413"/>
                      <a:gd name="connsiteX4" fmla="*/ 2674 w 30751"/>
                      <a:gd name="connsiteY4" fmla="*/ 0 h 29413"/>
                      <a:gd name="connsiteX5" fmla="*/ 30751 w 30751"/>
                      <a:gd name="connsiteY5" fmla="*/ 25403 h 29413"/>
                      <a:gd name="connsiteX6" fmla="*/ 30751 w 30751"/>
                      <a:gd name="connsiteY6" fmla="*/ 28077 h 29413"/>
                      <a:gd name="connsiteX7" fmla="*/ 28077 w 30751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1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4" y="29414"/>
                          <a:pt x="29414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F82E22E6-0570-BCB7-B43D-2D185E6227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28154" y="1959248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2674" y="40110"/>
                          <a:pt x="2674" y="40110"/>
                          <a:pt x="1337" y="40110"/>
                        </a:cubicBezTo>
                        <a:cubicBezTo>
                          <a:pt x="1337" y="40110"/>
                          <a:pt x="1337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8" name="Graphic 2">
                <a:extLst>
                  <a:ext uri="{FF2B5EF4-FFF2-40B4-BE49-F238E27FC236}">
                    <a16:creationId xmlns:a16="http://schemas.microsoft.com/office/drawing/2014/main" id="{71DA154E-C9FB-401B-1A35-7B2BC17F01D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650168" y="1956574"/>
                <a:ext cx="307561" cy="227632"/>
                <a:chOff x="5650168" y="1956574"/>
                <a:chExt cx="307561" cy="227632"/>
              </a:xfrm>
            </p:grpSpPr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1CA6E23B-F231-1243-35D2-C799AB9DB6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79940" y="2042089"/>
                  <a:ext cx="90916" cy="131027"/>
                </a:xfrm>
                <a:custGeom>
                  <a:avLst/>
                  <a:gdLst>
                    <a:gd name="connsiteX0" fmla="*/ 90917 w 90916"/>
                    <a:gd name="connsiteY0" fmla="*/ 65514 h 131027"/>
                    <a:gd name="connsiteX1" fmla="*/ 45459 w 90916"/>
                    <a:gd name="connsiteY1" fmla="*/ 131027 h 131027"/>
                    <a:gd name="connsiteX2" fmla="*/ 0 w 90916"/>
                    <a:gd name="connsiteY2" fmla="*/ 65514 h 131027"/>
                    <a:gd name="connsiteX3" fmla="*/ 45459 w 90916"/>
                    <a:gd name="connsiteY3" fmla="*/ 0 h 131027"/>
                    <a:gd name="connsiteX4" fmla="*/ 90917 w 90916"/>
                    <a:gd name="connsiteY4" fmla="*/ 65514 h 131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6" h="131027">
                      <a:moveTo>
                        <a:pt x="90917" y="65514"/>
                      </a:moveTo>
                      <a:cubicBezTo>
                        <a:pt x="90917" y="101696"/>
                        <a:pt x="70565" y="131027"/>
                        <a:pt x="45459" y="131027"/>
                      </a:cubicBezTo>
                      <a:cubicBezTo>
                        <a:pt x="20353" y="131027"/>
                        <a:pt x="0" y="101696"/>
                        <a:pt x="0" y="65514"/>
                      </a:cubicBezTo>
                      <a:cubicBezTo>
                        <a:pt x="0" y="29331"/>
                        <a:pt x="20353" y="0"/>
                        <a:pt x="45459" y="0"/>
                      </a:cubicBezTo>
                      <a:cubicBezTo>
                        <a:pt x="70565" y="0"/>
                        <a:pt x="90917" y="29331"/>
                        <a:pt x="90917" y="6551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0" name="Graphic 2">
                  <a:extLst>
                    <a:ext uri="{FF2B5EF4-FFF2-40B4-BE49-F238E27FC236}">
                      <a16:creationId xmlns:a16="http://schemas.microsoft.com/office/drawing/2014/main" id="{CE1A558C-80F2-5D88-2160-24D6A2E554B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77062" y="2056849"/>
                  <a:ext cx="96910" cy="102948"/>
                  <a:chOff x="5777062" y="2056849"/>
                  <a:chExt cx="96910" cy="102948"/>
                </a:xfrm>
                <a:solidFill>
                  <a:srgbClr val="F7AB26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5329F7E5-FC62-7078-8BF1-9587F58553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77062" y="2056849"/>
                    <a:ext cx="88362" cy="57490"/>
                  </a:xfrm>
                  <a:custGeom>
                    <a:avLst/>
                    <a:gdLst>
                      <a:gd name="connsiteX0" fmla="*/ 68307 w 88362"/>
                      <a:gd name="connsiteY0" fmla="*/ 0 h 57490"/>
                      <a:gd name="connsiteX1" fmla="*/ 1457 w 88362"/>
                      <a:gd name="connsiteY1" fmla="*/ 22729 h 57490"/>
                      <a:gd name="connsiteX2" fmla="*/ 2794 w 88362"/>
                      <a:gd name="connsiteY2" fmla="*/ 57491 h 57490"/>
                      <a:gd name="connsiteX3" fmla="*/ 88362 w 88362"/>
                      <a:gd name="connsiteY3" fmla="*/ 28077 h 57490"/>
                      <a:gd name="connsiteX4" fmla="*/ 68307 w 88362"/>
                      <a:gd name="connsiteY4" fmla="*/ 0 h 57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362" h="57490">
                        <a:moveTo>
                          <a:pt x="68307" y="0"/>
                        </a:moveTo>
                        <a:lnTo>
                          <a:pt x="1457" y="22729"/>
                        </a:lnTo>
                        <a:cubicBezTo>
                          <a:pt x="-1216" y="33425"/>
                          <a:pt x="121" y="45458"/>
                          <a:pt x="2794" y="57491"/>
                        </a:cubicBezTo>
                        <a:lnTo>
                          <a:pt x="88362" y="28077"/>
                        </a:lnTo>
                        <a:cubicBezTo>
                          <a:pt x="83014" y="16044"/>
                          <a:pt x="76329" y="6685"/>
                          <a:pt x="68307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952AEC70-C173-C507-F829-002CE06C0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86542" y="2103644"/>
                    <a:ext cx="87431" cy="56153"/>
                  </a:xfrm>
                  <a:custGeom>
                    <a:avLst/>
                    <a:gdLst>
                      <a:gd name="connsiteX0" fmla="*/ 85568 w 87431"/>
                      <a:gd name="connsiteY0" fmla="*/ 0 h 56153"/>
                      <a:gd name="connsiteX1" fmla="*/ 0 w 87431"/>
                      <a:gd name="connsiteY1" fmla="*/ 28077 h 56153"/>
                      <a:gd name="connsiteX2" fmla="*/ 21392 w 87431"/>
                      <a:gd name="connsiteY2" fmla="*/ 56154 h 56153"/>
                      <a:gd name="connsiteX3" fmla="*/ 84231 w 87431"/>
                      <a:gd name="connsiteY3" fmla="*/ 34762 h 56153"/>
                      <a:gd name="connsiteX4" fmla="*/ 85568 w 87431"/>
                      <a:gd name="connsiteY4" fmla="*/ 0 h 56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1" h="56153">
                        <a:moveTo>
                          <a:pt x="85568" y="0"/>
                        </a:moveTo>
                        <a:lnTo>
                          <a:pt x="0" y="28077"/>
                        </a:lnTo>
                        <a:cubicBezTo>
                          <a:pt x="5348" y="40110"/>
                          <a:pt x="13370" y="49469"/>
                          <a:pt x="21392" y="56154"/>
                        </a:cubicBezTo>
                        <a:lnTo>
                          <a:pt x="84231" y="34762"/>
                        </a:lnTo>
                        <a:cubicBezTo>
                          <a:pt x="88242" y="25403"/>
                          <a:pt x="88242" y="13370"/>
                          <a:pt x="85568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2486F571-BE94-2775-D4F9-2596C00B23D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67689" y="1998979"/>
                  <a:ext cx="66850" cy="66850"/>
                </a:xfrm>
                <a:custGeom>
                  <a:avLst/>
                  <a:gdLst>
                    <a:gd name="connsiteX0" fmla="*/ 66851 w 66850"/>
                    <a:gd name="connsiteY0" fmla="*/ 33425 h 66850"/>
                    <a:gd name="connsiteX1" fmla="*/ 33425 w 66850"/>
                    <a:gd name="connsiteY1" fmla="*/ 66851 h 66850"/>
                    <a:gd name="connsiteX2" fmla="*/ 0 w 66850"/>
                    <a:gd name="connsiteY2" fmla="*/ 33425 h 66850"/>
                    <a:gd name="connsiteX3" fmla="*/ 33425 w 66850"/>
                    <a:gd name="connsiteY3" fmla="*/ 0 h 66850"/>
                    <a:gd name="connsiteX4" fmla="*/ 66851 w 66850"/>
                    <a:gd name="connsiteY4" fmla="*/ 33425 h 66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50" h="66850">
                      <a:moveTo>
                        <a:pt x="66851" y="33425"/>
                      </a:moveTo>
                      <a:cubicBezTo>
                        <a:pt x="66851" y="51886"/>
                        <a:pt x="51886" y="66851"/>
                        <a:pt x="33425" y="66851"/>
                      </a:cubicBezTo>
                      <a:cubicBezTo>
                        <a:pt x="14965" y="66851"/>
                        <a:pt x="0" y="51886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6" y="0"/>
                        <a:pt x="66851" y="14965"/>
                        <a:pt x="66851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F9E57526-9A28-A669-7CD9-D120FF3B947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50168" y="2027622"/>
                  <a:ext cx="154093" cy="87002"/>
                </a:xfrm>
                <a:custGeom>
                  <a:avLst/>
                  <a:gdLst>
                    <a:gd name="connsiteX0" fmla="*/ 153754 w 154093"/>
                    <a:gd name="connsiteY0" fmla="*/ 54630 h 87002"/>
                    <a:gd name="connsiteX1" fmla="*/ 70861 w 154093"/>
                    <a:gd name="connsiteY1" fmla="*/ 85381 h 87002"/>
                    <a:gd name="connsiteX2" fmla="*/ 0 w 154093"/>
                    <a:gd name="connsiteY2" fmla="*/ 31901 h 87002"/>
                    <a:gd name="connsiteX3" fmla="*/ 82893 w 154093"/>
                    <a:gd name="connsiteY3" fmla="*/ 1150 h 87002"/>
                    <a:gd name="connsiteX4" fmla="*/ 153754 w 154093"/>
                    <a:gd name="connsiteY4" fmla="*/ 54630 h 87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093" h="87002">
                      <a:moveTo>
                        <a:pt x="153754" y="54630"/>
                      </a:moveTo>
                      <a:cubicBezTo>
                        <a:pt x="149743" y="77359"/>
                        <a:pt x="113645" y="92066"/>
                        <a:pt x="70861" y="85381"/>
                      </a:cubicBezTo>
                      <a:cubicBezTo>
                        <a:pt x="28077" y="78696"/>
                        <a:pt x="0" y="45271"/>
                        <a:pt x="0" y="31901"/>
                      </a:cubicBezTo>
                      <a:cubicBezTo>
                        <a:pt x="0" y="18531"/>
                        <a:pt x="40110" y="-5535"/>
                        <a:pt x="82893" y="1150"/>
                      </a:cubicBezTo>
                      <a:cubicBezTo>
                        <a:pt x="125677" y="7835"/>
                        <a:pt x="157765" y="30564"/>
                        <a:pt x="153754" y="5463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5726BF3D-63E7-5996-A9D4-9029E252C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712102" y="2076171"/>
                  <a:ext cx="98216" cy="99707"/>
                </a:xfrm>
                <a:custGeom>
                  <a:avLst/>
                  <a:gdLst>
                    <a:gd name="connsiteX0" fmla="*/ 91821 w 98216"/>
                    <a:gd name="connsiteY0" fmla="*/ 6081 h 99707"/>
                    <a:gd name="connsiteX1" fmla="*/ 71766 w 98216"/>
                    <a:gd name="connsiteY1" fmla="*/ 76942 h 99707"/>
                    <a:gd name="connsiteX2" fmla="*/ 2242 w 98216"/>
                    <a:gd name="connsiteY2" fmla="*/ 98333 h 99707"/>
                    <a:gd name="connsiteX3" fmla="*/ 22297 w 98216"/>
                    <a:gd name="connsiteY3" fmla="*/ 27473 h 99707"/>
                    <a:gd name="connsiteX4" fmla="*/ 91821 w 98216"/>
                    <a:gd name="connsiteY4" fmla="*/ 6081 h 99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16" h="99707">
                      <a:moveTo>
                        <a:pt x="91821" y="6081"/>
                      </a:moveTo>
                      <a:cubicBezTo>
                        <a:pt x="105191" y="19451"/>
                        <a:pt x="97169" y="51538"/>
                        <a:pt x="71766" y="76942"/>
                      </a:cubicBezTo>
                      <a:cubicBezTo>
                        <a:pt x="46363" y="102344"/>
                        <a:pt x="6253" y="101007"/>
                        <a:pt x="2242" y="98333"/>
                      </a:cubicBezTo>
                      <a:cubicBezTo>
                        <a:pt x="-1768" y="95659"/>
                        <a:pt x="-3106" y="52876"/>
                        <a:pt x="22297" y="27473"/>
                      </a:cubicBezTo>
                      <a:cubicBezTo>
                        <a:pt x="46363" y="2070"/>
                        <a:pt x="78451" y="-7289"/>
                        <a:pt x="91821" y="608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D599315E-7785-3C74-5AF5-BA8F0C0DE07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0536" y="1958215"/>
                  <a:ext cx="119649" cy="123425"/>
                </a:xfrm>
                <a:custGeom>
                  <a:avLst/>
                  <a:gdLst>
                    <a:gd name="connsiteX0" fmla="*/ 7453 w 119649"/>
                    <a:gd name="connsiteY0" fmla="*/ 116014 h 123425"/>
                    <a:gd name="connsiteX1" fmla="*/ 91683 w 119649"/>
                    <a:gd name="connsiteY1" fmla="*/ 90612 h 123425"/>
                    <a:gd name="connsiteX2" fmla="*/ 115749 w 119649"/>
                    <a:gd name="connsiteY2" fmla="*/ 5044 h 123425"/>
                    <a:gd name="connsiteX3" fmla="*/ 31518 w 119649"/>
                    <a:gd name="connsiteY3" fmla="*/ 30447 h 123425"/>
                    <a:gd name="connsiteX4" fmla="*/ 7453 w 119649"/>
                    <a:gd name="connsiteY4" fmla="*/ 116014 h 123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649" h="123425">
                      <a:moveTo>
                        <a:pt x="7453" y="116014"/>
                      </a:moveTo>
                      <a:cubicBezTo>
                        <a:pt x="24833" y="132058"/>
                        <a:pt x="62269" y="121363"/>
                        <a:pt x="91683" y="90612"/>
                      </a:cubicBezTo>
                      <a:cubicBezTo>
                        <a:pt x="121097" y="59861"/>
                        <a:pt x="123771" y="15740"/>
                        <a:pt x="115749" y="5044"/>
                      </a:cubicBezTo>
                      <a:cubicBezTo>
                        <a:pt x="107727" y="-5652"/>
                        <a:pt x="60932" y="-304"/>
                        <a:pt x="31518" y="30447"/>
                      </a:cubicBezTo>
                      <a:cubicBezTo>
                        <a:pt x="2105" y="61198"/>
                        <a:pt x="-8592" y="98633"/>
                        <a:pt x="7453" y="1160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59FF450E-4D68-AB6A-8007-A494C4991D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9133" y="2047457"/>
                  <a:ext cx="128597" cy="71628"/>
                </a:xfrm>
                <a:custGeom>
                  <a:avLst/>
                  <a:gdLst>
                    <a:gd name="connsiteX0" fmla="*/ 193 w 128597"/>
                    <a:gd name="connsiteY0" fmla="*/ 26773 h 71628"/>
                    <a:gd name="connsiteX1" fmla="*/ 59021 w 128597"/>
                    <a:gd name="connsiteY1" fmla="*/ 70893 h 71628"/>
                    <a:gd name="connsiteX2" fmla="*/ 128545 w 128597"/>
                    <a:gd name="connsiteY2" fmla="*/ 45491 h 71628"/>
                    <a:gd name="connsiteX3" fmla="*/ 69716 w 128597"/>
                    <a:gd name="connsiteY3" fmla="*/ 1370 h 71628"/>
                    <a:gd name="connsiteX4" fmla="*/ 193 w 128597"/>
                    <a:gd name="connsiteY4" fmla="*/ 26773 h 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597" h="71628">
                      <a:moveTo>
                        <a:pt x="193" y="26773"/>
                      </a:moveTo>
                      <a:cubicBezTo>
                        <a:pt x="-2481" y="45491"/>
                        <a:pt x="22922" y="65546"/>
                        <a:pt x="59021" y="70893"/>
                      </a:cubicBezTo>
                      <a:cubicBezTo>
                        <a:pt x="93783" y="76241"/>
                        <a:pt x="125870" y="50839"/>
                        <a:pt x="128545" y="45491"/>
                      </a:cubicBezTo>
                      <a:cubicBezTo>
                        <a:pt x="129881" y="40143"/>
                        <a:pt x="105816" y="6718"/>
                        <a:pt x="69716" y="1370"/>
                      </a:cubicBezTo>
                      <a:cubicBezTo>
                        <a:pt x="33618" y="-3978"/>
                        <a:pt x="2867" y="6718"/>
                        <a:pt x="193" y="2677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8" name="Graphic 2">
                  <a:extLst>
                    <a:ext uri="{FF2B5EF4-FFF2-40B4-BE49-F238E27FC236}">
                      <a16:creationId xmlns:a16="http://schemas.microsoft.com/office/drawing/2014/main" id="{A8D0EFBC-7733-6B97-606B-DD2581D33B4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47175" y="1956574"/>
                  <a:ext cx="63433" cy="53479"/>
                  <a:chOff x="5747175" y="1956574"/>
                  <a:chExt cx="63433" cy="53479"/>
                </a:xfrm>
                <a:solidFill>
                  <a:srgbClr val="3F1F1F"/>
                </a:solidFill>
              </p:grpSpPr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C4E781C2-B6F8-9C8B-F8A5-18B45E8858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47175" y="1975626"/>
                    <a:ext cx="38029" cy="34427"/>
                  </a:xfrm>
                  <a:custGeom>
                    <a:avLst/>
                    <a:gdLst>
                      <a:gd name="connsiteX0" fmla="*/ 36693 w 38029"/>
                      <a:gd name="connsiteY0" fmla="*/ 34428 h 34427"/>
                      <a:gd name="connsiteX1" fmla="*/ 36693 w 38029"/>
                      <a:gd name="connsiteY1" fmla="*/ 34428 h 34427"/>
                      <a:gd name="connsiteX2" fmla="*/ 594 w 38029"/>
                      <a:gd name="connsiteY2" fmla="*/ 3677 h 34427"/>
                      <a:gd name="connsiteX3" fmla="*/ 594 w 38029"/>
                      <a:gd name="connsiteY3" fmla="*/ 1003 h 34427"/>
                      <a:gd name="connsiteX4" fmla="*/ 3268 w 38029"/>
                      <a:gd name="connsiteY4" fmla="*/ 1003 h 34427"/>
                      <a:gd name="connsiteX5" fmla="*/ 38030 w 38029"/>
                      <a:gd name="connsiteY5" fmla="*/ 31754 h 34427"/>
                      <a:gd name="connsiteX6" fmla="*/ 36693 w 38029"/>
                      <a:gd name="connsiteY6" fmla="*/ 34428 h 34427"/>
                      <a:gd name="connsiteX7" fmla="*/ 36693 w 38029"/>
                      <a:gd name="connsiteY7" fmla="*/ 34428 h 3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029" h="34427">
                        <a:moveTo>
                          <a:pt x="36693" y="34428"/>
                        </a:moveTo>
                        <a:cubicBezTo>
                          <a:pt x="36693" y="34428"/>
                          <a:pt x="36693" y="34428"/>
                          <a:pt x="36693" y="34428"/>
                        </a:cubicBezTo>
                        <a:lnTo>
                          <a:pt x="594" y="3677"/>
                        </a:lnTo>
                        <a:cubicBezTo>
                          <a:pt x="594" y="3677"/>
                          <a:pt x="-743" y="2340"/>
                          <a:pt x="594" y="1003"/>
                        </a:cubicBezTo>
                        <a:cubicBezTo>
                          <a:pt x="594" y="-334"/>
                          <a:pt x="1931" y="-334"/>
                          <a:pt x="3268" y="1003"/>
                        </a:cubicBezTo>
                        <a:lnTo>
                          <a:pt x="38030" y="31754"/>
                        </a:lnTo>
                        <a:cubicBezTo>
                          <a:pt x="38030" y="33091"/>
                          <a:pt x="38030" y="33091"/>
                          <a:pt x="36693" y="34428"/>
                        </a:cubicBezTo>
                        <a:cubicBezTo>
                          <a:pt x="38030" y="34428"/>
                          <a:pt x="36693" y="34428"/>
                          <a:pt x="36693" y="3442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D276C621-9306-206B-53BC-F4DA3368A2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98575" y="1956574"/>
                    <a:ext cx="12033" cy="48131"/>
                  </a:xfrm>
                  <a:custGeom>
                    <a:avLst/>
                    <a:gdLst>
                      <a:gd name="connsiteX0" fmla="*/ 1337 w 12033"/>
                      <a:gd name="connsiteY0" fmla="*/ 48132 h 48131"/>
                      <a:gd name="connsiteX1" fmla="*/ 1337 w 12033"/>
                      <a:gd name="connsiteY1" fmla="*/ 48132 h 48131"/>
                      <a:gd name="connsiteX2" fmla="*/ 0 w 12033"/>
                      <a:gd name="connsiteY2" fmla="*/ 46795 h 48131"/>
                      <a:gd name="connsiteX3" fmla="*/ 9359 w 12033"/>
                      <a:gd name="connsiteY3" fmla="*/ 1337 h 48131"/>
                      <a:gd name="connsiteX4" fmla="*/ 10696 w 12033"/>
                      <a:gd name="connsiteY4" fmla="*/ 0 h 48131"/>
                      <a:gd name="connsiteX5" fmla="*/ 12033 w 12033"/>
                      <a:gd name="connsiteY5" fmla="*/ 1337 h 48131"/>
                      <a:gd name="connsiteX6" fmla="*/ 2674 w 12033"/>
                      <a:gd name="connsiteY6" fmla="*/ 48132 h 48131"/>
                      <a:gd name="connsiteX7" fmla="*/ 1337 w 12033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8131">
                        <a:moveTo>
                          <a:pt x="1337" y="48132"/>
                        </a:moveTo>
                        <a:cubicBezTo>
                          <a:pt x="0" y="48132"/>
                          <a:pt x="0" y="48132"/>
                          <a:pt x="1337" y="48132"/>
                        </a:cubicBezTo>
                        <a:cubicBezTo>
                          <a:pt x="0" y="48132"/>
                          <a:pt x="0" y="46795"/>
                          <a:pt x="0" y="46795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48132"/>
                        </a:lnTo>
                        <a:cubicBezTo>
                          <a:pt x="2674" y="48132"/>
                          <a:pt x="1337" y="48132"/>
                          <a:pt x="1337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1" name="Graphic 2">
                <a:extLst>
                  <a:ext uri="{FF2B5EF4-FFF2-40B4-BE49-F238E27FC236}">
                    <a16:creationId xmlns:a16="http://schemas.microsoft.com/office/drawing/2014/main" id="{CCA08C1F-849C-BD40-4679-B7CFD9AAA2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219608" y="3509179"/>
                <a:ext cx="308894" cy="234013"/>
                <a:chOff x="5219608" y="3509179"/>
                <a:chExt cx="308894" cy="234013"/>
              </a:xfrm>
            </p:grpSpPr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8033BCEC-387D-3792-209C-BE78613A55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03241" y="3599952"/>
                  <a:ext cx="90912" cy="131021"/>
                </a:xfrm>
                <a:custGeom>
                  <a:avLst/>
                  <a:gdLst>
                    <a:gd name="connsiteX0" fmla="*/ 90913 w 90912"/>
                    <a:gd name="connsiteY0" fmla="*/ 65511 h 131021"/>
                    <a:gd name="connsiteX1" fmla="*/ 45457 w 90912"/>
                    <a:gd name="connsiteY1" fmla="*/ 131022 h 131021"/>
                    <a:gd name="connsiteX2" fmla="*/ 0 w 90912"/>
                    <a:gd name="connsiteY2" fmla="*/ 65511 h 131021"/>
                    <a:gd name="connsiteX3" fmla="*/ 45457 w 90912"/>
                    <a:gd name="connsiteY3" fmla="*/ 0 h 131021"/>
                    <a:gd name="connsiteX4" fmla="*/ 90913 w 90912"/>
                    <a:gd name="connsiteY4" fmla="*/ 65511 h 131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1">
                      <a:moveTo>
                        <a:pt x="90913" y="65511"/>
                      </a:moveTo>
                      <a:cubicBezTo>
                        <a:pt x="90913" y="101692"/>
                        <a:pt x="70562" y="131022"/>
                        <a:pt x="45457" y="131022"/>
                      </a:cubicBezTo>
                      <a:cubicBezTo>
                        <a:pt x="20352" y="131022"/>
                        <a:pt x="0" y="101691"/>
                        <a:pt x="0" y="65511"/>
                      </a:cubicBezTo>
                      <a:cubicBezTo>
                        <a:pt x="0" y="29330"/>
                        <a:pt x="20352" y="0"/>
                        <a:pt x="45457" y="0"/>
                      </a:cubicBezTo>
                      <a:cubicBezTo>
                        <a:pt x="70562" y="0"/>
                        <a:pt x="90913" y="29331"/>
                        <a:pt x="90913" y="6551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3" name="Graphic 2">
                  <a:extLst>
                    <a:ext uri="{FF2B5EF4-FFF2-40B4-BE49-F238E27FC236}">
                      <a16:creationId xmlns:a16="http://schemas.microsoft.com/office/drawing/2014/main" id="{CF163F0B-FCBF-2B52-E7B5-BE518F51447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01092" y="3611775"/>
                  <a:ext cx="96908" cy="106959"/>
                  <a:chOff x="5301092" y="3611775"/>
                  <a:chExt cx="96908" cy="106959"/>
                </a:xfrm>
                <a:solidFill>
                  <a:srgbClr val="F7AB26"/>
                </a:solidFill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408862E1-22B7-8811-3B90-4D5237AE5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10571" y="3611775"/>
                    <a:ext cx="87429" cy="60164"/>
                  </a:xfrm>
                  <a:custGeom>
                    <a:avLst/>
                    <a:gdLst>
                      <a:gd name="connsiteX0" fmla="*/ 86905 w 87429"/>
                      <a:gd name="connsiteY0" fmla="*/ 26740 h 60164"/>
                      <a:gd name="connsiteX1" fmla="*/ 21392 w 87429"/>
                      <a:gd name="connsiteY1" fmla="*/ 0 h 60164"/>
                      <a:gd name="connsiteX2" fmla="*/ 0 w 87429"/>
                      <a:gd name="connsiteY2" fmla="*/ 26740 h 60164"/>
                      <a:gd name="connsiteX3" fmla="*/ 84231 w 87429"/>
                      <a:gd name="connsiteY3" fmla="*/ 60165 h 60164"/>
                      <a:gd name="connsiteX4" fmla="*/ 86905 w 87429"/>
                      <a:gd name="connsiteY4" fmla="*/ 26740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29" h="60164">
                        <a:moveTo>
                          <a:pt x="86905" y="26740"/>
                        </a:moveTo>
                        <a:lnTo>
                          <a:pt x="21392" y="0"/>
                        </a:lnTo>
                        <a:cubicBezTo>
                          <a:pt x="13370" y="6685"/>
                          <a:pt x="5348" y="16044"/>
                          <a:pt x="0" y="26740"/>
                        </a:cubicBezTo>
                        <a:lnTo>
                          <a:pt x="84231" y="60165"/>
                        </a:lnTo>
                        <a:cubicBezTo>
                          <a:pt x="86905" y="49469"/>
                          <a:pt x="88242" y="37436"/>
                          <a:pt x="86905" y="2674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:a16="http://schemas.microsoft.com/office/drawing/2014/main" id="{AD1FD966-3941-B5E9-1910-03D91A9AEF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01092" y="3658569"/>
                    <a:ext cx="85688" cy="60164"/>
                  </a:xfrm>
                  <a:custGeom>
                    <a:avLst/>
                    <a:gdLst>
                      <a:gd name="connsiteX0" fmla="*/ 85688 w 85688"/>
                      <a:gd name="connsiteY0" fmla="*/ 33425 h 60164"/>
                      <a:gd name="connsiteX1" fmla="*/ 2794 w 85688"/>
                      <a:gd name="connsiteY1" fmla="*/ 0 h 60164"/>
                      <a:gd name="connsiteX2" fmla="*/ 1458 w 85688"/>
                      <a:gd name="connsiteY2" fmla="*/ 34762 h 60164"/>
                      <a:gd name="connsiteX3" fmla="*/ 62959 w 85688"/>
                      <a:gd name="connsiteY3" fmla="*/ 60165 h 60164"/>
                      <a:gd name="connsiteX4" fmla="*/ 85688 w 85688"/>
                      <a:gd name="connsiteY4" fmla="*/ 33425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88" h="60164">
                        <a:moveTo>
                          <a:pt x="85688" y="33425"/>
                        </a:moveTo>
                        <a:lnTo>
                          <a:pt x="2794" y="0"/>
                        </a:lnTo>
                        <a:cubicBezTo>
                          <a:pt x="121" y="12033"/>
                          <a:pt x="-1216" y="24066"/>
                          <a:pt x="1458" y="34762"/>
                        </a:cubicBezTo>
                        <a:lnTo>
                          <a:pt x="62959" y="60165"/>
                        </a:lnTo>
                        <a:cubicBezTo>
                          <a:pt x="70981" y="53480"/>
                          <a:pt x="79003" y="44121"/>
                          <a:pt x="85688" y="3342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DCD82D50-2068-51FA-6599-93E0F3FF146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43665" y="3558160"/>
                  <a:ext cx="66847" cy="66847"/>
                </a:xfrm>
                <a:custGeom>
                  <a:avLst/>
                  <a:gdLst>
                    <a:gd name="connsiteX0" fmla="*/ 66848 w 66847"/>
                    <a:gd name="connsiteY0" fmla="*/ 33424 h 66847"/>
                    <a:gd name="connsiteX1" fmla="*/ 33424 w 66847"/>
                    <a:gd name="connsiteY1" fmla="*/ 66848 h 66847"/>
                    <a:gd name="connsiteX2" fmla="*/ 0 w 66847"/>
                    <a:gd name="connsiteY2" fmla="*/ 33424 h 66847"/>
                    <a:gd name="connsiteX3" fmla="*/ 33424 w 66847"/>
                    <a:gd name="connsiteY3" fmla="*/ 0 h 66847"/>
                    <a:gd name="connsiteX4" fmla="*/ 66848 w 66847"/>
                    <a:gd name="connsiteY4" fmla="*/ 33424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8" y="33424"/>
                      </a:moveTo>
                      <a:cubicBezTo>
                        <a:pt x="66848" y="51883"/>
                        <a:pt x="51883" y="66848"/>
                        <a:pt x="33424" y="66848"/>
                      </a:cubicBezTo>
                      <a:cubicBezTo>
                        <a:pt x="14964" y="66848"/>
                        <a:pt x="0" y="51883"/>
                        <a:pt x="0" y="33424"/>
                      </a:cubicBezTo>
                      <a:cubicBezTo>
                        <a:pt x="0" y="14965"/>
                        <a:pt x="14964" y="0"/>
                        <a:pt x="33424" y="0"/>
                      </a:cubicBezTo>
                      <a:cubicBezTo>
                        <a:pt x="51883" y="0"/>
                        <a:pt x="66848" y="14965"/>
                        <a:pt x="66848" y="3342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8629A82F-DABD-B3F5-0994-0754650B6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42135" y="3509179"/>
                  <a:ext cx="116354" cy="127852"/>
                </a:xfrm>
                <a:custGeom>
                  <a:avLst/>
                  <a:gdLst>
                    <a:gd name="connsiteX0" fmla="*/ 107209 w 116354"/>
                    <a:gd name="connsiteY0" fmla="*/ 121314 h 127852"/>
                    <a:gd name="connsiteX1" fmla="*/ 24315 w 116354"/>
                    <a:gd name="connsiteY1" fmla="*/ 90563 h 127852"/>
                    <a:gd name="connsiteX2" fmla="*/ 5597 w 116354"/>
                    <a:gd name="connsiteY2" fmla="*/ 3658 h 127852"/>
                    <a:gd name="connsiteX3" fmla="*/ 88491 w 116354"/>
                    <a:gd name="connsiteY3" fmla="*/ 34409 h 127852"/>
                    <a:gd name="connsiteX4" fmla="*/ 107209 w 116354"/>
                    <a:gd name="connsiteY4" fmla="*/ 121314 h 12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54" h="127852">
                      <a:moveTo>
                        <a:pt x="107209" y="121314"/>
                      </a:moveTo>
                      <a:cubicBezTo>
                        <a:pt x="89828" y="137358"/>
                        <a:pt x="52392" y="122651"/>
                        <a:pt x="24315" y="90563"/>
                      </a:cubicBezTo>
                      <a:cubicBezTo>
                        <a:pt x="-3762" y="58475"/>
                        <a:pt x="-3762" y="14354"/>
                        <a:pt x="5597" y="3658"/>
                      </a:cubicBezTo>
                      <a:cubicBezTo>
                        <a:pt x="13620" y="-5701"/>
                        <a:pt x="60414" y="2321"/>
                        <a:pt x="88491" y="34409"/>
                      </a:cubicBezTo>
                      <a:cubicBezTo>
                        <a:pt x="116568" y="67834"/>
                        <a:pt x="124590" y="106607"/>
                        <a:pt x="107209" y="1213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0F776046-FBD5-DC4D-5B61-C3B1668CFC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19608" y="3600738"/>
                  <a:ext cx="128447" cy="71389"/>
                </a:xfrm>
                <a:custGeom>
                  <a:avLst/>
                  <a:gdLst>
                    <a:gd name="connsiteX0" fmla="*/ 128400 w 128447"/>
                    <a:gd name="connsiteY0" fmla="*/ 29755 h 71389"/>
                    <a:gd name="connsiteX1" fmla="*/ 66898 w 128447"/>
                    <a:gd name="connsiteY1" fmla="*/ 71202 h 71389"/>
                    <a:gd name="connsiteX2" fmla="*/ 48 w 128447"/>
                    <a:gd name="connsiteY2" fmla="*/ 41788 h 71389"/>
                    <a:gd name="connsiteX3" fmla="*/ 61550 w 128447"/>
                    <a:gd name="connsiteY3" fmla="*/ 341 h 71389"/>
                    <a:gd name="connsiteX4" fmla="*/ 128400 w 128447"/>
                    <a:gd name="connsiteY4" fmla="*/ 29755 h 71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47" h="71389">
                      <a:moveTo>
                        <a:pt x="128400" y="29755"/>
                      </a:moveTo>
                      <a:cubicBezTo>
                        <a:pt x="129737" y="48473"/>
                        <a:pt x="102997" y="67190"/>
                        <a:pt x="66898" y="71202"/>
                      </a:cubicBezTo>
                      <a:cubicBezTo>
                        <a:pt x="30799" y="73875"/>
                        <a:pt x="1385" y="47135"/>
                        <a:pt x="48" y="41788"/>
                      </a:cubicBezTo>
                      <a:cubicBezTo>
                        <a:pt x="-1289" y="36440"/>
                        <a:pt x="25451" y="4352"/>
                        <a:pt x="61550" y="341"/>
                      </a:cubicBezTo>
                      <a:cubicBezTo>
                        <a:pt x="97649" y="-2333"/>
                        <a:pt x="127063" y="11037"/>
                        <a:pt x="128400" y="2975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7AAAE973-7CEC-0DB3-DABC-C5F69A5EE1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73260" y="3591295"/>
                  <a:ext cx="155241" cy="85270"/>
                </a:xfrm>
                <a:custGeom>
                  <a:avLst/>
                  <a:gdLst>
                    <a:gd name="connsiteX0" fmla="*/ 150 w 155241"/>
                    <a:gd name="connsiteY0" fmla="*/ 49893 h 85270"/>
                    <a:gd name="connsiteX1" fmla="*/ 81707 w 155241"/>
                    <a:gd name="connsiteY1" fmla="*/ 84655 h 85270"/>
                    <a:gd name="connsiteX2" fmla="*/ 155242 w 155241"/>
                    <a:gd name="connsiteY2" fmla="*/ 35186 h 85270"/>
                    <a:gd name="connsiteX3" fmla="*/ 73685 w 155241"/>
                    <a:gd name="connsiteY3" fmla="*/ 424 h 85270"/>
                    <a:gd name="connsiteX4" fmla="*/ 150 w 155241"/>
                    <a:gd name="connsiteY4" fmla="*/ 49893 h 85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241" h="85270">
                      <a:moveTo>
                        <a:pt x="150" y="49893"/>
                      </a:moveTo>
                      <a:cubicBezTo>
                        <a:pt x="2824" y="72622"/>
                        <a:pt x="38923" y="88666"/>
                        <a:pt x="81707" y="84655"/>
                      </a:cubicBezTo>
                      <a:cubicBezTo>
                        <a:pt x="124490" y="80644"/>
                        <a:pt x="155242" y="48556"/>
                        <a:pt x="155242" y="35186"/>
                      </a:cubicBezTo>
                      <a:cubicBezTo>
                        <a:pt x="155242" y="21816"/>
                        <a:pt x="116469" y="-3587"/>
                        <a:pt x="73685" y="424"/>
                      </a:cubicBezTo>
                      <a:cubicBezTo>
                        <a:pt x="30901" y="4435"/>
                        <a:pt x="-2524" y="25827"/>
                        <a:pt x="150" y="4989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9BD2D927-989A-D532-683F-8CA67E472E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65656" y="3635697"/>
                  <a:ext cx="95604" cy="104047"/>
                </a:xfrm>
                <a:custGeom>
                  <a:avLst/>
                  <a:gdLst>
                    <a:gd name="connsiteX0" fmla="*/ 7755 w 95604"/>
                    <a:gd name="connsiteY0" fmla="*/ 5491 h 104047"/>
                    <a:gd name="connsiteX1" fmla="*/ 23799 w 95604"/>
                    <a:gd name="connsiteY1" fmla="*/ 77688 h 104047"/>
                    <a:gd name="connsiteX2" fmla="*/ 91985 w 95604"/>
                    <a:gd name="connsiteY2" fmla="*/ 103092 h 104047"/>
                    <a:gd name="connsiteX3" fmla="*/ 75942 w 95604"/>
                    <a:gd name="connsiteY3" fmla="*/ 30894 h 104047"/>
                    <a:gd name="connsiteX4" fmla="*/ 7755 w 95604"/>
                    <a:gd name="connsiteY4" fmla="*/ 5491 h 104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04" h="104047">
                      <a:moveTo>
                        <a:pt x="7755" y="5491"/>
                      </a:moveTo>
                      <a:cubicBezTo>
                        <a:pt x="-6952" y="18861"/>
                        <a:pt x="-267" y="50949"/>
                        <a:pt x="23799" y="77688"/>
                      </a:cubicBezTo>
                      <a:cubicBezTo>
                        <a:pt x="47865" y="104428"/>
                        <a:pt x="87974" y="105765"/>
                        <a:pt x="91985" y="103092"/>
                      </a:cubicBezTo>
                      <a:cubicBezTo>
                        <a:pt x="97334" y="100418"/>
                        <a:pt x="100007" y="57634"/>
                        <a:pt x="75942" y="30894"/>
                      </a:cubicBezTo>
                      <a:cubicBezTo>
                        <a:pt x="53212" y="4154"/>
                        <a:pt x="22462" y="-7879"/>
                        <a:pt x="7755" y="54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1" name="Graphic 2">
                  <a:extLst>
                    <a:ext uri="{FF2B5EF4-FFF2-40B4-BE49-F238E27FC236}">
                      <a16:creationId xmlns:a16="http://schemas.microsoft.com/office/drawing/2014/main" id="{F3171330-ECD3-E28A-ADF9-2C5892A83A84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73410" y="3515511"/>
                  <a:ext cx="60164" cy="54482"/>
                  <a:chOff x="5373410" y="3515511"/>
                  <a:chExt cx="60164" cy="54482"/>
                </a:xfrm>
                <a:solidFill>
                  <a:srgbClr val="3F1F1F"/>
                </a:solidFill>
              </p:grpSpPr>
              <p:sp>
                <p:nvSpPr>
                  <p:cNvPr id="402" name="Freeform: Shape 401">
                    <a:extLst>
                      <a:ext uri="{FF2B5EF4-FFF2-40B4-BE49-F238E27FC236}">
                        <a16:creationId xmlns:a16="http://schemas.microsoft.com/office/drawing/2014/main" id="{0DE78C36-24CC-BF4C-A87E-2F39A3633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73410" y="3515511"/>
                    <a:ext cx="9359" cy="48131"/>
                  </a:xfrm>
                  <a:custGeom>
                    <a:avLst/>
                    <a:gdLst>
                      <a:gd name="connsiteX0" fmla="*/ 6685 w 9359"/>
                      <a:gd name="connsiteY0" fmla="*/ 48132 h 48131"/>
                      <a:gd name="connsiteX1" fmla="*/ 6685 w 9359"/>
                      <a:gd name="connsiteY1" fmla="*/ 48132 h 48131"/>
                      <a:gd name="connsiteX2" fmla="*/ 0 w 9359"/>
                      <a:gd name="connsiteY2" fmla="*/ 1337 h 48131"/>
                      <a:gd name="connsiteX3" fmla="*/ 1337 w 9359"/>
                      <a:gd name="connsiteY3" fmla="*/ 0 h 48131"/>
                      <a:gd name="connsiteX4" fmla="*/ 2674 w 9359"/>
                      <a:gd name="connsiteY4" fmla="*/ 1337 h 48131"/>
                      <a:gd name="connsiteX5" fmla="*/ 9359 w 9359"/>
                      <a:gd name="connsiteY5" fmla="*/ 46795 h 48131"/>
                      <a:gd name="connsiteX6" fmla="*/ 6685 w 9359"/>
                      <a:gd name="connsiteY6" fmla="*/ 48132 h 48131"/>
                      <a:gd name="connsiteX7" fmla="*/ 6685 w 9359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59" h="48131">
                        <a:moveTo>
                          <a:pt x="6685" y="48132"/>
                        </a:moveTo>
                        <a:cubicBezTo>
                          <a:pt x="6685" y="48132"/>
                          <a:pt x="6685" y="46795"/>
                          <a:pt x="6685" y="48132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9359" y="46795"/>
                        </a:lnTo>
                        <a:cubicBezTo>
                          <a:pt x="9359" y="48132"/>
                          <a:pt x="8022" y="48132"/>
                          <a:pt x="6685" y="48132"/>
                        </a:cubicBezTo>
                        <a:cubicBezTo>
                          <a:pt x="8022" y="48132"/>
                          <a:pt x="6685" y="48132"/>
                          <a:pt x="6685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Freeform: Shape 402">
                    <a:extLst>
                      <a:ext uri="{FF2B5EF4-FFF2-40B4-BE49-F238E27FC236}">
                        <a16:creationId xmlns:a16="http://schemas.microsoft.com/office/drawing/2014/main" id="{E29A86AD-5933-6584-A343-24F13CB173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94208" y="3538240"/>
                    <a:ext cx="39367" cy="31753"/>
                  </a:xfrm>
                  <a:custGeom>
                    <a:avLst/>
                    <a:gdLst>
                      <a:gd name="connsiteX0" fmla="*/ 594 w 39367"/>
                      <a:gd name="connsiteY0" fmla="*/ 30751 h 31753"/>
                      <a:gd name="connsiteX1" fmla="*/ 594 w 39367"/>
                      <a:gd name="connsiteY1" fmla="*/ 30751 h 31753"/>
                      <a:gd name="connsiteX2" fmla="*/ 594 w 39367"/>
                      <a:gd name="connsiteY2" fmla="*/ 28077 h 31753"/>
                      <a:gd name="connsiteX3" fmla="*/ 36693 w 39367"/>
                      <a:gd name="connsiteY3" fmla="*/ 0 h 31753"/>
                      <a:gd name="connsiteX4" fmla="*/ 39367 w 39367"/>
                      <a:gd name="connsiteY4" fmla="*/ 0 h 31753"/>
                      <a:gd name="connsiteX5" fmla="*/ 39367 w 39367"/>
                      <a:gd name="connsiteY5" fmla="*/ 2674 h 31753"/>
                      <a:gd name="connsiteX6" fmla="*/ 3268 w 39367"/>
                      <a:gd name="connsiteY6" fmla="*/ 30751 h 31753"/>
                      <a:gd name="connsiteX7" fmla="*/ 594 w 39367"/>
                      <a:gd name="connsiteY7" fmla="*/ 30751 h 31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367" h="31753">
                        <a:moveTo>
                          <a:pt x="594" y="30751"/>
                        </a:moveTo>
                        <a:cubicBezTo>
                          <a:pt x="594" y="30751"/>
                          <a:pt x="594" y="30751"/>
                          <a:pt x="594" y="30751"/>
                        </a:cubicBezTo>
                        <a:cubicBezTo>
                          <a:pt x="-743" y="29414"/>
                          <a:pt x="594" y="29414"/>
                          <a:pt x="594" y="28077"/>
                        </a:cubicBezTo>
                        <a:lnTo>
                          <a:pt x="36693" y="0"/>
                        </a:lnTo>
                        <a:cubicBezTo>
                          <a:pt x="38030" y="0"/>
                          <a:pt x="38030" y="0"/>
                          <a:pt x="39367" y="0"/>
                        </a:cubicBezTo>
                        <a:cubicBezTo>
                          <a:pt x="39367" y="1337"/>
                          <a:pt x="39367" y="1337"/>
                          <a:pt x="39367" y="2674"/>
                        </a:cubicBezTo>
                        <a:lnTo>
                          <a:pt x="3268" y="30751"/>
                        </a:lnTo>
                        <a:cubicBezTo>
                          <a:pt x="1931" y="32088"/>
                          <a:pt x="1931" y="32088"/>
                          <a:pt x="594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4" name="Graphic 2">
                <a:extLst>
                  <a:ext uri="{FF2B5EF4-FFF2-40B4-BE49-F238E27FC236}">
                    <a16:creationId xmlns:a16="http://schemas.microsoft.com/office/drawing/2014/main" id="{89C40A6F-62BE-50FD-FE45-84B8F56183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253823" y="4027513"/>
                <a:ext cx="284260" cy="293548"/>
                <a:chOff x="7253823" y="4027513"/>
                <a:chExt cx="284260" cy="293548"/>
              </a:xfrm>
            </p:grpSpPr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13431701-83FA-9725-4354-FECB54B541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86725" y="4075342"/>
                  <a:ext cx="90912" cy="131020"/>
                </a:xfrm>
                <a:custGeom>
                  <a:avLst/>
                  <a:gdLst>
                    <a:gd name="connsiteX0" fmla="*/ 90912 w 90912"/>
                    <a:gd name="connsiteY0" fmla="*/ 65510 h 131020"/>
                    <a:gd name="connsiteX1" fmla="*/ 45456 w 90912"/>
                    <a:gd name="connsiteY1" fmla="*/ 131020 h 131020"/>
                    <a:gd name="connsiteX2" fmla="*/ 0 w 90912"/>
                    <a:gd name="connsiteY2" fmla="*/ 65510 h 131020"/>
                    <a:gd name="connsiteX3" fmla="*/ 45456 w 90912"/>
                    <a:gd name="connsiteY3" fmla="*/ 0 h 131020"/>
                    <a:gd name="connsiteX4" fmla="*/ 90912 w 90912"/>
                    <a:gd name="connsiteY4" fmla="*/ 65510 h 13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0">
                      <a:moveTo>
                        <a:pt x="90912" y="65510"/>
                      </a:moveTo>
                      <a:cubicBezTo>
                        <a:pt x="90912" y="101690"/>
                        <a:pt x="70561" y="131020"/>
                        <a:pt x="45456" y="131020"/>
                      </a:cubicBezTo>
                      <a:cubicBezTo>
                        <a:pt x="20352" y="131020"/>
                        <a:pt x="0" y="101690"/>
                        <a:pt x="0" y="65510"/>
                      </a:cubicBezTo>
                      <a:cubicBezTo>
                        <a:pt x="0" y="29330"/>
                        <a:pt x="20351" y="0"/>
                        <a:pt x="45456" y="0"/>
                      </a:cubicBezTo>
                      <a:cubicBezTo>
                        <a:pt x="70560" y="0"/>
                        <a:pt x="90912" y="29330"/>
                        <a:pt x="90912" y="65510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6" name="Graphic 2">
                  <a:extLst>
                    <a:ext uri="{FF2B5EF4-FFF2-40B4-BE49-F238E27FC236}">
                      <a16:creationId xmlns:a16="http://schemas.microsoft.com/office/drawing/2014/main" id="{1F7AFFB5-F434-0DE3-F70D-CE8D957F94B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77567" y="4085071"/>
                  <a:ext cx="109632" cy="110970"/>
                  <a:chOff x="7377567" y="4085071"/>
                  <a:chExt cx="109632" cy="110970"/>
                </a:xfrm>
                <a:solidFill>
                  <a:srgbClr val="F7AB26"/>
                </a:solidFill>
              </p:grpSpPr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id="{19018B47-D6FA-E1CB-365E-4A30B16573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77567" y="4115822"/>
                    <a:ext cx="78882" cy="80219"/>
                  </a:xfrm>
                  <a:custGeom>
                    <a:avLst/>
                    <a:gdLst>
                      <a:gd name="connsiteX0" fmla="*/ 0 w 78882"/>
                      <a:gd name="connsiteY0" fmla="*/ 28077 h 80219"/>
                      <a:gd name="connsiteX1" fmla="*/ 48132 w 78882"/>
                      <a:gd name="connsiteY1" fmla="*/ 80220 h 80219"/>
                      <a:gd name="connsiteX2" fmla="*/ 78882 w 78882"/>
                      <a:gd name="connsiteY2" fmla="*/ 65513 h 80219"/>
                      <a:gd name="connsiteX3" fmla="*/ 17381 w 78882"/>
                      <a:gd name="connsiteY3" fmla="*/ 0 h 80219"/>
                      <a:gd name="connsiteX4" fmla="*/ 0 w 78882"/>
                      <a:gd name="connsiteY4" fmla="*/ 2807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882" h="80219">
                        <a:moveTo>
                          <a:pt x="0" y="28077"/>
                        </a:moveTo>
                        <a:lnTo>
                          <a:pt x="48132" y="80220"/>
                        </a:lnTo>
                        <a:cubicBezTo>
                          <a:pt x="58827" y="77546"/>
                          <a:pt x="69523" y="72198"/>
                          <a:pt x="78882" y="65513"/>
                        </a:cubicBezTo>
                        <a:lnTo>
                          <a:pt x="17381" y="0"/>
                        </a:lnTo>
                        <a:cubicBezTo>
                          <a:pt x="9358" y="8022"/>
                          <a:pt x="2673" y="17381"/>
                          <a:pt x="0" y="2807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Freeform: Shape 407">
                    <a:extLst>
                      <a:ext uri="{FF2B5EF4-FFF2-40B4-BE49-F238E27FC236}">
                        <a16:creationId xmlns:a16="http://schemas.microsoft.com/office/drawing/2014/main" id="{121D655A-91C8-620D-FC28-9B8413A0DC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09654" y="4085071"/>
                    <a:ext cx="77545" cy="80219"/>
                  </a:xfrm>
                  <a:custGeom>
                    <a:avLst/>
                    <a:gdLst>
                      <a:gd name="connsiteX0" fmla="*/ 0 w 77545"/>
                      <a:gd name="connsiteY0" fmla="*/ 14707 h 80219"/>
                      <a:gd name="connsiteX1" fmla="*/ 61502 w 77545"/>
                      <a:gd name="connsiteY1" fmla="*/ 80220 h 80219"/>
                      <a:gd name="connsiteX2" fmla="*/ 77546 w 77545"/>
                      <a:gd name="connsiteY2" fmla="*/ 49469 h 80219"/>
                      <a:gd name="connsiteX3" fmla="*/ 32088 w 77545"/>
                      <a:gd name="connsiteY3" fmla="*/ 0 h 80219"/>
                      <a:gd name="connsiteX4" fmla="*/ 0 w 77545"/>
                      <a:gd name="connsiteY4" fmla="*/ 1470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5" h="80219">
                        <a:moveTo>
                          <a:pt x="0" y="14707"/>
                        </a:moveTo>
                        <a:lnTo>
                          <a:pt x="61502" y="80220"/>
                        </a:lnTo>
                        <a:cubicBezTo>
                          <a:pt x="69524" y="70861"/>
                          <a:pt x="74872" y="60165"/>
                          <a:pt x="77546" y="49469"/>
                        </a:cubicBezTo>
                        <a:lnTo>
                          <a:pt x="32088" y="0"/>
                        </a:lnTo>
                        <a:cubicBezTo>
                          <a:pt x="21392" y="2674"/>
                          <a:pt x="10696" y="8022"/>
                          <a:pt x="0" y="1470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4649175C-F274-9FDC-1590-8F061B628D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41360" y="4160785"/>
                  <a:ext cx="66847" cy="66847"/>
                </a:xfrm>
                <a:custGeom>
                  <a:avLst/>
                  <a:gdLst>
                    <a:gd name="connsiteX0" fmla="*/ 66847 w 66847"/>
                    <a:gd name="connsiteY0" fmla="*/ 33423 h 66847"/>
                    <a:gd name="connsiteX1" fmla="*/ 33424 w 66847"/>
                    <a:gd name="connsiteY1" fmla="*/ 66847 h 66847"/>
                    <a:gd name="connsiteX2" fmla="*/ 0 w 66847"/>
                    <a:gd name="connsiteY2" fmla="*/ 33423 h 66847"/>
                    <a:gd name="connsiteX3" fmla="*/ 33424 w 66847"/>
                    <a:gd name="connsiteY3" fmla="*/ 0 h 66847"/>
                    <a:gd name="connsiteX4" fmla="*/ 66847 w 66847"/>
                    <a:gd name="connsiteY4" fmla="*/ 33423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7" y="33423"/>
                      </a:moveTo>
                      <a:cubicBezTo>
                        <a:pt x="66847" y="51883"/>
                        <a:pt x="51883" y="66847"/>
                        <a:pt x="33424" y="66847"/>
                      </a:cubicBezTo>
                      <a:cubicBezTo>
                        <a:pt x="14964" y="66847"/>
                        <a:pt x="0" y="51883"/>
                        <a:pt x="0" y="33423"/>
                      </a:cubicBezTo>
                      <a:cubicBezTo>
                        <a:pt x="0" y="14964"/>
                        <a:pt x="14964" y="0"/>
                        <a:pt x="33424" y="0"/>
                      </a:cubicBezTo>
                      <a:cubicBezTo>
                        <a:pt x="51883" y="0"/>
                        <a:pt x="66847" y="14964"/>
                        <a:pt x="66847" y="33423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AD611571-88D9-43B0-37C3-4792DEE59C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2351" y="4170992"/>
                  <a:ext cx="90537" cy="150069"/>
                </a:xfrm>
                <a:custGeom>
                  <a:avLst/>
                  <a:gdLst>
                    <a:gd name="connsiteX0" fmla="*/ 25326 w 90537"/>
                    <a:gd name="connsiteY0" fmla="*/ 984 h 150069"/>
                    <a:gd name="connsiteX1" fmla="*/ 86827 w 90537"/>
                    <a:gd name="connsiteY1" fmla="*/ 63823 h 150069"/>
                    <a:gd name="connsiteX2" fmla="*/ 66772 w 90537"/>
                    <a:gd name="connsiteY2" fmla="*/ 149391 h 150069"/>
                    <a:gd name="connsiteX3" fmla="*/ 5271 w 90537"/>
                    <a:gd name="connsiteY3" fmla="*/ 86552 h 150069"/>
                    <a:gd name="connsiteX4" fmla="*/ 25326 w 90537"/>
                    <a:gd name="connsiteY4" fmla="*/ 984 h 15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537" h="150069">
                      <a:moveTo>
                        <a:pt x="25326" y="984"/>
                      </a:moveTo>
                      <a:cubicBezTo>
                        <a:pt x="48054" y="-5701"/>
                        <a:pt x="76131" y="22376"/>
                        <a:pt x="86827" y="63823"/>
                      </a:cubicBezTo>
                      <a:cubicBezTo>
                        <a:pt x="98861" y="105270"/>
                        <a:pt x="78806" y="145379"/>
                        <a:pt x="66772" y="149391"/>
                      </a:cubicBezTo>
                      <a:cubicBezTo>
                        <a:pt x="54739" y="154739"/>
                        <a:pt x="15967" y="127999"/>
                        <a:pt x="5271" y="86552"/>
                      </a:cubicBezTo>
                      <a:cubicBezTo>
                        <a:pt x="-6762" y="45105"/>
                        <a:pt x="2597" y="6332"/>
                        <a:pt x="25326" y="9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A2947F0F-070D-2589-AACB-960D32ECBF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16454" y="4154439"/>
                  <a:ext cx="121628" cy="76511"/>
                </a:xfrm>
                <a:custGeom>
                  <a:avLst/>
                  <a:gdLst>
                    <a:gd name="connsiteX0" fmla="*/ 1222 w 121628"/>
                    <a:gd name="connsiteY0" fmla="*/ 17537 h 76511"/>
                    <a:gd name="connsiteX1" fmla="*/ 73420 w 121628"/>
                    <a:gd name="connsiteY1" fmla="*/ 6841 h 76511"/>
                    <a:gd name="connsiteX2" fmla="*/ 121552 w 121628"/>
                    <a:gd name="connsiteY2" fmla="*/ 61658 h 76511"/>
                    <a:gd name="connsiteX3" fmla="*/ 49354 w 121628"/>
                    <a:gd name="connsiteY3" fmla="*/ 72354 h 76511"/>
                    <a:gd name="connsiteX4" fmla="*/ 1222 w 121628"/>
                    <a:gd name="connsiteY4" fmla="*/ 17537 h 76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28" h="76511">
                      <a:moveTo>
                        <a:pt x="1222" y="17537"/>
                      </a:moveTo>
                      <a:cubicBezTo>
                        <a:pt x="7907" y="-1181"/>
                        <a:pt x="39995" y="-5192"/>
                        <a:pt x="73420" y="6841"/>
                      </a:cubicBezTo>
                      <a:cubicBezTo>
                        <a:pt x="106844" y="18874"/>
                        <a:pt x="122889" y="56310"/>
                        <a:pt x="121552" y="61658"/>
                      </a:cubicBezTo>
                      <a:cubicBezTo>
                        <a:pt x="120214" y="67005"/>
                        <a:pt x="82779" y="84387"/>
                        <a:pt x="49354" y="72354"/>
                      </a:cubicBezTo>
                      <a:cubicBezTo>
                        <a:pt x="15929" y="60320"/>
                        <a:pt x="-5463" y="34918"/>
                        <a:pt x="1222" y="175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805B55A3-362E-477B-62EC-3765CCDACF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253823" y="4079185"/>
                  <a:ext cx="147895" cy="94331"/>
                </a:xfrm>
                <a:custGeom>
                  <a:avLst/>
                  <a:gdLst>
                    <a:gd name="connsiteX0" fmla="*/ 146472 w 147895"/>
                    <a:gd name="connsiteY0" fmla="*/ 72736 h 94331"/>
                    <a:gd name="connsiteX1" fmla="*/ 87644 w 147895"/>
                    <a:gd name="connsiteY1" fmla="*/ 5886 h 94331"/>
                    <a:gd name="connsiteX2" fmla="*/ 740 w 147895"/>
                    <a:gd name="connsiteY2" fmla="*/ 19256 h 94331"/>
                    <a:gd name="connsiteX3" fmla="*/ 59567 w 147895"/>
                    <a:gd name="connsiteY3" fmla="*/ 86106 h 94331"/>
                    <a:gd name="connsiteX4" fmla="*/ 146472 w 147895"/>
                    <a:gd name="connsiteY4" fmla="*/ 72736 h 94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95" h="94331">
                      <a:moveTo>
                        <a:pt x="146472" y="72736"/>
                      </a:moveTo>
                      <a:cubicBezTo>
                        <a:pt x="154494" y="51344"/>
                        <a:pt x="127754" y="20593"/>
                        <a:pt x="87644" y="5886"/>
                      </a:cubicBezTo>
                      <a:cubicBezTo>
                        <a:pt x="47535" y="-8821"/>
                        <a:pt x="6087" y="7223"/>
                        <a:pt x="740" y="19256"/>
                      </a:cubicBezTo>
                      <a:cubicBezTo>
                        <a:pt x="-4609" y="31289"/>
                        <a:pt x="19457" y="71399"/>
                        <a:pt x="59567" y="86106"/>
                      </a:cubicBezTo>
                      <a:cubicBezTo>
                        <a:pt x="98340" y="100813"/>
                        <a:pt x="138450" y="95464"/>
                        <a:pt x="146472" y="7273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233D1DFF-D33E-8862-97DA-3EBD15B5870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6536" y="4027513"/>
                  <a:ext cx="74594" cy="125152"/>
                </a:xfrm>
                <a:custGeom>
                  <a:avLst/>
                  <a:gdLst>
                    <a:gd name="connsiteX0" fmla="*/ 53759 w 74594"/>
                    <a:gd name="connsiteY0" fmla="*/ 124408 h 125152"/>
                    <a:gd name="connsiteX1" fmla="*/ 69803 w 74594"/>
                    <a:gd name="connsiteY1" fmla="*/ 52210 h 125152"/>
                    <a:gd name="connsiteX2" fmla="*/ 18998 w 74594"/>
                    <a:gd name="connsiteY2" fmla="*/ 67 h 125152"/>
                    <a:gd name="connsiteX3" fmla="*/ 2954 w 74594"/>
                    <a:gd name="connsiteY3" fmla="*/ 72265 h 125152"/>
                    <a:gd name="connsiteX4" fmla="*/ 53759 w 74594"/>
                    <a:gd name="connsiteY4" fmla="*/ 124408 h 12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594" h="125152">
                      <a:moveTo>
                        <a:pt x="53759" y="124408"/>
                      </a:moveTo>
                      <a:cubicBezTo>
                        <a:pt x="72477" y="119060"/>
                        <a:pt x="80499" y="86972"/>
                        <a:pt x="69803" y="52210"/>
                      </a:cubicBezTo>
                      <a:cubicBezTo>
                        <a:pt x="60444" y="17448"/>
                        <a:pt x="24346" y="-1270"/>
                        <a:pt x="18998" y="67"/>
                      </a:cubicBezTo>
                      <a:cubicBezTo>
                        <a:pt x="13649" y="67"/>
                        <a:pt x="-7742" y="37503"/>
                        <a:pt x="2954" y="72265"/>
                      </a:cubicBezTo>
                      <a:cubicBezTo>
                        <a:pt x="10976" y="105690"/>
                        <a:pt x="35042" y="129756"/>
                        <a:pt x="53759" y="12440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" name="Graphic 2">
                  <a:extLst>
                    <a:ext uri="{FF2B5EF4-FFF2-40B4-BE49-F238E27FC236}">
                      <a16:creationId xmlns:a16="http://schemas.microsoft.com/office/drawing/2014/main" id="{DCDB9C98-3B09-66EB-E997-EA20E1DB63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01358" y="4206738"/>
                  <a:ext cx="58827" cy="58827"/>
                  <a:chOff x="7301358" y="4206738"/>
                  <a:chExt cx="58827" cy="58827"/>
                </a:xfrm>
                <a:solidFill>
                  <a:srgbClr val="3F1F1F"/>
                </a:solidFill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id="{AD44E1AD-6C76-D6FD-4E3B-F0FC174DB6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44142" y="4218771"/>
                    <a:ext cx="16043" cy="46794"/>
                  </a:xfrm>
                  <a:custGeom>
                    <a:avLst/>
                    <a:gdLst>
                      <a:gd name="connsiteX0" fmla="*/ 1337 w 16043"/>
                      <a:gd name="connsiteY0" fmla="*/ 46795 h 46794"/>
                      <a:gd name="connsiteX1" fmla="*/ 1337 w 16043"/>
                      <a:gd name="connsiteY1" fmla="*/ 46795 h 46794"/>
                      <a:gd name="connsiteX2" fmla="*/ 0 w 16043"/>
                      <a:gd name="connsiteY2" fmla="*/ 45458 h 46794"/>
                      <a:gd name="connsiteX3" fmla="*/ 13370 w 16043"/>
                      <a:gd name="connsiteY3" fmla="*/ 1337 h 46794"/>
                      <a:gd name="connsiteX4" fmla="*/ 14707 w 16043"/>
                      <a:gd name="connsiteY4" fmla="*/ 0 h 46794"/>
                      <a:gd name="connsiteX5" fmla="*/ 16043 w 16043"/>
                      <a:gd name="connsiteY5" fmla="*/ 1337 h 46794"/>
                      <a:gd name="connsiteX6" fmla="*/ 2673 w 16043"/>
                      <a:gd name="connsiteY6" fmla="*/ 45458 h 46794"/>
                      <a:gd name="connsiteX7" fmla="*/ 1337 w 16043"/>
                      <a:gd name="connsiteY7" fmla="*/ 46795 h 46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043" h="46794">
                        <a:moveTo>
                          <a:pt x="1337" y="46795"/>
                        </a:moveTo>
                        <a:cubicBezTo>
                          <a:pt x="1337" y="46795"/>
                          <a:pt x="1337" y="46795"/>
                          <a:pt x="1337" y="46795"/>
                        </a:cubicBezTo>
                        <a:cubicBezTo>
                          <a:pt x="0" y="46795"/>
                          <a:pt x="0" y="45458"/>
                          <a:pt x="0" y="45458"/>
                        </a:cubicBezTo>
                        <a:lnTo>
                          <a:pt x="13370" y="1337"/>
                        </a:lnTo>
                        <a:cubicBezTo>
                          <a:pt x="13370" y="0"/>
                          <a:pt x="14707" y="0"/>
                          <a:pt x="14707" y="0"/>
                        </a:cubicBezTo>
                        <a:cubicBezTo>
                          <a:pt x="16043" y="0"/>
                          <a:pt x="16043" y="1337"/>
                          <a:pt x="16043" y="1337"/>
                        </a:cubicBezTo>
                        <a:lnTo>
                          <a:pt x="2673" y="45458"/>
                        </a:lnTo>
                        <a:cubicBezTo>
                          <a:pt x="2673" y="46795"/>
                          <a:pt x="2673" y="46795"/>
                          <a:pt x="1337" y="4679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57247ED1-242E-C5E4-38AC-07619D6078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01358" y="4206738"/>
                    <a:ext cx="48131" cy="13369"/>
                  </a:xfrm>
                  <a:custGeom>
                    <a:avLst/>
                    <a:gdLst>
                      <a:gd name="connsiteX0" fmla="*/ 1337 w 48131"/>
                      <a:gd name="connsiteY0" fmla="*/ 13370 h 13369"/>
                      <a:gd name="connsiteX1" fmla="*/ 0 w 48131"/>
                      <a:gd name="connsiteY1" fmla="*/ 12033 h 13369"/>
                      <a:gd name="connsiteX2" fmla="*/ 1337 w 48131"/>
                      <a:gd name="connsiteY2" fmla="*/ 10696 h 13369"/>
                      <a:gd name="connsiteX3" fmla="*/ 46795 w 48131"/>
                      <a:gd name="connsiteY3" fmla="*/ 0 h 13369"/>
                      <a:gd name="connsiteX4" fmla="*/ 48132 w 48131"/>
                      <a:gd name="connsiteY4" fmla="*/ 1337 h 13369"/>
                      <a:gd name="connsiteX5" fmla="*/ 46795 w 48131"/>
                      <a:gd name="connsiteY5" fmla="*/ 2674 h 13369"/>
                      <a:gd name="connsiteX6" fmla="*/ 1337 w 48131"/>
                      <a:gd name="connsiteY6" fmla="*/ 13370 h 13369"/>
                      <a:gd name="connsiteX7" fmla="*/ 1337 w 48131"/>
                      <a:gd name="connsiteY7" fmla="*/ 1337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131" h="13369">
                        <a:moveTo>
                          <a:pt x="1337" y="13370"/>
                        </a:moveTo>
                        <a:cubicBezTo>
                          <a:pt x="0" y="13370"/>
                          <a:pt x="0" y="13370"/>
                          <a:pt x="0" y="12033"/>
                        </a:cubicBezTo>
                        <a:cubicBezTo>
                          <a:pt x="0" y="10696"/>
                          <a:pt x="0" y="10696"/>
                          <a:pt x="1337" y="10696"/>
                        </a:cubicBezTo>
                        <a:lnTo>
                          <a:pt x="46795" y="0"/>
                        </a:ln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13370"/>
                        </a:lnTo>
                        <a:cubicBezTo>
                          <a:pt x="2674" y="13370"/>
                          <a:pt x="1337" y="13370"/>
                          <a:pt x="1337" y="1337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7" name="Graphic 2">
                <a:extLst>
                  <a:ext uri="{FF2B5EF4-FFF2-40B4-BE49-F238E27FC236}">
                    <a16:creationId xmlns:a16="http://schemas.microsoft.com/office/drawing/2014/main" id="{600224D0-C342-BC95-6CCC-DE6CCDAD435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465440" y="3816335"/>
                <a:ext cx="239030" cy="176530"/>
                <a:chOff x="3465440" y="3816335"/>
                <a:chExt cx="239030" cy="176530"/>
              </a:xfrm>
            </p:grpSpPr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3C5B940D-6D14-ECF3-7396-CB8047D7AB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59344" y="3884519"/>
                  <a:ext cx="72200" cy="104290"/>
                </a:xfrm>
                <a:custGeom>
                  <a:avLst/>
                  <a:gdLst>
                    <a:gd name="connsiteX0" fmla="*/ 72201 w 72200"/>
                    <a:gd name="connsiteY0" fmla="*/ 52145 h 104290"/>
                    <a:gd name="connsiteX1" fmla="*/ 36100 w 72200"/>
                    <a:gd name="connsiteY1" fmla="*/ 104290 h 104290"/>
                    <a:gd name="connsiteX2" fmla="*/ 0 w 72200"/>
                    <a:gd name="connsiteY2" fmla="*/ 52145 h 104290"/>
                    <a:gd name="connsiteX3" fmla="*/ 36100 w 72200"/>
                    <a:gd name="connsiteY3" fmla="*/ 0 h 104290"/>
                    <a:gd name="connsiteX4" fmla="*/ 72201 w 72200"/>
                    <a:gd name="connsiteY4" fmla="*/ 52145 h 10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00" h="104290">
                      <a:moveTo>
                        <a:pt x="72201" y="52145"/>
                      </a:moveTo>
                      <a:cubicBezTo>
                        <a:pt x="72201" y="80944"/>
                        <a:pt x="56038" y="104290"/>
                        <a:pt x="36100" y="104290"/>
                      </a:cubicBezTo>
                      <a:cubicBezTo>
                        <a:pt x="16163" y="104290"/>
                        <a:pt x="0" y="80944"/>
                        <a:pt x="0" y="52145"/>
                      </a:cubicBezTo>
                      <a:cubicBezTo>
                        <a:pt x="0" y="23346"/>
                        <a:pt x="16163" y="0"/>
                        <a:pt x="36100" y="0"/>
                      </a:cubicBezTo>
                      <a:cubicBezTo>
                        <a:pt x="56038" y="0"/>
                        <a:pt x="72201" y="23346"/>
                        <a:pt x="72201" y="5214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9" name="Graphic 2">
                  <a:extLst>
                    <a:ext uri="{FF2B5EF4-FFF2-40B4-BE49-F238E27FC236}">
                      <a16:creationId xmlns:a16="http://schemas.microsoft.com/office/drawing/2014/main" id="{48D0D2C5-003A-C4A5-2FF8-9FB00AF1B73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8752" y="3900565"/>
                  <a:ext cx="72553" cy="74871"/>
                  <a:chOff x="3558752" y="3900565"/>
                  <a:chExt cx="72553" cy="74871"/>
                </a:xfrm>
                <a:solidFill>
                  <a:srgbClr val="F7AB26"/>
                </a:solidFill>
              </p:grpSpPr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id="{83AC98FA-222E-9CD7-4404-BD1BB26321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8752" y="3900565"/>
                    <a:ext cx="71216" cy="33424"/>
                  </a:xfrm>
                  <a:custGeom>
                    <a:avLst/>
                    <a:gdLst>
                      <a:gd name="connsiteX0" fmla="*/ 59184 w 71216"/>
                      <a:gd name="connsiteY0" fmla="*/ 0 h 33424"/>
                      <a:gd name="connsiteX1" fmla="*/ 4367 w 71216"/>
                      <a:gd name="connsiteY1" fmla="*/ 6685 h 33424"/>
                      <a:gd name="connsiteX2" fmla="*/ 355 w 71216"/>
                      <a:gd name="connsiteY2" fmla="*/ 33425 h 33424"/>
                      <a:gd name="connsiteX3" fmla="*/ 71217 w 71216"/>
                      <a:gd name="connsiteY3" fmla="*/ 24066 h 33424"/>
                      <a:gd name="connsiteX4" fmla="*/ 59184 w 71216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16" h="33424">
                        <a:moveTo>
                          <a:pt x="59184" y="0"/>
                        </a:moveTo>
                        <a:lnTo>
                          <a:pt x="4367" y="6685"/>
                        </a:lnTo>
                        <a:cubicBezTo>
                          <a:pt x="1693" y="14707"/>
                          <a:pt x="-981" y="24066"/>
                          <a:pt x="355" y="33425"/>
                        </a:cubicBezTo>
                        <a:lnTo>
                          <a:pt x="71217" y="24066"/>
                        </a:lnTo>
                        <a:cubicBezTo>
                          <a:pt x="68542" y="14707"/>
                          <a:pt x="64532" y="6685"/>
                          <a:pt x="59184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id="{EB547DC6-2DBF-35DF-4ACD-555D7A7B89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60444" y="3942012"/>
                    <a:ext cx="70861" cy="33424"/>
                  </a:xfrm>
                  <a:custGeom>
                    <a:avLst/>
                    <a:gdLst>
                      <a:gd name="connsiteX0" fmla="*/ 70861 w 70861"/>
                      <a:gd name="connsiteY0" fmla="*/ 0 h 33424"/>
                      <a:gd name="connsiteX1" fmla="*/ 0 w 70861"/>
                      <a:gd name="connsiteY1" fmla="*/ 9359 h 33424"/>
                      <a:gd name="connsiteX2" fmla="*/ 12033 w 70861"/>
                      <a:gd name="connsiteY2" fmla="*/ 33425 h 33424"/>
                      <a:gd name="connsiteX3" fmla="*/ 64176 w 70861"/>
                      <a:gd name="connsiteY3" fmla="*/ 26740 h 33424"/>
                      <a:gd name="connsiteX4" fmla="*/ 70861 w 70861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1" h="33424">
                        <a:moveTo>
                          <a:pt x="70861" y="0"/>
                        </a:moveTo>
                        <a:lnTo>
                          <a:pt x="0" y="9359"/>
                        </a:lnTo>
                        <a:cubicBezTo>
                          <a:pt x="2674" y="18718"/>
                          <a:pt x="6685" y="28077"/>
                          <a:pt x="12033" y="33425"/>
                        </a:cubicBezTo>
                        <a:lnTo>
                          <a:pt x="64176" y="26740"/>
                        </a:lnTo>
                        <a:cubicBezTo>
                          <a:pt x="68187" y="18718"/>
                          <a:pt x="70861" y="9359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B38F2E46-7924-957A-322D-DF54F59F1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60760" y="3848411"/>
                  <a:ext cx="53482" cy="53482"/>
                </a:xfrm>
                <a:custGeom>
                  <a:avLst/>
                  <a:gdLst>
                    <a:gd name="connsiteX0" fmla="*/ 53482 w 53482"/>
                    <a:gd name="connsiteY0" fmla="*/ 26741 h 53482"/>
                    <a:gd name="connsiteX1" fmla="*/ 26741 w 53482"/>
                    <a:gd name="connsiteY1" fmla="*/ 53482 h 53482"/>
                    <a:gd name="connsiteX2" fmla="*/ 0 w 53482"/>
                    <a:gd name="connsiteY2" fmla="*/ 26741 h 53482"/>
                    <a:gd name="connsiteX3" fmla="*/ 26741 w 53482"/>
                    <a:gd name="connsiteY3" fmla="*/ 0 h 53482"/>
                    <a:gd name="connsiteX4" fmla="*/ 53482 w 53482"/>
                    <a:gd name="connsiteY4" fmla="*/ 26741 h 53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482" h="53482">
                      <a:moveTo>
                        <a:pt x="53482" y="26741"/>
                      </a:moveTo>
                      <a:cubicBezTo>
                        <a:pt x="53482" y="41510"/>
                        <a:pt x="41510" y="53482"/>
                        <a:pt x="26741" y="53482"/>
                      </a:cubicBezTo>
                      <a:cubicBezTo>
                        <a:pt x="11972" y="53482"/>
                        <a:pt x="0" y="41510"/>
                        <a:pt x="0" y="26741"/>
                      </a:cubicBezTo>
                      <a:cubicBezTo>
                        <a:pt x="0" y="11972"/>
                        <a:pt x="11972" y="0"/>
                        <a:pt x="26741" y="0"/>
                      </a:cubicBezTo>
                      <a:cubicBezTo>
                        <a:pt x="41510" y="0"/>
                        <a:pt x="53482" y="11972"/>
                        <a:pt x="53482" y="2674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79C8516E-19BA-A281-2E29-B95E91C793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65440" y="3857013"/>
                  <a:ext cx="117620" cy="74107"/>
                </a:xfrm>
                <a:custGeom>
                  <a:avLst/>
                  <a:gdLst>
                    <a:gd name="connsiteX0" fmla="*/ 116396 w 117620"/>
                    <a:gd name="connsiteY0" fmla="*/ 56922 h 74107"/>
                    <a:gd name="connsiteX1" fmla="*/ 46872 w 117620"/>
                    <a:gd name="connsiteY1" fmla="*/ 67618 h 74107"/>
                    <a:gd name="connsiteX2" fmla="*/ 77 w 117620"/>
                    <a:gd name="connsiteY2" fmla="*/ 15475 h 74107"/>
                    <a:gd name="connsiteX3" fmla="*/ 69601 w 117620"/>
                    <a:gd name="connsiteY3" fmla="*/ 4779 h 74107"/>
                    <a:gd name="connsiteX4" fmla="*/ 116396 w 117620"/>
                    <a:gd name="connsiteY4" fmla="*/ 56922 h 74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620" h="74107">
                      <a:moveTo>
                        <a:pt x="116396" y="56922"/>
                      </a:moveTo>
                      <a:cubicBezTo>
                        <a:pt x="109711" y="74303"/>
                        <a:pt x="78960" y="79651"/>
                        <a:pt x="46872" y="67618"/>
                      </a:cubicBezTo>
                      <a:cubicBezTo>
                        <a:pt x="14784" y="55585"/>
                        <a:pt x="-1259" y="24834"/>
                        <a:pt x="77" y="15475"/>
                      </a:cubicBezTo>
                      <a:cubicBezTo>
                        <a:pt x="2751" y="6116"/>
                        <a:pt x="37513" y="-7254"/>
                        <a:pt x="69601" y="4779"/>
                      </a:cubicBezTo>
                      <a:cubicBezTo>
                        <a:pt x="101689" y="15475"/>
                        <a:pt x="123081" y="39541"/>
                        <a:pt x="116396" y="5692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6326814B-6B83-EC2B-6675-77E796AA41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96980" y="3905375"/>
                  <a:ext cx="88033" cy="70906"/>
                </a:xfrm>
                <a:custGeom>
                  <a:avLst/>
                  <a:gdLst>
                    <a:gd name="connsiteX0" fmla="*/ 84856 w 88033"/>
                    <a:gd name="connsiteY0" fmla="*/ 8560 h 70906"/>
                    <a:gd name="connsiteX1" fmla="*/ 58116 w 88033"/>
                    <a:gd name="connsiteY1" fmla="*/ 60704 h 70906"/>
                    <a:gd name="connsiteX2" fmla="*/ 626 w 88033"/>
                    <a:gd name="connsiteY2" fmla="*/ 66051 h 70906"/>
                    <a:gd name="connsiteX3" fmla="*/ 27366 w 88033"/>
                    <a:gd name="connsiteY3" fmla="*/ 13909 h 70906"/>
                    <a:gd name="connsiteX4" fmla="*/ 84856 w 88033"/>
                    <a:gd name="connsiteY4" fmla="*/ 8560 h 7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033" h="70906">
                      <a:moveTo>
                        <a:pt x="84856" y="8560"/>
                      </a:moveTo>
                      <a:cubicBezTo>
                        <a:pt x="94216" y="21930"/>
                        <a:pt x="82182" y="44659"/>
                        <a:pt x="58116" y="60704"/>
                      </a:cubicBezTo>
                      <a:cubicBezTo>
                        <a:pt x="35387" y="76747"/>
                        <a:pt x="3300" y="70062"/>
                        <a:pt x="626" y="66051"/>
                      </a:cubicBezTo>
                      <a:cubicBezTo>
                        <a:pt x="-2048" y="63377"/>
                        <a:pt x="3300" y="29952"/>
                        <a:pt x="27366" y="13909"/>
                      </a:cubicBezTo>
                      <a:cubicBezTo>
                        <a:pt x="50094" y="-2135"/>
                        <a:pt x="75497" y="-4810"/>
                        <a:pt x="84856" y="856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10C48E12-676B-A643-34EF-3354D310BA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598927" y="3834497"/>
                  <a:ext cx="105544" cy="86763"/>
                </a:xfrm>
                <a:custGeom>
                  <a:avLst/>
                  <a:gdLst>
                    <a:gd name="connsiteX0" fmla="*/ 2964 w 105544"/>
                    <a:gd name="connsiteY0" fmla="*/ 76765 h 86763"/>
                    <a:gd name="connsiteX1" fmla="*/ 72488 w 105544"/>
                    <a:gd name="connsiteY1" fmla="*/ 70080 h 86763"/>
                    <a:gd name="connsiteX2" fmla="*/ 104576 w 105544"/>
                    <a:gd name="connsiteY2" fmla="*/ 7241 h 86763"/>
                    <a:gd name="connsiteX3" fmla="*/ 35052 w 105544"/>
                    <a:gd name="connsiteY3" fmla="*/ 13926 h 86763"/>
                    <a:gd name="connsiteX4" fmla="*/ 2964 w 105544"/>
                    <a:gd name="connsiteY4" fmla="*/ 76765 h 86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544" h="86763">
                      <a:moveTo>
                        <a:pt x="2964" y="76765"/>
                      </a:moveTo>
                      <a:cubicBezTo>
                        <a:pt x="13660" y="92808"/>
                        <a:pt x="44411" y="88797"/>
                        <a:pt x="72488" y="70080"/>
                      </a:cubicBezTo>
                      <a:cubicBezTo>
                        <a:pt x="100565" y="51362"/>
                        <a:pt x="108587" y="16600"/>
                        <a:pt x="104576" y="7241"/>
                      </a:cubicBezTo>
                      <a:cubicBezTo>
                        <a:pt x="100565" y="-2118"/>
                        <a:pt x="63129" y="-4792"/>
                        <a:pt x="35052" y="13926"/>
                      </a:cubicBezTo>
                      <a:cubicBezTo>
                        <a:pt x="6975" y="32643"/>
                        <a:pt x="-6395" y="60720"/>
                        <a:pt x="2964" y="767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CD8E454B-45F8-BF70-A3D2-BF754D5607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02262" y="3897197"/>
                  <a:ext cx="97541" cy="61265"/>
                </a:xfrm>
                <a:custGeom>
                  <a:avLst/>
                  <a:gdLst>
                    <a:gd name="connsiteX0" fmla="*/ 967 w 97541"/>
                    <a:gd name="connsiteY0" fmla="*/ 14065 h 61265"/>
                    <a:gd name="connsiteX1" fmla="*/ 39740 w 97541"/>
                    <a:gd name="connsiteY1" fmla="*/ 58186 h 61265"/>
                    <a:gd name="connsiteX2" fmla="*/ 97230 w 97541"/>
                    <a:gd name="connsiteY2" fmla="*/ 50164 h 61265"/>
                    <a:gd name="connsiteX3" fmla="*/ 58457 w 97541"/>
                    <a:gd name="connsiteY3" fmla="*/ 6043 h 61265"/>
                    <a:gd name="connsiteX4" fmla="*/ 967 w 97541"/>
                    <a:gd name="connsiteY4" fmla="*/ 14065 h 61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41" h="61265">
                      <a:moveTo>
                        <a:pt x="967" y="14065"/>
                      </a:moveTo>
                      <a:cubicBezTo>
                        <a:pt x="-4381" y="28772"/>
                        <a:pt x="13000" y="48827"/>
                        <a:pt x="39740" y="58186"/>
                      </a:cubicBezTo>
                      <a:cubicBezTo>
                        <a:pt x="66479" y="67545"/>
                        <a:pt x="94556" y="52838"/>
                        <a:pt x="97230" y="50164"/>
                      </a:cubicBezTo>
                      <a:cubicBezTo>
                        <a:pt x="99904" y="46153"/>
                        <a:pt x="85197" y="15402"/>
                        <a:pt x="58457" y="6043"/>
                      </a:cubicBezTo>
                      <a:cubicBezTo>
                        <a:pt x="31717" y="-4653"/>
                        <a:pt x="6315" y="-642"/>
                        <a:pt x="967" y="140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7" name="Graphic 2">
                  <a:extLst>
                    <a:ext uri="{FF2B5EF4-FFF2-40B4-BE49-F238E27FC236}">
                      <a16:creationId xmlns:a16="http://schemas.microsoft.com/office/drawing/2014/main" id="{C98CF4A7-4DFB-6585-6A4C-F79B1DF616B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5097" y="3816335"/>
                  <a:ext cx="52142" cy="38772"/>
                  <a:chOff x="3555097" y="3816335"/>
                  <a:chExt cx="52142" cy="38772"/>
                </a:xfrm>
                <a:solidFill>
                  <a:srgbClr val="3F1F1F"/>
                </a:solidFill>
              </p:grpSpPr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id="{8A424BAC-6895-0AC4-5BA7-8C1374817A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5097" y="3823020"/>
                    <a:ext cx="25402" cy="32087"/>
                  </a:xfrm>
                  <a:custGeom>
                    <a:avLst/>
                    <a:gdLst>
                      <a:gd name="connsiteX0" fmla="*/ 22729 w 25402"/>
                      <a:gd name="connsiteY0" fmla="*/ 32088 h 32087"/>
                      <a:gd name="connsiteX1" fmla="*/ 22729 w 25402"/>
                      <a:gd name="connsiteY1" fmla="*/ 32088 h 32087"/>
                      <a:gd name="connsiteX2" fmla="*/ 0 w 25402"/>
                      <a:gd name="connsiteY2" fmla="*/ 2674 h 32087"/>
                      <a:gd name="connsiteX3" fmla="*/ 0 w 25402"/>
                      <a:gd name="connsiteY3" fmla="*/ 0 h 32087"/>
                      <a:gd name="connsiteX4" fmla="*/ 2674 w 25402"/>
                      <a:gd name="connsiteY4" fmla="*/ 0 h 32087"/>
                      <a:gd name="connsiteX5" fmla="*/ 25403 w 25402"/>
                      <a:gd name="connsiteY5" fmla="*/ 29414 h 32087"/>
                      <a:gd name="connsiteX6" fmla="*/ 22729 w 25402"/>
                      <a:gd name="connsiteY6" fmla="*/ 32088 h 32087"/>
                      <a:gd name="connsiteX7" fmla="*/ 22729 w 25402"/>
                      <a:gd name="connsiteY7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402" h="32087">
                        <a:moveTo>
                          <a:pt x="22729" y="32088"/>
                        </a:moveTo>
                        <a:cubicBezTo>
                          <a:pt x="22729" y="32088"/>
                          <a:pt x="21392" y="32088"/>
                          <a:pt x="22729" y="32088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25403" y="29414"/>
                        </a:lnTo>
                        <a:cubicBezTo>
                          <a:pt x="24066" y="30751"/>
                          <a:pt x="24066" y="30751"/>
                          <a:pt x="22729" y="32088"/>
                        </a:cubicBezTo>
                        <a:cubicBezTo>
                          <a:pt x="24066" y="32088"/>
                          <a:pt x="22729" y="32088"/>
                          <a:pt x="22729" y="3208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id="{7B4BB5F1-6D0B-EF7D-D405-89DA66DCC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9858" y="3816335"/>
                    <a:ext cx="17380" cy="37435"/>
                  </a:xfrm>
                  <a:custGeom>
                    <a:avLst/>
                    <a:gdLst>
                      <a:gd name="connsiteX0" fmla="*/ 1337 w 17380"/>
                      <a:gd name="connsiteY0" fmla="*/ 37436 h 37435"/>
                      <a:gd name="connsiteX1" fmla="*/ 1337 w 17380"/>
                      <a:gd name="connsiteY1" fmla="*/ 37436 h 37435"/>
                      <a:gd name="connsiteX2" fmla="*/ 0 w 17380"/>
                      <a:gd name="connsiteY2" fmla="*/ 34762 h 37435"/>
                      <a:gd name="connsiteX3" fmla="*/ 14707 w 17380"/>
                      <a:gd name="connsiteY3" fmla="*/ 1337 h 37435"/>
                      <a:gd name="connsiteX4" fmla="*/ 16044 w 17380"/>
                      <a:gd name="connsiteY4" fmla="*/ 0 h 37435"/>
                      <a:gd name="connsiteX5" fmla="*/ 17381 w 17380"/>
                      <a:gd name="connsiteY5" fmla="*/ 1337 h 37435"/>
                      <a:gd name="connsiteX6" fmla="*/ 2674 w 17380"/>
                      <a:gd name="connsiteY6" fmla="*/ 34762 h 37435"/>
                      <a:gd name="connsiteX7" fmla="*/ 1337 w 17380"/>
                      <a:gd name="connsiteY7" fmla="*/ 37436 h 37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380" h="37435">
                        <a:moveTo>
                          <a:pt x="1337" y="37436"/>
                        </a:moveTo>
                        <a:cubicBezTo>
                          <a:pt x="0" y="37436"/>
                          <a:pt x="0" y="37436"/>
                          <a:pt x="1337" y="37436"/>
                        </a:cubicBezTo>
                        <a:cubicBezTo>
                          <a:pt x="0" y="37436"/>
                          <a:pt x="0" y="36099"/>
                          <a:pt x="0" y="34762"/>
                        </a:cubicBezTo>
                        <a:lnTo>
                          <a:pt x="14707" y="1337"/>
                        </a:lnTo>
                        <a:cubicBezTo>
                          <a:pt x="14707" y="0"/>
                          <a:pt x="16044" y="0"/>
                          <a:pt x="16044" y="0"/>
                        </a:cubicBezTo>
                        <a:cubicBezTo>
                          <a:pt x="17381" y="0"/>
                          <a:pt x="17381" y="1337"/>
                          <a:pt x="17381" y="1337"/>
                        </a:cubicBezTo>
                        <a:lnTo>
                          <a:pt x="2674" y="34762"/>
                        </a:lnTo>
                        <a:cubicBezTo>
                          <a:pt x="1337" y="36099"/>
                          <a:pt x="1337" y="37436"/>
                          <a:pt x="1337" y="37436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30" name="Graphic 2">
              <a:extLst>
                <a:ext uri="{FF2B5EF4-FFF2-40B4-BE49-F238E27FC236}">
                  <a16:creationId xmlns:a16="http://schemas.microsoft.com/office/drawing/2014/main" id="{B1A43F91-B7E7-B6A5-03AE-6166204C0EB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88242" y="-119746"/>
              <a:ext cx="3639683" cy="1749791"/>
              <a:chOff x="8288242" y="-119746"/>
              <a:chExt cx="3639683" cy="1749791"/>
            </a:xfrm>
          </p:grpSpPr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61FF6833-47E7-CBAD-6DAC-C66DE62EAB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30379" y="-119746"/>
                <a:ext cx="3188734" cy="1731409"/>
              </a:xfrm>
              <a:custGeom>
                <a:avLst/>
                <a:gdLst>
                  <a:gd name="connsiteX0" fmla="*/ 3188734 w 3188734"/>
                  <a:gd name="connsiteY0" fmla="*/ 1728735 h 1731409"/>
                  <a:gd name="connsiteX1" fmla="*/ 3135254 w 3188734"/>
                  <a:gd name="connsiteY1" fmla="*/ 1731409 h 1731409"/>
                  <a:gd name="connsiteX2" fmla="*/ 2806354 w 3188734"/>
                  <a:gd name="connsiteY2" fmla="*/ 1405182 h 1731409"/>
                  <a:gd name="connsiteX3" fmla="*/ 2772929 w 3188734"/>
                  <a:gd name="connsiteY3" fmla="*/ 1300897 h 1731409"/>
                  <a:gd name="connsiteX4" fmla="*/ 2571042 w 3188734"/>
                  <a:gd name="connsiteY4" fmla="*/ 1173882 h 1731409"/>
                  <a:gd name="connsiteX5" fmla="*/ 2421298 w 3188734"/>
                  <a:gd name="connsiteY5" fmla="*/ 1148479 h 1731409"/>
                  <a:gd name="connsiteX6" fmla="*/ 2077691 w 3188734"/>
                  <a:gd name="connsiteY6" fmla="*/ 874395 h 1731409"/>
                  <a:gd name="connsiteX7" fmla="*/ 2124486 w 3188734"/>
                  <a:gd name="connsiteY7" fmla="*/ 716630 h 1731409"/>
                  <a:gd name="connsiteX8" fmla="*/ 2012178 w 3188734"/>
                  <a:gd name="connsiteY8" fmla="*/ 767435 h 1731409"/>
                  <a:gd name="connsiteX9" fmla="*/ 1889174 w 3188734"/>
                  <a:gd name="connsiteY9" fmla="*/ 669835 h 1731409"/>
                  <a:gd name="connsiteX10" fmla="*/ 1664559 w 3188734"/>
                  <a:gd name="connsiteY10" fmla="*/ 756739 h 1731409"/>
                  <a:gd name="connsiteX11" fmla="*/ 1350365 w 3188734"/>
                  <a:gd name="connsiteY11" fmla="*/ 435861 h 1731409"/>
                  <a:gd name="connsiteX12" fmla="*/ 1230036 w 3188734"/>
                  <a:gd name="connsiteY12" fmla="*/ 483992 h 1731409"/>
                  <a:gd name="connsiteX13" fmla="*/ 1156501 w 3188734"/>
                  <a:gd name="connsiteY13" fmla="*/ 423828 h 1731409"/>
                  <a:gd name="connsiteX14" fmla="*/ 792838 w 3188734"/>
                  <a:gd name="connsiteY14" fmla="*/ 554853 h 1731409"/>
                  <a:gd name="connsiteX15" fmla="*/ 331575 w 3188734"/>
                  <a:gd name="connsiteY15" fmla="*/ 342271 h 1731409"/>
                  <a:gd name="connsiteX16" fmla="*/ 233974 w 3188734"/>
                  <a:gd name="connsiteY16" fmla="*/ 399762 h 1731409"/>
                  <a:gd name="connsiteX17" fmla="*/ 0 w 3188734"/>
                  <a:gd name="connsiteY17" fmla="*/ 185842 h 1731409"/>
                  <a:gd name="connsiteX18" fmla="*/ 195201 w 3188734"/>
                  <a:gd name="connsiteY18" fmla="*/ 207234 h 1731409"/>
                  <a:gd name="connsiteX19" fmla="*/ 1465347 w 3188734"/>
                  <a:gd name="connsiteY19" fmla="*/ 0 h 1731409"/>
                  <a:gd name="connsiteX20" fmla="*/ 3005566 w 3188734"/>
                  <a:gd name="connsiteY20" fmla="*/ 97601 h 1731409"/>
                  <a:gd name="connsiteX21" fmla="*/ 3167343 w 3188734"/>
                  <a:gd name="connsiteY21" fmla="*/ 1247417 h 1731409"/>
                  <a:gd name="connsiteX22" fmla="*/ 3172690 w 3188734"/>
                  <a:gd name="connsiteY22" fmla="*/ 1407856 h 1731409"/>
                  <a:gd name="connsiteX23" fmla="*/ 3172690 w 3188734"/>
                  <a:gd name="connsiteY23" fmla="*/ 1488076 h 1731409"/>
                  <a:gd name="connsiteX24" fmla="*/ 3188734 w 3188734"/>
                  <a:gd name="connsiteY24" fmla="*/ 1728735 h 1731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88734" h="1731409">
                    <a:moveTo>
                      <a:pt x="3188734" y="1728735"/>
                    </a:moveTo>
                    <a:cubicBezTo>
                      <a:pt x="3171353" y="1730072"/>
                      <a:pt x="3153973" y="1731409"/>
                      <a:pt x="3135254" y="1731409"/>
                    </a:cubicBezTo>
                    <a:cubicBezTo>
                      <a:pt x="2899944" y="1731409"/>
                      <a:pt x="2806354" y="1534871"/>
                      <a:pt x="2806354" y="1405182"/>
                    </a:cubicBezTo>
                    <a:cubicBezTo>
                      <a:pt x="2806354" y="1271483"/>
                      <a:pt x="2867855" y="1300897"/>
                      <a:pt x="2772929" y="1300897"/>
                    </a:cubicBezTo>
                    <a:cubicBezTo>
                      <a:pt x="2615163" y="1300897"/>
                      <a:pt x="2571042" y="1196611"/>
                      <a:pt x="2571042" y="1173882"/>
                    </a:cubicBezTo>
                    <a:cubicBezTo>
                      <a:pt x="2571042" y="1061574"/>
                      <a:pt x="2663295" y="1148479"/>
                      <a:pt x="2421298" y="1148479"/>
                    </a:cubicBezTo>
                    <a:cubicBezTo>
                      <a:pt x="2236793" y="1148479"/>
                      <a:pt x="2077691" y="1025476"/>
                      <a:pt x="2077691" y="874395"/>
                    </a:cubicBezTo>
                    <a:cubicBezTo>
                      <a:pt x="2077691" y="820915"/>
                      <a:pt x="2096409" y="767435"/>
                      <a:pt x="2124486" y="716630"/>
                    </a:cubicBezTo>
                    <a:cubicBezTo>
                      <a:pt x="2083039" y="723315"/>
                      <a:pt x="2058973" y="767435"/>
                      <a:pt x="2012178" y="767435"/>
                    </a:cubicBezTo>
                    <a:cubicBezTo>
                      <a:pt x="1906555" y="767435"/>
                      <a:pt x="1889174" y="669835"/>
                      <a:pt x="1889174" y="669835"/>
                    </a:cubicBezTo>
                    <a:cubicBezTo>
                      <a:pt x="1889174" y="669835"/>
                      <a:pt x="1819650" y="756739"/>
                      <a:pt x="1664559" y="756739"/>
                    </a:cubicBezTo>
                    <a:cubicBezTo>
                      <a:pt x="1438607" y="756739"/>
                      <a:pt x="1350365" y="648443"/>
                      <a:pt x="1350365" y="435861"/>
                    </a:cubicBezTo>
                    <a:cubicBezTo>
                      <a:pt x="1322289" y="459926"/>
                      <a:pt x="1272820" y="483992"/>
                      <a:pt x="1230036" y="483992"/>
                    </a:cubicBezTo>
                    <a:cubicBezTo>
                      <a:pt x="1195274" y="483992"/>
                      <a:pt x="1165860" y="467948"/>
                      <a:pt x="1156501" y="423828"/>
                    </a:cubicBezTo>
                    <a:cubicBezTo>
                      <a:pt x="1058901" y="517417"/>
                      <a:pt x="927875" y="554853"/>
                      <a:pt x="792838" y="554853"/>
                    </a:cubicBezTo>
                    <a:cubicBezTo>
                      <a:pt x="631062" y="554853"/>
                      <a:pt x="401099" y="506721"/>
                      <a:pt x="331575" y="342271"/>
                    </a:cubicBezTo>
                    <a:cubicBezTo>
                      <a:pt x="308846" y="379707"/>
                      <a:pt x="272747" y="399762"/>
                      <a:pt x="233974" y="399762"/>
                    </a:cubicBezTo>
                    <a:cubicBezTo>
                      <a:pt x="168461" y="399762"/>
                      <a:pt x="0" y="290128"/>
                      <a:pt x="0" y="185842"/>
                    </a:cubicBezTo>
                    <a:cubicBezTo>
                      <a:pt x="62839" y="189853"/>
                      <a:pt x="132363" y="207234"/>
                      <a:pt x="195201" y="207234"/>
                    </a:cubicBezTo>
                    <a:cubicBezTo>
                      <a:pt x="195201" y="207234"/>
                      <a:pt x="731337" y="0"/>
                      <a:pt x="1465347" y="0"/>
                    </a:cubicBezTo>
                    <a:cubicBezTo>
                      <a:pt x="1980090" y="0"/>
                      <a:pt x="2498845" y="73535"/>
                      <a:pt x="3005566" y="97601"/>
                    </a:cubicBezTo>
                    <a:cubicBezTo>
                      <a:pt x="3157983" y="110971"/>
                      <a:pt x="3093808" y="247344"/>
                      <a:pt x="3167343" y="1247417"/>
                    </a:cubicBezTo>
                    <a:cubicBezTo>
                      <a:pt x="3171353" y="1302234"/>
                      <a:pt x="3172690" y="1354377"/>
                      <a:pt x="3172690" y="1407856"/>
                    </a:cubicBezTo>
                    <a:cubicBezTo>
                      <a:pt x="3172690" y="1434596"/>
                      <a:pt x="3172690" y="1461336"/>
                      <a:pt x="3172690" y="1488076"/>
                    </a:cubicBezTo>
                    <a:cubicBezTo>
                      <a:pt x="3174028" y="1566959"/>
                      <a:pt x="3175364" y="1647178"/>
                      <a:pt x="3188734" y="1728735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0DE41954-FBDC-CCB0-B295-7D9ED31FF23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42008" y="194414"/>
                <a:ext cx="168817" cy="210600"/>
              </a:xfrm>
              <a:custGeom>
                <a:avLst/>
                <a:gdLst>
                  <a:gd name="connsiteX0" fmla="*/ 168817 w 168817"/>
                  <a:gd name="connsiteY0" fmla="*/ 0 h 210600"/>
                  <a:gd name="connsiteX1" fmla="*/ 16400 w 168817"/>
                  <a:gd name="connsiteY1" fmla="*/ 209908 h 210600"/>
                  <a:gd name="connsiteX2" fmla="*/ 168817 w 168817"/>
                  <a:gd name="connsiteY2" fmla="*/ 0 h 21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817" h="210600">
                    <a:moveTo>
                      <a:pt x="168817" y="0"/>
                    </a:moveTo>
                    <a:cubicBezTo>
                      <a:pt x="168817" y="0"/>
                      <a:pt x="93946" y="224615"/>
                      <a:pt x="16400" y="209908"/>
                    </a:cubicBezTo>
                    <a:cubicBezTo>
                      <a:pt x="-62483" y="193864"/>
                      <a:pt x="168817" y="0"/>
                      <a:pt x="168817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F484BFD5-12E0-A178-F5B9-7822AFFE8D3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897741" y="206447"/>
                <a:ext cx="106948" cy="114695"/>
              </a:xfrm>
              <a:custGeom>
                <a:avLst/>
                <a:gdLst>
                  <a:gd name="connsiteX0" fmla="*/ 106948 w 106948"/>
                  <a:gd name="connsiteY0" fmla="*/ 0 h 114695"/>
                  <a:gd name="connsiteX1" fmla="*/ 16033 w 106948"/>
                  <a:gd name="connsiteY1" fmla="*/ 109634 h 114695"/>
                  <a:gd name="connsiteX2" fmla="*/ 106948 w 106948"/>
                  <a:gd name="connsiteY2" fmla="*/ 0 h 11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948" h="114695">
                    <a:moveTo>
                      <a:pt x="106948" y="0"/>
                    </a:moveTo>
                    <a:cubicBezTo>
                      <a:pt x="106948" y="0"/>
                      <a:pt x="81546" y="143059"/>
                      <a:pt x="16033" y="109634"/>
                    </a:cubicBezTo>
                    <a:cubicBezTo>
                      <a:pt x="-49480" y="74872"/>
                      <a:pt x="106948" y="0"/>
                      <a:pt x="106948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4838103B-E559-D333-FA48-D97D584D5B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88242" y="304048"/>
                <a:ext cx="207052" cy="84028"/>
              </a:xfrm>
              <a:custGeom>
                <a:avLst/>
                <a:gdLst>
                  <a:gd name="connsiteX0" fmla="*/ 207053 w 207052"/>
                  <a:gd name="connsiteY0" fmla="*/ 0 h 84028"/>
                  <a:gd name="connsiteX1" fmla="*/ 10514 w 207052"/>
                  <a:gd name="connsiteY1" fmla="*/ 72198 h 84028"/>
                  <a:gd name="connsiteX2" fmla="*/ 207053 w 207052"/>
                  <a:gd name="connsiteY2" fmla="*/ 0 h 8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052" h="84028">
                    <a:moveTo>
                      <a:pt x="207053" y="0"/>
                    </a:moveTo>
                    <a:cubicBezTo>
                      <a:pt x="207053" y="0"/>
                      <a:pt x="76027" y="121667"/>
                      <a:pt x="10514" y="72198"/>
                    </a:cubicBezTo>
                    <a:cubicBezTo>
                      <a:pt x="-54998" y="21392"/>
                      <a:pt x="207053" y="0"/>
                      <a:pt x="20705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F90D1460-1126-7957-89CE-5B536C9749B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01250" y="425714"/>
                <a:ext cx="44533" cy="129962"/>
              </a:xfrm>
              <a:custGeom>
                <a:avLst/>
                <a:gdLst>
                  <a:gd name="connsiteX0" fmla="*/ 43586 w 44533"/>
                  <a:gd name="connsiteY0" fmla="*/ 0 h 129962"/>
                  <a:gd name="connsiteX1" fmla="*/ 12835 w 44533"/>
                  <a:gd name="connsiteY1" fmla="*/ 124341 h 129962"/>
                  <a:gd name="connsiteX2" fmla="*/ 43586 w 44533"/>
                  <a:gd name="connsiteY2" fmla="*/ 0 h 12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533" h="129962">
                    <a:moveTo>
                      <a:pt x="43586" y="0"/>
                    </a:moveTo>
                    <a:cubicBezTo>
                      <a:pt x="43586" y="0"/>
                      <a:pt x="-28613" y="86905"/>
                      <a:pt x="12835" y="124341"/>
                    </a:cubicBezTo>
                    <a:cubicBezTo>
                      <a:pt x="52945" y="161776"/>
                      <a:pt x="43586" y="0"/>
                      <a:pt x="43586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E9556CD7-B838-92B4-D5A0-FAE9540917F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63369" y="447106"/>
                <a:ext cx="107686" cy="168530"/>
              </a:xfrm>
              <a:custGeom>
                <a:avLst/>
                <a:gdLst>
                  <a:gd name="connsiteX0" fmla="*/ 185 w 107686"/>
                  <a:gd name="connsiteY0" fmla="*/ 0 h 168530"/>
                  <a:gd name="connsiteX1" fmla="*/ 81742 w 107686"/>
                  <a:gd name="connsiteY1" fmla="*/ 168461 h 168530"/>
                  <a:gd name="connsiteX2" fmla="*/ 185 w 107686"/>
                  <a:gd name="connsiteY2" fmla="*/ 0 h 168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686" h="168530">
                    <a:moveTo>
                      <a:pt x="185" y="0"/>
                    </a:moveTo>
                    <a:cubicBezTo>
                      <a:pt x="185" y="0"/>
                      <a:pt x="-7837" y="172472"/>
                      <a:pt x="81742" y="168461"/>
                    </a:cubicBezTo>
                    <a:cubicBezTo>
                      <a:pt x="171320" y="165787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034DEA69-07AC-2290-8E72-96087468ECE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078722" y="890989"/>
                <a:ext cx="160015" cy="152917"/>
              </a:xfrm>
              <a:custGeom>
                <a:avLst/>
                <a:gdLst>
                  <a:gd name="connsiteX0" fmla="*/ 160015 w 160015"/>
                  <a:gd name="connsiteY0" fmla="*/ 0 h 152917"/>
                  <a:gd name="connsiteX1" fmla="*/ 16957 w 160015"/>
                  <a:gd name="connsiteY1" fmla="*/ 151081 h 152917"/>
                  <a:gd name="connsiteX2" fmla="*/ 160015 w 160015"/>
                  <a:gd name="connsiteY2" fmla="*/ 0 h 15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015" h="152917">
                    <a:moveTo>
                      <a:pt x="160015" y="0"/>
                    </a:moveTo>
                    <a:cubicBezTo>
                      <a:pt x="160015" y="0"/>
                      <a:pt x="94502" y="172472"/>
                      <a:pt x="16957" y="151081"/>
                    </a:cubicBezTo>
                    <a:cubicBezTo>
                      <a:pt x="-61926" y="128352"/>
                      <a:pt x="160015" y="0"/>
                      <a:pt x="16001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A7FF5FDB-2EC7-6F83-6D94-F527293355C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979363" y="894303"/>
                <a:ext cx="266059" cy="62205"/>
              </a:xfrm>
              <a:custGeom>
                <a:avLst/>
                <a:gdLst>
                  <a:gd name="connsiteX0" fmla="*/ 266059 w 266059"/>
                  <a:gd name="connsiteY0" fmla="*/ 11392 h 62205"/>
                  <a:gd name="connsiteX1" fmla="*/ 5345 w 266059"/>
                  <a:gd name="connsiteY1" fmla="*/ 38132 h 62205"/>
                  <a:gd name="connsiteX2" fmla="*/ 266059 w 266059"/>
                  <a:gd name="connsiteY2" fmla="*/ 11392 h 6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059" h="62205">
                    <a:moveTo>
                      <a:pt x="266059" y="11392"/>
                    </a:moveTo>
                    <a:cubicBezTo>
                      <a:pt x="266059" y="11392"/>
                      <a:pt x="54813" y="104982"/>
                      <a:pt x="5345" y="38132"/>
                    </a:cubicBezTo>
                    <a:cubicBezTo>
                      <a:pt x="-44124" y="-27380"/>
                      <a:pt x="266059" y="11392"/>
                      <a:pt x="266059" y="11392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166E24B-A362-FF67-FCCD-1EEEC8E250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202860" y="919066"/>
                <a:ext cx="36299" cy="97653"/>
              </a:xfrm>
              <a:custGeom>
                <a:avLst/>
                <a:gdLst>
                  <a:gd name="connsiteX0" fmla="*/ 19833 w 36299"/>
                  <a:gd name="connsiteY0" fmla="*/ 0 h 97653"/>
                  <a:gd name="connsiteX1" fmla="*/ 17159 w 36299"/>
                  <a:gd name="connsiteY1" fmla="*/ 97601 h 97653"/>
                  <a:gd name="connsiteX2" fmla="*/ 19833 w 36299"/>
                  <a:gd name="connsiteY2" fmla="*/ 0 h 9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99" h="97653">
                    <a:moveTo>
                      <a:pt x="19833" y="0"/>
                    </a:moveTo>
                    <a:cubicBezTo>
                      <a:pt x="19833" y="0"/>
                      <a:pt x="-22951" y="94927"/>
                      <a:pt x="17159" y="97601"/>
                    </a:cubicBezTo>
                    <a:cubicBezTo>
                      <a:pt x="58605" y="100275"/>
                      <a:pt x="19833" y="0"/>
                      <a:pt x="1983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9F35AC03-98A5-ADE5-789F-48E4E2544F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725446" y="63389"/>
                <a:ext cx="466495" cy="243333"/>
              </a:xfrm>
              <a:custGeom>
                <a:avLst/>
                <a:gdLst>
                  <a:gd name="connsiteX0" fmla="*/ 466496 w 466495"/>
                  <a:gd name="connsiteY0" fmla="*/ 220604 h 243333"/>
                  <a:gd name="connsiteX1" fmla="*/ 324774 w 466495"/>
                  <a:gd name="connsiteY1" fmla="*/ 172472 h 243333"/>
                  <a:gd name="connsiteX2" fmla="*/ 185727 w 466495"/>
                  <a:gd name="connsiteY2" fmla="*/ 241996 h 243333"/>
                  <a:gd name="connsiteX3" fmla="*/ 134920 w 466495"/>
                  <a:gd name="connsiteY3" fmla="*/ 217930 h 243333"/>
                  <a:gd name="connsiteX4" fmla="*/ 82778 w 466495"/>
                  <a:gd name="connsiteY4" fmla="*/ 243333 h 243333"/>
                  <a:gd name="connsiteX5" fmla="*/ 22613 w 466495"/>
                  <a:gd name="connsiteY5" fmla="*/ 85568 h 243333"/>
                  <a:gd name="connsiteX6" fmla="*/ 158987 w 466495"/>
                  <a:gd name="connsiteY6" fmla="*/ 0 h 243333"/>
                  <a:gd name="connsiteX7" fmla="*/ 269958 w 466495"/>
                  <a:gd name="connsiteY7" fmla="*/ 113645 h 243333"/>
                  <a:gd name="connsiteX8" fmla="*/ 368895 w 466495"/>
                  <a:gd name="connsiteY8" fmla="*/ 78883 h 243333"/>
                  <a:gd name="connsiteX9" fmla="*/ 466496 w 466495"/>
                  <a:gd name="connsiteY9" fmla="*/ 220604 h 24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495" h="243333">
                    <a:moveTo>
                      <a:pt x="466496" y="220604"/>
                    </a:moveTo>
                    <a:cubicBezTo>
                      <a:pt x="446441" y="181831"/>
                      <a:pt x="355525" y="172472"/>
                      <a:pt x="324774" y="172472"/>
                    </a:cubicBezTo>
                    <a:cubicBezTo>
                      <a:pt x="224499" y="172472"/>
                      <a:pt x="185727" y="241996"/>
                      <a:pt x="185727" y="241996"/>
                    </a:cubicBezTo>
                    <a:cubicBezTo>
                      <a:pt x="185727" y="223278"/>
                      <a:pt x="161660" y="217930"/>
                      <a:pt x="134920" y="217930"/>
                    </a:cubicBezTo>
                    <a:cubicBezTo>
                      <a:pt x="116203" y="217930"/>
                      <a:pt x="97485" y="232637"/>
                      <a:pt x="82778" y="243333"/>
                    </a:cubicBezTo>
                    <a:cubicBezTo>
                      <a:pt x="82778" y="70861"/>
                      <a:pt x="-52259" y="85568"/>
                      <a:pt x="22613" y="85568"/>
                    </a:cubicBezTo>
                    <a:cubicBezTo>
                      <a:pt x="78767" y="85568"/>
                      <a:pt x="141605" y="57491"/>
                      <a:pt x="158987" y="0"/>
                    </a:cubicBezTo>
                    <a:cubicBezTo>
                      <a:pt x="158987" y="28077"/>
                      <a:pt x="150965" y="113645"/>
                      <a:pt x="269958" y="113645"/>
                    </a:cubicBezTo>
                    <a:cubicBezTo>
                      <a:pt x="306057" y="113645"/>
                      <a:pt x="342155" y="101612"/>
                      <a:pt x="368895" y="78883"/>
                    </a:cubicBezTo>
                    <a:cubicBezTo>
                      <a:pt x="382265" y="140385"/>
                      <a:pt x="451789" y="149744"/>
                      <a:pt x="466496" y="220604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6228B113-77E3-5B20-9A7C-547761ECCE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351542" y="-7744"/>
                <a:ext cx="564681" cy="1570969"/>
              </a:xfrm>
              <a:custGeom>
                <a:avLst/>
                <a:gdLst>
                  <a:gd name="connsiteX0" fmla="*/ 556190 w 564681"/>
                  <a:gd name="connsiteY0" fmla="*/ 0 h 1570969"/>
                  <a:gd name="connsiteX1" fmla="*/ 326227 w 564681"/>
                  <a:gd name="connsiteY1" fmla="*/ 332912 h 1570969"/>
                  <a:gd name="connsiteX2" fmla="*/ 375695 w 564681"/>
                  <a:gd name="connsiteY2" fmla="*/ 438535 h 1570969"/>
                  <a:gd name="connsiteX3" fmla="*/ 279432 w 564681"/>
                  <a:gd name="connsiteY3" fmla="*/ 553516 h 1570969"/>
                  <a:gd name="connsiteX4" fmla="*/ 330238 w 564681"/>
                  <a:gd name="connsiteY4" fmla="*/ 704597 h 1570969"/>
                  <a:gd name="connsiteX5" fmla="*/ 139048 w 564681"/>
                  <a:gd name="connsiteY5" fmla="*/ 885091 h 1570969"/>
                  <a:gd name="connsiteX6" fmla="*/ 0 w 564681"/>
                  <a:gd name="connsiteY6" fmla="*/ 1013443 h 1570969"/>
                  <a:gd name="connsiteX7" fmla="*/ 200549 w 564681"/>
                  <a:gd name="connsiteY7" fmla="*/ 1045531 h 1570969"/>
                  <a:gd name="connsiteX8" fmla="*/ 159103 w 564681"/>
                  <a:gd name="connsiteY8" fmla="*/ 1160512 h 1570969"/>
                  <a:gd name="connsiteX9" fmla="*/ 462600 w 564681"/>
                  <a:gd name="connsiteY9" fmla="*/ 1570970 h 1570969"/>
                  <a:gd name="connsiteX10" fmla="*/ 564212 w 564681"/>
                  <a:gd name="connsiteY10" fmla="*/ 736684 h 1570969"/>
                  <a:gd name="connsiteX11" fmla="*/ 556190 w 564681"/>
                  <a:gd name="connsiteY11" fmla="*/ 0 h 1570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4681" h="1570969">
                    <a:moveTo>
                      <a:pt x="556190" y="0"/>
                    </a:moveTo>
                    <a:cubicBezTo>
                      <a:pt x="541483" y="136374"/>
                      <a:pt x="490677" y="318205"/>
                      <a:pt x="326227" y="332912"/>
                    </a:cubicBezTo>
                    <a:cubicBezTo>
                      <a:pt x="354304" y="360989"/>
                      <a:pt x="375695" y="398425"/>
                      <a:pt x="375695" y="438535"/>
                    </a:cubicBezTo>
                    <a:cubicBezTo>
                      <a:pt x="375695" y="492014"/>
                      <a:pt x="328901" y="530787"/>
                      <a:pt x="279432" y="553516"/>
                    </a:cubicBezTo>
                    <a:cubicBezTo>
                      <a:pt x="312857" y="597637"/>
                      <a:pt x="330238" y="649780"/>
                      <a:pt x="330238" y="704597"/>
                    </a:cubicBezTo>
                    <a:cubicBezTo>
                      <a:pt x="330238" y="824926"/>
                      <a:pt x="250018" y="885091"/>
                      <a:pt x="139048" y="885091"/>
                    </a:cubicBezTo>
                    <a:cubicBezTo>
                      <a:pt x="131025" y="898461"/>
                      <a:pt x="171135" y="1030823"/>
                      <a:pt x="0" y="1013443"/>
                    </a:cubicBezTo>
                    <a:cubicBezTo>
                      <a:pt x="58828" y="1065585"/>
                      <a:pt x="133700" y="1066922"/>
                      <a:pt x="200549" y="1045531"/>
                    </a:cubicBezTo>
                    <a:cubicBezTo>
                      <a:pt x="168461" y="1077618"/>
                      <a:pt x="159103" y="1119065"/>
                      <a:pt x="159103" y="1160512"/>
                    </a:cubicBezTo>
                    <a:cubicBezTo>
                      <a:pt x="159103" y="1357050"/>
                      <a:pt x="270073" y="1548241"/>
                      <a:pt x="462600" y="1570970"/>
                    </a:cubicBezTo>
                    <a:cubicBezTo>
                      <a:pt x="425164" y="1234047"/>
                      <a:pt x="548168" y="1373094"/>
                      <a:pt x="564212" y="736684"/>
                    </a:cubicBezTo>
                    <a:cubicBezTo>
                      <a:pt x="573571" y="516080"/>
                      <a:pt x="438534" y="196538"/>
                      <a:pt x="556190" y="0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6271EFBA-E763-1F9A-0E60-0442EA663C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45876" y="83142"/>
                <a:ext cx="3182049" cy="1546903"/>
              </a:xfrm>
              <a:custGeom>
                <a:avLst/>
                <a:gdLst>
                  <a:gd name="connsiteX0" fmla="*/ 1667233 w 3182049"/>
                  <a:gd name="connsiteY0" fmla="*/ 568223 h 1546903"/>
                  <a:gd name="connsiteX1" fmla="*/ 1866445 w 3182049"/>
                  <a:gd name="connsiteY1" fmla="*/ 505384 h 1546903"/>
                  <a:gd name="connsiteX2" fmla="*/ 1861097 w 3182049"/>
                  <a:gd name="connsiteY2" fmla="*/ 590952 h 1546903"/>
                  <a:gd name="connsiteX3" fmla="*/ 1893185 w 3182049"/>
                  <a:gd name="connsiteY3" fmla="*/ 490677 h 1546903"/>
                  <a:gd name="connsiteX4" fmla="*/ 1911904 w 3182049"/>
                  <a:gd name="connsiteY4" fmla="*/ 529450 h 1546903"/>
                  <a:gd name="connsiteX5" fmla="*/ 1992123 w 3182049"/>
                  <a:gd name="connsiteY5" fmla="*/ 656465 h 1546903"/>
                  <a:gd name="connsiteX6" fmla="*/ 1989449 w 3182049"/>
                  <a:gd name="connsiteY6" fmla="*/ 577582 h 1546903"/>
                  <a:gd name="connsiteX7" fmla="*/ 2013515 w 3182049"/>
                  <a:gd name="connsiteY7" fmla="*/ 580256 h 1546903"/>
                  <a:gd name="connsiteX8" fmla="*/ 2125823 w 3182049"/>
                  <a:gd name="connsiteY8" fmla="*/ 529450 h 1546903"/>
                  <a:gd name="connsiteX9" fmla="*/ 2079028 w 3182049"/>
                  <a:gd name="connsiteY9" fmla="*/ 687216 h 1546903"/>
                  <a:gd name="connsiteX10" fmla="*/ 2331720 w 3182049"/>
                  <a:gd name="connsiteY10" fmla="*/ 950604 h 1546903"/>
                  <a:gd name="connsiteX11" fmla="*/ 2331720 w 3182049"/>
                  <a:gd name="connsiteY11" fmla="*/ 974670 h 1546903"/>
                  <a:gd name="connsiteX12" fmla="*/ 2518899 w 3182049"/>
                  <a:gd name="connsiteY12" fmla="*/ 974670 h 1546903"/>
                  <a:gd name="connsiteX13" fmla="*/ 2441353 w 3182049"/>
                  <a:gd name="connsiteY13" fmla="*/ 1082966 h 1546903"/>
                  <a:gd name="connsiteX14" fmla="*/ 2559009 w 3182049"/>
                  <a:gd name="connsiteY14" fmla="*/ 988040 h 1546903"/>
                  <a:gd name="connsiteX15" fmla="*/ 2567031 w 3182049"/>
                  <a:gd name="connsiteY15" fmla="*/ 1058901 h 1546903"/>
                  <a:gd name="connsiteX16" fmla="*/ 2585749 w 3182049"/>
                  <a:gd name="connsiteY16" fmla="*/ 1026813 h 1546903"/>
                  <a:gd name="connsiteX17" fmla="*/ 2772928 w 3182049"/>
                  <a:gd name="connsiteY17" fmla="*/ 1116391 h 1546903"/>
                  <a:gd name="connsiteX18" fmla="*/ 2806353 w 3182049"/>
                  <a:gd name="connsiteY18" fmla="*/ 1220677 h 1546903"/>
                  <a:gd name="connsiteX19" fmla="*/ 3135254 w 3182049"/>
                  <a:gd name="connsiteY19" fmla="*/ 1546904 h 1546903"/>
                  <a:gd name="connsiteX20" fmla="*/ 3182049 w 3182049"/>
                  <a:gd name="connsiteY20" fmla="*/ 1544230 h 1546903"/>
                  <a:gd name="connsiteX21" fmla="*/ 2881225 w 3182049"/>
                  <a:gd name="connsiteY21" fmla="*/ 1086977 h 1546903"/>
                  <a:gd name="connsiteX22" fmla="*/ 2882562 w 3182049"/>
                  <a:gd name="connsiteY22" fmla="*/ 1073607 h 1546903"/>
                  <a:gd name="connsiteX23" fmla="*/ 2881225 w 3182049"/>
                  <a:gd name="connsiteY23" fmla="*/ 1069596 h 1546903"/>
                  <a:gd name="connsiteX24" fmla="*/ 2853148 w 3182049"/>
                  <a:gd name="connsiteY24" fmla="*/ 976007 h 1546903"/>
                  <a:gd name="connsiteX25" fmla="*/ 2775602 w 3182049"/>
                  <a:gd name="connsiteY25" fmla="*/ 1009432 h 1546903"/>
                  <a:gd name="connsiteX26" fmla="*/ 2617837 w 3182049"/>
                  <a:gd name="connsiteY26" fmla="*/ 850329 h 1546903"/>
                  <a:gd name="connsiteX27" fmla="*/ 2433332 w 3182049"/>
                  <a:gd name="connsiteY27" fmla="*/ 901135 h 1546903"/>
                  <a:gd name="connsiteX28" fmla="*/ 2129834 w 3182049"/>
                  <a:gd name="connsiteY28" fmla="*/ 661813 h 1546903"/>
                  <a:gd name="connsiteX29" fmla="*/ 2195346 w 3182049"/>
                  <a:gd name="connsiteY29" fmla="*/ 462600 h 1546903"/>
                  <a:gd name="connsiteX30" fmla="*/ 2123149 w 3182049"/>
                  <a:gd name="connsiteY30" fmla="*/ 474633 h 1546903"/>
                  <a:gd name="connsiteX31" fmla="*/ 2080365 w 3182049"/>
                  <a:gd name="connsiteY31" fmla="*/ 422491 h 1546903"/>
                  <a:gd name="connsiteX32" fmla="*/ 1996134 w 3182049"/>
                  <a:gd name="connsiteY32" fmla="*/ 489340 h 1546903"/>
                  <a:gd name="connsiteX33" fmla="*/ 1895859 w 3182049"/>
                  <a:gd name="connsiteY33" fmla="*/ 362326 h 1546903"/>
                  <a:gd name="connsiteX34" fmla="*/ 1727397 w 3182049"/>
                  <a:gd name="connsiteY34" fmla="*/ 443882 h 1546903"/>
                  <a:gd name="connsiteX35" fmla="*/ 1565621 w 3182049"/>
                  <a:gd name="connsiteY35" fmla="*/ 304835 h 1546903"/>
                  <a:gd name="connsiteX36" fmla="*/ 1494761 w 3182049"/>
                  <a:gd name="connsiteY36" fmla="*/ 326227 h 1546903"/>
                  <a:gd name="connsiteX37" fmla="*/ 1382453 w 3182049"/>
                  <a:gd name="connsiteY37" fmla="*/ 187179 h 1546903"/>
                  <a:gd name="connsiteX38" fmla="*/ 1383790 w 3182049"/>
                  <a:gd name="connsiteY38" fmla="*/ 159102 h 1546903"/>
                  <a:gd name="connsiteX39" fmla="*/ 1276831 w 3182049"/>
                  <a:gd name="connsiteY39" fmla="*/ 216593 h 1546903"/>
                  <a:gd name="connsiteX40" fmla="*/ 1164523 w 3182049"/>
                  <a:gd name="connsiteY40" fmla="*/ 110971 h 1546903"/>
                  <a:gd name="connsiteX41" fmla="*/ 917179 w 3182049"/>
                  <a:gd name="connsiteY41" fmla="*/ 241996 h 1546903"/>
                  <a:gd name="connsiteX42" fmla="*/ 720640 w 3182049"/>
                  <a:gd name="connsiteY42" fmla="*/ 165787 h 1546903"/>
                  <a:gd name="connsiteX43" fmla="*/ 752728 w 3182049"/>
                  <a:gd name="connsiteY43" fmla="*/ 97601 h 1546903"/>
                  <a:gd name="connsiteX44" fmla="*/ 592289 w 3182049"/>
                  <a:gd name="connsiteY44" fmla="*/ 139048 h 1546903"/>
                  <a:gd name="connsiteX45" fmla="*/ 522765 w 3182049"/>
                  <a:gd name="connsiteY45" fmla="*/ 223278 h 1546903"/>
                  <a:gd name="connsiteX46" fmla="*/ 350292 w 3182049"/>
                  <a:gd name="connsiteY46" fmla="*/ 81557 h 1546903"/>
                  <a:gd name="connsiteX47" fmla="*/ 243333 w 3182049"/>
                  <a:gd name="connsiteY47" fmla="*/ 144396 h 1546903"/>
                  <a:gd name="connsiteX48" fmla="*/ 128351 w 3182049"/>
                  <a:gd name="connsiteY48" fmla="*/ 26740 h 1546903"/>
                  <a:gd name="connsiteX49" fmla="*/ 128351 w 3182049"/>
                  <a:gd name="connsiteY49" fmla="*/ 17381 h 1546903"/>
                  <a:gd name="connsiteX50" fmla="*/ 0 w 3182049"/>
                  <a:gd name="connsiteY50" fmla="*/ 0 h 1546903"/>
                  <a:gd name="connsiteX51" fmla="*/ 233974 w 3182049"/>
                  <a:gd name="connsiteY51" fmla="*/ 213919 h 1546903"/>
                  <a:gd name="connsiteX52" fmla="*/ 331575 w 3182049"/>
                  <a:gd name="connsiteY52" fmla="*/ 156428 h 1546903"/>
                  <a:gd name="connsiteX53" fmla="*/ 713955 w 3182049"/>
                  <a:gd name="connsiteY53" fmla="*/ 365000 h 1546903"/>
                  <a:gd name="connsiteX54" fmla="*/ 644431 w 3182049"/>
                  <a:gd name="connsiteY54" fmla="*/ 418480 h 1546903"/>
                  <a:gd name="connsiteX55" fmla="*/ 815567 w 3182049"/>
                  <a:gd name="connsiteY55" fmla="*/ 367674 h 1546903"/>
                  <a:gd name="connsiteX56" fmla="*/ 1128424 w 3182049"/>
                  <a:gd name="connsiteY56" fmla="*/ 262051 h 1546903"/>
                  <a:gd name="connsiteX57" fmla="*/ 1004083 w 3182049"/>
                  <a:gd name="connsiteY57" fmla="*/ 446556 h 1546903"/>
                  <a:gd name="connsiteX58" fmla="*/ 1156501 w 3182049"/>
                  <a:gd name="connsiteY58" fmla="*/ 236648 h 1546903"/>
                  <a:gd name="connsiteX59" fmla="*/ 1230036 w 3182049"/>
                  <a:gd name="connsiteY59" fmla="*/ 296813 h 1546903"/>
                  <a:gd name="connsiteX60" fmla="*/ 1288863 w 3182049"/>
                  <a:gd name="connsiteY60" fmla="*/ 284780 h 1546903"/>
                  <a:gd name="connsiteX61" fmla="*/ 1259449 w 3182049"/>
                  <a:gd name="connsiteY61" fmla="*/ 358315 h 1546903"/>
                  <a:gd name="connsiteX62" fmla="*/ 1350365 w 3182049"/>
                  <a:gd name="connsiteY62" fmla="*/ 248681 h 1546903"/>
                  <a:gd name="connsiteX63" fmla="*/ 1667233 w 3182049"/>
                  <a:gd name="connsiteY63" fmla="*/ 568223 h 1546903"/>
                  <a:gd name="connsiteX64" fmla="*/ 2567031 w 3182049"/>
                  <a:gd name="connsiteY64" fmla="*/ 942582 h 1546903"/>
                  <a:gd name="connsiteX65" fmla="*/ 2567031 w 3182049"/>
                  <a:gd name="connsiteY65" fmla="*/ 942582 h 1546903"/>
                  <a:gd name="connsiteX66" fmla="*/ 2567031 w 3182049"/>
                  <a:gd name="connsiteY66" fmla="*/ 942582 h 1546903"/>
                  <a:gd name="connsiteX67" fmla="*/ 2567031 w 3182049"/>
                  <a:gd name="connsiteY67" fmla="*/ 942582 h 15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82049" h="1546903">
                    <a:moveTo>
                      <a:pt x="1667233" y="568223"/>
                    </a:moveTo>
                    <a:cubicBezTo>
                      <a:pt x="1768845" y="568223"/>
                      <a:pt x="1834357" y="530787"/>
                      <a:pt x="1866445" y="505384"/>
                    </a:cubicBezTo>
                    <a:cubicBezTo>
                      <a:pt x="1851739" y="533461"/>
                      <a:pt x="1838369" y="569560"/>
                      <a:pt x="1861097" y="590952"/>
                    </a:cubicBezTo>
                    <a:cubicBezTo>
                      <a:pt x="1891849" y="619029"/>
                      <a:pt x="1894522" y="533461"/>
                      <a:pt x="1893185" y="490677"/>
                    </a:cubicBezTo>
                    <a:cubicBezTo>
                      <a:pt x="1895859" y="500036"/>
                      <a:pt x="1901207" y="514743"/>
                      <a:pt x="1911904" y="529450"/>
                    </a:cubicBezTo>
                    <a:cubicBezTo>
                      <a:pt x="1915914" y="580256"/>
                      <a:pt x="1930621" y="659139"/>
                      <a:pt x="1992123" y="656465"/>
                    </a:cubicBezTo>
                    <a:cubicBezTo>
                      <a:pt x="2034906" y="655128"/>
                      <a:pt x="2018863" y="616355"/>
                      <a:pt x="1989449" y="577582"/>
                    </a:cubicBezTo>
                    <a:cubicBezTo>
                      <a:pt x="1997471" y="578919"/>
                      <a:pt x="2004156" y="580256"/>
                      <a:pt x="2013515" y="580256"/>
                    </a:cubicBezTo>
                    <a:cubicBezTo>
                      <a:pt x="2061646" y="580256"/>
                      <a:pt x="2084375" y="536135"/>
                      <a:pt x="2125823" y="529450"/>
                    </a:cubicBezTo>
                    <a:cubicBezTo>
                      <a:pt x="2097745" y="578919"/>
                      <a:pt x="2079028" y="633736"/>
                      <a:pt x="2079028" y="687216"/>
                    </a:cubicBezTo>
                    <a:cubicBezTo>
                      <a:pt x="2079028" y="812893"/>
                      <a:pt x="2188661" y="918516"/>
                      <a:pt x="2331720" y="950604"/>
                    </a:cubicBezTo>
                    <a:cubicBezTo>
                      <a:pt x="2325035" y="955952"/>
                      <a:pt x="2323698" y="963974"/>
                      <a:pt x="2331720" y="974670"/>
                    </a:cubicBezTo>
                    <a:cubicBezTo>
                      <a:pt x="2362470" y="1014780"/>
                      <a:pt x="2453387" y="996062"/>
                      <a:pt x="2518899" y="974670"/>
                    </a:cubicBezTo>
                    <a:cubicBezTo>
                      <a:pt x="2461408" y="1014780"/>
                      <a:pt x="2393222" y="1069596"/>
                      <a:pt x="2441353" y="1082966"/>
                    </a:cubicBezTo>
                    <a:cubicBezTo>
                      <a:pt x="2489485" y="1096336"/>
                      <a:pt x="2533606" y="1036171"/>
                      <a:pt x="2559009" y="988040"/>
                    </a:cubicBezTo>
                    <a:cubicBezTo>
                      <a:pt x="2549650" y="1016117"/>
                      <a:pt x="2540291" y="1056226"/>
                      <a:pt x="2567031" y="1058901"/>
                    </a:cubicBezTo>
                    <a:cubicBezTo>
                      <a:pt x="2583075" y="1060237"/>
                      <a:pt x="2587086" y="1045531"/>
                      <a:pt x="2585749" y="1026813"/>
                    </a:cubicBezTo>
                    <a:cubicBezTo>
                      <a:pt x="2608478" y="1065585"/>
                      <a:pt x="2663294" y="1116391"/>
                      <a:pt x="2772928" y="1116391"/>
                    </a:cubicBezTo>
                    <a:cubicBezTo>
                      <a:pt x="2866518" y="1116391"/>
                      <a:pt x="2806353" y="1086977"/>
                      <a:pt x="2806353" y="1220677"/>
                    </a:cubicBezTo>
                    <a:cubicBezTo>
                      <a:pt x="2806353" y="1350365"/>
                      <a:pt x="2899943" y="1546904"/>
                      <a:pt x="3135254" y="1546904"/>
                    </a:cubicBezTo>
                    <a:cubicBezTo>
                      <a:pt x="3151298" y="1546904"/>
                      <a:pt x="3167342" y="1545567"/>
                      <a:pt x="3182049" y="1544230"/>
                    </a:cubicBezTo>
                    <a:cubicBezTo>
                      <a:pt x="3097818" y="1369083"/>
                      <a:pt x="2881225" y="1086977"/>
                      <a:pt x="2881225" y="1086977"/>
                    </a:cubicBezTo>
                    <a:cubicBezTo>
                      <a:pt x="2881225" y="1082966"/>
                      <a:pt x="2882562" y="1077618"/>
                      <a:pt x="2882562" y="1073607"/>
                    </a:cubicBezTo>
                    <a:cubicBezTo>
                      <a:pt x="2882562" y="1072270"/>
                      <a:pt x="2882562" y="1070933"/>
                      <a:pt x="2881225" y="1069596"/>
                    </a:cubicBezTo>
                    <a:cubicBezTo>
                      <a:pt x="2869192" y="1038846"/>
                      <a:pt x="2855822" y="1010769"/>
                      <a:pt x="2853148" y="976007"/>
                    </a:cubicBezTo>
                    <a:cubicBezTo>
                      <a:pt x="2853148" y="1000073"/>
                      <a:pt x="2799668" y="1009432"/>
                      <a:pt x="2775602" y="1009432"/>
                    </a:cubicBezTo>
                    <a:cubicBezTo>
                      <a:pt x="2692708" y="1009432"/>
                      <a:pt x="2620511" y="938571"/>
                      <a:pt x="2617837" y="850329"/>
                    </a:cubicBezTo>
                    <a:cubicBezTo>
                      <a:pt x="2563020" y="885091"/>
                      <a:pt x="2498844" y="901135"/>
                      <a:pt x="2433332" y="901135"/>
                    </a:cubicBezTo>
                    <a:cubicBezTo>
                      <a:pt x="2302306" y="901135"/>
                      <a:pt x="2129834" y="827600"/>
                      <a:pt x="2129834" y="661813"/>
                    </a:cubicBezTo>
                    <a:cubicBezTo>
                      <a:pt x="2129834" y="564212"/>
                      <a:pt x="2195346" y="462600"/>
                      <a:pt x="2195346" y="462600"/>
                    </a:cubicBezTo>
                    <a:cubicBezTo>
                      <a:pt x="2169944" y="462600"/>
                      <a:pt x="2147214" y="474633"/>
                      <a:pt x="2123149" y="474633"/>
                    </a:cubicBezTo>
                    <a:cubicBezTo>
                      <a:pt x="2084375" y="474633"/>
                      <a:pt x="2084375" y="450567"/>
                      <a:pt x="2080365" y="422491"/>
                    </a:cubicBezTo>
                    <a:cubicBezTo>
                      <a:pt x="2066995" y="458589"/>
                      <a:pt x="2034906" y="489340"/>
                      <a:pt x="1996134" y="489340"/>
                    </a:cubicBezTo>
                    <a:cubicBezTo>
                      <a:pt x="1946665" y="489340"/>
                      <a:pt x="1895859" y="439872"/>
                      <a:pt x="1895859" y="362326"/>
                    </a:cubicBezTo>
                    <a:cubicBezTo>
                      <a:pt x="1895859" y="362326"/>
                      <a:pt x="1839705" y="443882"/>
                      <a:pt x="1727397" y="443882"/>
                    </a:cubicBezTo>
                    <a:cubicBezTo>
                      <a:pt x="1625786" y="443882"/>
                      <a:pt x="1565621" y="377033"/>
                      <a:pt x="1565621" y="304835"/>
                    </a:cubicBezTo>
                    <a:cubicBezTo>
                      <a:pt x="1565621" y="241996"/>
                      <a:pt x="1578991" y="326227"/>
                      <a:pt x="1494761" y="326227"/>
                    </a:cubicBezTo>
                    <a:cubicBezTo>
                      <a:pt x="1421226" y="326227"/>
                      <a:pt x="1382453" y="260714"/>
                      <a:pt x="1382453" y="187179"/>
                    </a:cubicBezTo>
                    <a:cubicBezTo>
                      <a:pt x="1382453" y="175146"/>
                      <a:pt x="1382453" y="165787"/>
                      <a:pt x="1383790" y="159102"/>
                    </a:cubicBezTo>
                    <a:cubicBezTo>
                      <a:pt x="1374431" y="181831"/>
                      <a:pt x="1347691" y="216593"/>
                      <a:pt x="1276831" y="216593"/>
                    </a:cubicBezTo>
                    <a:cubicBezTo>
                      <a:pt x="1204633" y="216593"/>
                      <a:pt x="1168534" y="172472"/>
                      <a:pt x="1164523" y="110971"/>
                    </a:cubicBezTo>
                    <a:cubicBezTo>
                      <a:pt x="1121739" y="211245"/>
                      <a:pt x="1021464" y="241996"/>
                      <a:pt x="917179" y="241996"/>
                    </a:cubicBezTo>
                    <a:cubicBezTo>
                      <a:pt x="750054" y="241996"/>
                      <a:pt x="720640" y="213919"/>
                      <a:pt x="720640" y="165787"/>
                    </a:cubicBezTo>
                    <a:cubicBezTo>
                      <a:pt x="720640" y="140385"/>
                      <a:pt x="731336" y="113645"/>
                      <a:pt x="752728" y="97601"/>
                    </a:cubicBezTo>
                    <a:cubicBezTo>
                      <a:pt x="720640" y="116319"/>
                      <a:pt x="647105" y="167124"/>
                      <a:pt x="592289" y="139048"/>
                    </a:cubicBezTo>
                    <a:cubicBezTo>
                      <a:pt x="606995" y="188516"/>
                      <a:pt x="585604" y="223278"/>
                      <a:pt x="522765" y="223278"/>
                    </a:cubicBezTo>
                    <a:cubicBezTo>
                      <a:pt x="441209" y="223278"/>
                      <a:pt x="374359" y="155091"/>
                      <a:pt x="350292" y="81557"/>
                    </a:cubicBezTo>
                    <a:cubicBezTo>
                      <a:pt x="326226" y="118993"/>
                      <a:pt x="283442" y="144396"/>
                      <a:pt x="243333" y="144396"/>
                    </a:cubicBezTo>
                    <a:cubicBezTo>
                      <a:pt x="179157" y="144396"/>
                      <a:pt x="128351" y="62839"/>
                      <a:pt x="128351" y="26740"/>
                    </a:cubicBezTo>
                    <a:cubicBezTo>
                      <a:pt x="128351" y="24066"/>
                      <a:pt x="128351" y="20055"/>
                      <a:pt x="128351" y="17381"/>
                    </a:cubicBezTo>
                    <a:cubicBezTo>
                      <a:pt x="85567" y="12033"/>
                      <a:pt x="41447" y="2674"/>
                      <a:pt x="0" y="0"/>
                    </a:cubicBezTo>
                    <a:cubicBezTo>
                      <a:pt x="0" y="102949"/>
                      <a:pt x="167124" y="213919"/>
                      <a:pt x="233974" y="213919"/>
                    </a:cubicBezTo>
                    <a:cubicBezTo>
                      <a:pt x="272747" y="213919"/>
                      <a:pt x="308846" y="193864"/>
                      <a:pt x="331575" y="156428"/>
                    </a:cubicBezTo>
                    <a:cubicBezTo>
                      <a:pt x="390402" y="294139"/>
                      <a:pt x="564211" y="350293"/>
                      <a:pt x="713955" y="365000"/>
                    </a:cubicBezTo>
                    <a:cubicBezTo>
                      <a:pt x="657801" y="377033"/>
                      <a:pt x="612344" y="394414"/>
                      <a:pt x="644431" y="418480"/>
                    </a:cubicBezTo>
                    <a:cubicBezTo>
                      <a:pt x="692563" y="454578"/>
                      <a:pt x="774120" y="401099"/>
                      <a:pt x="815567" y="367674"/>
                    </a:cubicBezTo>
                    <a:cubicBezTo>
                      <a:pt x="929212" y="363663"/>
                      <a:pt x="1040182" y="332912"/>
                      <a:pt x="1128424" y="262051"/>
                    </a:cubicBezTo>
                    <a:cubicBezTo>
                      <a:pt x="1069596" y="315531"/>
                      <a:pt x="943918" y="434524"/>
                      <a:pt x="1004083" y="446556"/>
                    </a:cubicBezTo>
                    <a:cubicBezTo>
                      <a:pt x="1081629" y="462600"/>
                      <a:pt x="1156501" y="236648"/>
                      <a:pt x="1156501" y="236648"/>
                    </a:cubicBezTo>
                    <a:cubicBezTo>
                      <a:pt x="1164523" y="282106"/>
                      <a:pt x="1195273" y="296813"/>
                      <a:pt x="1230036" y="296813"/>
                    </a:cubicBezTo>
                    <a:cubicBezTo>
                      <a:pt x="1248753" y="296813"/>
                      <a:pt x="1270146" y="291465"/>
                      <a:pt x="1288863" y="284780"/>
                    </a:cubicBezTo>
                    <a:cubicBezTo>
                      <a:pt x="1254102" y="308846"/>
                      <a:pt x="1223351" y="339597"/>
                      <a:pt x="1259449" y="358315"/>
                    </a:cubicBezTo>
                    <a:cubicBezTo>
                      <a:pt x="1324962" y="393077"/>
                      <a:pt x="1350365" y="248681"/>
                      <a:pt x="1350365" y="248681"/>
                    </a:cubicBezTo>
                    <a:cubicBezTo>
                      <a:pt x="1353039" y="459926"/>
                      <a:pt x="1441281" y="568223"/>
                      <a:pt x="1667233" y="568223"/>
                    </a:cubicBezTo>
                    <a:close/>
                    <a:moveTo>
                      <a:pt x="2567031" y="942582"/>
                    </a:moveTo>
                    <a:cubicBezTo>
                      <a:pt x="2567031" y="942582"/>
                      <a:pt x="2567031" y="941245"/>
                      <a:pt x="2567031" y="942582"/>
                    </a:cubicBezTo>
                    <a:cubicBezTo>
                      <a:pt x="2567031" y="941245"/>
                      <a:pt x="2567031" y="942582"/>
                      <a:pt x="2567031" y="942582"/>
                    </a:cubicBezTo>
                    <a:cubicBezTo>
                      <a:pt x="2567031" y="942582"/>
                      <a:pt x="2567031" y="942582"/>
                      <a:pt x="2567031" y="942582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43" name="Graphic 2">
              <a:extLst>
                <a:ext uri="{FF2B5EF4-FFF2-40B4-BE49-F238E27FC236}">
                  <a16:creationId xmlns:a16="http://schemas.microsoft.com/office/drawing/2014/main" id="{EE23B4A2-1C5B-27A5-22DB-A090CAA799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390501" y="2290831"/>
              <a:ext cx="1943438" cy="4120612"/>
              <a:chOff x="1390501" y="2290831"/>
              <a:chExt cx="1943438" cy="4120612"/>
            </a:xfrm>
          </p:grpSpPr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5447539-B6B5-92E7-B80F-DAB4B716A2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00959" y="6315179"/>
                <a:ext cx="128351" cy="94926"/>
              </a:xfrm>
              <a:custGeom>
                <a:avLst/>
                <a:gdLst>
                  <a:gd name="connsiteX0" fmla="*/ 123004 w 128351"/>
                  <a:gd name="connsiteY0" fmla="*/ 1337 h 94926"/>
                  <a:gd name="connsiteX1" fmla="*/ 128351 w 128351"/>
                  <a:gd name="connsiteY1" fmla="*/ 94927 h 94926"/>
                  <a:gd name="connsiteX2" fmla="*/ 0 w 128351"/>
                  <a:gd name="connsiteY2" fmla="*/ 94927 h 94926"/>
                  <a:gd name="connsiteX3" fmla="*/ 12033 w 128351"/>
                  <a:gd name="connsiteY3" fmla="*/ 80220 h 94926"/>
                  <a:gd name="connsiteX4" fmla="*/ 82894 w 128351"/>
                  <a:gd name="connsiteY4" fmla="*/ 42784 h 94926"/>
                  <a:gd name="connsiteX5" fmla="*/ 82894 w 128351"/>
                  <a:gd name="connsiteY5" fmla="*/ 0 h 94926"/>
                  <a:gd name="connsiteX6" fmla="*/ 123004 w 128351"/>
                  <a:gd name="connsiteY6" fmla="*/ 0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51" h="94926">
                    <a:moveTo>
                      <a:pt x="123004" y="1337"/>
                    </a:moveTo>
                    <a:lnTo>
                      <a:pt x="128351" y="94927"/>
                    </a:lnTo>
                    <a:lnTo>
                      <a:pt x="0" y="94927"/>
                    </a:lnTo>
                    <a:cubicBezTo>
                      <a:pt x="0" y="94927"/>
                      <a:pt x="4011" y="84231"/>
                      <a:pt x="12033" y="80220"/>
                    </a:cubicBezTo>
                    <a:cubicBezTo>
                      <a:pt x="26740" y="72198"/>
                      <a:pt x="76209" y="49469"/>
                      <a:pt x="82894" y="42784"/>
                    </a:cubicBezTo>
                    <a:cubicBezTo>
                      <a:pt x="89579" y="36099"/>
                      <a:pt x="82894" y="0"/>
                      <a:pt x="82894" y="0"/>
                    </a:cubicBezTo>
                    <a:lnTo>
                      <a:pt x="123004" y="0"/>
                    </a:lnTo>
                    <a:close/>
                  </a:path>
                </a:pathLst>
              </a:custGeom>
              <a:solidFill>
                <a:srgbClr val="5F353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EC6EDF22-0CA8-15F8-F299-84DCA524F10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923962" y="6316516"/>
                <a:ext cx="179166" cy="94926"/>
              </a:xfrm>
              <a:custGeom>
                <a:avLst/>
                <a:gdLst>
                  <a:gd name="connsiteX0" fmla="*/ 45458 w 179166"/>
                  <a:gd name="connsiteY0" fmla="*/ 0 h 94926"/>
                  <a:gd name="connsiteX1" fmla="*/ 41447 w 179166"/>
                  <a:gd name="connsiteY1" fmla="*/ 36099 h 94926"/>
                  <a:gd name="connsiteX2" fmla="*/ 179157 w 179166"/>
                  <a:gd name="connsiteY2" fmla="*/ 94927 h 94926"/>
                  <a:gd name="connsiteX3" fmla="*/ 5348 w 179166"/>
                  <a:gd name="connsiteY3" fmla="*/ 94927 h 94926"/>
                  <a:gd name="connsiteX4" fmla="*/ 0 w 179166"/>
                  <a:gd name="connsiteY4" fmla="*/ 1337 h 94926"/>
                  <a:gd name="connsiteX5" fmla="*/ 45458 w 179166"/>
                  <a:gd name="connsiteY5" fmla="*/ 1337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166" h="94926">
                    <a:moveTo>
                      <a:pt x="45458" y="0"/>
                    </a:moveTo>
                    <a:cubicBezTo>
                      <a:pt x="45458" y="0"/>
                      <a:pt x="41447" y="18718"/>
                      <a:pt x="41447" y="36099"/>
                    </a:cubicBezTo>
                    <a:cubicBezTo>
                      <a:pt x="40110" y="57491"/>
                      <a:pt x="180494" y="76209"/>
                      <a:pt x="179157" y="94927"/>
                    </a:cubicBezTo>
                    <a:lnTo>
                      <a:pt x="5348" y="94927"/>
                    </a:lnTo>
                    <a:lnTo>
                      <a:pt x="0" y="1337"/>
                    </a:lnTo>
                    <a:lnTo>
                      <a:pt x="45458" y="1337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CF521EA6-A87B-EE26-6BEB-DD3F376E5DC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6187" y="3170488"/>
                <a:ext cx="132313" cy="105700"/>
              </a:xfrm>
              <a:custGeom>
                <a:avLst/>
                <a:gdLst>
                  <a:gd name="connsiteX0" fmla="*/ 1931 w 132313"/>
                  <a:gd name="connsiteY0" fmla="*/ 69602 h 105700"/>
                  <a:gd name="connsiteX1" fmla="*/ 107554 w 132313"/>
                  <a:gd name="connsiteY1" fmla="*/ 78 h 105700"/>
                  <a:gd name="connsiteX2" fmla="*/ 123598 w 132313"/>
                  <a:gd name="connsiteY2" fmla="*/ 76287 h 105700"/>
                  <a:gd name="connsiteX3" fmla="*/ 38030 w 132313"/>
                  <a:gd name="connsiteY3" fmla="*/ 105701 h 105700"/>
                  <a:gd name="connsiteX4" fmla="*/ 1931 w 132313"/>
                  <a:gd name="connsiteY4" fmla="*/ 69602 h 1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13" h="105700">
                    <a:moveTo>
                      <a:pt x="1931" y="69602"/>
                    </a:moveTo>
                    <a:cubicBezTo>
                      <a:pt x="1931" y="69602"/>
                      <a:pt x="84825" y="78"/>
                      <a:pt x="107554" y="78"/>
                    </a:cubicBezTo>
                    <a:cubicBezTo>
                      <a:pt x="140979" y="-2596"/>
                      <a:pt x="134294" y="64254"/>
                      <a:pt x="123598" y="76287"/>
                    </a:cubicBezTo>
                    <a:cubicBezTo>
                      <a:pt x="106217" y="95005"/>
                      <a:pt x="38030" y="105701"/>
                      <a:pt x="38030" y="105701"/>
                    </a:cubicBezTo>
                    <a:cubicBezTo>
                      <a:pt x="38030" y="105701"/>
                      <a:pt x="-10102" y="93668"/>
                      <a:pt x="1931" y="69602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43077F8B-8302-695F-D63F-91369E1BD3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26618" y="3145794"/>
                <a:ext cx="702208" cy="517091"/>
              </a:xfrm>
              <a:custGeom>
                <a:avLst/>
                <a:gdLst>
                  <a:gd name="connsiteX0" fmla="*/ 21684 w 702208"/>
                  <a:gd name="connsiteY0" fmla="*/ 7391 h 517091"/>
                  <a:gd name="connsiteX1" fmla="*/ 696867 w 702208"/>
                  <a:gd name="connsiteY1" fmla="*/ 494057 h 517091"/>
                  <a:gd name="connsiteX2" fmla="*/ 401391 w 702208"/>
                  <a:gd name="connsiteY2" fmla="*/ 193233 h 517091"/>
                  <a:gd name="connsiteX3" fmla="*/ 21684 w 702208"/>
                  <a:gd name="connsiteY3" fmla="*/ 7391 h 51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08" h="517091">
                    <a:moveTo>
                      <a:pt x="21684" y="7391"/>
                    </a:moveTo>
                    <a:cubicBezTo>
                      <a:pt x="-134744" y="217299"/>
                      <a:pt x="603277" y="617061"/>
                      <a:pt x="696867" y="494057"/>
                    </a:cubicBezTo>
                    <a:cubicBezTo>
                      <a:pt x="734303" y="444588"/>
                      <a:pt x="568515" y="309552"/>
                      <a:pt x="401391" y="193233"/>
                    </a:cubicBezTo>
                    <a:cubicBezTo>
                      <a:pt x="231593" y="72903"/>
                      <a:pt x="61794" y="-28708"/>
                      <a:pt x="21684" y="7391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48" name="Graphic 2">
                <a:extLst>
                  <a:ext uri="{FF2B5EF4-FFF2-40B4-BE49-F238E27FC236}">
                    <a16:creationId xmlns:a16="http://schemas.microsoft.com/office/drawing/2014/main" id="{BC68ADB9-6FEC-B1E1-E6F1-7E6A1B16537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83631" y="3221372"/>
                <a:ext cx="669304" cy="441061"/>
                <a:chOff x="2583631" y="3221372"/>
                <a:chExt cx="669304" cy="441061"/>
              </a:xfrm>
            </p:grpSpPr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3B3C8248-6047-1778-C7C0-579791367E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192771" y="3221372"/>
                  <a:ext cx="60164" cy="84230"/>
                </a:xfrm>
                <a:custGeom>
                  <a:avLst/>
                  <a:gdLst>
                    <a:gd name="connsiteX0" fmla="*/ 0 w 60164"/>
                    <a:gd name="connsiteY0" fmla="*/ 28077 h 84230"/>
                    <a:gd name="connsiteX1" fmla="*/ 26740 w 60164"/>
                    <a:gd name="connsiteY1" fmla="*/ 0 h 84230"/>
                    <a:gd name="connsiteX2" fmla="*/ 60165 w 60164"/>
                    <a:gd name="connsiteY2" fmla="*/ 54817 h 84230"/>
                    <a:gd name="connsiteX3" fmla="*/ 30751 w 60164"/>
                    <a:gd name="connsiteY3" fmla="*/ 84231 h 84230"/>
                    <a:gd name="connsiteX4" fmla="*/ 0 w 60164"/>
                    <a:gd name="connsiteY4" fmla="*/ 28077 h 84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84230">
                      <a:moveTo>
                        <a:pt x="0" y="28077"/>
                      </a:moveTo>
                      <a:lnTo>
                        <a:pt x="26740" y="0"/>
                      </a:lnTo>
                      <a:cubicBezTo>
                        <a:pt x="26740" y="0"/>
                        <a:pt x="46795" y="24066"/>
                        <a:pt x="60165" y="54817"/>
                      </a:cubicBezTo>
                      <a:lnTo>
                        <a:pt x="30751" y="84231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id="{AE361A4C-98E0-ED04-E809-A0A8BE932E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83631" y="3238728"/>
                  <a:ext cx="646423" cy="423705"/>
                </a:xfrm>
                <a:custGeom>
                  <a:avLst/>
                  <a:gdLst>
                    <a:gd name="connsiteX0" fmla="*/ 265532 w 646423"/>
                    <a:gd name="connsiteY0" fmla="*/ 361013 h 423705"/>
                    <a:gd name="connsiteX1" fmla="*/ 645239 w 646423"/>
                    <a:gd name="connsiteY1" fmla="*/ 76233 h 423705"/>
                    <a:gd name="connsiteX2" fmla="*/ 602455 w 646423"/>
                    <a:gd name="connsiteY2" fmla="*/ 25 h 423705"/>
                    <a:gd name="connsiteX3" fmla="*/ 385862 w 646423"/>
                    <a:gd name="connsiteY3" fmla="*/ 105648 h 423705"/>
                    <a:gd name="connsiteX4" fmla="*/ 7492 w 646423"/>
                    <a:gd name="connsiteY4" fmla="*/ 389090 h 423705"/>
                    <a:gd name="connsiteX5" fmla="*/ 265532 w 646423"/>
                    <a:gd name="connsiteY5" fmla="*/ 361013 h 423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6423" h="423705">
                      <a:moveTo>
                        <a:pt x="265532" y="361013"/>
                      </a:moveTo>
                      <a:cubicBezTo>
                        <a:pt x="443353" y="263413"/>
                        <a:pt x="641228" y="88266"/>
                        <a:pt x="645239" y="76233"/>
                      </a:cubicBezTo>
                      <a:cubicBezTo>
                        <a:pt x="653261" y="58853"/>
                        <a:pt x="618499" y="1362"/>
                        <a:pt x="602455" y="25"/>
                      </a:cubicBezTo>
                      <a:cubicBezTo>
                        <a:pt x="585074" y="-1312"/>
                        <a:pt x="491484" y="52168"/>
                        <a:pt x="385862" y="105648"/>
                      </a:cubicBezTo>
                      <a:cubicBezTo>
                        <a:pt x="280239" y="159127"/>
                        <a:pt x="-54010" y="221966"/>
                        <a:pt x="7492" y="389090"/>
                      </a:cubicBezTo>
                      <a:cubicBezTo>
                        <a:pt x="34232" y="463962"/>
                        <a:pt x="194671" y="399787"/>
                        <a:pt x="265532" y="361013"/>
                      </a:cubicBezTo>
                      <a:close/>
                    </a:path>
                  </a:pathLst>
                </a:custGeom>
                <a:solidFill>
                  <a:srgbClr val="CEC9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raphic 2">
                <a:extLst>
                  <a:ext uri="{FF2B5EF4-FFF2-40B4-BE49-F238E27FC236}">
                    <a16:creationId xmlns:a16="http://schemas.microsoft.com/office/drawing/2014/main" id="{D2A45519-82EA-CC02-0FBB-0A5352E9E45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564995" y="4029921"/>
                <a:ext cx="785574" cy="2311997"/>
                <a:chOff x="1564995" y="4029921"/>
                <a:chExt cx="785574" cy="2311997"/>
              </a:xfrm>
            </p:grpSpPr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id="{01067381-68C6-63EE-536B-1161FD62E1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4995" y="4029921"/>
                  <a:ext cx="785574" cy="2311997"/>
                </a:xfrm>
                <a:custGeom>
                  <a:avLst/>
                  <a:gdLst>
                    <a:gd name="connsiteX0" fmla="*/ 404425 w 785574"/>
                    <a:gd name="connsiteY0" fmla="*/ 2311998 h 2311997"/>
                    <a:gd name="connsiteX1" fmla="*/ 734663 w 785574"/>
                    <a:gd name="connsiteY1" fmla="*/ 109967 h 2311997"/>
                    <a:gd name="connsiteX2" fmla="*/ 114297 w 785574"/>
                    <a:gd name="connsiteY2" fmla="*/ 48465 h 2311997"/>
                    <a:gd name="connsiteX3" fmla="*/ 653 w 785574"/>
                    <a:gd name="connsiteY3" fmla="*/ 406779 h 2311997"/>
                    <a:gd name="connsiteX4" fmla="*/ 217246 w 785574"/>
                    <a:gd name="connsiteY4" fmla="*/ 1226358 h 2311997"/>
                    <a:gd name="connsiteX5" fmla="*/ 155744 w 785574"/>
                    <a:gd name="connsiteY5" fmla="*/ 1652859 h 2311997"/>
                    <a:gd name="connsiteX6" fmla="*/ 317520 w 785574"/>
                    <a:gd name="connsiteY6" fmla="*/ 2311998 h 2311997"/>
                    <a:gd name="connsiteX7" fmla="*/ 404425 w 785574"/>
                    <a:gd name="connsiteY7" fmla="*/ 2311998 h 2311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85574" h="2311997">
                      <a:moveTo>
                        <a:pt x="404425" y="2311998"/>
                      </a:moveTo>
                      <a:cubicBezTo>
                        <a:pt x="596953" y="1221010"/>
                        <a:pt x="908473" y="482988"/>
                        <a:pt x="734663" y="109967"/>
                      </a:cubicBezTo>
                      <a:cubicBezTo>
                        <a:pt x="643747" y="-85235"/>
                        <a:pt x="304150" y="36432"/>
                        <a:pt x="114297" y="48465"/>
                      </a:cubicBezTo>
                      <a:cubicBezTo>
                        <a:pt x="114297" y="48465"/>
                        <a:pt x="-10043" y="206230"/>
                        <a:pt x="653" y="406779"/>
                      </a:cubicBezTo>
                      <a:cubicBezTo>
                        <a:pt x="11349" y="607329"/>
                        <a:pt x="217246" y="1226358"/>
                        <a:pt x="217246" y="1226358"/>
                      </a:cubicBezTo>
                      <a:cubicBezTo>
                        <a:pt x="217246" y="1226358"/>
                        <a:pt x="139700" y="1545900"/>
                        <a:pt x="155744" y="1652859"/>
                      </a:cubicBezTo>
                      <a:cubicBezTo>
                        <a:pt x="171788" y="1759819"/>
                        <a:pt x="296129" y="2190331"/>
                        <a:pt x="317520" y="2311998"/>
                      </a:cubicBezTo>
                      <a:lnTo>
                        <a:pt x="404425" y="2311998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CC663A0F-B515-3416-FDA5-B9B89096F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5647" y="4430016"/>
                  <a:ext cx="550842" cy="1911903"/>
                </a:xfrm>
                <a:custGeom>
                  <a:avLst/>
                  <a:gdLst>
                    <a:gd name="connsiteX0" fmla="*/ 550842 w 550842"/>
                    <a:gd name="connsiteY0" fmla="*/ 2674 h 1911903"/>
                    <a:gd name="connsiteX1" fmla="*/ 477307 w 550842"/>
                    <a:gd name="connsiteY1" fmla="*/ 45458 h 1911903"/>
                    <a:gd name="connsiteX2" fmla="*/ 418480 w 550842"/>
                    <a:gd name="connsiteY2" fmla="*/ 838296 h 1911903"/>
                    <a:gd name="connsiteX3" fmla="*/ 358315 w 550842"/>
                    <a:gd name="connsiteY3" fmla="*/ 1911904 h 1911903"/>
                    <a:gd name="connsiteX4" fmla="*/ 280769 w 550842"/>
                    <a:gd name="connsiteY4" fmla="*/ 1911904 h 1911903"/>
                    <a:gd name="connsiteX5" fmla="*/ 155092 w 550842"/>
                    <a:gd name="connsiteY5" fmla="*/ 1252765 h 1911903"/>
                    <a:gd name="connsiteX6" fmla="*/ 216593 w 550842"/>
                    <a:gd name="connsiteY6" fmla="*/ 826263 h 1911903"/>
                    <a:gd name="connsiteX7" fmla="*/ 0 w 550842"/>
                    <a:gd name="connsiteY7" fmla="*/ 6685 h 1911903"/>
                    <a:gd name="connsiteX8" fmla="*/ 326227 w 550842"/>
                    <a:gd name="connsiteY8" fmla="*/ 871721 h 1911903"/>
                    <a:gd name="connsiteX9" fmla="*/ 426502 w 550842"/>
                    <a:gd name="connsiteY9" fmla="*/ 41447 h 1911903"/>
                    <a:gd name="connsiteX10" fmla="*/ 352967 w 550842"/>
                    <a:gd name="connsiteY10" fmla="*/ 0 h 1911903"/>
                    <a:gd name="connsiteX11" fmla="*/ 550842 w 550842"/>
                    <a:gd name="connsiteY11" fmla="*/ 2674 h 1911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842" h="1911903">
                      <a:moveTo>
                        <a:pt x="550842" y="2674"/>
                      </a:moveTo>
                      <a:lnTo>
                        <a:pt x="477307" y="45458"/>
                      </a:lnTo>
                      <a:cubicBezTo>
                        <a:pt x="477307" y="45458"/>
                        <a:pt x="418480" y="784817"/>
                        <a:pt x="418480" y="838296"/>
                      </a:cubicBezTo>
                      <a:cubicBezTo>
                        <a:pt x="419817" y="891776"/>
                        <a:pt x="362326" y="1734083"/>
                        <a:pt x="358315" y="1911904"/>
                      </a:cubicBezTo>
                      <a:lnTo>
                        <a:pt x="280769" y="1911904"/>
                      </a:lnTo>
                      <a:cubicBezTo>
                        <a:pt x="280769" y="1911904"/>
                        <a:pt x="171135" y="1330311"/>
                        <a:pt x="155092" y="1252765"/>
                      </a:cubicBezTo>
                      <a:cubicBezTo>
                        <a:pt x="140385" y="1181904"/>
                        <a:pt x="183168" y="978681"/>
                        <a:pt x="216593" y="826263"/>
                      </a:cubicBezTo>
                      <a:cubicBezTo>
                        <a:pt x="216593" y="826263"/>
                        <a:pt x="25403" y="241996"/>
                        <a:pt x="0" y="6685"/>
                      </a:cubicBezTo>
                      <a:cubicBezTo>
                        <a:pt x="33425" y="183169"/>
                        <a:pt x="232637" y="877069"/>
                        <a:pt x="326227" y="871721"/>
                      </a:cubicBezTo>
                      <a:cubicBezTo>
                        <a:pt x="419817" y="866373"/>
                        <a:pt x="426502" y="41447"/>
                        <a:pt x="426502" y="41447"/>
                      </a:cubicBezTo>
                      <a:lnTo>
                        <a:pt x="352967" y="0"/>
                      </a:lnTo>
                      <a:lnTo>
                        <a:pt x="550842" y="2674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735C33CD-A56F-6ACA-A432-D44032CC78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920792" y="4474137"/>
                  <a:ext cx="324048" cy="1865118"/>
                </a:xfrm>
                <a:custGeom>
                  <a:avLst/>
                  <a:gdLst>
                    <a:gd name="connsiteX0" fmla="*/ 324049 w 324048"/>
                    <a:gd name="connsiteY0" fmla="*/ 615018 h 1865118"/>
                    <a:gd name="connsiteX1" fmla="*/ 174305 w 324048"/>
                    <a:gd name="connsiteY1" fmla="*/ 827600 h 1865118"/>
                    <a:gd name="connsiteX2" fmla="*/ 122162 w 324048"/>
                    <a:gd name="connsiteY2" fmla="*/ 0 h 1865118"/>
                    <a:gd name="connsiteX3" fmla="*/ 87400 w 324048"/>
                    <a:gd name="connsiteY3" fmla="*/ 13370 h 1865118"/>
                    <a:gd name="connsiteX4" fmla="*/ 3170 w 324048"/>
                    <a:gd name="connsiteY4" fmla="*/ 1865109 h 1865118"/>
                    <a:gd name="connsiteX5" fmla="*/ 84726 w 324048"/>
                    <a:gd name="connsiteY5" fmla="*/ 1865109 h 1865118"/>
                    <a:gd name="connsiteX6" fmla="*/ 324049 w 324048"/>
                    <a:gd name="connsiteY6" fmla="*/ 615018 h 1865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4048" h="1865118">
                      <a:moveTo>
                        <a:pt x="324049" y="615018"/>
                      </a:moveTo>
                      <a:cubicBezTo>
                        <a:pt x="324049" y="615018"/>
                        <a:pt x="227785" y="844981"/>
                        <a:pt x="174305" y="827600"/>
                      </a:cubicBezTo>
                      <a:cubicBezTo>
                        <a:pt x="122162" y="811556"/>
                        <a:pt x="95422" y="232637"/>
                        <a:pt x="122162" y="0"/>
                      </a:cubicBezTo>
                      <a:lnTo>
                        <a:pt x="87400" y="13370"/>
                      </a:lnTo>
                      <a:cubicBezTo>
                        <a:pt x="87400" y="13370"/>
                        <a:pt x="-19559" y="1790237"/>
                        <a:pt x="3170" y="1865109"/>
                      </a:cubicBezTo>
                      <a:lnTo>
                        <a:pt x="84726" y="1865109"/>
                      </a:lnTo>
                      <a:cubicBezTo>
                        <a:pt x="84726" y="1867782"/>
                        <a:pt x="132858" y="1324962"/>
                        <a:pt x="324049" y="615018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03EF5B1B-DEDF-DD38-2A67-967CDC6024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99478" y="3134079"/>
                <a:ext cx="801516" cy="1007145"/>
              </a:xfrm>
              <a:custGeom>
                <a:avLst/>
                <a:gdLst>
                  <a:gd name="connsiteX0" fmla="*/ 801517 w 801516"/>
                  <a:gd name="connsiteY0" fmla="*/ 1007145 h 1007145"/>
                  <a:gd name="connsiteX1" fmla="*/ 178477 w 801516"/>
                  <a:gd name="connsiteY1" fmla="*/ 942970 h 1007145"/>
                  <a:gd name="connsiteX2" fmla="*/ 325547 w 801516"/>
                  <a:gd name="connsiteY2" fmla="*/ 706321 h 1007145"/>
                  <a:gd name="connsiteX3" fmla="*/ 72854 w 801516"/>
                  <a:gd name="connsiteY3" fmla="*/ 412182 h 1007145"/>
                  <a:gd name="connsiteX4" fmla="*/ 16701 w 801516"/>
                  <a:gd name="connsiteY4" fmla="*/ 159490 h 1007145"/>
                  <a:gd name="connsiteX5" fmla="*/ 580913 w 801516"/>
                  <a:gd name="connsiteY5" fmla="*/ 12421 h 1007145"/>
                  <a:gd name="connsiteX6" fmla="*/ 737341 w 801516"/>
                  <a:gd name="connsiteY6" fmla="*/ 307897 h 1007145"/>
                  <a:gd name="connsiteX7" fmla="*/ 665143 w 801516"/>
                  <a:gd name="connsiteY7" fmla="*/ 654179 h 1007145"/>
                  <a:gd name="connsiteX8" fmla="*/ 801517 w 801516"/>
                  <a:gd name="connsiteY8" fmla="*/ 1007145 h 100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516" h="1007145">
                    <a:moveTo>
                      <a:pt x="801517" y="1007145"/>
                    </a:moveTo>
                    <a:cubicBezTo>
                      <a:pt x="801517" y="1007145"/>
                      <a:pt x="487323" y="922915"/>
                      <a:pt x="178477" y="942970"/>
                    </a:cubicBezTo>
                    <a:cubicBezTo>
                      <a:pt x="178477" y="942970"/>
                      <a:pt x="326883" y="757127"/>
                      <a:pt x="325547" y="706321"/>
                    </a:cubicBezTo>
                    <a:cubicBezTo>
                      <a:pt x="325547" y="674233"/>
                      <a:pt x="170455" y="533849"/>
                      <a:pt x="72854" y="412182"/>
                    </a:cubicBezTo>
                    <a:cubicBezTo>
                      <a:pt x="14027" y="339985"/>
                      <a:pt x="-23409" y="190241"/>
                      <a:pt x="16701" y="159490"/>
                    </a:cubicBezTo>
                    <a:cubicBezTo>
                      <a:pt x="67506" y="120717"/>
                      <a:pt x="289448" y="-46407"/>
                      <a:pt x="580913" y="12421"/>
                    </a:cubicBezTo>
                    <a:cubicBezTo>
                      <a:pt x="580913" y="12421"/>
                      <a:pt x="738678" y="262439"/>
                      <a:pt x="737341" y="307897"/>
                    </a:cubicBezTo>
                    <a:cubicBezTo>
                      <a:pt x="734667" y="424216"/>
                      <a:pt x="659795" y="575296"/>
                      <a:pt x="665143" y="654179"/>
                    </a:cubicBezTo>
                    <a:cubicBezTo>
                      <a:pt x="673165" y="734398"/>
                      <a:pt x="731993" y="874783"/>
                      <a:pt x="801517" y="1007145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F8EC16-2D3E-816D-F264-B5109D2514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95061" y="3444644"/>
                <a:ext cx="673845" cy="636415"/>
              </a:xfrm>
              <a:custGeom>
                <a:avLst/>
                <a:gdLst>
                  <a:gd name="connsiteX0" fmla="*/ 0 w 673845"/>
                  <a:gd name="connsiteY0" fmla="*/ 129694 h 636415"/>
                  <a:gd name="connsiteX1" fmla="*/ 229963 w 673845"/>
                  <a:gd name="connsiteY1" fmla="*/ 397093 h 636415"/>
                  <a:gd name="connsiteX2" fmla="*/ 101612 w 673845"/>
                  <a:gd name="connsiteY2" fmla="*/ 609676 h 636415"/>
                  <a:gd name="connsiteX3" fmla="*/ 101612 w 673845"/>
                  <a:gd name="connsiteY3" fmla="*/ 609676 h 636415"/>
                  <a:gd name="connsiteX4" fmla="*/ 673846 w 673845"/>
                  <a:gd name="connsiteY4" fmla="*/ 636415 h 636415"/>
                  <a:gd name="connsiteX5" fmla="*/ 570897 w 673845"/>
                  <a:gd name="connsiteY5" fmla="*/ 346288 h 636415"/>
                  <a:gd name="connsiteX6" fmla="*/ 643095 w 673845"/>
                  <a:gd name="connsiteY6" fmla="*/ 6 h 636415"/>
                  <a:gd name="connsiteX7" fmla="*/ 0 w 673845"/>
                  <a:gd name="connsiteY7" fmla="*/ 129694 h 63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845" h="636415">
                    <a:moveTo>
                      <a:pt x="0" y="129694"/>
                    </a:moveTo>
                    <a:cubicBezTo>
                      <a:pt x="97601" y="243339"/>
                      <a:pt x="229963" y="367680"/>
                      <a:pt x="229963" y="397093"/>
                    </a:cubicBezTo>
                    <a:cubicBezTo>
                      <a:pt x="231300" y="437203"/>
                      <a:pt x="141722" y="557533"/>
                      <a:pt x="101612" y="609676"/>
                    </a:cubicBezTo>
                    <a:lnTo>
                      <a:pt x="101612" y="609676"/>
                    </a:lnTo>
                    <a:cubicBezTo>
                      <a:pt x="101612" y="609676"/>
                      <a:pt x="418480" y="477313"/>
                      <a:pt x="673846" y="636415"/>
                    </a:cubicBezTo>
                    <a:cubicBezTo>
                      <a:pt x="617692" y="524108"/>
                      <a:pt x="574908" y="411800"/>
                      <a:pt x="570897" y="346288"/>
                    </a:cubicBezTo>
                    <a:cubicBezTo>
                      <a:pt x="565549" y="267405"/>
                      <a:pt x="640421" y="116324"/>
                      <a:pt x="643095" y="6"/>
                    </a:cubicBezTo>
                    <a:cubicBezTo>
                      <a:pt x="643095" y="-1331"/>
                      <a:pt x="598974" y="223284"/>
                      <a:pt x="0" y="12969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A286B7A-E9AF-7C6A-077A-D826B0C11B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872" y="3290190"/>
                <a:ext cx="642584" cy="593896"/>
              </a:xfrm>
              <a:custGeom>
                <a:avLst/>
                <a:gdLst>
                  <a:gd name="connsiteX0" fmla="*/ 31644 w 642584"/>
                  <a:gd name="connsiteY0" fmla="*/ 4717 h 593896"/>
                  <a:gd name="connsiteX1" fmla="*/ 634629 w 642584"/>
                  <a:gd name="connsiteY1" fmla="*/ 578288 h 593896"/>
                  <a:gd name="connsiteX2" fmla="*/ 383273 w 642584"/>
                  <a:gd name="connsiteY2" fmla="*/ 240028 h 593896"/>
                  <a:gd name="connsiteX3" fmla="*/ 31644 w 642584"/>
                  <a:gd name="connsiteY3" fmla="*/ 4717 h 5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584" h="593896">
                    <a:moveTo>
                      <a:pt x="31644" y="4717"/>
                    </a:moveTo>
                    <a:cubicBezTo>
                      <a:pt x="-152862" y="190559"/>
                      <a:pt x="524995" y="687922"/>
                      <a:pt x="634629" y="578288"/>
                    </a:cubicBezTo>
                    <a:cubicBezTo>
                      <a:pt x="678749" y="534167"/>
                      <a:pt x="531680" y="379075"/>
                      <a:pt x="383273" y="240028"/>
                    </a:cubicBezTo>
                    <a:cubicBezTo>
                      <a:pt x="230856" y="98306"/>
                      <a:pt x="77101" y="-26034"/>
                      <a:pt x="31644" y="471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58" name="Graphic 2">
                <a:extLst>
                  <a:ext uri="{FF2B5EF4-FFF2-40B4-BE49-F238E27FC236}">
                    <a16:creationId xmlns:a16="http://schemas.microsoft.com/office/drawing/2014/main" id="{E48C5A1E-3864-00FD-C7E2-3A954E9CE73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390501" y="2290831"/>
                <a:ext cx="722496" cy="1151088"/>
                <a:chOff x="1390501" y="2290831"/>
                <a:chExt cx="722496" cy="1151088"/>
              </a:xfrm>
            </p:grpSpPr>
            <p:grpSp>
              <p:nvGrpSpPr>
                <p:cNvPr id="459" name="Graphic 2">
                  <a:extLst>
                    <a:ext uri="{FF2B5EF4-FFF2-40B4-BE49-F238E27FC236}">
                      <a16:creationId xmlns:a16="http://schemas.microsoft.com/office/drawing/2014/main" id="{75CAB786-F127-82B0-2676-07E902FD84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92178" y="3127717"/>
                  <a:ext cx="473772" cy="136438"/>
                  <a:chOff x="1592178" y="3127717"/>
                  <a:chExt cx="473772" cy="136438"/>
                </a:xfrm>
                <a:solidFill>
                  <a:srgbClr val="C2BCD8"/>
                </a:solidFill>
              </p:grpSpPr>
              <p:sp>
                <p:nvSpPr>
                  <p:cNvPr id="460" name="Freeform: Shape 459">
                    <a:extLst>
                      <a:ext uri="{FF2B5EF4-FFF2-40B4-BE49-F238E27FC236}">
                        <a16:creationId xmlns:a16="http://schemas.microsoft.com/office/drawing/2014/main" id="{F09F84E6-5D9D-1A15-E46E-DE2FE8AFDE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92178" y="3191903"/>
                    <a:ext cx="93798" cy="48243"/>
                  </a:xfrm>
                  <a:custGeom>
                    <a:avLst/>
                    <a:gdLst>
                      <a:gd name="connsiteX0" fmla="*/ 93799 w 93798"/>
                      <a:gd name="connsiteY0" fmla="*/ 55 h 48243"/>
                      <a:gd name="connsiteX1" fmla="*/ 25612 w 93798"/>
                      <a:gd name="connsiteY1" fmla="*/ 41501 h 48243"/>
                      <a:gd name="connsiteX2" fmla="*/ 209 w 93798"/>
                      <a:gd name="connsiteY2" fmla="*/ 29468 h 48243"/>
                      <a:gd name="connsiteX3" fmla="*/ 93799 w 93798"/>
                      <a:gd name="connsiteY3" fmla="*/ 55 h 4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798" h="48243">
                        <a:moveTo>
                          <a:pt x="93799" y="55"/>
                        </a:moveTo>
                        <a:cubicBezTo>
                          <a:pt x="93799" y="55"/>
                          <a:pt x="51015" y="25458"/>
                          <a:pt x="25612" y="41501"/>
                        </a:cubicBezTo>
                        <a:cubicBezTo>
                          <a:pt x="25612" y="41501"/>
                          <a:pt x="4220" y="62893"/>
                          <a:pt x="209" y="29468"/>
                        </a:cubicBezTo>
                        <a:cubicBezTo>
                          <a:pt x="-5139" y="-2619"/>
                          <a:pt x="93799" y="55"/>
                          <a:pt x="93799" y="55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" name="Freeform: Shape 460">
                    <a:extLst>
                      <a:ext uri="{FF2B5EF4-FFF2-40B4-BE49-F238E27FC236}">
                        <a16:creationId xmlns:a16="http://schemas.microsoft.com/office/drawing/2014/main" id="{EB2DD8E0-0F5E-21FC-7D86-55C9CA3E12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4017" y="3127717"/>
                    <a:ext cx="121932" cy="136438"/>
                  </a:xfrm>
                  <a:custGeom>
                    <a:avLst/>
                    <a:gdLst>
                      <a:gd name="connsiteX0" fmla="*/ 0 w 121932"/>
                      <a:gd name="connsiteY0" fmla="*/ 8087 h 136438"/>
                      <a:gd name="connsiteX1" fmla="*/ 73535 w 121932"/>
                      <a:gd name="connsiteY1" fmla="*/ 13435 h 136438"/>
                      <a:gd name="connsiteX2" fmla="*/ 114982 w 121932"/>
                      <a:gd name="connsiteY2" fmla="*/ 136439 h 136438"/>
                      <a:gd name="connsiteX3" fmla="*/ 116319 w 121932"/>
                      <a:gd name="connsiteY3" fmla="*/ 16109 h 136438"/>
                      <a:gd name="connsiteX4" fmla="*/ 0 w 121932"/>
                      <a:gd name="connsiteY4" fmla="*/ 8087 h 13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32" h="136438">
                        <a:moveTo>
                          <a:pt x="0" y="8087"/>
                        </a:moveTo>
                        <a:lnTo>
                          <a:pt x="73535" y="13435"/>
                        </a:lnTo>
                        <a:cubicBezTo>
                          <a:pt x="73535" y="13435"/>
                          <a:pt x="116319" y="50871"/>
                          <a:pt x="114982" y="136439"/>
                        </a:cubicBezTo>
                        <a:cubicBezTo>
                          <a:pt x="114982" y="136439"/>
                          <a:pt x="129689" y="45523"/>
                          <a:pt x="116319" y="16109"/>
                        </a:cubicBezTo>
                        <a:cubicBezTo>
                          <a:pt x="104286" y="-14642"/>
                          <a:pt x="0" y="8087"/>
                          <a:pt x="0" y="8087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2" name="Freeform: Shape 461">
                  <a:extLst>
                    <a:ext uri="{FF2B5EF4-FFF2-40B4-BE49-F238E27FC236}">
                      <a16:creationId xmlns:a16="http://schemas.microsoft.com/office/drawing/2014/main" id="{DEFD82AD-C52B-761F-BE41-94D28F671F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985" y="3068612"/>
                  <a:ext cx="474350" cy="170140"/>
                </a:xfrm>
                <a:custGeom>
                  <a:avLst/>
                  <a:gdLst>
                    <a:gd name="connsiteX0" fmla="*/ 13087 w 474350"/>
                    <a:gd name="connsiteY0" fmla="*/ 170141 h 170140"/>
                    <a:gd name="connsiteX1" fmla="*/ 200266 w 474350"/>
                    <a:gd name="connsiteY1" fmla="*/ 11039 h 170140"/>
                    <a:gd name="connsiteX2" fmla="*/ 474350 w 474350"/>
                    <a:gd name="connsiteY2" fmla="*/ 75214 h 170140"/>
                    <a:gd name="connsiteX3" fmla="*/ 399479 w 474350"/>
                    <a:gd name="connsiteY3" fmla="*/ 68529 h 170140"/>
                    <a:gd name="connsiteX4" fmla="*/ 13087 w 474350"/>
                    <a:gd name="connsiteY4" fmla="*/ 170141 h 170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350" h="170140">
                      <a:moveTo>
                        <a:pt x="13087" y="170141"/>
                      </a:moveTo>
                      <a:cubicBezTo>
                        <a:pt x="13087" y="170141"/>
                        <a:pt x="-73818" y="79225"/>
                        <a:pt x="200266" y="11039"/>
                      </a:cubicBezTo>
                      <a:cubicBezTo>
                        <a:pt x="444937" y="-34419"/>
                        <a:pt x="474350" y="75214"/>
                        <a:pt x="474350" y="75214"/>
                      </a:cubicBezTo>
                      <a:lnTo>
                        <a:pt x="399479" y="68529"/>
                      </a:lnTo>
                      <a:lnTo>
                        <a:pt x="13087" y="17014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id="{09D06B1F-B0B6-B02D-20A2-751346E495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515059"/>
                  <a:ext cx="722496" cy="866171"/>
                </a:xfrm>
                <a:custGeom>
                  <a:avLst/>
                  <a:gdLst>
                    <a:gd name="connsiteX0" fmla="*/ 0 w 722496"/>
                    <a:gd name="connsiteY0" fmla="*/ 369390 h 866171"/>
                    <a:gd name="connsiteX1" fmla="*/ 147070 w 722496"/>
                    <a:gd name="connsiteY1" fmla="*/ 584646 h 866171"/>
                    <a:gd name="connsiteX2" fmla="*/ 121667 w 722496"/>
                    <a:gd name="connsiteY2" fmla="*/ 634115 h 866171"/>
                    <a:gd name="connsiteX3" fmla="*/ 208571 w 722496"/>
                    <a:gd name="connsiteY3" fmla="*/ 725031 h 866171"/>
                    <a:gd name="connsiteX4" fmla="*/ 636410 w 722496"/>
                    <a:gd name="connsiteY4" fmla="*/ 856056 h 866171"/>
                    <a:gd name="connsiteX5" fmla="*/ 671172 w 722496"/>
                    <a:gd name="connsiteY5" fmla="*/ 628767 h 866171"/>
                    <a:gd name="connsiteX6" fmla="*/ 709945 w 722496"/>
                    <a:gd name="connsiteY6" fmla="*/ 532503 h 866171"/>
                    <a:gd name="connsiteX7" fmla="*/ 668498 w 722496"/>
                    <a:gd name="connsiteY7" fmla="*/ 509774 h 866171"/>
                    <a:gd name="connsiteX8" fmla="*/ 721978 w 722496"/>
                    <a:gd name="connsiteY8" fmla="*/ 379 h 866171"/>
                    <a:gd name="connsiteX9" fmla="*/ 0 w 722496"/>
                    <a:gd name="connsiteY9" fmla="*/ 369390 h 8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2496" h="866171">
                      <a:moveTo>
                        <a:pt x="0" y="369390"/>
                      </a:moveTo>
                      <a:cubicBezTo>
                        <a:pt x="0" y="369390"/>
                        <a:pt x="149744" y="564591"/>
                        <a:pt x="147070" y="584646"/>
                      </a:cubicBezTo>
                      <a:cubicBezTo>
                        <a:pt x="144395" y="606038"/>
                        <a:pt x="118993" y="618071"/>
                        <a:pt x="121667" y="634115"/>
                      </a:cubicBezTo>
                      <a:cubicBezTo>
                        <a:pt x="128352" y="674225"/>
                        <a:pt x="208571" y="725031"/>
                        <a:pt x="208571" y="725031"/>
                      </a:cubicBezTo>
                      <a:cubicBezTo>
                        <a:pt x="208571" y="725031"/>
                        <a:pt x="475970" y="910873"/>
                        <a:pt x="636410" y="856056"/>
                      </a:cubicBezTo>
                      <a:cubicBezTo>
                        <a:pt x="636410" y="856056"/>
                        <a:pt x="716630" y="806587"/>
                        <a:pt x="671172" y="628767"/>
                      </a:cubicBezTo>
                      <a:cubicBezTo>
                        <a:pt x="671172" y="628767"/>
                        <a:pt x="717967" y="556569"/>
                        <a:pt x="709945" y="532503"/>
                      </a:cubicBezTo>
                      <a:cubicBezTo>
                        <a:pt x="701923" y="508437"/>
                        <a:pt x="668498" y="509774"/>
                        <a:pt x="668498" y="509774"/>
                      </a:cubicBezTo>
                      <a:cubicBezTo>
                        <a:pt x="668498" y="509774"/>
                        <a:pt x="728663" y="290507"/>
                        <a:pt x="721978" y="379"/>
                      </a:cubicBezTo>
                      <a:cubicBezTo>
                        <a:pt x="721978" y="379"/>
                        <a:pt x="262051" y="-26361"/>
                        <a:pt x="0" y="369390"/>
                      </a:cubicBezTo>
                      <a:close/>
                    </a:path>
                  </a:pathLst>
                </a:custGeom>
                <a:solidFill>
                  <a:srgbClr val="E5E1EF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: Shape 463">
                  <a:extLst>
                    <a:ext uri="{FF2B5EF4-FFF2-40B4-BE49-F238E27FC236}">
                      <a16:creationId xmlns:a16="http://schemas.microsoft.com/office/drawing/2014/main" id="{45FA9939-184B-9AB8-AB94-0940057C2C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17790" y="3135804"/>
                  <a:ext cx="426132" cy="197191"/>
                </a:xfrm>
                <a:custGeom>
                  <a:avLst/>
                  <a:gdLst>
                    <a:gd name="connsiteX0" fmla="*/ 68187 w 426132"/>
                    <a:gd name="connsiteY0" fmla="*/ 56154 h 197191"/>
                    <a:gd name="connsiteX1" fmla="*/ 0 w 426132"/>
                    <a:gd name="connsiteY1" fmla="*/ 97601 h 197191"/>
                    <a:gd name="connsiteX2" fmla="*/ 373022 w 426132"/>
                    <a:gd name="connsiteY2" fmla="*/ 180494 h 197191"/>
                    <a:gd name="connsiteX3" fmla="*/ 399762 w 426132"/>
                    <a:gd name="connsiteY3" fmla="*/ 5348 h 197191"/>
                    <a:gd name="connsiteX4" fmla="*/ 326227 w 426132"/>
                    <a:gd name="connsiteY4" fmla="*/ 0 h 197191"/>
                    <a:gd name="connsiteX5" fmla="*/ 68187 w 426132"/>
                    <a:gd name="connsiteY5" fmla="*/ 56154 h 19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132" h="197191">
                      <a:moveTo>
                        <a:pt x="68187" y="56154"/>
                      </a:moveTo>
                      <a:cubicBezTo>
                        <a:pt x="68187" y="56154"/>
                        <a:pt x="34762" y="74872"/>
                        <a:pt x="0" y="97601"/>
                      </a:cubicBezTo>
                      <a:cubicBezTo>
                        <a:pt x="0" y="97601"/>
                        <a:pt x="219267" y="246007"/>
                        <a:pt x="373022" y="180494"/>
                      </a:cubicBezTo>
                      <a:cubicBezTo>
                        <a:pt x="373022" y="180494"/>
                        <a:pt x="471959" y="136373"/>
                        <a:pt x="399762" y="5348"/>
                      </a:cubicBezTo>
                      <a:cubicBezTo>
                        <a:pt x="399762" y="5348"/>
                        <a:pt x="362326" y="0"/>
                        <a:pt x="326227" y="0"/>
                      </a:cubicBezTo>
                      <a:lnTo>
                        <a:pt x="68187" y="56154"/>
                      </a:lnTo>
                      <a:close/>
                    </a:path>
                  </a:pathLst>
                </a:custGeom>
                <a:solidFill>
                  <a:srgbClr val="D6434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: Shape 464">
                  <a:extLst>
                    <a:ext uri="{FF2B5EF4-FFF2-40B4-BE49-F238E27FC236}">
                      <a16:creationId xmlns:a16="http://schemas.microsoft.com/office/drawing/2014/main" id="{DD13E679-0FFA-49A7-0A6E-DFA9BD152D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472" y="2509061"/>
                  <a:ext cx="720296" cy="380651"/>
                </a:xfrm>
                <a:custGeom>
                  <a:avLst/>
                  <a:gdLst>
                    <a:gd name="connsiteX0" fmla="*/ 719670 w 720296"/>
                    <a:gd name="connsiteY0" fmla="*/ 7714 h 380651"/>
                    <a:gd name="connsiteX1" fmla="*/ 404139 w 720296"/>
                    <a:gd name="connsiteY1" fmla="*/ 277787 h 380651"/>
                    <a:gd name="connsiteX2" fmla="*/ 366 w 720296"/>
                    <a:gd name="connsiteY2" fmla="*/ 374051 h 380651"/>
                    <a:gd name="connsiteX3" fmla="*/ 315897 w 720296"/>
                    <a:gd name="connsiteY3" fmla="*/ 103978 h 380651"/>
                    <a:gd name="connsiteX4" fmla="*/ 719670 w 720296"/>
                    <a:gd name="connsiteY4" fmla="*/ 7714 h 38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296" h="380651">
                      <a:moveTo>
                        <a:pt x="719670" y="7714"/>
                      </a:moveTo>
                      <a:cubicBezTo>
                        <a:pt x="730366" y="27769"/>
                        <a:pt x="603351" y="177512"/>
                        <a:pt x="404139" y="277787"/>
                      </a:cubicBezTo>
                      <a:cubicBezTo>
                        <a:pt x="204927" y="379399"/>
                        <a:pt x="8388" y="391432"/>
                        <a:pt x="366" y="374051"/>
                      </a:cubicBezTo>
                      <a:cubicBezTo>
                        <a:pt x="-7656" y="356670"/>
                        <a:pt x="116685" y="204252"/>
                        <a:pt x="315897" y="103978"/>
                      </a:cubicBezTo>
                      <a:cubicBezTo>
                        <a:pt x="513773" y="2366"/>
                        <a:pt x="708974" y="-12341"/>
                        <a:pt x="719670" y="7714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: Shape 465">
                  <a:extLst>
                    <a:ext uri="{FF2B5EF4-FFF2-40B4-BE49-F238E27FC236}">
                      <a16:creationId xmlns:a16="http://schemas.microsoft.com/office/drawing/2014/main" id="{F048909E-7E6A-26ED-04D6-1DB60CC992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85977" y="3135749"/>
                  <a:ext cx="287726" cy="118585"/>
                </a:xfrm>
                <a:custGeom>
                  <a:avLst/>
                  <a:gdLst>
                    <a:gd name="connsiteX0" fmla="*/ 0 w 287726"/>
                    <a:gd name="connsiteY0" fmla="*/ 56209 h 118585"/>
                    <a:gd name="connsiteX1" fmla="*/ 212582 w 287726"/>
                    <a:gd name="connsiteY1" fmla="*/ 111026 h 118585"/>
                    <a:gd name="connsiteX2" fmla="*/ 258040 w 287726"/>
                    <a:gd name="connsiteY2" fmla="*/ 56 h 118585"/>
                    <a:gd name="connsiteX3" fmla="*/ 0 w 287726"/>
                    <a:gd name="connsiteY3" fmla="*/ 56209 h 118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7726" h="118585">
                      <a:moveTo>
                        <a:pt x="0" y="56209"/>
                      </a:moveTo>
                      <a:cubicBezTo>
                        <a:pt x="0" y="56209"/>
                        <a:pt x="77546" y="144451"/>
                        <a:pt x="212582" y="111026"/>
                      </a:cubicBezTo>
                      <a:cubicBezTo>
                        <a:pt x="348956" y="76264"/>
                        <a:pt x="258040" y="56"/>
                        <a:pt x="258040" y="56"/>
                      </a:cubicBezTo>
                      <a:cubicBezTo>
                        <a:pt x="258040" y="56"/>
                        <a:pt x="132363" y="-3956"/>
                        <a:pt x="0" y="5620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7" name="Graphic 2">
                  <a:extLst>
                    <a:ext uri="{FF2B5EF4-FFF2-40B4-BE49-F238E27FC236}">
                      <a16:creationId xmlns:a16="http://schemas.microsoft.com/office/drawing/2014/main" id="{920CEB13-8125-5003-15A6-8A83B5C28A5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91838" y="2509583"/>
                  <a:ext cx="719841" cy="379686"/>
                  <a:chOff x="1391838" y="2509583"/>
                  <a:chExt cx="719841" cy="379686"/>
                </a:xfrm>
                <a:solidFill>
                  <a:srgbClr val="B5B0CC"/>
                </a:solidFill>
              </p:grpSpPr>
              <p:sp>
                <p:nvSpPr>
                  <p:cNvPr id="468" name="Freeform: Shape 467">
                    <a:extLst>
                      <a:ext uri="{FF2B5EF4-FFF2-40B4-BE49-F238E27FC236}">
                        <a16:creationId xmlns:a16="http://schemas.microsoft.com/office/drawing/2014/main" id="{13A0DEBC-AAF9-16EF-FFFF-3F56139F32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3266" y="2509583"/>
                    <a:ext cx="198413" cy="123510"/>
                  </a:xfrm>
                  <a:custGeom>
                    <a:avLst/>
                    <a:gdLst>
                      <a:gd name="connsiteX0" fmla="*/ 197875 w 198413"/>
                      <a:gd name="connsiteY0" fmla="*/ 7192 h 123510"/>
                      <a:gd name="connsiteX1" fmla="*/ 0 w 198413"/>
                      <a:gd name="connsiteY1" fmla="*/ 24573 h 123510"/>
                      <a:gd name="connsiteX2" fmla="*/ 105623 w 198413"/>
                      <a:gd name="connsiteY2" fmla="*/ 123511 h 123510"/>
                      <a:gd name="connsiteX3" fmla="*/ 197875 w 198413"/>
                      <a:gd name="connsiteY3" fmla="*/ 7192 h 12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413" h="123510">
                        <a:moveTo>
                          <a:pt x="197875" y="7192"/>
                        </a:moveTo>
                        <a:cubicBezTo>
                          <a:pt x="191190" y="-4841"/>
                          <a:pt x="109634" y="-3504"/>
                          <a:pt x="0" y="24573"/>
                        </a:cubicBezTo>
                        <a:lnTo>
                          <a:pt x="105623" y="123511"/>
                        </a:lnTo>
                        <a:cubicBezTo>
                          <a:pt x="168462" y="66020"/>
                          <a:pt x="203223" y="17888"/>
                          <a:pt x="197875" y="7192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9" name="Freeform: Shape 468">
                    <a:extLst>
                      <a:ext uri="{FF2B5EF4-FFF2-40B4-BE49-F238E27FC236}">
                        <a16:creationId xmlns:a16="http://schemas.microsoft.com/office/drawing/2014/main" id="{5D7EA951-DF52-9449-5C93-4AB09E705F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91838" y="2697270"/>
                    <a:ext cx="255366" cy="192000"/>
                  </a:xfrm>
                  <a:custGeom>
                    <a:avLst/>
                    <a:gdLst>
                      <a:gd name="connsiteX0" fmla="*/ 0 w 255366"/>
                      <a:gd name="connsiteY0" fmla="*/ 180494 h 192000"/>
                      <a:gd name="connsiteX1" fmla="*/ 0 w 255366"/>
                      <a:gd name="connsiteY1" fmla="*/ 181831 h 192000"/>
                      <a:gd name="connsiteX2" fmla="*/ 0 w 255366"/>
                      <a:gd name="connsiteY2" fmla="*/ 185842 h 192000"/>
                      <a:gd name="connsiteX3" fmla="*/ 255366 w 255366"/>
                      <a:gd name="connsiteY3" fmla="*/ 151081 h 192000"/>
                      <a:gd name="connsiteX4" fmla="*/ 179158 w 255366"/>
                      <a:gd name="connsiteY4" fmla="*/ 0 h 192000"/>
                      <a:gd name="connsiteX5" fmla="*/ 0 w 255366"/>
                      <a:gd name="connsiteY5" fmla="*/ 180494 h 19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366" h="192000">
                        <a:moveTo>
                          <a:pt x="0" y="180494"/>
                        </a:moveTo>
                        <a:lnTo>
                          <a:pt x="0" y="181831"/>
                        </a:lnTo>
                        <a:cubicBezTo>
                          <a:pt x="0" y="183168"/>
                          <a:pt x="0" y="184505"/>
                          <a:pt x="0" y="185842"/>
                        </a:cubicBezTo>
                        <a:cubicBezTo>
                          <a:pt x="6685" y="197875"/>
                          <a:pt x="117656" y="195201"/>
                          <a:pt x="255366" y="151081"/>
                        </a:cubicBezTo>
                        <a:lnTo>
                          <a:pt x="179158" y="0"/>
                        </a:lnTo>
                        <a:cubicBezTo>
                          <a:pt x="70861" y="77546"/>
                          <a:pt x="5348" y="157766"/>
                          <a:pt x="0" y="180494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0" name="Freeform: Shape 469">
                  <a:extLst>
                    <a:ext uri="{FF2B5EF4-FFF2-40B4-BE49-F238E27FC236}">
                      <a16:creationId xmlns:a16="http://schemas.microsoft.com/office/drawing/2014/main" id="{779243BB-215D-DACC-4316-447FC7106CA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90776" y="2826958"/>
                  <a:ext cx="235311" cy="189853"/>
                </a:xfrm>
                <a:custGeom>
                  <a:avLst/>
                  <a:gdLst>
                    <a:gd name="connsiteX0" fmla="*/ 235311 w 235311"/>
                    <a:gd name="connsiteY0" fmla="*/ 94927 h 189853"/>
                    <a:gd name="connsiteX1" fmla="*/ 117656 w 235311"/>
                    <a:gd name="connsiteY1" fmla="*/ 189854 h 189853"/>
                    <a:gd name="connsiteX2" fmla="*/ 0 w 235311"/>
                    <a:gd name="connsiteY2" fmla="*/ 94927 h 189853"/>
                    <a:gd name="connsiteX3" fmla="*/ 117656 w 235311"/>
                    <a:gd name="connsiteY3" fmla="*/ 0 h 189853"/>
                    <a:gd name="connsiteX4" fmla="*/ 235311 w 235311"/>
                    <a:gd name="connsiteY4" fmla="*/ 94927 h 189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311" h="189853">
                      <a:moveTo>
                        <a:pt x="235311" y="94927"/>
                      </a:moveTo>
                      <a:cubicBezTo>
                        <a:pt x="235311" y="147353"/>
                        <a:pt x="182635" y="189854"/>
                        <a:pt x="117656" y="189854"/>
                      </a:cubicBezTo>
                      <a:cubicBezTo>
                        <a:pt x="52676" y="189854"/>
                        <a:pt x="0" y="147353"/>
                        <a:pt x="0" y="94927"/>
                      </a:cubicBezTo>
                      <a:cubicBezTo>
                        <a:pt x="0" y="42500"/>
                        <a:pt x="52676" y="0"/>
                        <a:pt x="117656" y="0"/>
                      </a:cubicBezTo>
                      <a:cubicBezTo>
                        <a:pt x="182635" y="0"/>
                        <a:pt x="235311" y="42500"/>
                        <a:pt x="235311" y="9492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: Shape 470">
                  <a:extLst>
                    <a:ext uri="{FF2B5EF4-FFF2-40B4-BE49-F238E27FC236}">
                      <a16:creationId xmlns:a16="http://schemas.microsoft.com/office/drawing/2014/main" id="{521E1780-A72D-0585-C8AE-DF47002A322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7958" y="2300087"/>
                  <a:ext cx="543384" cy="672583"/>
                </a:xfrm>
                <a:custGeom>
                  <a:avLst/>
                  <a:gdLst>
                    <a:gd name="connsiteX0" fmla="*/ 543385 w 543384"/>
                    <a:gd name="connsiteY0" fmla="*/ 239417 h 672583"/>
                    <a:gd name="connsiteX1" fmla="*/ 345509 w 543384"/>
                    <a:gd name="connsiteY1" fmla="*/ 665919 h 672583"/>
                    <a:gd name="connsiteX2" fmla="*/ 564 w 543384"/>
                    <a:gd name="connsiteY2" fmla="*/ 311615 h 672583"/>
                    <a:gd name="connsiteX3" fmla="*/ 452469 w 543384"/>
                    <a:gd name="connsiteY3" fmla="*/ 38868 h 672583"/>
                    <a:gd name="connsiteX4" fmla="*/ 543385 w 543384"/>
                    <a:gd name="connsiteY4" fmla="*/ 239417 h 67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3384" h="672583">
                      <a:moveTo>
                        <a:pt x="543385" y="239417"/>
                      </a:moveTo>
                      <a:cubicBezTo>
                        <a:pt x="512634" y="386487"/>
                        <a:pt x="492579" y="619124"/>
                        <a:pt x="345509" y="665919"/>
                      </a:cubicBezTo>
                      <a:cubicBezTo>
                        <a:pt x="193092" y="715388"/>
                        <a:pt x="5912" y="478739"/>
                        <a:pt x="564" y="311615"/>
                      </a:cubicBezTo>
                      <a:cubicBezTo>
                        <a:pt x="-15480" y="65608"/>
                        <a:pt x="314758" y="-72103"/>
                        <a:pt x="452469" y="38868"/>
                      </a:cubicBezTo>
                      <a:cubicBezTo>
                        <a:pt x="505949" y="80315"/>
                        <a:pt x="542048" y="147164"/>
                        <a:pt x="543385" y="23941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id="{B94385F9-B1C6-D4B2-77E8-751E742688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343607" cy="314193"/>
                </a:xfrm>
                <a:custGeom>
                  <a:avLst/>
                  <a:gdLst>
                    <a:gd name="connsiteX0" fmla="*/ 0 w 343607"/>
                    <a:gd name="connsiteY0" fmla="*/ 0 h 314193"/>
                    <a:gd name="connsiteX1" fmla="*/ 85568 w 343607"/>
                    <a:gd name="connsiteY1" fmla="*/ 314194 h 314193"/>
                    <a:gd name="connsiteX2" fmla="*/ 343608 w 343607"/>
                    <a:gd name="connsiteY2" fmla="*/ 258040 h 314193"/>
                    <a:gd name="connsiteX3" fmla="*/ 251355 w 343607"/>
                    <a:gd name="connsiteY3" fmla="*/ 92253 h 314193"/>
                    <a:gd name="connsiteX4" fmla="*/ 0 w 343607"/>
                    <a:gd name="connsiteY4" fmla="*/ 0 h 31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3607" h="314193">
                      <a:moveTo>
                        <a:pt x="0" y="0"/>
                      </a:moveTo>
                      <a:cubicBezTo>
                        <a:pt x="0" y="0"/>
                        <a:pt x="106960" y="204560"/>
                        <a:pt x="85568" y="314194"/>
                      </a:cubicBezTo>
                      <a:cubicBezTo>
                        <a:pt x="85568" y="314194"/>
                        <a:pt x="195201" y="292802"/>
                        <a:pt x="343608" y="258040"/>
                      </a:cubicBezTo>
                      <a:cubicBezTo>
                        <a:pt x="343608" y="258040"/>
                        <a:pt x="272747" y="236648"/>
                        <a:pt x="251355" y="9225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: Shape 472">
                  <a:extLst>
                    <a:ext uri="{FF2B5EF4-FFF2-40B4-BE49-F238E27FC236}">
                      <a16:creationId xmlns:a16="http://schemas.microsoft.com/office/drawing/2014/main" id="{243FB41E-5F2C-B69E-D8DC-D502733A60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274084" cy="355640"/>
                </a:xfrm>
                <a:custGeom>
                  <a:avLst/>
                  <a:gdLst>
                    <a:gd name="connsiteX0" fmla="*/ 251355 w 274084"/>
                    <a:gd name="connsiteY0" fmla="*/ 93590 h 355640"/>
                    <a:gd name="connsiteX1" fmla="*/ 274084 w 274084"/>
                    <a:gd name="connsiteY1" fmla="*/ 177820 h 355640"/>
                    <a:gd name="connsiteX2" fmla="*/ 274084 w 274084"/>
                    <a:gd name="connsiteY2" fmla="*/ 179157 h 355640"/>
                    <a:gd name="connsiteX3" fmla="*/ 144396 w 274084"/>
                    <a:gd name="connsiteY3" fmla="*/ 355641 h 355640"/>
                    <a:gd name="connsiteX4" fmla="*/ 85568 w 274084"/>
                    <a:gd name="connsiteY4" fmla="*/ 314194 h 355640"/>
                    <a:gd name="connsiteX5" fmla="*/ 0 w 274084"/>
                    <a:gd name="connsiteY5" fmla="*/ 0 h 355640"/>
                    <a:gd name="connsiteX6" fmla="*/ 251355 w 274084"/>
                    <a:gd name="connsiteY6" fmla="*/ 93590 h 355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084" h="355640">
                      <a:moveTo>
                        <a:pt x="251355" y="93590"/>
                      </a:moveTo>
                      <a:cubicBezTo>
                        <a:pt x="256703" y="128351"/>
                        <a:pt x="264725" y="156428"/>
                        <a:pt x="274084" y="177820"/>
                      </a:cubicBezTo>
                      <a:lnTo>
                        <a:pt x="274084" y="179157"/>
                      </a:lnTo>
                      <a:cubicBezTo>
                        <a:pt x="274084" y="179157"/>
                        <a:pt x="228626" y="291465"/>
                        <a:pt x="144396" y="355641"/>
                      </a:cubicBezTo>
                      <a:cubicBezTo>
                        <a:pt x="105623" y="340934"/>
                        <a:pt x="85568" y="314194"/>
                        <a:pt x="85568" y="314194"/>
                      </a:cubicBezTo>
                      <a:cubicBezTo>
                        <a:pt x="106960" y="204560"/>
                        <a:pt x="0" y="0"/>
                        <a:pt x="0" y="0"/>
                      </a:cubicBezTo>
                      <a:lnTo>
                        <a:pt x="251355" y="93590"/>
                      </a:ln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id="{764E094C-A3B4-E5BF-CDD4-A13EF224C10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7498" y="2424903"/>
                  <a:ext cx="459316" cy="630387"/>
                </a:xfrm>
                <a:custGeom>
                  <a:avLst/>
                  <a:gdLst>
                    <a:gd name="connsiteX0" fmla="*/ 449999 w 459316"/>
                    <a:gd name="connsiteY0" fmla="*/ 312476 h 630387"/>
                    <a:gd name="connsiteX1" fmla="*/ 349724 w 459316"/>
                    <a:gd name="connsiteY1" fmla="*/ 628007 h 630387"/>
                    <a:gd name="connsiteX2" fmla="*/ 52911 w 459316"/>
                    <a:gd name="connsiteY2" fmla="*/ 454198 h 630387"/>
                    <a:gd name="connsiteX3" fmla="*/ 167893 w 459316"/>
                    <a:gd name="connsiteY3" fmla="*/ 10315 h 630387"/>
                    <a:gd name="connsiteX4" fmla="*/ 449999 w 459316"/>
                    <a:gd name="connsiteY4" fmla="*/ 312476 h 630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16" h="630387">
                      <a:moveTo>
                        <a:pt x="449999" y="312476"/>
                      </a:moveTo>
                      <a:cubicBezTo>
                        <a:pt x="491446" y="490297"/>
                        <a:pt x="383149" y="619985"/>
                        <a:pt x="349724" y="628007"/>
                      </a:cubicBezTo>
                      <a:cubicBezTo>
                        <a:pt x="314962" y="637366"/>
                        <a:pt x="113076" y="626670"/>
                        <a:pt x="52911" y="454198"/>
                      </a:cubicBezTo>
                      <a:cubicBezTo>
                        <a:pt x="-25972" y="222898"/>
                        <a:pt x="-38005" y="63795"/>
                        <a:pt x="167893" y="10315"/>
                      </a:cubicBezTo>
                      <a:cubicBezTo>
                        <a:pt x="372453" y="-41827"/>
                        <a:pt x="401867" y="110590"/>
                        <a:pt x="449999" y="312476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id="{75A4729A-5B5D-DEBD-3F0F-8273457773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5744" y="2435218"/>
                  <a:ext cx="374207" cy="620152"/>
                </a:xfrm>
                <a:custGeom>
                  <a:avLst/>
                  <a:gdLst>
                    <a:gd name="connsiteX0" fmla="*/ 368859 w 374207"/>
                    <a:gd name="connsiteY0" fmla="*/ 605659 h 620152"/>
                    <a:gd name="connsiteX1" fmla="*/ 146918 w 374207"/>
                    <a:gd name="connsiteY1" fmla="*/ 429176 h 620152"/>
                    <a:gd name="connsiteX2" fmla="*/ 169647 w 374207"/>
                    <a:gd name="connsiteY2" fmla="*/ 0 h 620152"/>
                    <a:gd name="connsiteX3" fmla="*/ 54665 w 374207"/>
                    <a:gd name="connsiteY3" fmla="*/ 443882 h 620152"/>
                    <a:gd name="connsiteX4" fmla="*/ 351478 w 374207"/>
                    <a:gd name="connsiteY4" fmla="*/ 617692 h 620152"/>
                    <a:gd name="connsiteX5" fmla="*/ 374207 w 374207"/>
                    <a:gd name="connsiteY5" fmla="*/ 604322 h 620152"/>
                    <a:gd name="connsiteX6" fmla="*/ 368859 w 374207"/>
                    <a:gd name="connsiteY6" fmla="*/ 605659 h 620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207" h="620152">
                      <a:moveTo>
                        <a:pt x="368859" y="605659"/>
                      </a:moveTo>
                      <a:cubicBezTo>
                        <a:pt x="342119" y="612344"/>
                        <a:pt x="195050" y="576245"/>
                        <a:pt x="146918" y="429176"/>
                      </a:cubicBezTo>
                      <a:cubicBezTo>
                        <a:pt x="77394" y="216593"/>
                        <a:pt x="70709" y="62839"/>
                        <a:pt x="169647" y="0"/>
                      </a:cubicBezTo>
                      <a:cubicBezTo>
                        <a:pt x="-49620" y="42784"/>
                        <a:pt x="-18869" y="227289"/>
                        <a:pt x="54665" y="443882"/>
                      </a:cubicBezTo>
                      <a:cubicBezTo>
                        <a:pt x="114830" y="617692"/>
                        <a:pt x="316716" y="627051"/>
                        <a:pt x="351478" y="617692"/>
                      </a:cubicBezTo>
                      <a:cubicBezTo>
                        <a:pt x="356826" y="616355"/>
                        <a:pt x="364848" y="611007"/>
                        <a:pt x="374207" y="604322"/>
                      </a:cubicBezTo>
                      <a:cubicBezTo>
                        <a:pt x="371533" y="604322"/>
                        <a:pt x="370196" y="605659"/>
                        <a:pt x="368859" y="6056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id="{D8AF791E-3F9B-5397-395D-DD90F11A419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23092" y="2409575"/>
                  <a:ext cx="241767" cy="400681"/>
                </a:xfrm>
                <a:custGeom>
                  <a:avLst/>
                  <a:gdLst>
                    <a:gd name="connsiteX0" fmla="*/ 241768 w 241767"/>
                    <a:gd name="connsiteY0" fmla="*/ 13611 h 400681"/>
                    <a:gd name="connsiteX1" fmla="*/ 93361 w 241767"/>
                    <a:gd name="connsiteY1" fmla="*/ 398665 h 400681"/>
                    <a:gd name="connsiteX2" fmla="*/ 25175 w 241767"/>
                    <a:gd name="connsiteY2" fmla="*/ 354545 h 400681"/>
                    <a:gd name="connsiteX3" fmla="*/ 55925 w 241767"/>
                    <a:gd name="connsiteY3" fmla="*/ 30992 h 400681"/>
                    <a:gd name="connsiteX4" fmla="*/ 241768 w 241767"/>
                    <a:gd name="connsiteY4" fmla="*/ 13611 h 40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767" h="400681">
                      <a:moveTo>
                        <a:pt x="241768" y="13611"/>
                      </a:moveTo>
                      <a:cubicBezTo>
                        <a:pt x="-34990" y="67090"/>
                        <a:pt x="121438" y="379947"/>
                        <a:pt x="93361" y="398665"/>
                      </a:cubicBezTo>
                      <a:cubicBezTo>
                        <a:pt x="73306" y="412035"/>
                        <a:pt x="25175" y="354545"/>
                        <a:pt x="25175" y="354545"/>
                      </a:cubicBezTo>
                      <a:cubicBezTo>
                        <a:pt x="25175" y="354545"/>
                        <a:pt x="-48360" y="76449"/>
                        <a:pt x="55925" y="30992"/>
                      </a:cubicBezTo>
                      <a:cubicBezTo>
                        <a:pt x="192299" y="-26499"/>
                        <a:pt x="241768" y="13611"/>
                        <a:pt x="241768" y="13611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92CD89B7-F916-8422-4D2E-C59854BA5BD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35671" y="2637105"/>
                  <a:ext cx="94975" cy="215256"/>
                </a:xfrm>
                <a:custGeom>
                  <a:avLst/>
                  <a:gdLst>
                    <a:gd name="connsiteX0" fmla="*/ 22778 w 94975"/>
                    <a:gd name="connsiteY0" fmla="*/ 0 h 215256"/>
                    <a:gd name="connsiteX1" fmla="*/ 1386 w 94975"/>
                    <a:gd name="connsiteY1" fmla="*/ 96264 h 215256"/>
                    <a:gd name="connsiteX2" fmla="*/ 80269 w 94975"/>
                    <a:gd name="connsiteY2" fmla="*/ 157766 h 215256"/>
                    <a:gd name="connsiteX3" fmla="*/ 21441 w 94975"/>
                    <a:gd name="connsiteY3" fmla="*/ 215256 h 215256"/>
                    <a:gd name="connsiteX4" fmla="*/ 94976 w 94975"/>
                    <a:gd name="connsiteY4" fmla="*/ 159102 h 215256"/>
                    <a:gd name="connsiteX5" fmla="*/ 21441 w 94975"/>
                    <a:gd name="connsiteY5" fmla="*/ 90916 h 215256"/>
                    <a:gd name="connsiteX6" fmla="*/ 22778 w 94975"/>
                    <a:gd name="connsiteY6" fmla="*/ 0 h 21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975" h="215256">
                      <a:moveTo>
                        <a:pt x="22778" y="0"/>
                      </a:moveTo>
                      <a:cubicBezTo>
                        <a:pt x="22778" y="0"/>
                        <a:pt x="-6636" y="61502"/>
                        <a:pt x="1386" y="96264"/>
                      </a:cubicBezTo>
                      <a:cubicBezTo>
                        <a:pt x="10745" y="131026"/>
                        <a:pt x="80269" y="157766"/>
                        <a:pt x="80269" y="157766"/>
                      </a:cubicBezTo>
                      <a:cubicBezTo>
                        <a:pt x="80269" y="157766"/>
                        <a:pt x="61551" y="195201"/>
                        <a:pt x="21441" y="215256"/>
                      </a:cubicBezTo>
                      <a:cubicBezTo>
                        <a:pt x="21441" y="215256"/>
                        <a:pt x="88291" y="211245"/>
                        <a:pt x="94976" y="159102"/>
                      </a:cubicBezTo>
                      <a:cubicBezTo>
                        <a:pt x="92302" y="151081"/>
                        <a:pt x="36148" y="139047"/>
                        <a:pt x="21441" y="90916"/>
                      </a:cubicBezTo>
                      <a:cubicBezTo>
                        <a:pt x="8071" y="48132"/>
                        <a:pt x="22778" y="0"/>
                        <a:pt x="22778" y="0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id="{CE6CCF8F-EEF0-2015-FE0B-7B1A7CEF05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64392" y="2629174"/>
                  <a:ext cx="111389" cy="53351"/>
                </a:xfrm>
                <a:custGeom>
                  <a:avLst/>
                  <a:gdLst>
                    <a:gd name="connsiteX0" fmla="*/ 111164 w 111389"/>
                    <a:gd name="connsiteY0" fmla="*/ 2582 h 53351"/>
                    <a:gd name="connsiteX1" fmla="*/ 61695 w 111389"/>
                    <a:gd name="connsiteY1" fmla="*/ 31996 h 53351"/>
                    <a:gd name="connsiteX2" fmla="*/ 194 w 111389"/>
                    <a:gd name="connsiteY2" fmla="*/ 52051 h 53351"/>
                    <a:gd name="connsiteX3" fmla="*/ 53673 w 111389"/>
                    <a:gd name="connsiteY3" fmla="*/ 13278 h 53351"/>
                    <a:gd name="connsiteX4" fmla="*/ 111164 w 111389"/>
                    <a:gd name="connsiteY4" fmla="*/ 2582 h 5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89" h="53351">
                      <a:moveTo>
                        <a:pt x="111164" y="2582"/>
                      </a:moveTo>
                      <a:cubicBezTo>
                        <a:pt x="113838" y="7930"/>
                        <a:pt x="92446" y="18626"/>
                        <a:pt x="61695" y="31996"/>
                      </a:cubicBezTo>
                      <a:cubicBezTo>
                        <a:pt x="30944" y="45366"/>
                        <a:pt x="2867" y="57399"/>
                        <a:pt x="194" y="52051"/>
                      </a:cubicBezTo>
                      <a:cubicBezTo>
                        <a:pt x="-2481" y="46703"/>
                        <a:pt x="22922" y="26648"/>
                        <a:pt x="53673" y="13278"/>
                      </a:cubicBezTo>
                      <a:cubicBezTo>
                        <a:pt x="84424" y="-92"/>
                        <a:pt x="108490" y="-2766"/>
                        <a:pt x="111164" y="2582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: Shape 478">
                  <a:extLst>
                    <a:ext uri="{FF2B5EF4-FFF2-40B4-BE49-F238E27FC236}">
                      <a16:creationId xmlns:a16="http://schemas.microsoft.com/office/drawing/2014/main" id="{A45FCD69-35EA-3972-C1C6-115DD851F6A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8789" y="2590162"/>
                  <a:ext cx="95979" cy="21539"/>
                </a:xfrm>
                <a:custGeom>
                  <a:avLst/>
                  <a:gdLst>
                    <a:gd name="connsiteX0" fmla="*/ 95979 w 95979"/>
                    <a:gd name="connsiteY0" fmla="*/ 12181 h 21539"/>
                    <a:gd name="connsiteX1" fmla="*/ 22444 w 95979"/>
                    <a:gd name="connsiteY1" fmla="*/ 21540 h 21539"/>
                    <a:gd name="connsiteX2" fmla="*/ 35814 w 95979"/>
                    <a:gd name="connsiteY2" fmla="*/ 148 h 21539"/>
                    <a:gd name="connsiteX3" fmla="*/ 95979 w 95979"/>
                    <a:gd name="connsiteY3" fmla="*/ 12181 h 21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979" h="21539">
                      <a:moveTo>
                        <a:pt x="95979" y="12181"/>
                      </a:moveTo>
                      <a:cubicBezTo>
                        <a:pt x="95979" y="17529"/>
                        <a:pt x="66565" y="20203"/>
                        <a:pt x="22444" y="21540"/>
                      </a:cubicBezTo>
                      <a:cubicBezTo>
                        <a:pt x="-16329" y="21540"/>
                        <a:pt x="-284" y="2822"/>
                        <a:pt x="35814" y="148"/>
                      </a:cubicBezTo>
                      <a:cubicBezTo>
                        <a:pt x="79935" y="-1189"/>
                        <a:pt x="95979" y="6833"/>
                        <a:pt x="95979" y="12181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0" name="Graphic 2">
                  <a:extLst>
                    <a:ext uri="{FF2B5EF4-FFF2-40B4-BE49-F238E27FC236}">
                      <a16:creationId xmlns:a16="http://schemas.microsoft.com/office/drawing/2014/main" id="{CFBDAA8E-CC53-4FA8-3D82-A66F7CF5186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64585" y="2712075"/>
                  <a:ext cx="133699" cy="67787"/>
                  <a:chOff x="1664585" y="2712075"/>
                  <a:chExt cx="133699" cy="67787"/>
                </a:xfrm>
              </p:grpSpPr>
              <p:sp>
                <p:nvSpPr>
                  <p:cNvPr id="481" name="Freeform: Shape 480">
                    <a:extLst>
                      <a:ext uri="{FF2B5EF4-FFF2-40B4-BE49-F238E27FC236}">
                        <a16:creationId xmlns:a16="http://schemas.microsoft.com/office/drawing/2014/main" id="{B29A9B68-AB02-5271-C1C6-7A92053E34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02021" y="2713149"/>
                    <a:ext cx="87088" cy="65726"/>
                  </a:xfrm>
                  <a:custGeom>
                    <a:avLst/>
                    <a:gdLst>
                      <a:gd name="connsiteX0" fmla="*/ 0 w 87088"/>
                      <a:gd name="connsiteY0" fmla="*/ 42948 h 65726"/>
                      <a:gd name="connsiteX1" fmla="*/ 61502 w 87088"/>
                      <a:gd name="connsiteY1" fmla="*/ 64340 h 65726"/>
                      <a:gd name="connsiteX2" fmla="*/ 86905 w 87088"/>
                      <a:gd name="connsiteY2" fmla="*/ 20219 h 65726"/>
                      <a:gd name="connsiteX3" fmla="*/ 40110 w 87088"/>
                      <a:gd name="connsiteY3" fmla="*/ 1501 h 65726"/>
                      <a:gd name="connsiteX4" fmla="*/ 0 w 87088"/>
                      <a:gd name="connsiteY4" fmla="*/ 42948 h 65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088" h="65726">
                        <a:moveTo>
                          <a:pt x="0" y="42948"/>
                        </a:moveTo>
                        <a:cubicBezTo>
                          <a:pt x="0" y="42948"/>
                          <a:pt x="32088" y="72362"/>
                          <a:pt x="61502" y="64340"/>
                        </a:cubicBezTo>
                        <a:cubicBezTo>
                          <a:pt x="90916" y="56318"/>
                          <a:pt x="86905" y="20219"/>
                          <a:pt x="86905" y="20219"/>
                        </a:cubicBezTo>
                        <a:cubicBezTo>
                          <a:pt x="86905" y="20219"/>
                          <a:pt x="64176" y="-6521"/>
                          <a:pt x="40110" y="1501"/>
                        </a:cubicBezTo>
                        <a:cubicBezTo>
                          <a:pt x="16044" y="10860"/>
                          <a:pt x="0" y="42948"/>
                          <a:pt x="0" y="4294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2" name="Freeform: Shape 481">
                    <a:extLst>
                      <a:ext uri="{FF2B5EF4-FFF2-40B4-BE49-F238E27FC236}">
                        <a16:creationId xmlns:a16="http://schemas.microsoft.com/office/drawing/2014/main" id="{D490E1B0-2FA4-4450-AD50-317D08E289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29171" y="2728321"/>
                    <a:ext cx="56669" cy="51540"/>
                  </a:xfrm>
                  <a:custGeom>
                    <a:avLst/>
                    <a:gdLst>
                      <a:gd name="connsiteX0" fmla="*/ 55743 w 56669"/>
                      <a:gd name="connsiteY0" fmla="*/ 18417 h 51540"/>
                      <a:gd name="connsiteX1" fmla="*/ 34351 w 56669"/>
                      <a:gd name="connsiteY1" fmla="*/ 50505 h 51540"/>
                      <a:gd name="connsiteX2" fmla="*/ 926 w 56669"/>
                      <a:gd name="connsiteY2" fmla="*/ 33124 h 51540"/>
                      <a:gd name="connsiteX3" fmla="*/ 22318 w 56669"/>
                      <a:gd name="connsiteY3" fmla="*/ 1036 h 51540"/>
                      <a:gd name="connsiteX4" fmla="*/ 55743 w 56669"/>
                      <a:gd name="connsiteY4" fmla="*/ 18417 h 51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669" h="51540">
                        <a:moveTo>
                          <a:pt x="55743" y="18417"/>
                        </a:moveTo>
                        <a:cubicBezTo>
                          <a:pt x="59754" y="31787"/>
                          <a:pt x="50395" y="46494"/>
                          <a:pt x="34351" y="50505"/>
                        </a:cubicBezTo>
                        <a:cubicBezTo>
                          <a:pt x="18307" y="54516"/>
                          <a:pt x="4937" y="46494"/>
                          <a:pt x="926" y="33124"/>
                        </a:cubicBezTo>
                        <a:cubicBezTo>
                          <a:pt x="-3085" y="19754"/>
                          <a:pt x="6274" y="5047"/>
                          <a:pt x="22318" y="1036"/>
                        </a:cubicBezTo>
                        <a:cubicBezTo>
                          <a:pt x="37025" y="-2975"/>
                          <a:pt x="51732" y="5047"/>
                          <a:pt x="55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Freeform: Shape 482">
                    <a:extLst>
                      <a:ext uri="{FF2B5EF4-FFF2-40B4-BE49-F238E27FC236}">
                        <a16:creationId xmlns:a16="http://schemas.microsoft.com/office/drawing/2014/main" id="{C45EA13E-92A8-FE78-DF0F-D39AE14E9D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64585" y="2712075"/>
                    <a:ext cx="133699" cy="53381"/>
                  </a:xfrm>
                  <a:custGeom>
                    <a:avLst/>
                    <a:gdLst>
                      <a:gd name="connsiteX0" fmla="*/ 133700 w 133699"/>
                      <a:gd name="connsiteY0" fmla="*/ 31990 h 53381"/>
                      <a:gd name="connsiteX1" fmla="*/ 84231 w 133699"/>
                      <a:gd name="connsiteY1" fmla="*/ 21294 h 53381"/>
                      <a:gd name="connsiteX2" fmla="*/ 32088 w 133699"/>
                      <a:gd name="connsiteY2" fmla="*/ 53382 h 53381"/>
                      <a:gd name="connsiteX3" fmla="*/ 0 w 133699"/>
                      <a:gd name="connsiteY3" fmla="*/ 33327 h 53381"/>
                      <a:gd name="connsiteX4" fmla="*/ 30751 w 133699"/>
                      <a:gd name="connsiteY4" fmla="*/ 34664 h 53381"/>
                      <a:gd name="connsiteX5" fmla="*/ 133700 w 133699"/>
                      <a:gd name="connsiteY5" fmla="*/ 31990 h 53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699" h="53381">
                        <a:moveTo>
                          <a:pt x="133700" y="31990"/>
                        </a:moveTo>
                        <a:cubicBezTo>
                          <a:pt x="133700" y="31990"/>
                          <a:pt x="105623" y="9261"/>
                          <a:pt x="84231" y="21294"/>
                        </a:cubicBezTo>
                        <a:cubicBezTo>
                          <a:pt x="57491" y="34664"/>
                          <a:pt x="32088" y="53382"/>
                          <a:pt x="32088" y="53382"/>
                        </a:cubicBezTo>
                        <a:lnTo>
                          <a:pt x="0" y="33327"/>
                        </a:lnTo>
                        <a:lnTo>
                          <a:pt x="30751" y="34664"/>
                        </a:lnTo>
                        <a:cubicBezTo>
                          <a:pt x="30751" y="31990"/>
                          <a:pt x="89579" y="-40208"/>
                          <a:pt x="133700" y="31990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4" name="Graphic 2">
                  <a:extLst>
                    <a:ext uri="{FF2B5EF4-FFF2-40B4-BE49-F238E27FC236}">
                      <a16:creationId xmlns:a16="http://schemas.microsoft.com/office/drawing/2014/main" id="{5CCD7D98-0BE6-0606-063D-F670BAB5E79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891748" y="2670359"/>
                  <a:ext cx="97727" cy="66634"/>
                  <a:chOff x="1891748" y="2670359"/>
                  <a:chExt cx="97727" cy="66634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id="{4DFDFA65-2094-DFFE-E7FD-2BD93D6704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3211" y="2672031"/>
                    <a:ext cx="73941" cy="64962"/>
                  </a:xfrm>
                  <a:custGeom>
                    <a:avLst/>
                    <a:gdLst>
                      <a:gd name="connsiteX0" fmla="*/ 0 w 73941"/>
                      <a:gd name="connsiteY0" fmla="*/ 39946 h 64962"/>
                      <a:gd name="connsiteX1" fmla="*/ 50806 w 73941"/>
                      <a:gd name="connsiteY1" fmla="*/ 64012 h 64962"/>
                      <a:gd name="connsiteX2" fmla="*/ 73535 w 73941"/>
                      <a:gd name="connsiteY2" fmla="*/ 18554 h 64962"/>
                      <a:gd name="connsiteX3" fmla="*/ 38773 w 73941"/>
                      <a:gd name="connsiteY3" fmla="*/ 1173 h 64962"/>
                      <a:gd name="connsiteX4" fmla="*/ 0 w 73941"/>
                      <a:gd name="connsiteY4" fmla="*/ 39946 h 64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941" h="64962">
                        <a:moveTo>
                          <a:pt x="0" y="39946"/>
                        </a:moveTo>
                        <a:cubicBezTo>
                          <a:pt x="0" y="39946"/>
                          <a:pt x="24066" y="70697"/>
                          <a:pt x="50806" y="64012"/>
                        </a:cubicBezTo>
                        <a:cubicBezTo>
                          <a:pt x="78883" y="57327"/>
                          <a:pt x="73535" y="18554"/>
                          <a:pt x="73535" y="18554"/>
                        </a:cubicBezTo>
                        <a:cubicBezTo>
                          <a:pt x="73535" y="18554"/>
                          <a:pt x="61502" y="-5512"/>
                          <a:pt x="38773" y="1173"/>
                        </a:cubicBezTo>
                        <a:cubicBezTo>
                          <a:pt x="17381" y="7858"/>
                          <a:pt x="0" y="39946"/>
                          <a:pt x="0" y="3994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id="{BE8AEFF7-12AA-6786-8845-01A9A86478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2329" y="2686875"/>
                    <a:ext cx="52679" cy="48866"/>
                  </a:xfrm>
                  <a:custGeom>
                    <a:avLst/>
                    <a:gdLst>
                      <a:gd name="connsiteX0" fmla="*/ 51743 w 52679"/>
                      <a:gd name="connsiteY0" fmla="*/ 18417 h 48866"/>
                      <a:gd name="connsiteX1" fmla="*/ 33025 w 52679"/>
                      <a:gd name="connsiteY1" fmla="*/ 47831 h 48866"/>
                      <a:gd name="connsiteX2" fmla="*/ 937 w 52679"/>
                      <a:gd name="connsiteY2" fmla="*/ 30450 h 48866"/>
                      <a:gd name="connsiteX3" fmla="*/ 19655 w 52679"/>
                      <a:gd name="connsiteY3" fmla="*/ 1036 h 48866"/>
                      <a:gd name="connsiteX4" fmla="*/ 51743 w 52679"/>
                      <a:gd name="connsiteY4" fmla="*/ 18417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79" h="48866">
                        <a:moveTo>
                          <a:pt x="51743" y="18417"/>
                        </a:moveTo>
                        <a:cubicBezTo>
                          <a:pt x="55754" y="31787"/>
                          <a:pt x="46395" y="45157"/>
                          <a:pt x="33025" y="47831"/>
                        </a:cubicBezTo>
                        <a:cubicBezTo>
                          <a:pt x="19655" y="51842"/>
                          <a:pt x="4948" y="43820"/>
                          <a:pt x="937" y="30450"/>
                        </a:cubicBezTo>
                        <a:cubicBezTo>
                          <a:pt x="-3074" y="17080"/>
                          <a:pt x="6285" y="3710"/>
                          <a:pt x="19655" y="1036"/>
                        </a:cubicBezTo>
                        <a:cubicBezTo>
                          <a:pt x="33025" y="-2975"/>
                          <a:pt x="47732" y="5047"/>
                          <a:pt x="51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id="{3C2350CC-FDF4-5E06-66A3-2AD9801358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1748" y="2670359"/>
                    <a:ext cx="97727" cy="53650"/>
                  </a:xfrm>
                  <a:custGeom>
                    <a:avLst/>
                    <a:gdLst>
                      <a:gd name="connsiteX0" fmla="*/ 84357 w 97727"/>
                      <a:gd name="connsiteY0" fmla="*/ 28247 h 53650"/>
                      <a:gd name="connsiteX1" fmla="*/ 45584 w 97727"/>
                      <a:gd name="connsiteY1" fmla="*/ 18888 h 53650"/>
                      <a:gd name="connsiteX2" fmla="*/ 127 w 97727"/>
                      <a:gd name="connsiteY2" fmla="*/ 53650 h 53650"/>
                      <a:gd name="connsiteX3" fmla="*/ 80346 w 97727"/>
                      <a:gd name="connsiteY3" fmla="*/ 10866 h 53650"/>
                      <a:gd name="connsiteX4" fmla="*/ 97727 w 97727"/>
                      <a:gd name="connsiteY4" fmla="*/ 170 h 53650"/>
                      <a:gd name="connsiteX5" fmla="*/ 84357 w 97727"/>
                      <a:gd name="connsiteY5" fmla="*/ 28247 h 53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727" h="53650">
                        <a:moveTo>
                          <a:pt x="84357" y="28247"/>
                        </a:moveTo>
                        <a:cubicBezTo>
                          <a:pt x="84357" y="28247"/>
                          <a:pt x="68313" y="13540"/>
                          <a:pt x="45584" y="18888"/>
                        </a:cubicBezTo>
                        <a:cubicBezTo>
                          <a:pt x="24192" y="22899"/>
                          <a:pt x="127" y="53650"/>
                          <a:pt x="127" y="53650"/>
                        </a:cubicBezTo>
                        <a:cubicBezTo>
                          <a:pt x="-2548" y="29584"/>
                          <a:pt x="37562" y="-22559"/>
                          <a:pt x="80346" y="10866"/>
                        </a:cubicBezTo>
                        <a:lnTo>
                          <a:pt x="97727" y="170"/>
                        </a:lnTo>
                        <a:lnTo>
                          <a:pt x="84357" y="28247"/>
                        </a:ln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8" name="Graphic 2">
                  <a:extLst>
                    <a:ext uri="{FF2B5EF4-FFF2-40B4-BE49-F238E27FC236}">
                      <a16:creationId xmlns:a16="http://schemas.microsoft.com/office/drawing/2014/main" id="{CE4C420A-DCA0-37C7-8D1C-3529496320F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789738" y="2870076"/>
                  <a:ext cx="168651" cy="75788"/>
                  <a:chOff x="1789738" y="2870076"/>
                  <a:chExt cx="168651" cy="75788"/>
                </a:xfrm>
              </p:grpSpPr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id="{AE970758-356A-EC04-25E1-5ED0920FCC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89738" y="2910664"/>
                    <a:ext cx="11220" cy="7209"/>
                  </a:xfrm>
                  <a:custGeom>
                    <a:avLst/>
                    <a:gdLst>
                      <a:gd name="connsiteX0" fmla="*/ 11221 w 11220"/>
                      <a:gd name="connsiteY0" fmla="*/ 4536 h 7209"/>
                      <a:gd name="connsiteX1" fmla="*/ 3198 w 11220"/>
                      <a:gd name="connsiteY1" fmla="*/ 7210 h 7209"/>
                      <a:gd name="connsiteX2" fmla="*/ 525 w 11220"/>
                      <a:gd name="connsiteY2" fmla="*/ 3198 h 7209"/>
                      <a:gd name="connsiteX3" fmla="*/ 4536 w 11220"/>
                      <a:gd name="connsiteY3" fmla="*/ 525 h 7209"/>
                      <a:gd name="connsiteX4" fmla="*/ 11221 w 11220"/>
                      <a:gd name="connsiteY4" fmla="*/ 4536 h 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0" h="7209">
                        <a:moveTo>
                          <a:pt x="11221" y="4536"/>
                        </a:moveTo>
                        <a:cubicBezTo>
                          <a:pt x="11221" y="7210"/>
                          <a:pt x="4536" y="7210"/>
                          <a:pt x="3198" y="7210"/>
                        </a:cubicBezTo>
                        <a:cubicBezTo>
                          <a:pt x="525" y="7210"/>
                          <a:pt x="-813" y="4536"/>
                          <a:pt x="525" y="3198"/>
                        </a:cubicBezTo>
                        <a:cubicBezTo>
                          <a:pt x="525" y="525"/>
                          <a:pt x="3198" y="-813"/>
                          <a:pt x="4536" y="525"/>
                        </a:cubicBezTo>
                        <a:cubicBezTo>
                          <a:pt x="5872" y="525"/>
                          <a:pt x="11221" y="3198"/>
                          <a:pt x="11221" y="4536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id="{45679FE3-C6AA-C887-002B-32893F6CE4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9001" y="2870076"/>
                    <a:ext cx="9389" cy="10717"/>
                  </a:xfrm>
                  <a:custGeom>
                    <a:avLst/>
                    <a:gdLst>
                      <a:gd name="connsiteX0" fmla="*/ 364 w 9389"/>
                      <a:gd name="connsiteY0" fmla="*/ 10362 h 10717"/>
                      <a:gd name="connsiteX1" fmla="*/ 8386 w 9389"/>
                      <a:gd name="connsiteY1" fmla="*/ 6351 h 10717"/>
                      <a:gd name="connsiteX2" fmla="*/ 8386 w 9389"/>
                      <a:gd name="connsiteY2" fmla="*/ 1003 h 10717"/>
                      <a:gd name="connsiteX3" fmla="*/ 3038 w 9389"/>
                      <a:gd name="connsiteY3" fmla="*/ 1003 h 10717"/>
                      <a:gd name="connsiteX4" fmla="*/ 364 w 9389"/>
                      <a:gd name="connsiteY4" fmla="*/ 10362 h 10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89" h="10717">
                        <a:moveTo>
                          <a:pt x="364" y="10362"/>
                        </a:moveTo>
                        <a:cubicBezTo>
                          <a:pt x="1701" y="11699"/>
                          <a:pt x="7049" y="9025"/>
                          <a:pt x="8386" y="6351"/>
                        </a:cubicBezTo>
                        <a:cubicBezTo>
                          <a:pt x="9723" y="5014"/>
                          <a:pt x="9723" y="2340"/>
                          <a:pt x="8386" y="1003"/>
                        </a:cubicBezTo>
                        <a:cubicBezTo>
                          <a:pt x="7049" y="-334"/>
                          <a:pt x="4375" y="-334"/>
                          <a:pt x="3038" y="1003"/>
                        </a:cubicBezTo>
                        <a:cubicBezTo>
                          <a:pt x="1701" y="3677"/>
                          <a:pt x="-973" y="9025"/>
                          <a:pt x="364" y="10362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id="{5DDCDAAF-D458-90A9-FBA1-551E9408DB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solidFill>
                    <a:srgbClr val="9A633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id="{C32C7E31-2FED-A394-A104-40C3AFCCFE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9A6335"/>
                      </a:gs>
                      <a:gs pos="30060">
                        <a:srgbClr val="986134"/>
                      </a:gs>
                      <a:gs pos="47690">
                        <a:srgbClr val="8F5A31"/>
                      </a:gs>
                      <a:gs pos="62120">
                        <a:srgbClr val="814D2C"/>
                      </a:gs>
                      <a:gs pos="74800">
                        <a:srgbClr val="6D3C25"/>
                      </a:gs>
                      <a:gs pos="86350">
                        <a:srgbClr val="53251C"/>
                      </a:gs>
                      <a:gs pos="96930">
                        <a:srgbClr val="340911"/>
                      </a:gs>
                      <a:gs pos="100000">
                        <a:srgbClr val="29000D"/>
                      </a:gs>
                    </a:gsLst>
                    <a:lin ang="9831636" scaled="1"/>
                  </a:gra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id="{C52FD41E-51CC-4AD7-6F4A-7F407CBE45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54129"/>
                  </a:xfrm>
                  <a:custGeom>
                    <a:avLst/>
                    <a:gdLst>
                      <a:gd name="connsiteX0" fmla="*/ 0 w 127014"/>
                      <a:gd name="connsiteY0" fmla="*/ 29414 h 54129"/>
                      <a:gd name="connsiteX1" fmla="*/ 127015 w 127014"/>
                      <a:gd name="connsiteY1" fmla="*/ 0 h 54129"/>
                      <a:gd name="connsiteX2" fmla="*/ 69524 w 127014"/>
                      <a:gd name="connsiteY2" fmla="*/ 53480 h 54129"/>
                      <a:gd name="connsiteX3" fmla="*/ 0 w 127014"/>
                      <a:gd name="connsiteY3" fmla="*/ 29414 h 54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7014" h="54129">
                        <a:moveTo>
                          <a:pt x="0" y="29414"/>
                        </a:moveTo>
                        <a:lnTo>
                          <a:pt x="127015" y="0"/>
                        </a:lnTo>
                        <a:cubicBezTo>
                          <a:pt x="127015" y="0"/>
                          <a:pt x="112308" y="46795"/>
                          <a:pt x="69524" y="53480"/>
                        </a:cubicBezTo>
                        <a:cubicBezTo>
                          <a:pt x="25403" y="58828"/>
                          <a:pt x="0" y="29414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id="{CAE62C2C-B847-0104-A0CE-1F8D0C5EC0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36098"/>
                  </a:xfrm>
                  <a:custGeom>
                    <a:avLst/>
                    <a:gdLst>
                      <a:gd name="connsiteX0" fmla="*/ 0 w 127014"/>
                      <a:gd name="connsiteY0" fmla="*/ 29414 h 36098"/>
                      <a:gd name="connsiteX1" fmla="*/ 127015 w 127014"/>
                      <a:gd name="connsiteY1" fmla="*/ 0 h 36098"/>
                      <a:gd name="connsiteX2" fmla="*/ 121667 w 127014"/>
                      <a:gd name="connsiteY2" fmla="*/ 10696 h 36098"/>
                      <a:gd name="connsiteX3" fmla="*/ 64176 w 127014"/>
                      <a:gd name="connsiteY3" fmla="*/ 16044 h 36098"/>
                      <a:gd name="connsiteX4" fmla="*/ 6685 w 127014"/>
                      <a:gd name="connsiteY4" fmla="*/ 36099 h 36098"/>
                      <a:gd name="connsiteX5" fmla="*/ 0 w 127014"/>
                      <a:gd name="connsiteY5" fmla="*/ 29414 h 3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014" h="36098">
                        <a:moveTo>
                          <a:pt x="0" y="29414"/>
                        </a:moveTo>
                        <a:lnTo>
                          <a:pt x="127015" y="0"/>
                        </a:lnTo>
                        <a:lnTo>
                          <a:pt x="121667" y="10696"/>
                        </a:lnTo>
                        <a:cubicBezTo>
                          <a:pt x="121667" y="10696"/>
                          <a:pt x="105623" y="6685"/>
                          <a:pt x="64176" y="16044"/>
                        </a:cubicBezTo>
                        <a:cubicBezTo>
                          <a:pt x="22729" y="26740"/>
                          <a:pt x="6685" y="36099"/>
                          <a:pt x="6685" y="36099"/>
                        </a:cubicBezTo>
                        <a:cubicBezTo>
                          <a:pt x="6685" y="36099"/>
                          <a:pt x="1337" y="30751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D5B69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5" name="Freeform: Shape 494">
                  <a:extLst>
                    <a:ext uri="{FF2B5EF4-FFF2-40B4-BE49-F238E27FC236}">
                      <a16:creationId xmlns:a16="http://schemas.microsoft.com/office/drawing/2014/main" id="{0D4F3299-5FF8-C752-EF29-87C953ED2D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1692" y="2956899"/>
                  <a:ext cx="47048" cy="19550"/>
                </a:xfrm>
                <a:custGeom>
                  <a:avLst/>
                  <a:gdLst>
                    <a:gd name="connsiteX0" fmla="*/ 46922 w 47048"/>
                    <a:gd name="connsiteY0" fmla="*/ 3759 h 19550"/>
                    <a:gd name="connsiteX1" fmla="*/ 25530 w 47048"/>
                    <a:gd name="connsiteY1" fmla="*/ 17129 h 19550"/>
                    <a:gd name="connsiteX2" fmla="*/ 127 w 47048"/>
                    <a:gd name="connsiteY2" fmla="*/ 15792 h 19550"/>
                    <a:gd name="connsiteX3" fmla="*/ 21519 w 47048"/>
                    <a:gd name="connsiteY3" fmla="*/ 2422 h 19550"/>
                    <a:gd name="connsiteX4" fmla="*/ 46922 w 47048"/>
                    <a:gd name="connsiteY4" fmla="*/ 3759 h 1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048" h="19550">
                      <a:moveTo>
                        <a:pt x="46922" y="3759"/>
                      </a:moveTo>
                      <a:cubicBezTo>
                        <a:pt x="48259" y="7770"/>
                        <a:pt x="38900" y="14455"/>
                        <a:pt x="25530" y="17129"/>
                      </a:cubicBezTo>
                      <a:cubicBezTo>
                        <a:pt x="12160" y="21140"/>
                        <a:pt x="127" y="19803"/>
                        <a:pt x="127" y="15792"/>
                      </a:cubicBezTo>
                      <a:cubicBezTo>
                        <a:pt x="-1210" y="11781"/>
                        <a:pt x="8149" y="5096"/>
                        <a:pt x="21519" y="2422"/>
                      </a:cubicBezTo>
                      <a:cubicBezTo>
                        <a:pt x="33552" y="-1589"/>
                        <a:pt x="45585" y="-252"/>
                        <a:pt x="46922" y="37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: Shape 495">
                  <a:extLst>
                    <a:ext uri="{FF2B5EF4-FFF2-40B4-BE49-F238E27FC236}">
                      <a16:creationId xmlns:a16="http://schemas.microsoft.com/office/drawing/2014/main" id="{78DA6F6E-5E32-1DA3-53FF-1E5567EDDA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11994" y="2786675"/>
                  <a:ext cx="103295" cy="103295"/>
                </a:xfrm>
                <a:custGeom>
                  <a:avLst/>
                  <a:gdLst>
                    <a:gd name="connsiteX0" fmla="*/ 101785 w 103295"/>
                    <a:gd name="connsiteY0" fmla="*/ 38946 h 103295"/>
                    <a:gd name="connsiteX1" fmla="*/ 64349 w 103295"/>
                    <a:gd name="connsiteY1" fmla="*/ 101785 h 103295"/>
                    <a:gd name="connsiteX2" fmla="*/ 1511 w 103295"/>
                    <a:gd name="connsiteY2" fmla="*/ 64349 h 103295"/>
                    <a:gd name="connsiteX3" fmla="*/ 38946 w 103295"/>
                    <a:gd name="connsiteY3" fmla="*/ 1511 h 103295"/>
                    <a:gd name="connsiteX4" fmla="*/ 101785 w 103295"/>
                    <a:gd name="connsiteY4" fmla="*/ 38946 h 103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295" h="103295">
                      <a:moveTo>
                        <a:pt x="101785" y="38946"/>
                      </a:moveTo>
                      <a:cubicBezTo>
                        <a:pt x="108470" y="67023"/>
                        <a:pt x="92426" y="95100"/>
                        <a:pt x="64349" y="101785"/>
                      </a:cubicBezTo>
                      <a:cubicBezTo>
                        <a:pt x="36272" y="108470"/>
                        <a:pt x="8196" y="92426"/>
                        <a:pt x="1511" y="64349"/>
                      </a:cubicBezTo>
                      <a:cubicBezTo>
                        <a:pt x="-5174" y="36272"/>
                        <a:pt x="10869" y="8196"/>
                        <a:pt x="38946" y="1511"/>
                      </a:cubicBezTo>
                      <a:cubicBezTo>
                        <a:pt x="65686" y="-5174"/>
                        <a:pt x="93763" y="10869"/>
                        <a:pt x="101785" y="3894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: Shape 496">
                  <a:extLst>
                    <a:ext uri="{FF2B5EF4-FFF2-40B4-BE49-F238E27FC236}">
                      <a16:creationId xmlns:a16="http://schemas.microsoft.com/office/drawing/2014/main" id="{E04FA6B7-D50D-6316-4B15-4D559BB548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35302" y="2810914"/>
                  <a:ext cx="43715" cy="55748"/>
                </a:xfrm>
                <a:custGeom>
                  <a:avLst/>
                  <a:gdLst>
                    <a:gd name="connsiteX0" fmla="*/ 20987 w 43715"/>
                    <a:gd name="connsiteY0" fmla="*/ 30751 h 55748"/>
                    <a:gd name="connsiteX1" fmla="*/ 33019 w 43715"/>
                    <a:gd name="connsiteY1" fmla="*/ 0 h 55748"/>
                    <a:gd name="connsiteX2" fmla="*/ 20987 w 43715"/>
                    <a:gd name="connsiteY2" fmla="*/ 0 h 55748"/>
                    <a:gd name="connsiteX3" fmla="*/ 932 w 43715"/>
                    <a:gd name="connsiteY3" fmla="*/ 34762 h 55748"/>
                    <a:gd name="connsiteX4" fmla="*/ 35694 w 43715"/>
                    <a:gd name="connsiteY4" fmla="*/ 54817 h 55748"/>
                    <a:gd name="connsiteX5" fmla="*/ 43715 w 43715"/>
                    <a:gd name="connsiteY5" fmla="*/ 50806 h 55748"/>
                    <a:gd name="connsiteX6" fmla="*/ 20987 w 43715"/>
                    <a:gd name="connsiteY6" fmla="*/ 30751 h 55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715" h="55748">
                      <a:moveTo>
                        <a:pt x="20987" y="30751"/>
                      </a:moveTo>
                      <a:cubicBezTo>
                        <a:pt x="18313" y="18718"/>
                        <a:pt x="23660" y="6685"/>
                        <a:pt x="33019" y="0"/>
                      </a:cubicBezTo>
                      <a:cubicBezTo>
                        <a:pt x="29009" y="0"/>
                        <a:pt x="24998" y="0"/>
                        <a:pt x="20987" y="0"/>
                      </a:cubicBezTo>
                      <a:cubicBezTo>
                        <a:pt x="6279" y="4011"/>
                        <a:pt x="-3079" y="20055"/>
                        <a:pt x="932" y="34762"/>
                      </a:cubicBezTo>
                      <a:cubicBezTo>
                        <a:pt x="4943" y="49469"/>
                        <a:pt x="20987" y="58828"/>
                        <a:pt x="35694" y="54817"/>
                      </a:cubicBezTo>
                      <a:cubicBezTo>
                        <a:pt x="38367" y="53480"/>
                        <a:pt x="41041" y="52143"/>
                        <a:pt x="43715" y="50806"/>
                      </a:cubicBezTo>
                      <a:cubicBezTo>
                        <a:pt x="33019" y="49469"/>
                        <a:pt x="23660" y="41447"/>
                        <a:pt x="20987" y="30751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: Shape 497">
                  <a:extLst>
                    <a:ext uri="{FF2B5EF4-FFF2-40B4-BE49-F238E27FC236}">
                      <a16:creationId xmlns:a16="http://schemas.microsoft.com/office/drawing/2014/main" id="{950323DE-8BD3-A4AC-6E9B-F47859B24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290831"/>
                  <a:ext cx="538092" cy="405101"/>
                </a:xfrm>
                <a:custGeom>
                  <a:avLst/>
                  <a:gdLst>
                    <a:gd name="connsiteX0" fmla="*/ 18001 w 538092"/>
                    <a:gd name="connsiteY0" fmla="*/ 405102 h 405101"/>
                    <a:gd name="connsiteX1" fmla="*/ 174430 w 538092"/>
                    <a:gd name="connsiteY1" fmla="*/ 40102 h 405101"/>
                    <a:gd name="connsiteX2" fmla="*/ 538092 w 538092"/>
                    <a:gd name="connsiteY2" fmla="*/ 116311 h 405101"/>
                    <a:gd name="connsiteX3" fmla="*/ 18001 w 538092"/>
                    <a:gd name="connsiteY3" fmla="*/ 405102 h 405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092" h="405101">
                      <a:moveTo>
                        <a:pt x="18001" y="405102"/>
                      </a:moveTo>
                      <a:cubicBezTo>
                        <a:pt x="18001" y="405102"/>
                        <a:pt x="-78263" y="167116"/>
                        <a:pt x="174430" y="40102"/>
                      </a:cubicBezTo>
                      <a:cubicBezTo>
                        <a:pt x="419100" y="-82902"/>
                        <a:pt x="538092" y="116311"/>
                        <a:pt x="538092" y="116311"/>
                      </a:cubicBezTo>
                      <a:lnTo>
                        <a:pt x="18001" y="405102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id="{D93DB859-D9F9-7165-89CF-232C0E168E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407142"/>
                  <a:ext cx="720640" cy="475970"/>
                </a:xfrm>
                <a:custGeom>
                  <a:avLst/>
                  <a:gdLst>
                    <a:gd name="connsiteX0" fmla="*/ 17381 w 720640"/>
                    <a:gd name="connsiteY0" fmla="*/ 288791 h 475970"/>
                    <a:gd name="connsiteX1" fmla="*/ 537472 w 720640"/>
                    <a:gd name="connsiteY1" fmla="*/ 0 h 475970"/>
                    <a:gd name="connsiteX2" fmla="*/ 720641 w 720640"/>
                    <a:gd name="connsiteY2" fmla="*/ 108297 h 475970"/>
                    <a:gd name="connsiteX3" fmla="*/ 339597 w 720640"/>
                    <a:gd name="connsiteY3" fmla="*/ 188516 h 475970"/>
                    <a:gd name="connsiteX4" fmla="*/ 0 w 720640"/>
                    <a:gd name="connsiteY4" fmla="*/ 475970 h 475970"/>
                    <a:gd name="connsiteX5" fmla="*/ 17381 w 720640"/>
                    <a:gd name="connsiteY5" fmla="*/ 288791 h 47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0640" h="475970">
                      <a:moveTo>
                        <a:pt x="17381" y="288791"/>
                      </a:moveTo>
                      <a:cubicBezTo>
                        <a:pt x="17381" y="288791"/>
                        <a:pt x="133700" y="33425"/>
                        <a:pt x="537472" y="0"/>
                      </a:cubicBezTo>
                      <a:lnTo>
                        <a:pt x="720641" y="108297"/>
                      </a:lnTo>
                      <a:cubicBezTo>
                        <a:pt x="720641" y="108297"/>
                        <a:pt x="553516" y="93590"/>
                        <a:pt x="339597" y="188516"/>
                      </a:cubicBezTo>
                      <a:cubicBezTo>
                        <a:pt x="97601" y="296813"/>
                        <a:pt x="0" y="475970"/>
                        <a:pt x="0" y="475970"/>
                      </a:cubicBezTo>
                      <a:lnTo>
                        <a:pt x="17381" y="28879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: Shape 499">
                  <a:extLst>
                    <a:ext uri="{FF2B5EF4-FFF2-40B4-BE49-F238E27FC236}">
                      <a16:creationId xmlns:a16="http://schemas.microsoft.com/office/drawing/2014/main" id="{9479C764-EDFB-CE52-C07F-73877DBB29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711976"/>
                  <a:ext cx="685106" cy="669254"/>
                </a:xfrm>
                <a:custGeom>
                  <a:avLst/>
                  <a:gdLst>
                    <a:gd name="connsiteX0" fmla="*/ 617692 w 685106"/>
                    <a:gd name="connsiteY0" fmla="*/ 619029 h 669254"/>
                    <a:gd name="connsiteX1" fmla="*/ 461264 w 685106"/>
                    <a:gd name="connsiteY1" fmla="*/ 556190 h 669254"/>
                    <a:gd name="connsiteX2" fmla="*/ 350293 w 685106"/>
                    <a:gd name="connsiteY2" fmla="*/ 418480 h 669254"/>
                    <a:gd name="connsiteX3" fmla="*/ 363663 w 685106"/>
                    <a:gd name="connsiteY3" fmla="*/ 377033 h 669254"/>
                    <a:gd name="connsiteX4" fmla="*/ 153755 w 685106"/>
                    <a:gd name="connsiteY4" fmla="*/ 0 h 669254"/>
                    <a:gd name="connsiteX5" fmla="*/ 0 w 685106"/>
                    <a:gd name="connsiteY5" fmla="*/ 172473 h 669254"/>
                    <a:gd name="connsiteX6" fmla="*/ 147070 w 685106"/>
                    <a:gd name="connsiteY6" fmla="*/ 387729 h 669254"/>
                    <a:gd name="connsiteX7" fmla="*/ 121667 w 685106"/>
                    <a:gd name="connsiteY7" fmla="*/ 437198 h 669254"/>
                    <a:gd name="connsiteX8" fmla="*/ 208571 w 685106"/>
                    <a:gd name="connsiteY8" fmla="*/ 528113 h 669254"/>
                    <a:gd name="connsiteX9" fmla="*/ 636410 w 685106"/>
                    <a:gd name="connsiteY9" fmla="*/ 659139 h 669254"/>
                    <a:gd name="connsiteX10" fmla="*/ 684542 w 685106"/>
                    <a:gd name="connsiteY10" fmla="*/ 512070 h 669254"/>
                    <a:gd name="connsiteX11" fmla="*/ 617692 w 685106"/>
                    <a:gd name="connsiteY11" fmla="*/ 619029 h 669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106" h="669254">
                      <a:moveTo>
                        <a:pt x="617692" y="619029"/>
                      </a:moveTo>
                      <a:cubicBezTo>
                        <a:pt x="581593" y="629725"/>
                        <a:pt x="532124" y="598974"/>
                        <a:pt x="461264" y="556190"/>
                      </a:cubicBezTo>
                      <a:cubicBezTo>
                        <a:pt x="390403" y="513406"/>
                        <a:pt x="354304" y="439872"/>
                        <a:pt x="350293" y="418480"/>
                      </a:cubicBezTo>
                      <a:cubicBezTo>
                        <a:pt x="347619" y="395751"/>
                        <a:pt x="365000" y="397088"/>
                        <a:pt x="363663" y="377033"/>
                      </a:cubicBezTo>
                      <a:cubicBezTo>
                        <a:pt x="363663" y="359652"/>
                        <a:pt x="205897" y="181831"/>
                        <a:pt x="153755" y="0"/>
                      </a:cubicBezTo>
                      <a:cubicBezTo>
                        <a:pt x="98938" y="45458"/>
                        <a:pt x="45458" y="102949"/>
                        <a:pt x="0" y="172473"/>
                      </a:cubicBezTo>
                      <a:cubicBezTo>
                        <a:pt x="0" y="172473"/>
                        <a:pt x="149744" y="367674"/>
                        <a:pt x="147070" y="387729"/>
                      </a:cubicBezTo>
                      <a:cubicBezTo>
                        <a:pt x="144395" y="409121"/>
                        <a:pt x="118993" y="421154"/>
                        <a:pt x="121667" y="437198"/>
                      </a:cubicBezTo>
                      <a:cubicBezTo>
                        <a:pt x="128352" y="477308"/>
                        <a:pt x="208571" y="528113"/>
                        <a:pt x="208571" y="528113"/>
                      </a:cubicBezTo>
                      <a:cubicBezTo>
                        <a:pt x="208571" y="528113"/>
                        <a:pt x="475970" y="713956"/>
                        <a:pt x="636410" y="659139"/>
                      </a:cubicBezTo>
                      <a:cubicBezTo>
                        <a:pt x="636410" y="659139"/>
                        <a:pt x="691227" y="624377"/>
                        <a:pt x="684542" y="512070"/>
                      </a:cubicBezTo>
                      <a:cubicBezTo>
                        <a:pt x="667161" y="568223"/>
                        <a:pt x="639084" y="612344"/>
                        <a:pt x="617692" y="619029"/>
                      </a:cubicBezTo>
                      <a:close/>
                    </a:path>
                  </a:pathLst>
                </a:custGeom>
                <a:solidFill>
                  <a:srgbClr val="D6BDD5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: Shape 500">
                  <a:extLst>
                    <a:ext uri="{FF2B5EF4-FFF2-40B4-BE49-F238E27FC236}">
                      <a16:creationId xmlns:a16="http://schemas.microsoft.com/office/drawing/2014/main" id="{5295C562-DCD5-0C6C-3669-3858BB3F61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514615"/>
                  <a:ext cx="721159" cy="866615"/>
                </a:xfrm>
                <a:custGeom>
                  <a:avLst/>
                  <a:gdLst>
                    <a:gd name="connsiteX0" fmla="*/ 708608 w 721159"/>
                    <a:gd name="connsiteY0" fmla="*/ 532947 h 866615"/>
                    <a:gd name="connsiteX1" fmla="*/ 667161 w 721159"/>
                    <a:gd name="connsiteY1" fmla="*/ 510218 h 866615"/>
                    <a:gd name="connsiteX2" fmla="*/ 720641 w 721159"/>
                    <a:gd name="connsiteY2" fmla="*/ 823 h 866615"/>
                    <a:gd name="connsiteX3" fmla="*/ 339597 w 721159"/>
                    <a:gd name="connsiteY3" fmla="*/ 81043 h 866615"/>
                    <a:gd name="connsiteX4" fmla="*/ 40110 w 721159"/>
                    <a:gd name="connsiteY4" fmla="*/ 311006 h 866615"/>
                    <a:gd name="connsiteX5" fmla="*/ 0 w 721159"/>
                    <a:gd name="connsiteY5" fmla="*/ 369834 h 866615"/>
                    <a:gd name="connsiteX6" fmla="*/ 147070 w 721159"/>
                    <a:gd name="connsiteY6" fmla="*/ 585090 h 866615"/>
                    <a:gd name="connsiteX7" fmla="*/ 121667 w 721159"/>
                    <a:gd name="connsiteY7" fmla="*/ 634559 h 866615"/>
                    <a:gd name="connsiteX8" fmla="*/ 208571 w 721159"/>
                    <a:gd name="connsiteY8" fmla="*/ 725475 h 866615"/>
                    <a:gd name="connsiteX9" fmla="*/ 636410 w 721159"/>
                    <a:gd name="connsiteY9" fmla="*/ 856500 h 866615"/>
                    <a:gd name="connsiteX10" fmla="*/ 671172 w 721159"/>
                    <a:gd name="connsiteY10" fmla="*/ 629211 h 866615"/>
                    <a:gd name="connsiteX11" fmla="*/ 708608 w 721159"/>
                    <a:gd name="connsiteY11" fmla="*/ 532947 h 866615"/>
                    <a:gd name="connsiteX12" fmla="*/ 655128 w 721159"/>
                    <a:gd name="connsiteY12" fmla="*/ 629211 h 866615"/>
                    <a:gd name="connsiteX13" fmla="*/ 624377 w 721159"/>
                    <a:gd name="connsiteY13" fmla="*/ 844467 h 866615"/>
                    <a:gd name="connsiteX14" fmla="*/ 225952 w 721159"/>
                    <a:gd name="connsiteY14" fmla="*/ 720127 h 866615"/>
                    <a:gd name="connsiteX15" fmla="*/ 141722 w 721159"/>
                    <a:gd name="connsiteY15" fmla="*/ 633222 h 866615"/>
                    <a:gd name="connsiteX16" fmla="*/ 167124 w 721159"/>
                    <a:gd name="connsiteY16" fmla="*/ 586427 h 866615"/>
                    <a:gd name="connsiteX17" fmla="*/ 13370 w 721159"/>
                    <a:gd name="connsiteY17" fmla="*/ 365823 h 866615"/>
                    <a:gd name="connsiteX18" fmla="*/ 705934 w 721159"/>
                    <a:gd name="connsiteY18" fmla="*/ 11519 h 866615"/>
                    <a:gd name="connsiteX19" fmla="*/ 649780 w 721159"/>
                    <a:gd name="connsiteY19" fmla="*/ 530273 h 866615"/>
                    <a:gd name="connsiteX20" fmla="*/ 692564 w 721159"/>
                    <a:gd name="connsiteY20" fmla="*/ 536958 h 866615"/>
                    <a:gd name="connsiteX21" fmla="*/ 655128 w 721159"/>
                    <a:gd name="connsiteY21" fmla="*/ 629211 h 86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1159" h="866615">
                      <a:moveTo>
                        <a:pt x="708608" y="532947"/>
                      </a:moveTo>
                      <a:cubicBezTo>
                        <a:pt x="700586" y="508881"/>
                        <a:pt x="667161" y="510218"/>
                        <a:pt x="667161" y="510218"/>
                      </a:cubicBezTo>
                      <a:cubicBezTo>
                        <a:pt x="667161" y="510218"/>
                        <a:pt x="727326" y="290951"/>
                        <a:pt x="720641" y="823"/>
                      </a:cubicBezTo>
                      <a:cubicBezTo>
                        <a:pt x="720641" y="823"/>
                        <a:pt x="553516" y="-13884"/>
                        <a:pt x="339597" y="81043"/>
                      </a:cubicBezTo>
                      <a:cubicBezTo>
                        <a:pt x="184505" y="150566"/>
                        <a:pt x="88242" y="248167"/>
                        <a:pt x="40110" y="311006"/>
                      </a:cubicBezTo>
                      <a:cubicBezTo>
                        <a:pt x="26740" y="329724"/>
                        <a:pt x="12033" y="348442"/>
                        <a:pt x="0" y="369834"/>
                      </a:cubicBezTo>
                      <a:cubicBezTo>
                        <a:pt x="0" y="369834"/>
                        <a:pt x="149743" y="565035"/>
                        <a:pt x="147070" y="585090"/>
                      </a:cubicBezTo>
                      <a:cubicBezTo>
                        <a:pt x="144396" y="606482"/>
                        <a:pt x="118993" y="618515"/>
                        <a:pt x="121667" y="634559"/>
                      </a:cubicBezTo>
                      <a:cubicBezTo>
                        <a:pt x="128352" y="674669"/>
                        <a:pt x="208571" y="725475"/>
                        <a:pt x="208571" y="725475"/>
                      </a:cubicBezTo>
                      <a:cubicBezTo>
                        <a:pt x="208571" y="725475"/>
                        <a:pt x="475970" y="911317"/>
                        <a:pt x="636410" y="856500"/>
                      </a:cubicBezTo>
                      <a:cubicBezTo>
                        <a:pt x="636410" y="856500"/>
                        <a:pt x="716630" y="807031"/>
                        <a:pt x="671172" y="629211"/>
                      </a:cubicBezTo>
                      <a:cubicBezTo>
                        <a:pt x="669835" y="629211"/>
                        <a:pt x="716630" y="557013"/>
                        <a:pt x="708608" y="532947"/>
                      </a:cubicBezTo>
                      <a:close/>
                      <a:moveTo>
                        <a:pt x="655128" y="629211"/>
                      </a:moveTo>
                      <a:cubicBezTo>
                        <a:pt x="699249" y="799009"/>
                        <a:pt x="624377" y="844467"/>
                        <a:pt x="624377" y="844467"/>
                      </a:cubicBezTo>
                      <a:cubicBezTo>
                        <a:pt x="470622" y="896610"/>
                        <a:pt x="225952" y="720127"/>
                        <a:pt x="225952" y="720127"/>
                      </a:cubicBezTo>
                      <a:cubicBezTo>
                        <a:pt x="225952" y="720127"/>
                        <a:pt x="148407" y="670658"/>
                        <a:pt x="141722" y="633222"/>
                      </a:cubicBezTo>
                      <a:cubicBezTo>
                        <a:pt x="139048" y="618515"/>
                        <a:pt x="164450" y="606482"/>
                        <a:pt x="167124" y="586427"/>
                      </a:cubicBezTo>
                      <a:cubicBezTo>
                        <a:pt x="169798" y="566372"/>
                        <a:pt x="13370" y="365823"/>
                        <a:pt x="13370" y="365823"/>
                      </a:cubicBezTo>
                      <a:cubicBezTo>
                        <a:pt x="264725" y="-13884"/>
                        <a:pt x="705934" y="11519"/>
                        <a:pt x="705934" y="11519"/>
                      </a:cubicBezTo>
                      <a:cubicBezTo>
                        <a:pt x="712619" y="289614"/>
                        <a:pt x="649780" y="530273"/>
                        <a:pt x="649780" y="530273"/>
                      </a:cubicBezTo>
                      <a:cubicBezTo>
                        <a:pt x="649780" y="530273"/>
                        <a:pt x="684542" y="512892"/>
                        <a:pt x="692564" y="536958"/>
                      </a:cubicBezTo>
                      <a:cubicBezTo>
                        <a:pt x="700586" y="559687"/>
                        <a:pt x="655128" y="629211"/>
                        <a:pt x="655128" y="629211"/>
                      </a:cubicBez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: Shape 501">
                  <a:extLst>
                    <a:ext uri="{FF2B5EF4-FFF2-40B4-BE49-F238E27FC236}">
                      <a16:creationId xmlns:a16="http://schemas.microsoft.com/office/drawing/2014/main" id="{3B7BE750-4521-BC02-8FFB-CE35279AA3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329596"/>
                  <a:ext cx="174429" cy="554853"/>
                </a:xfrm>
                <a:custGeom>
                  <a:avLst/>
                  <a:gdLst>
                    <a:gd name="connsiteX0" fmla="*/ 18001 w 174429"/>
                    <a:gd name="connsiteY0" fmla="*/ 366337 h 554853"/>
                    <a:gd name="connsiteX1" fmla="*/ 620 w 174429"/>
                    <a:gd name="connsiteY1" fmla="*/ 554853 h 554853"/>
                    <a:gd name="connsiteX2" fmla="*/ 154375 w 174429"/>
                    <a:gd name="connsiteY2" fmla="*/ 381044 h 554853"/>
                    <a:gd name="connsiteX3" fmla="*/ 124961 w 174429"/>
                    <a:gd name="connsiteY3" fmla="*/ 235311 h 554853"/>
                    <a:gd name="connsiteX4" fmla="*/ 174430 w 174429"/>
                    <a:gd name="connsiteY4" fmla="*/ 0 h 554853"/>
                    <a:gd name="connsiteX5" fmla="*/ 18001 w 174429"/>
                    <a:gd name="connsiteY5" fmla="*/ 366337 h 55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429" h="554853">
                      <a:moveTo>
                        <a:pt x="18001" y="366337"/>
                      </a:moveTo>
                      <a:lnTo>
                        <a:pt x="620" y="554853"/>
                      </a:lnTo>
                      <a:cubicBezTo>
                        <a:pt x="620" y="554853"/>
                        <a:pt x="46078" y="469285"/>
                        <a:pt x="154375" y="381044"/>
                      </a:cubicBezTo>
                      <a:lnTo>
                        <a:pt x="124961" y="235311"/>
                      </a:lnTo>
                      <a:cubicBezTo>
                        <a:pt x="124961" y="235311"/>
                        <a:pt x="64796" y="77546"/>
                        <a:pt x="174430" y="0"/>
                      </a:cubicBezTo>
                      <a:cubicBezTo>
                        <a:pt x="-78263" y="127015"/>
                        <a:pt x="18001" y="366337"/>
                        <a:pt x="18001" y="366337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: Shape 502">
                  <a:extLst>
                    <a:ext uri="{FF2B5EF4-FFF2-40B4-BE49-F238E27FC236}">
                      <a16:creationId xmlns:a16="http://schemas.microsoft.com/office/drawing/2014/main" id="{FA38FEAD-348B-6F25-9835-BF63E6F135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59625" y="2307162"/>
                  <a:ext cx="283972" cy="155844"/>
                </a:xfrm>
                <a:custGeom>
                  <a:avLst/>
                  <a:gdLst>
                    <a:gd name="connsiteX0" fmla="*/ 6022 w 283972"/>
                    <a:gd name="connsiteY0" fmla="*/ 146775 h 155844"/>
                    <a:gd name="connsiteX1" fmla="*/ 106297 w 283972"/>
                    <a:gd name="connsiteY1" fmla="*/ 7727 h 155844"/>
                    <a:gd name="connsiteX2" fmla="*/ 281444 w 283972"/>
                    <a:gd name="connsiteY2" fmla="*/ 55859 h 155844"/>
                    <a:gd name="connsiteX3" fmla="*/ 165125 w 283972"/>
                    <a:gd name="connsiteY3" fmla="*/ 109339 h 155844"/>
                    <a:gd name="connsiteX4" fmla="*/ 6022 w 283972"/>
                    <a:gd name="connsiteY4" fmla="*/ 146775 h 155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972" h="155844">
                      <a:moveTo>
                        <a:pt x="6022" y="146775"/>
                      </a:moveTo>
                      <a:cubicBezTo>
                        <a:pt x="-15369" y="125383"/>
                        <a:pt x="20730" y="31793"/>
                        <a:pt x="106297" y="7727"/>
                      </a:cubicBezTo>
                      <a:cubicBezTo>
                        <a:pt x="191865" y="-17676"/>
                        <a:pt x="265400" y="25108"/>
                        <a:pt x="281444" y="55859"/>
                      </a:cubicBezTo>
                      <a:cubicBezTo>
                        <a:pt x="297488" y="86610"/>
                        <a:pt x="234649" y="87947"/>
                        <a:pt x="165125" y="109339"/>
                      </a:cubicBezTo>
                      <a:cubicBezTo>
                        <a:pt x="92927" y="130730"/>
                        <a:pt x="35436" y="174851"/>
                        <a:pt x="6022" y="146775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: Shape 503">
                  <a:extLst>
                    <a:ext uri="{FF2B5EF4-FFF2-40B4-BE49-F238E27FC236}">
                      <a16:creationId xmlns:a16="http://schemas.microsoft.com/office/drawing/2014/main" id="{4C34A69B-7BD6-4B37-D76A-0AC0CFB780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3669" y="3143826"/>
                  <a:ext cx="534682" cy="298093"/>
                </a:xfrm>
                <a:custGeom>
                  <a:avLst/>
                  <a:gdLst>
                    <a:gd name="connsiteX0" fmla="*/ 17381 w 534682"/>
                    <a:gd name="connsiteY0" fmla="*/ 89579 h 298093"/>
                    <a:gd name="connsiteX1" fmla="*/ 453241 w 534682"/>
                    <a:gd name="connsiteY1" fmla="*/ 227289 h 298093"/>
                    <a:gd name="connsiteX2" fmla="*/ 488003 w 534682"/>
                    <a:gd name="connsiteY2" fmla="*/ 0 h 298093"/>
                    <a:gd name="connsiteX3" fmla="*/ 462600 w 534682"/>
                    <a:gd name="connsiteY3" fmla="*/ 286117 h 298093"/>
                    <a:gd name="connsiteX4" fmla="*/ 0 w 534682"/>
                    <a:gd name="connsiteY4" fmla="*/ 110971 h 298093"/>
                    <a:gd name="connsiteX5" fmla="*/ 17381 w 534682"/>
                    <a:gd name="connsiteY5" fmla="*/ 89579 h 29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4682" h="298093">
                      <a:moveTo>
                        <a:pt x="17381" y="89579"/>
                      </a:moveTo>
                      <a:cubicBezTo>
                        <a:pt x="17381" y="89579"/>
                        <a:pt x="319542" y="288791"/>
                        <a:pt x="453241" y="227289"/>
                      </a:cubicBezTo>
                      <a:cubicBezTo>
                        <a:pt x="453241" y="227289"/>
                        <a:pt x="534798" y="179158"/>
                        <a:pt x="488003" y="0"/>
                      </a:cubicBezTo>
                      <a:cubicBezTo>
                        <a:pt x="488003" y="0"/>
                        <a:pt x="608333" y="231300"/>
                        <a:pt x="462600" y="286117"/>
                      </a:cubicBezTo>
                      <a:cubicBezTo>
                        <a:pt x="298150" y="348956"/>
                        <a:pt x="13370" y="145733"/>
                        <a:pt x="0" y="110971"/>
                      </a:cubicBezTo>
                      <a:cubicBezTo>
                        <a:pt x="1337" y="105623"/>
                        <a:pt x="8022" y="93590"/>
                        <a:pt x="17381" y="89579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856ADB4-5C49-5ED0-2129-1FC8E79F09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10589" y="3266015"/>
                <a:ext cx="465551" cy="614824"/>
              </a:xfrm>
              <a:custGeom>
                <a:avLst/>
                <a:gdLst>
                  <a:gd name="connsiteX0" fmla="*/ 255644 w 465551"/>
                  <a:gd name="connsiteY0" fmla="*/ 464752 h 614824"/>
                  <a:gd name="connsiteX1" fmla="*/ 465552 w 465551"/>
                  <a:gd name="connsiteY1" fmla="*/ 48947 h 614824"/>
                  <a:gd name="connsiteX2" fmla="*/ 390680 w 465551"/>
                  <a:gd name="connsiteY2" fmla="*/ 815 h 614824"/>
                  <a:gd name="connsiteX3" fmla="*/ 244948 w 465551"/>
                  <a:gd name="connsiteY3" fmla="*/ 187994 h 614824"/>
                  <a:gd name="connsiteX4" fmla="*/ 36376 w 465551"/>
                  <a:gd name="connsiteY4" fmla="*/ 602463 h 614824"/>
                  <a:gd name="connsiteX5" fmla="*/ 255644 w 465551"/>
                  <a:gd name="connsiteY5" fmla="*/ 464752 h 6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551" h="614824">
                    <a:moveTo>
                      <a:pt x="255644" y="464752"/>
                    </a:moveTo>
                    <a:cubicBezTo>
                      <a:pt x="370625" y="301639"/>
                      <a:pt x="465552" y="60980"/>
                      <a:pt x="465552" y="48947"/>
                    </a:cubicBezTo>
                    <a:cubicBezTo>
                      <a:pt x="464215" y="30229"/>
                      <a:pt x="406724" y="-5870"/>
                      <a:pt x="390680" y="815"/>
                    </a:cubicBezTo>
                    <a:cubicBezTo>
                      <a:pt x="374636" y="6163"/>
                      <a:pt x="315809" y="94404"/>
                      <a:pt x="244948" y="187994"/>
                    </a:cubicBezTo>
                    <a:cubicBezTo>
                      <a:pt x="175424" y="281584"/>
                      <a:pt x="-97323" y="480796"/>
                      <a:pt x="36376" y="602463"/>
                    </a:cubicBezTo>
                    <a:cubicBezTo>
                      <a:pt x="95204" y="654605"/>
                      <a:pt x="208849" y="528928"/>
                      <a:pt x="255644" y="464752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506" name="Graphic 2">
                <a:extLst>
                  <a:ext uri="{FF2B5EF4-FFF2-40B4-BE49-F238E27FC236}">
                    <a16:creationId xmlns:a16="http://schemas.microsoft.com/office/drawing/2014/main" id="{E2543CA6-1D4B-7EBA-3BA7-7D6789F5B2F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77478" y="3187947"/>
                <a:ext cx="842445" cy="685878"/>
                <a:chOff x="2477478" y="3187947"/>
                <a:chExt cx="842445" cy="685878"/>
              </a:xfrm>
            </p:grpSpPr>
            <p:sp>
              <p:nvSpPr>
                <p:cNvPr id="507" name="Freeform: Shape 506">
                  <a:extLst>
                    <a:ext uri="{FF2B5EF4-FFF2-40B4-BE49-F238E27FC236}">
                      <a16:creationId xmlns:a16="http://schemas.microsoft.com/office/drawing/2014/main" id="{F2C73F5E-263D-B17A-4C4A-C916D690B2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7533" y="3189284"/>
                  <a:ext cx="820915" cy="684541"/>
                </a:xfrm>
                <a:custGeom>
                  <a:avLst/>
                  <a:gdLst>
                    <a:gd name="connsiteX0" fmla="*/ 820915 w 820915"/>
                    <a:gd name="connsiteY0" fmla="*/ 665824 h 684541"/>
                    <a:gd name="connsiteX1" fmla="*/ 21392 w 820915"/>
                    <a:gd name="connsiteY1" fmla="*/ 684541 h 684541"/>
                    <a:gd name="connsiteX2" fmla="*/ 0 w 820915"/>
                    <a:gd name="connsiteY2" fmla="*/ 20055 h 684541"/>
                    <a:gd name="connsiteX3" fmla="*/ 799524 w 820915"/>
                    <a:gd name="connsiteY3" fmla="*/ 0 h 684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915" h="684541">
                      <a:moveTo>
                        <a:pt x="820915" y="665824"/>
                      </a:moveTo>
                      <a:lnTo>
                        <a:pt x="21392" y="684541"/>
                      </a:lnTo>
                      <a:lnTo>
                        <a:pt x="0" y="20055"/>
                      </a:lnTo>
                      <a:lnTo>
                        <a:pt x="799524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: Shape 507">
                  <a:extLst>
                    <a:ext uri="{FF2B5EF4-FFF2-40B4-BE49-F238E27FC236}">
                      <a16:creationId xmlns:a16="http://schemas.microsoft.com/office/drawing/2014/main" id="{A3BF9960-C8E4-91EB-1B3D-8B8596B633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59413" cy="594962"/>
                </a:xfrm>
                <a:custGeom>
                  <a:avLst/>
                  <a:gdLst>
                    <a:gd name="connsiteX0" fmla="*/ 759413 w 759413"/>
                    <a:gd name="connsiteY0" fmla="*/ 576245 h 594962"/>
                    <a:gd name="connsiteX1" fmla="*/ 17381 w 759413"/>
                    <a:gd name="connsiteY1" fmla="*/ 594963 h 594962"/>
                    <a:gd name="connsiteX2" fmla="*/ 0 w 759413"/>
                    <a:gd name="connsiteY2" fmla="*/ 18718 h 594962"/>
                    <a:gd name="connsiteX3" fmla="*/ 742033 w 759413"/>
                    <a:gd name="connsiteY3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59413" h="594962">
                      <a:moveTo>
                        <a:pt x="759413" y="576245"/>
                      </a:moveTo>
                      <a:lnTo>
                        <a:pt x="17381" y="594963"/>
                      </a:ln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: Shape 508">
                  <a:extLst>
                    <a:ext uri="{FF2B5EF4-FFF2-40B4-BE49-F238E27FC236}">
                      <a16:creationId xmlns:a16="http://schemas.microsoft.com/office/drawing/2014/main" id="{40914B99-668E-6C67-339F-D992BDFE98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42032" cy="594962"/>
                </a:xfrm>
                <a:custGeom>
                  <a:avLst/>
                  <a:gdLst>
                    <a:gd name="connsiteX0" fmla="*/ 17381 w 742032"/>
                    <a:gd name="connsiteY0" fmla="*/ 594963 h 594962"/>
                    <a:gd name="connsiteX1" fmla="*/ 0 w 742032"/>
                    <a:gd name="connsiteY1" fmla="*/ 18718 h 594962"/>
                    <a:gd name="connsiteX2" fmla="*/ 742033 w 742032"/>
                    <a:gd name="connsiteY2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2032" h="594962">
                      <a:moveTo>
                        <a:pt x="17381" y="594963"/>
                      </a:move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0" name="Graphic 2">
                  <a:extLst>
                    <a:ext uri="{FF2B5EF4-FFF2-40B4-BE49-F238E27FC236}">
                      <a16:creationId xmlns:a16="http://schemas.microsoft.com/office/drawing/2014/main" id="{39E26417-7DE8-3FC1-D163-3D9D7774005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44101"/>
                  <a:ext cx="759413" cy="594962"/>
                  <a:chOff x="2528284" y="3244101"/>
                  <a:chExt cx="759413" cy="594962"/>
                </a:xfrm>
                <a:solidFill>
                  <a:srgbClr val="F2E8DA"/>
                </a:solidFill>
              </p:grpSpPr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DE70A2D5-26A4-C8EF-1594-49EB5BF07E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8167"/>
                    <a:ext cx="14707" cy="34761"/>
                  </a:xfrm>
                  <a:custGeom>
                    <a:avLst/>
                    <a:gdLst>
                      <a:gd name="connsiteX0" fmla="*/ 14707 w 14707"/>
                      <a:gd name="connsiteY0" fmla="*/ 18718 h 34761"/>
                      <a:gd name="connsiteX1" fmla="*/ 5348 w 14707"/>
                      <a:gd name="connsiteY1" fmla="*/ 1337 h 34761"/>
                      <a:gd name="connsiteX2" fmla="*/ 5348 w 14707"/>
                      <a:gd name="connsiteY2" fmla="*/ 0 h 34761"/>
                      <a:gd name="connsiteX3" fmla="*/ 0 w 14707"/>
                      <a:gd name="connsiteY3" fmla="*/ 1337 h 34761"/>
                      <a:gd name="connsiteX4" fmla="*/ 0 w 14707"/>
                      <a:gd name="connsiteY4" fmla="*/ 2674 h 34761"/>
                      <a:gd name="connsiteX5" fmla="*/ 5348 w 14707"/>
                      <a:gd name="connsiteY5" fmla="*/ 2674 h 34761"/>
                      <a:gd name="connsiteX6" fmla="*/ 14707 w 14707"/>
                      <a:gd name="connsiteY6" fmla="*/ 17381 h 34761"/>
                      <a:gd name="connsiteX7" fmla="*/ 6685 w 14707"/>
                      <a:gd name="connsiteY7" fmla="*/ 33425 h 34761"/>
                      <a:gd name="connsiteX8" fmla="*/ 1337 w 14707"/>
                      <a:gd name="connsiteY8" fmla="*/ 33425 h 34761"/>
                      <a:gd name="connsiteX9" fmla="*/ 1337 w 14707"/>
                      <a:gd name="connsiteY9" fmla="*/ 34762 h 34761"/>
                      <a:gd name="connsiteX10" fmla="*/ 6685 w 14707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4761">
                        <a:moveTo>
                          <a:pt x="14707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E5BC5333-6395-2EE6-95F4-ED29A49466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61482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3425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2674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7C222AB2-9E5B-A177-D7FE-E2A0D6EBA2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26816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34E7E7CC-1850-AD3F-A04F-C90F433AF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60145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9359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8077 w 38772"/>
                      <a:gd name="connsiteY4" fmla="*/ 24066 h 25402"/>
                      <a:gd name="connsiteX5" fmla="*/ 37436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6685 h 25402"/>
                      <a:gd name="connsiteX11" fmla="*/ 28077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1337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8077" y="22729"/>
                        </a:lnTo>
                        <a:lnTo>
                          <a:pt x="10696" y="22729"/>
                        </a:lnTo>
                        <a:lnTo>
                          <a:pt x="1337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id="{EB8FE83B-C7B4-C7EF-6B57-B0FFB371B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19200" y="32668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8077 w 38772"/>
                      <a:gd name="connsiteY12" fmla="*/ 1337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8077" y="1337"/>
                        </a:move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id="{82E9C98B-9B9D-C4B9-F328-C332693138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7277" y="3258808"/>
                    <a:ext cx="40109" cy="24066"/>
                  </a:xfrm>
                  <a:custGeom>
                    <a:avLst/>
                    <a:gdLst>
                      <a:gd name="connsiteX0" fmla="*/ 0 w 40109"/>
                      <a:gd name="connsiteY0" fmla="*/ 8022 h 24066"/>
                      <a:gd name="connsiteX1" fmla="*/ 10696 w 40109"/>
                      <a:gd name="connsiteY1" fmla="*/ 24066 h 24066"/>
                      <a:gd name="connsiteX2" fmla="*/ 10696 w 40109"/>
                      <a:gd name="connsiteY2" fmla="*/ 24066 h 24066"/>
                      <a:gd name="connsiteX3" fmla="*/ 10696 w 40109"/>
                      <a:gd name="connsiteY3" fmla="*/ 24066 h 24066"/>
                      <a:gd name="connsiteX4" fmla="*/ 29414 w 40109"/>
                      <a:gd name="connsiteY4" fmla="*/ 24066 h 24066"/>
                      <a:gd name="connsiteX5" fmla="*/ 29414 w 40109"/>
                      <a:gd name="connsiteY5" fmla="*/ 22729 h 24066"/>
                      <a:gd name="connsiteX6" fmla="*/ 38773 w 40109"/>
                      <a:gd name="connsiteY6" fmla="*/ 6685 h 24066"/>
                      <a:gd name="connsiteX7" fmla="*/ 40110 w 40109"/>
                      <a:gd name="connsiteY7" fmla="*/ 6685 h 24066"/>
                      <a:gd name="connsiteX8" fmla="*/ 40110 w 40109"/>
                      <a:gd name="connsiteY8" fmla="*/ 6685 h 24066"/>
                      <a:gd name="connsiteX9" fmla="*/ 36099 w 40109"/>
                      <a:gd name="connsiteY9" fmla="*/ 0 h 24066"/>
                      <a:gd name="connsiteX10" fmla="*/ 33425 w 40109"/>
                      <a:gd name="connsiteY10" fmla="*/ 0 h 24066"/>
                      <a:gd name="connsiteX11" fmla="*/ 37436 w 40109"/>
                      <a:gd name="connsiteY11" fmla="*/ 6685 h 24066"/>
                      <a:gd name="connsiteX12" fmla="*/ 29414 w 40109"/>
                      <a:gd name="connsiteY12" fmla="*/ 22729 h 24066"/>
                      <a:gd name="connsiteX13" fmla="*/ 12033 w 40109"/>
                      <a:gd name="connsiteY13" fmla="*/ 22729 h 24066"/>
                      <a:gd name="connsiteX14" fmla="*/ 2674 w 40109"/>
                      <a:gd name="connsiteY14" fmla="*/ 8022 h 24066"/>
                      <a:gd name="connsiteX15" fmla="*/ 6685 w 40109"/>
                      <a:gd name="connsiteY15" fmla="*/ 0 h 24066"/>
                      <a:gd name="connsiteX16" fmla="*/ 4011 w 40109"/>
                      <a:gd name="connsiteY16" fmla="*/ 0 h 24066"/>
                      <a:gd name="connsiteX17" fmla="*/ 1337 w 40109"/>
                      <a:gd name="connsiteY17" fmla="*/ 6685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4066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29414" y="22729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7FA16E5E-0417-54AA-7556-F8033B30A7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5353" y="32654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id="{33096B05-DDF1-9A23-8692-2E10C00ABE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4767" y="3257471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10696 w 38772"/>
                      <a:gd name="connsiteY1" fmla="*/ 24066 h 24065"/>
                      <a:gd name="connsiteX2" fmla="*/ 10696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9414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3425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2033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4E03155A-68F3-8DBC-7646-477497D5D1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2844" y="32641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id="{522A2596-038F-BFBC-4122-62075E9332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56134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9359 w 38772"/>
                      <a:gd name="connsiteY1" fmla="*/ 24066 h 24065"/>
                      <a:gd name="connsiteX2" fmla="*/ 9359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8077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2088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0696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9359" y="24066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1" name="Freeform: Shape 520">
                    <a:extLst>
                      <a:ext uri="{FF2B5EF4-FFF2-40B4-BE49-F238E27FC236}">
                        <a16:creationId xmlns:a16="http://schemas.microsoft.com/office/drawing/2014/main" id="{A0350E0C-E46B-E555-30BA-808A3DDE37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628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id="{9C1541B5-F6BD-FAF6-A805-28F8F84BF4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8412" y="3254797"/>
                    <a:ext cx="40109" cy="24065"/>
                  </a:xfrm>
                  <a:custGeom>
                    <a:avLst/>
                    <a:gdLst>
                      <a:gd name="connsiteX0" fmla="*/ 0 w 40109"/>
                      <a:gd name="connsiteY0" fmla="*/ 8022 h 24065"/>
                      <a:gd name="connsiteX1" fmla="*/ 10696 w 40109"/>
                      <a:gd name="connsiteY1" fmla="*/ 24066 h 24065"/>
                      <a:gd name="connsiteX2" fmla="*/ 10696 w 40109"/>
                      <a:gd name="connsiteY2" fmla="*/ 24066 h 24065"/>
                      <a:gd name="connsiteX3" fmla="*/ 12033 w 40109"/>
                      <a:gd name="connsiteY3" fmla="*/ 24066 h 24065"/>
                      <a:gd name="connsiteX4" fmla="*/ 29414 w 40109"/>
                      <a:gd name="connsiteY4" fmla="*/ 24066 h 24065"/>
                      <a:gd name="connsiteX5" fmla="*/ 38773 w 40109"/>
                      <a:gd name="connsiteY5" fmla="*/ 6685 h 24065"/>
                      <a:gd name="connsiteX6" fmla="*/ 40110 w 40109"/>
                      <a:gd name="connsiteY6" fmla="*/ 6685 h 24065"/>
                      <a:gd name="connsiteX7" fmla="*/ 40110 w 40109"/>
                      <a:gd name="connsiteY7" fmla="*/ 6685 h 24065"/>
                      <a:gd name="connsiteX8" fmla="*/ 36099 w 40109"/>
                      <a:gd name="connsiteY8" fmla="*/ 0 h 24065"/>
                      <a:gd name="connsiteX9" fmla="*/ 33425 w 40109"/>
                      <a:gd name="connsiteY9" fmla="*/ 0 h 24065"/>
                      <a:gd name="connsiteX10" fmla="*/ 38773 w 40109"/>
                      <a:gd name="connsiteY10" fmla="*/ 6685 h 24065"/>
                      <a:gd name="connsiteX11" fmla="*/ 29414 w 40109"/>
                      <a:gd name="connsiteY11" fmla="*/ 22729 h 24065"/>
                      <a:gd name="connsiteX12" fmla="*/ 12033 w 40109"/>
                      <a:gd name="connsiteY12" fmla="*/ 22729 h 24065"/>
                      <a:gd name="connsiteX13" fmla="*/ 2674 w 40109"/>
                      <a:gd name="connsiteY13" fmla="*/ 8022 h 24065"/>
                      <a:gd name="connsiteX14" fmla="*/ 6685 w 40109"/>
                      <a:gd name="connsiteY14" fmla="*/ 0 h 24065"/>
                      <a:gd name="connsiteX15" fmla="*/ 5348 w 40109"/>
                      <a:gd name="connsiteY15" fmla="*/ 0 h 24065"/>
                      <a:gd name="connsiteX16" fmla="*/ 1337 w 40109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2033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5348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id="{DAB7A91C-69E2-92F9-5128-533E29F3AD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62819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28077 w 38772"/>
                      <a:gd name="connsiteY13" fmla="*/ 0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28077" y="0"/>
                        </a:move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id="{6DBB6340-9FFE-00EF-E701-B1C15875DE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5903" y="3252123"/>
                    <a:ext cx="40109" cy="25403"/>
                  </a:xfrm>
                  <a:custGeom>
                    <a:avLst/>
                    <a:gdLst>
                      <a:gd name="connsiteX0" fmla="*/ 0 w 40109"/>
                      <a:gd name="connsiteY0" fmla="*/ 9359 h 25403"/>
                      <a:gd name="connsiteX1" fmla="*/ 0 w 40109"/>
                      <a:gd name="connsiteY1" fmla="*/ 9359 h 25403"/>
                      <a:gd name="connsiteX2" fmla="*/ 10696 w 40109"/>
                      <a:gd name="connsiteY2" fmla="*/ 25403 h 25403"/>
                      <a:gd name="connsiteX3" fmla="*/ 10696 w 40109"/>
                      <a:gd name="connsiteY3" fmla="*/ 25403 h 25403"/>
                      <a:gd name="connsiteX4" fmla="*/ 10696 w 40109"/>
                      <a:gd name="connsiteY4" fmla="*/ 25403 h 25403"/>
                      <a:gd name="connsiteX5" fmla="*/ 29414 w 40109"/>
                      <a:gd name="connsiteY5" fmla="*/ 25403 h 25403"/>
                      <a:gd name="connsiteX6" fmla="*/ 38773 w 40109"/>
                      <a:gd name="connsiteY6" fmla="*/ 6685 h 25403"/>
                      <a:gd name="connsiteX7" fmla="*/ 38773 w 40109"/>
                      <a:gd name="connsiteY7" fmla="*/ 6685 h 25403"/>
                      <a:gd name="connsiteX8" fmla="*/ 40110 w 40109"/>
                      <a:gd name="connsiteY8" fmla="*/ 6685 h 25403"/>
                      <a:gd name="connsiteX9" fmla="*/ 36099 w 40109"/>
                      <a:gd name="connsiteY9" fmla="*/ 0 h 25403"/>
                      <a:gd name="connsiteX10" fmla="*/ 33425 w 40109"/>
                      <a:gd name="connsiteY10" fmla="*/ 1337 h 25403"/>
                      <a:gd name="connsiteX11" fmla="*/ 37436 w 40109"/>
                      <a:gd name="connsiteY11" fmla="*/ 8022 h 25403"/>
                      <a:gd name="connsiteX12" fmla="*/ 29414 w 40109"/>
                      <a:gd name="connsiteY12" fmla="*/ 24066 h 25403"/>
                      <a:gd name="connsiteX13" fmla="*/ 12033 w 40109"/>
                      <a:gd name="connsiteY13" fmla="*/ 24066 h 25403"/>
                      <a:gd name="connsiteX14" fmla="*/ 2674 w 40109"/>
                      <a:gd name="connsiteY14" fmla="*/ 9359 h 25403"/>
                      <a:gd name="connsiteX15" fmla="*/ 6685 w 40109"/>
                      <a:gd name="connsiteY15" fmla="*/ 1337 h 25403"/>
                      <a:gd name="connsiteX16" fmla="*/ 4011 w 40109"/>
                      <a:gd name="connsiteY16" fmla="*/ 1337 h 25403"/>
                      <a:gd name="connsiteX17" fmla="*/ 1337 w 40109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3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5403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id="{CA93364F-BFF4-5B11-5D49-00AAE2E4A1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3980" y="326014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id="{45D9FDA7-6E85-A1DB-28AF-4DD1AA28E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50786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5403 h 25402"/>
                      <a:gd name="connsiteX3" fmla="*/ 10696 w 38772"/>
                      <a:gd name="connsiteY3" fmla="*/ 25403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4066 h 25402"/>
                      <a:gd name="connsiteX12" fmla="*/ 12033 w 38772"/>
                      <a:gd name="connsiteY12" fmla="*/ 24066 h 25402"/>
                      <a:gd name="connsiteX13" fmla="*/ 2674 w 38772"/>
                      <a:gd name="connsiteY13" fmla="*/ 9359 h 25402"/>
                      <a:gd name="connsiteX14" fmla="*/ 6685 w 38772"/>
                      <a:gd name="connsiteY14" fmla="*/ 1337 h 25402"/>
                      <a:gd name="connsiteX15" fmla="*/ 4011 w 38772"/>
                      <a:gd name="connsiteY15" fmla="*/ 1337 h 25402"/>
                      <a:gd name="connsiteX16" fmla="*/ 0 w 38772"/>
                      <a:gd name="connsiteY16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id="{8AA2B5DE-4D9D-5A5A-14D4-7348EBAE27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60145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29414 w 38772"/>
                      <a:gd name="connsiteY13" fmla="*/ 0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id="{5F7C5BA5-2DDB-7688-7A91-B16495CBAB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49449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0 w 38772"/>
                      <a:gd name="connsiteY1" fmla="*/ 9359 h 25402"/>
                      <a:gd name="connsiteX2" fmla="*/ 9359 w 38772"/>
                      <a:gd name="connsiteY2" fmla="*/ 25403 h 25402"/>
                      <a:gd name="connsiteX3" fmla="*/ 9359 w 38772"/>
                      <a:gd name="connsiteY3" fmla="*/ 25403 h 25402"/>
                      <a:gd name="connsiteX4" fmla="*/ 10696 w 38772"/>
                      <a:gd name="connsiteY4" fmla="*/ 25403 h 25402"/>
                      <a:gd name="connsiteX5" fmla="*/ 28077 w 38772"/>
                      <a:gd name="connsiteY5" fmla="*/ 24066 h 25402"/>
                      <a:gd name="connsiteX6" fmla="*/ 37436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8773 w 38772"/>
                      <a:gd name="connsiteY8" fmla="*/ 6685 h 25402"/>
                      <a:gd name="connsiteX9" fmla="*/ 34762 w 38772"/>
                      <a:gd name="connsiteY9" fmla="*/ 0 h 25402"/>
                      <a:gd name="connsiteX10" fmla="*/ 32088 w 38772"/>
                      <a:gd name="connsiteY10" fmla="*/ 0 h 25402"/>
                      <a:gd name="connsiteX11" fmla="*/ 37436 w 38772"/>
                      <a:gd name="connsiteY11" fmla="*/ 8022 h 25402"/>
                      <a:gd name="connsiteX12" fmla="*/ 28077 w 38772"/>
                      <a:gd name="connsiteY12" fmla="*/ 24066 h 25402"/>
                      <a:gd name="connsiteX13" fmla="*/ 10696 w 38772"/>
                      <a:gd name="connsiteY13" fmla="*/ 24066 h 25402"/>
                      <a:gd name="connsiteX14" fmla="*/ 1337 w 38772"/>
                      <a:gd name="connsiteY14" fmla="*/ 9359 h 25402"/>
                      <a:gd name="connsiteX15" fmla="*/ 6685 w 38772"/>
                      <a:gd name="connsiteY15" fmla="*/ 1337 h 25402"/>
                      <a:gd name="connsiteX16" fmla="*/ 4011 w 38772"/>
                      <a:gd name="connsiteY16" fmla="*/ 1337 h 25402"/>
                      <a:gd name="connsiteX17" fmla="*/ 0 w 38772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9359" y="25403"/>
                        </a:ln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8077" y="24066"/>
                        </a:lnTo>
                        <a:lnTo>
                          <a:pt x="10696" y="24066"/>
                        </a:lnTo>
                        <a:lnTo>
                          <a:pt x="1337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reeform: Shape 528">
                    <a:extLst>
                      <a:ext uri="{FF2B5EF4-FFF2-40B4-BE49-F238E27FC236}">
                        <a16:creationId xmlns:a16="http://schemas.microsoft.com/office/drawing/2014/main" id="{11BBACC0-1422-BF19-1318-09B69DAB16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58808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29414 w 38772"/>
                      <a:gd name="connsiteY13" fmla="*/ 0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0" name="Freeform: Shape 529">
                    <a:extLst>
                      <a:ext uri="{FF2B5EF4-FFF2-40B4-BE49-F238E27FC236}">
                        <a16:creationId xmlns:a16="http://schemas.microsoft.com/office/drawing/2014/main" id="{18A1EF12-B727-6E7F-2B65-146E26EA5A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3248112"/>
                    <a:ext cx="40109" cy="25402"/>
                  </a:xfrm>
                  <a:custGeom>
                    <a:avLst/>
                    <a:gdLst>
                      <a:gd name="connsiteX0" fmla="*/ 1337 w 40109"/>
                      <a:gd name="connsiteY0" fmla="*/ 8022 h 25402"/>
                      <a:gd name="connsiteX1" fmla="*/ 0 w 40109"/>
                      <a:gd name="connsiteY1" fmla="*/ 9359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12033 w 40109"/>
                      <a:gd name="connsiteY4" fmla="*/ 25403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1337" y="8022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reeform: Shape 530">
                    <a:extLst>
                      <a:ext uri="{FF2B5EF4-FFF2-40B4-BE49-F238E27FC236}">
                        <a16:creationId xmlns:a16="http://schemas.microsoft.com/office/drawing/2014/main" id="{99E3E15F-5D6B-9387-822F-B3FFA473B6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5115" y="325613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reeform: Shape 531">
                    <a:extLst>
                      <a:ext uri="{FF2B5EF4-FFF2-40B4-BE49-F238E27FC236}">
                        <a16:creationId xmlns:a16="http://schemas.microsoft.com/office/drawing/2014/main" id="{3ABAB16C-AFBC-6D89-47D3-258FA8F56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4529" y="3246775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38773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4762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4011 w 40109"/>
                      <a:gd name="connsiteY16" fmla="*/ 1337 h 25402"/>
                      <a:gd name="connsiteX17" fmla="*/ 0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3" name="Freeform: Shape 532">
                    <a:extLst>
                      <a:ext uri="{FF2B5EF4-FFF2-40B4-BE49-F238E27FC236}">
                        <a16:creationId xmlns:a16="http://schemas.microsoft.com/office/drawing/2014/main" id="{4563F03D-160F-9594-F4F6-D62CC85956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2606" y="325479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FC0530C5-697D-7C1C-0140-29968CC85A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45438"/>
                    <a:ext cx="38772" cy="25403"/>
                  </a:xfrm>
                  <a:custGeom>
                    <a:avLst/>
                    <a:gdLst>
                      <a:gd name="connsiteX0" fmla="*/ 0 w 38772"/>
                      <a:gd name="connsiteY0" fmla="*/ 9359 h 25403"/>
                      <a:gd name="connsiteX1" fmla="*/ 9359 w 38772"/>
                      <a:gd name="connsiteY1" fmla="*/ 25403 h 25403"/>
                      <a:gd name="connsiteX2" fmla="*/ 10696 w 38772"/>
                      <a:gd name="connsiteY2" fmla="*/ 25403 h 25403"/>
                      <a:gd name="connsiteX3" fmla="*/ 10696 w 38772"/>
                      <a:gd name="connsiteY3" fmla="*/ 25403 h 25403"/>
                      <a:gd name="connsiteX4" fmla="*/ 28077 w 38772"/>
                      <a:gd name="connsiteY4" fmla="*/ 24066 h 25403"/>
                      <a:gd name="connsiteX5" fmla="*/ 29414 w 38772"/>
                      <a:gd name="connsiteY5" fmla="*/ 24066 h 25403"/>
                      <a:gd name="connsiteX6" fmla="*/ 38773 w 38772"/>
                      <a:gd name="connsiteY6" fmla="*/ 6685 h 25403"/>
                      <a:gd name="connsiteX7" fmla="*/ 38773 w 38772"/>
                      <a:gd name="connsiteY7" fmla="*/ 6685 h 25403"/>
                      <a:gd name="connsiteX8" fmla="*/ 38773 w 38772"/>
                      <a:gd name="connsiteY8" fmla="*/ 6685 h 25403"/>
                      <a:gd name="connsiteX9" fmla="*/ 34762 w 38772"/>
                      <a:gd name="connsiteY9" fmla="*/ 0 h 25403"/>
                      <a:gd name="connsiteX10" fmla="*/ 32088 w 38772"/>
                      <a:gd name="connsiteY10" fmla="*/ 0 h 25403"/>
                      <a:gd name="connsiteX11" fmla="*/ 37436 w 38772"/>
                      <a:gd name="connsiteY11" fmla="*/ 8022 h 25403"/>
                      <a:gd name="connsiteX12" fmla="*/ 29414 w 38772"/>
                      <a:gd name="connsiteY12" fmla="*/ 24066 h 25403"/>
                      <a:gd name="connsiteX13" fmla="*/ 10696 w 38772"/>
                      <a:gd name="connsiteY13" fmla="*/ 24066 h 25403"/>
                      <a:gd name="connsiteX14" fmla="*/ 2674 w 38772"/>
                      <a:gd name="connsiteY14" fmla="*/ 9359 h 25403"/>
                      <a:gd name="connsiteX15" fmla="*/ 6685 w 38772"/>
                      <a:gd name="connsiteY15" fmla="*/ 1337 h 25403"/>
                      <a:gd name="connsiteX16" fmla="*/ 4011 w 38772"/>
                      <a:gd name="connsiteY16" fmla="*/ 1337 h 25403"/>
                      <a:gd name="connsiteX17" fmla="*/ 0 w 38772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3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0696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reeform: Shape 534">
                    <a:extLst>
                      <a:ext uri="{FF2B5EF4-FFF2-40B4-BE49-F238E27FC236}">
                        <a16:creationId xmlns:a16="http://schemas.microsoft.com/office/drawing/2014/main" id="{86EEFDE8-AEE1-9610-0289-D2DF411413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5346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6" name="Freeform: Shape 535">
                    <a:extLst>
                      <a:ext uri="{FF2B5EF4-FFF2-40B4-BE49-F238E27FC236}">
                        <a16:creationId xmlns:a16="http://schemas.microsoft.com/office/drawing/2014/main" id="{418F24DF-9498-FED5-D2B9-2E76D24B5A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8174" y="3244101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2033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8773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8022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8022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reeform: Shape 536">
                    <a:extLst>
                      <a:ext uri="{FF2B5EF4-FFF2-40B4-BE49-F238E27FC236}">
                        <a16:creationId xmlns:a16="http://schemas.microsoft.com/office/drawing/2014/main" id="{80C6C97C-2827-A382-CC82-E32D5784F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7588" y="325078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2033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2088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7381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reeform: Shape 537">
                    <a:extLst>
                      <a:ext uri="{FF2B5EF4-FFF2-40B4-BE49-F238E27FC236}">
                        <a16:creationId xmlns:a16="http://schemas.microsoft.com/office/drawing/2014/main" id="{659CC567-4D78-1219-1918-22B1471004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01592"/>
                    <a:ext cx="14706" cy="34761"/>
                  </a:xfrm>
                  <a:custGeom>
                    <a:avLst/>
                    <a:gdLst>
                      <a:gd name="connsiteX0" fmla="*/ 14707 w 14706"/>
                      <a:gd name="connsiteY0" fmla="*/ 18718 h 34761"/>
                      <a:gd name="connsiteX1" fmla="*/ 4011 w 14706"/>
                      <a:gd name="connsiteY1" fmla="*/ 1337 h 34761"/>
                      <a:gd name="connsiteX2" fmla="*/ 5348 w 14706"/>
                      <a:gd name="connsiteY2" fmla="*/ 0 h 34761"/>
                      <a:gd name="connsiteX3" fmla="*/ 0 w 14706"/>
                      <a:gd name="connsiteY3" fmla="*/ 1337 h 34761"/>
                      <a:gd name="connsiteX4" fmla="*/ 0 w 14706"/>
                      <a:gd name="connsiteY4" fmla="*/ 2674 h 34761"/>
                      <a:gd name="connsiteX5" fmla="*/ 5348 w 14706"/>
                      <a:gd name="connsiteY5" fmla="*/ 2674 h 34761"/>
                      <a:gd name="connsiteX6" fmla="*/ 14707 w 14706"/>
                      <a:gd name="connsiteY6" fmla="*/ 17381 h 34761"/>
                      <a:gd name="connsiteX7" fmla="*/ 5348 w 14706"/>
                      <a:gd name="connsiteY7" fmla="*/ 33425 h 34761"/>
                      <a:gd name="connsiteX8" fmla="*/ 0 w 14706"/>
                      <a:gd name="connsiteY8" fmla="*/ 33425 h 34761"/>
                      <a:gd name="connsiteX9" fmla="*/ 0 w 14706"/>
                      <a:gd name="connsiteY9" fmla="*/ 34762 h 34761"/>
                      <a:gd name="connsiteX10" fmla="*/ 5348 w 14706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6" h="34761">
                        <a:moveTo>
                          <a:pt x="14707" y="18718"/>
                        </a:moveTo>
                        <a:lnTo>
                          <a:pt x="4011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5348" y="33425"/>
                        </a:lnTo>
                        <a:lnTo>
                          <a:pt x="0" y="33425"/>
                        </a:lnTo>
                        <a:lnTo>
                          <a:pt x="0" y="34762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9" name="Freeform: Shape 538">
                    <a:extLst>
                      <a:ext uri="{FF2B5EF4-FFF2-40B4-BE49-F238E27FC236}">
                        <a16:creationId xmlns:a16="http://schemas.microsoft.com/office/drawing/2014/main" id="{C751DB7F-40FE-5850-7995-DE8FC8ACC6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8554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0" name="Freeform: Shape 539">
                    <a:extLst>
                      <a:ext uri="{FF2B5EF4-FFF2-40B4-BE49-F238E27FC236}">
                        <a16:creationId xmlns:a16="http://schemas.microsoft.com/office/drawing/2014/main" id="{E1CFA316-33FE-5DCF-BCD9-7CB43C6D72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3015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1" name="Freeform: Shape 540">
                    <a:extLst>
                      <a:ext uri="{FF2B5EF4-FFF2-40B4-BE49-F238E27FC236}">
                        <a16:creationId xmlns:a16="http://schemas.microsoft.com/office/drawing/2014/main" id="{4DCE52F2-7F46-B3F4-8573-56E1E740BB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842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2" name="Freeform: Shape 541">
                    <a:extLst>
                      <a:ext uri="{FF2B5EF4-FFF2-40B4-BE49-F238E27FC236}">
                        <a16:creationId xmlns:a16="http://schemas.microsoft.com/office/drawing/2014/main" id="{4D57BF5D-1A5F-34B4-36B9-43988D858F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01592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1337 w 38772"/>
                      <a:gd name="connsiteY12" fmla="*/ 16044 h 32087"/>
                      <a:gd name="connsiteX13" fmla="*/ 1337 w 38772"/>
                      <a:gd name="connsiteY13" fmla="*/ 16044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  <a:gd name="connsiteX20" fmla="*/ 37436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3" name="Freeform: Shape 542">
                    <a:extLst>
                      <a:ext uri="{FF2B5EF4-FFF2-40B4-BE49-F238E27FC236}">
                        <a16:creationId xmlns:a16="http://schemas.microsoft.com/office/drawing/2014/main" id="{0F30F98D-5A7B-24AC-FB6A-83DAA2D1FF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28421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4" name="Freeform: Shape 543">
                    <a:extLst>
                      <a:ext uri="{FF2B5EF4-FFF2-40B4-BE49-F238E27FC236}">
                        <a16:creationId xmlns:a16="http://schemas.microsoft.com/office/drawing/2014/main" id="{A890E34B-DA79-8C2D-D9A9-31386164A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2989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5" name="Freeform: Shape 544">
                    <a:extLst>
                      <a:ext uri="{FF2B5EF4-FFF2-40B4-BE49-F238E27FC236}">
                        <a16:creationId xmlns:a16="http://schemas.microsoft.com/office/drawing/2014/main" id="{0291656A-04C3-2CF4-F2D3-17974FB43E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28153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id="{566C2030-F9E0-027F-45B3-31154B1605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2975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7" name="Freeform: Shape 546">
                    <a:extLst>
                      <a:ext uri="{FF2B5EF4-FFF2-40B4-BE49-F238E27FC236}">
                        <a16:creationId xmlns:a16="http://schemas.microsoft.com/office/drawing/2014/main" id="{A83CF38B-718C-F874-F446-917BFF588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802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8" name="Freeform: Shape 547">
                    <a:extLst>
                      <a:ext uri="{FF2B5EF4-FFF2-40B4-BE49-F238E27FC236}">
                        <a16:creationId xmlns:a16="http://schemas.microsoft.com/office/drawing/2014/main" id="{1C293958-8133-2804-690F-0079D26833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962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id="{4B0D73FA-E927-A741-5C85-A064DC6C82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9749" y="32788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0" name="Freeform: Shape 549">
                    <a:extLst>
                      <a:ext uri="{FF2B5EF4-FFF2-40B4-BE49-F238E27FC236}">
                        <a16:creationId xmlns:a16="http://schemas.microsoft.com/office/drawing/2014/main" id="{8960A129-8667-A110-0741-A4A73B4F2F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949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1" name="Freeform: Shape 550">
                    <a:extLst>
                      <a:ext uri="{FF2B5EF4-FFF2-40B4-BE49-F238E27FC236}">
                        <a16:creationId xmlns:a16="http://schemas.microsoft.com/office/drawing/2014/main" id="{2349D5DF-9FD2-4305-8D28-16701EFE4F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27752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2" name="Freeform: Shape 551">
                    <a:extLst>
                      <a:ext uri="{FF2B5EF4-FFF2-40B4-BE49-F238E27FC236}">
                        <a16:creationId xmlns:a16="http://schemas.microsoft.com/office/drawing/2014/main" id="{17BA1B06-9248-E32A-B3FE-2C22274442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2935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3" name="Freeform: Shape 552">
                    <a:extLst>
                      <a:ext uri="{FF2B5EF4-FFF2-40B4-BE49-F238E27FC236}">
                        <a16:creationId xmlns:a16="http://schemas.microsoft.com/office/drawing/2014/main" id="{A5D367BB-8FEA-13BD-85D2-E18EBECB13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761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4" name="Freeform: Shape 553">
                    <a:extLst>
                      <a:ext uri="{FF2B5EF4-FFF2-40B4-BE49-F238E27FC236}">
                        <a16:creationId xmlns:a16="http://schemas.microsoft.com/office/drawing/2014/main" id="{45EE7E25-2E8D-7BAE-812E-D5EF83E7D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922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5" name="Freeform: Shape 554">
                    <a:extLst>
                      <a:ext uri="{FF2B5EF4-FFF2-40B4-BE49-F238E27FC236}">
                        <a16:creationId xmlns:a16="http://schemas.microsoft.com/office/drawing/2014/main" id="{06123421-7FC0-9D7D-A0C1-039055916D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748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6" name="Freeform: Shape 555">
                    <a:extLst>
                      <a:ext uri="{FF2B5EF4-FFF2-40B4-BE49-F238E27FC236}">
                        <a16:creationId xmlns:a16="http://schemas.microsoft.com/office/drawing/2014/main" id="{45BF6722-A5B1-23DB-82B0-D2B0D232B9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9089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7" name="Freeform: Shape 556">
                    <a:extLst>
                      <a:ext uri="{FF2B5EF4-FFF2-40B4-BE49-F238E27FC236}">
                        <a16:creationId xmlns:a16="http://schemas.microsoft.com/office/drawing/2014/main" id="{EC93482F-3733-B31D-8440-A944B1145D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8375" y="327351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8" name="Freeform: Shape 557">
                    <a:extLst>
                      <a:ext uri="{FF2B5EF4-FFF2-40B4-BE49-F238E27FC236}">
                        <a16:creationId xmlns:a16="http://schemas.microsoft.com/office/drawing/2014/main" id="{38CA8BE5-CCB7-31FF-7DFE-E3850F1E7F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6452" y="328955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id="{C39CC753-085B-88A2-DB31-3A124F7BE5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2721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0" name="Freeform: Shape 559">
                    <a:extLst>
                      <a:ext uri="{FF2B5EF4-FFF2-40B4-BE49-F238E27FC236}">
                        <a16:creationId xmlns:a16="http://schemas.microsoft.com/office/drawing/2014/main" id="{6BEF1D7F-2364-43B2-07FC-52D3BF1C78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28822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id="{F1D8F168-0EAA-8CA2-B03C-7B0C9EA7A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7084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id="{ACFE1A54-4B44-332B-CE98-3EB2BD33BA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8688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id="{4290A14B-F49C-5BD6-CF96-E52969A56B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9511" y="3269504"/>
                    <a:ext cx="37436" cy="33424"/>
                  </a:xfrm>
                  <a:custGeom>
                    <a:avLst/>
                    <a:gdLst>
                      <a:gd name="connsiteX0" fmla="*/ 0 w 37436"/>
                      <a:gd name="connsiteY0" fmla="*/ 17381 h 33424"/>
                      <a:gd name="connsiteX1" fmla="*/ 10696 w 37436"/>
                      <a:gd name="connsiteY1" fmla="*/ 33425 h 33424"/>
                      <a:gd name="connsiteX2" fmla="*/ 10696 w 37436"/>
                      <a:gd name="connsiteY2" fmla="*/ 33425 h 33424"/>
                      <a:gd name="connsiteX3" fmla="*/ 10696 w 37436"/>
                      <a:gd name="connsiteY3" fmla="*/ 33425 h 33424"/>
                      <a:gd name="connsiteX4" fmla="*/ 28077 w 37436"/>
                      <a:gd name="connsiteY4" fmla="*/ 33425 h 33424"/>
                      <a:gd name="connsiteX5" fmla="*/ 37436 w 37436"/>
                      <a:gd name="connsiteY5" fmla="*/ 16044 h 33424"/>
                      <a:gd name="connsiteX6" fmla="*/ 37436 w 37436"/>
                      <a:gd name="connsiteY6" fmla="*/ 16044 h 33424"/>
                      <a:gd name="connsiteX7" fmla="*/ 37436 w 37436"/>
                      <a:gd name="connsiteY7" fmla="*/ 16044 h 33424"/>
                      <a:gd name="connsiteX8" fmla="*/ 28077 w 37436"/>
                      <a:gd name="connsiteY8" fmla="*/ 0 h 33424"/>
                      <a:gd name="connsiteX9" fmla="*/ 28077 w 37436"/>
                      <a:gd name="connsiteY9" fmla="*/ 0 h 33424"/>
                      <a:gd name="connsiteX10" fmla="*/ 26740 w 37436"/>
                      <a:gd name="connsiteY10" fmla="*/ 0 h 33424"/>
                      <a:gd name="connsiteX11" fmla="*/ 9359 w 37436"/>
                      <a:gd name="connsiteY11" fmla="*/ 0 h 33424"/>
                      <a:gd name="connsiteX12" fmla="*/ 9359 w 37436"/>
                      <a:gd name="connsiteY12" fmla="*/ 0 h 33424"/>
                      <a:gd name="connsiteX13" fmla="*/ 9359 w 37436"/>
                      <a:gd name="connsiteY13" fmla="*/ 0 h 33424"/>
                      <a:gd name="connsiteX14" fmla="*/ 0 w 37436"/>
                      <a:gd name="connsiteY14" fmla="*/ 17381 h 33424"/>
                      <a:gd name="connsiteX15" fmla="*/ 0 w 37436"/>
                      <a:gd name="connsiteY15" fmla="*/ 17381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id="{44944583-037F-A08F-2F74-9636D737E0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284211"/>
                    <a:ext cx="22728" cy="33424"/>
                  </a:xfrm>
                  <a:custGeom>
                    <a:avLst/>
                    <a:gdLst>
                      <a:gd name="connsiteX0" fmla="*/ 9359 w 22728"/>
                      <a:gd name="connsiteY0" fmla="*/ 0 h 33424"/>
                      <a:gd name="connsiteX1" fmla="*/ 9359 w 22728"/>
                      <a:gd name="connsiteY1" fmla="*/ 0 h 33424"/>
                      <a:gd name="connsiteX2" fmla="*/ 0 w 22728"/>
                      <a:gd name="connsiteY2" fmla="*/ 17381 h 33424"/>
                      <a:gd name="connsiteX3" fmla="*/ 1337 w 22728"/>
                      <a:gd name="connsiteY3" fmla="*/ 17381 h 33424"/>
                      <a:gd name="connsiteX4" fmla="*/ 1337 w 22728"/>
                      <a:gd name="connsiteY4" fmla="*/ 18718 h 33424"/>
                      <a:gd name="connsiteX5" fmla="*/ 10696 w 22728"/>
                      <a:gd name="connsiteY5" fmla="*/ 33425 h 33424"/>
                      <a:gd name="connsiteX6" fmla="*/ 22729 w 22728"/>
                      <a:gd name="connsiteY6" fmla="*/ 33425 h 33424"/>
                      <a:gd name="connsiteX7" fmla="*/ 22729 w 22728"/>
                      <a:gd name="connsiteY7" fmla="*/ 32088 h 33424"/>
                      <a:gd name="connsiteX8" fmla="*/ 10696 w 22728"/>
                      <a:gd name="connsiteY8" fmla="*/ 33425 h 33424"/>
                      <a:gd name="connsiteX9" fmla="*/ 2674 w 22728"/>
                      <a:gd name="connsiteY9" fmla="*/ 17381 h 33424"/>
                      <a:gd name="connsiteX10" fmla="*/ 10696 w 22728"/>
                      <a:gd name="connsiteY10" fmla="*/ 2674 h 33424"/>
                      <a:gd name="connsiteX11" fmla="*/ 22729 w 22728"/>
                      <a:gd name="connsiteY11" fmla="*/ 2674 h 33424"/>
                      <a:gd name="connsiteX12" fmla="*/ 22729 w 22728"/>
                      <a:gd name="connsiteY12" fmla="*/ 0 h 33424"/>
                      <a:gd name="connsiteX13" fmla="*/ 10696 w 22728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2728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2729" y="33425"/>
                        </a:lnTo>
                        <a:lnTo>
                          <a:pt x="22729" y="32088"/>
                        </a:lnTo>
                        <a:lnTo>
                          <a:pt x="10696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id="{D4544683-C231-59D5-4125-1026F00AA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35016"/>
                    <a:ext cx="16043" cy="34761"/>
                  </a:xfrm>
                  <a:custGeom>
                    <a:avLst/>
                    <a:gdLst>
                      <a:gd name="connsiteX0" fmla="*/ 16044 w 16043"/>
                      <a:gd name="connsiteY0" fmla="*/ 18718 h 34761"/>
                      <a:gd name="connsiteX1" fmla="*/ 5348 w 16043"/>
                      <a:gd name="connsiteY1" fmla="*/ 1337 h 34761"/>
                      <a:gd name="connsiteX2" fmla="*/ 5348 w 16043"/>
                      <a:gd name="connsiteY2" fmla="*/ 0 h 34761"/>
                      <a:gd name="connsiteX3" fmla="*/ 0 w 16043"/>
                      <a:gd name="connsiteY3" fmla="*/ 1337 h 34761"/>
                      <a:gd name="connsiteX4" fmla="*/ 0 w 16043"/>
                      <a:gd name="connsiteY4" fmla="*/ 2674 h 34761"/>
                      <a:gd name="connsiteX5" fmla="*/ 5348 w 16043"/>
                      <a:gd name="connsiteY5" fmla="*/ 2674 h 34761"/>
                      <a:gd name="connsiteX6" fmla="*/ 14707 w 16043"/>
                      <a:gd name="connsiteY6" fmla="*/ 17381 h 34761"/>
                      <a:gd name="connsiteX7" fmla="*/ 6685 w 16043"/>
                      <a:gd name="connsiteY7" fmla="*/ 33425 h 34761"/>
                      <a:gd name="connsiteX8" fmla="*/ 1337 w 16043"/>
                      <a:gd name="connsiteY8" fmla="*/ 33425 h 34761"/>
                      <a:gd name="connsiteX9" fmla="*/ 1337 w 16043"/>
                      <a:gd name="connsiteY9" fmla="*/ 34762 h 34761"/>
                      <a:gd name="connsiteX10" fmla="*/ 6685 w 16043"/>
                      <a:gd name="connsiteY10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043" h="34761">
                        <a:moveTo>
                          <a:pt x="16044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476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Freeform: Shape 565">
                    <a:extLst>
                      <a:ext uri="{FF2B5EF4-FFF2-40B4-BE49-F238E27FC236}">
                        <a16:creationId xmlns:a16="http://schemas.microsoft.com/office/drawing/2014/main" id="{6BE002A9-63D1-AB30-C696-8600B7C39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18972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id="{3886DA65-A4FB-4363-0CDC-A95B38161B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3046" y="33350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id="{7F384280-DEAE-A8CC-7526-218B61E7B4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1763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9" name="Freeform: Shape 568">
                    <a:extLst>
                      <a:ext uri="{FF2B5EF4-FFF2-40B4-BE49-F238E27FC236}">
                        <a16:creationId xmlns:a16="http://schemas.microsoft.com/office/drawing/2014/main" id="{05EB0713-5178-D961-8D00-98F8D1BC17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3367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id="{1135EFFA-4DCC-1FA2-C536-EF06FE0F37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31629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id="{C11FD5B7-D4DC-008D-772F-05D55B1087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33234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Freeform: Shape 571">
                    <a:extLst>
                      <a:ext uri="{FF2B5EF4-FFF2-40B4-BE49-F238E27FC236}">
                        <a16:creationId xmlns:a16="http://schemas.microsoft.com/office/drawing/2014/main" id="{2F859BB8-6858-C294-CC99-1313BC3C7A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id="{2B23A72F-F651-4043-C034-D391CC9719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33234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0 w 38772"/>
                      <a:gd name="connsiteY11" fmla="*/ 17381 h 32088"/>
                      <a:gd name="connsiteX12" fmla="*/ 2674 w 38772"/>
                      <a:gd name="connsiteY12" fmla="*/ 16044 h 32088"/>
                      <a:gd name="connsiteX13" fmla="*/ 2674 w 38772"/>
                      <a:gd name="connsiteY13" fmla="*/ 16044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  <a:gd name="connsiteX20" fmla="*/ 38773 w 38772"/>
                      <a:gd name="connsiteY20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4" name="Freeform: Shape 573">
                    <a:extLst>
                      <a:ext uri="{FF2B5EF4-FFF2-40B4-BE49-F238E27FC236}">
                        <a16:creationId xmlns:a16="http://schemas.microsoft.com/office/drawing/2014/main" id="{EBFDD649-239F-0F27-6787-2B7D84BFE6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3595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5" name="Freeform: Shape 574">
                    <a:extLst>
                      <a:ext uri="{FF2B5EF4-FFF2-40B4-BE49-F238E27FC236}">
                        <a16:creationId xmlns:a16="http://schemas.microsoft.com/office/drawing/2014/main" id="{95797ED9-B9BB-699F-5DA5-CAC1D27AEB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1672" y="33296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id="{18FF46B5-987F-824C-6C0B-1E985C7A98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122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id="{C832779F-B15D-1F4C-97D1-47A10D805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283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8" name="Freeform: Shape 577">
                    <a:extLst>
                      <a:ext uri="{FF2B5EF4-FFF2-40B4-BE49-F238E27FC236}">
                        <a16:creationId xmlns:a16="http://schemas.microsoft.com/office/drawing/2014/main" id="{FDA85659-8713-330C-F333-CF7B3CC112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3109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9" name="Freeform: Shape 578">
                    <a:extLst>
                      <a:ext uri="{FF2B5EF4-FFF2-40B4-BE49-F238E27FC236}">
                        <a16:creationId xmlns:a16="http://schemas.microsoft.com/office/drawing/2014/main" id="{738AF1BC-AADA-26A5-073F-657F2A0266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3269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0" name="Freeform: Shape 579">
                    <a:extLst>
                      <a:ext uri="{FF2B5EF4-FFF2-40B4-BE49-F238E27FC236}">
                        <a16:creationId xmlns:a16="http://schemas.microsoft.com/office/drawing/2014/main" id="{7423E74B-03A8-1BFB-C3DA-72A2BD1EBE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4731" y="3309614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1" name="Freeform: Shape 580">
                    <a:extLst>
                      <a:ext uri="{FF2B5EF4-FFF2-40B4-BE49-F238E27FC236}">
                        <a16:creationId xmlns:a16="http://schemas.microsoft.com/office/drawing/2014/main" id="{7EF0C460-9018-A673-3BDB-367CF91BA8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2808" y="33256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2" name="Freeform: Shape 581">
                    <a:extLst>
                      <a:ext uri="{FF2B5EF4-FFF2-40B4-BE49-F238E27FC236}">
                        <a16:creationId xmlns:a16="http://schemas.microsoft.com/office/drawing/2014/main" id="{225CC398-DEB2-A163-B792-1283789903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082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Freeform: Shape 582">
                    <a:extLst>
                      <a:ext uri="{FF2B5EF4-FFF2-40B4-BE49-F238E27FC236}">
                        <a16:creationId xmlns:a16="http://schemas.microsoft.com/office/drawing/2014/main" id="{59822707-E004-D8E5-4F69-4A54E7CEFB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2432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" name="Freeform: Shape 583">
                    <a:extLst>
                      <a:ext uri="{FF2B5EF4-FFF2-40B4-BE49-F238E27FC236}">
                        <a16:creationId xmlns:a16="http://schemas.microsoft.com/office/drawing/2014/main" id="{0332B525-CA45-0CA1-A751-8B73EA223C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069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5" name="Freeform: Shape 584">
                    <a:extLst>
                      <a:ext uri="{FF2B5EF4-FFF2-40B4-BE49-F238E27FC236}">
                        <a16:creationId xmlns:a16="http://schemas.microsoft.com/office/drawing/2014/main" id="{0E7E085F-224F-A939-B90F-8F2DC19600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2298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6" name="Freeform: Shape 585">
                    <a:extLst>
                      <a:ext uri="{FF2B5EF4-FFF2-40B4-BE49-F238E27FC236}">
                        <a16:creationId xmlns:a16="http://schemas.microsoft.com/office/drawing/2014/main" id="{37588F96-1641-F4E6-2ECC-8C18881C36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30560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7" name="Freeform: Shape 586">
                    <a:extLst>
                      <a:ext uri="{FF2B5EF4-FFF2-40B4-BE49-F238E27FC236}">
                        <a16:creationId xmlns:a16="http://schemas.microsoft.com/office/drawing/2014/main" id="{C93F6601-01DF-8AFB-B033-B48FCE6797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32164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8" name="Freeform: Shape 587">
                    <a:extLst>
                      <a:ext uri="{FF2B5EF4-FFF2-40B4-BE49-F238E27FC236}">
                        <a16:creationId xmlns:a16="http://schemas.microsoft.com/office/drawing/2014/main" id="{B27C9365-F606-0EA3-FB4E-E1A9811E68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3357" y="330426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9" name="Freeform: Shape 588">
                    <a:extLst>
                      <a:ext uri="{FF2B5EF4-FFF2-40B4-BE49-F238E27FC236}">
                        <a16:creationId xmlns:a16="http://schemas.microsoft.com/office/drawing/2014/main" id="{87315305-C106-82E7-184E-07A7F5316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1434" y="3318972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7381 h 33424"/>
                      <a:gd name="connsiteX14" fmla="*/ 30751 w 38772"/>
                      <a:gd name="connsiteY14" fmla="*/ 33425 h 33424"/>
                      <a:gd name="connsiteX15" fmla="*/ 13370 w 38772"/>
                      <a:gd name="connsiteY15" fmla="*/ 33425 h 33424"/>
                      <a:gd name="connsiteX16" fmla="*/ 4011 w 38772"/>
                      <a:gd name="connsiteY16" fmla="*/ 18718 h 33424"/>
                      <a:gd name="connsiteX17" fmla="*/ 12033 w 38772"/>
                      <a:gd name="connsiteY17" fmla="*/ 2674 h 33424"/>
                      <a:gd name="connsiteX18" fmla="*/ 29414 w 38772"/>
                      <a:gd name="connsiteY18" fmla="*/ 2674 h 33424"/>
                      <a:gd name="connsiteX19" fmla="*/ 38773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7381"/>
                        </a:moveTo>
                        <a:lnTo>
                          <a:pt x="30751" y="33425"/>
                        </a:lnTo>
                        <a:lnTo>
                          <a:pt x="13370" y="33425"/>
                        </a:lnTo>
                        <a:lnTo>
                          <a:pt x="4011" y="18718"/>
                        </a:lnTo>
                        <a:lnTo>
                          <a:pt x="12033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0" name="Freeform: Shape 589">
                    <a:extLst>
                      <a:ext uri="{FF2B5EF4-FFF2-40B4-BE49-F238E27FC236}">
                        <a16:creationId xmlns:a16="http://schemas.microsoft.com/office/drawing/2014/main" id="{F4F51D67-C354-3489-B7D4-0170F1180C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0848" y="330159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1" name="Freeform: Shape 590">
                    <a:extLst>
                      <a:ext uri="{FF2B5EF4-FFF2-40B4-BE49-F238E27FC236}">
                        <a16:creationId xmlns:a16="http://schemas.microsoft.com/office/drawing/2014/main" id="{ECD71C35-3D5B-456C-BD3A-B015EB6FED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31763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10696 w 24065"/>
                      <a:gd name="connsiteY1" fmla="*/ 0 h 33424"/>
                      <a:gd name="connsiteX2" fmla="*/ 0 w 24065"/>
                      <a:gd name="connsiteY2" fmla="*/ 17381 h 33424"/>
                      <a:gd name="connsiteX3" fmla="*/ 1337 w 24065"/>
                      <a:gd name="connsiteY3" fmla="*/ 17381 h 33424"/>
                      <a:gd name="connsiteX4" fmla="*/ 2674 w 24065"/>
                      <a:gd name="connsiteY4" fmla="*/ 18718 h 33424"/>
                      <a:gd name="connsiteX5" fmla="*/ 12033 w 24065"/>
                      <a:gd name="connsiteY5" fmla="*/ 33425 h 33424"/>
                      <a:gd name="connsiteX6" fmla="*/ 24066 w 24065"/>
                      <a:gd name="connsiteY6" fmla="*/ 33425 h 33424"/>
                      <a:gd name="connsiteX7" fmla="*/ 24066 w 24065"/>
                      <a:gd name="connsiteY7" fmla="*/ 32088 h 33424"/>
                      <a:gd name="connsiteX8" fmla="*/ 12033 w 24065"/>
                      <a:gd name="connsiteY8" fmla="*/ 33425 h 33424"/>
                      <a:gd name="connsiteX9" fmla="*/ 2674 w 24065"/>
                      <a:gd name="connsiteY9" fmla="*/ 17381 h 33424"/>
                      <a:gd name="connsiteX10" fmla="*/ 10696 w 24065"/>
                      <a:gd name="connsiteY10" fmla="*/ 2674 h 33424"/>
                      <a:gd name="connsiteX11" fmla="*/ 22729 w 24065"/>
                      <a:gd name="connsiteY11" fmla="*/ 2674 h 33424"/>
                      <a:gd name="connsiteX12" fmla="*/ 22729 w 24065"/>
                      <a:gd name="connsiteY12" fmla="*/ 0 h 33424"/>
                      <a:gd name="connsiteX13" fmla="*/ 10696 w 24065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2" name="Freeform: Shape 591">
                    <a:extLst>
                      <a:ext uri="{FF2B5EF4-FFF2-40B4-BE49-F238E27FC236}">
                        <a16:creationId xmlns:a16="http://schemas.microsoft.com/office/drawing/2014/main" id="{EB0A48B5-0CFB-03F9-2EB5-3CCCC98AC2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0958" y="33697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5348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5348 w 14707"/>
                      <a:gd name="connsiteY5" fmla="*/ 1337 h 33424"/>
                      <a:gd name="connsiteX6" fmla="*/ 14707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6685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5348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5348" y="1337"/>
                        </a:lnTo>
                        <a:lnTo>
                          <a:pt x="14707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3" name="Freeform: Shape 592">
                    <a:extLst>
                      <a:ext uri="{FF2B5EF4-FFF2-40B4-BE49-F238E27FC236}">
                        <a16:creationId xmlns:a16="http://schemas.microsoft.com/office/drawing/2014/main" id="{5D4E42B7-0866-5613-597E-E45A056AC9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5239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4" name="Freeform: Shape 593">
                    <a:extLst>
                      <a:ext uri="{FF2B5EF4-FFF2-40B4-BE49-F238E27FC236}">
                        <a16:creationId xmlns:a16="http://schemas.microsoft.com/office/drawing/2014/main" id="{4FABCFC9-98DD-9CFC-B2AE-33774E68DF9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3671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8718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8718 h 33424"/>
                      <a:gd name="connsiteX12" fmla="*/ 2674 w 38772"/>
                      <a:gd name="connsiteY12" fmla="*/ 18718 h 33424"/>
                      <a:gd name="connsiteX13" fmla="*/ 10696 w 38772"/>
                      <a:gd name="connsiteY13" fmla="*/ 2674 h 33424"/>
                      <a:gd name="connsiteX14" fmla="*/ 28077 w 38772"/>
                      <a:gd name="connsiteY14" fmla="*/ 2674 h 33424"/>
                      <a:gd name="connsiteX15" fmla="*/ 37436 w 38772"/>
                      <a:gd name="connsiteY15" fmla="*/ 17381 h 33424"/>
                      <a:gd name="connsiteX16" fmla="*/ 29414 w 38772"/>
                      <a:gd name="connsiteY16" fmla="*/ 33425 h 33424"/>
                      <a:gd name="connsiteX17" fmla="*/ 12033 w 38772"/>
                      <a:gd name="connsiteY17" fmla="*/ 33425 h 33424"/>
                      <a:gd name="connsiteX18" fmla="*/ 2674 w 38772"/>
                      <a:gd name="connsiteY18" fmla="*/ 1871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8718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8718"/>
                        </a:lnTo>
                        <a:close/>
                        <a:moveTo>
                          <a:pt x="2674" y="18718"/>
                        </a:move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5" name="Freeform: Shape 594">
                    <a:extLst>
                      <a:ext uri="{FF2B5EF4-FFF2-40B4-BE49-F238E27FC236}">
                        <a16:creationId xmlns:a16="http://schemas.microsoft.com/office/drawing/2014/main" id="{87C000F7-D307-38AA-EA5E-8F6124A72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5106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6" name="Freeform: Shape 595">
                    <a:extLst>
                      <a:ext uri="{FF2B5EF4-FFF2-40B4-BE49-F238E27FC236}">
                        <a16:creationId xmlns:a16="http://schemas.microsoft.com/office/drawing/2014/main" id="{3BF4169E-3835-C92F-B1DB-DFDE076C04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6710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7" name="Freeform: Shape 596">
                    <a:extLst>
                      <a:ext uri="{FF2B5EF4-FFF2-40B4-BE49-F238E27FC236}">
                        <a16:creationId xmlns:a16="http://schemas.microsoft.com/office/drawing/2014/main" id="{85D8F67E-80C1-3DD8-2351-3BEF39D4FE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9951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8" name="Freeform: Shape 597">
                    <a:extLst>
                      <a:ext uri="{FF2B5EF4-FFF2-40B4-BE49-F238E27FC236}">
                        <a16:creationId xmlns:a16="http://schemas.microsoft.com/office/drawing/2014/main" id="{2B824E5A-33A4-5440-7B8E-7BA5687899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8027" y="336710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9" name="Freeform: Shape 598">
                    <a:extLst>
                      <a:ext uri="{FF2B5EF4-FFF2-40B4-BE49-F238E27FC236}">
                        <a16:creationId xmlns:a16="http://schemas.microsoft.com/office/drawing/2014/main" id="{5EA0BAE8-E17B-1486-FC50-93182DA6BC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0" name="Freeform: Shape 599">
                    <a:extLst>
                      <a:ext uri="{FF2B5EF4-FFF2-40B4-BE49-F238E27FC236}">
                        <a16:creationId xmlns:a16="http://schemas.microsoft.com/office/drawing/2014/main" id="{F89984C3-C2EA-B079-3C75-966543216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644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1" name="Freeform: Shape 600">
                    <a:extLst>
                      <a:ext uri="{FF2B5EF4-FFF2-40B4-BE49-F238E27FC236}">
                        <a16:creationId xmlns:a16="http://schemas.microsoft.com/office/drawing/2014/main" id="{098454CD-E983-9BDA-1644-2F1144919F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4704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Freeform: Shape 601">
                    <a:extLst>
                      <a:ext uri="{FF2B5EF4-FFF2-40B4-BE49-F238E27FC236}">
                        <a16:creationId xmlns:a16="http://schemas.microsoft.com/office/drawing/2014/main" id="{1C9581EB-D308-0601-2B1D-FD7B55D9A4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3630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3" name="Freeform: Shape 602">
                    <a:extLst>
                      <a:ext uri="{FF2B5EF4-FFF2-40B4-BE49-F238E27FC236}">
                        <a16:creationId xmlns:a16="http://schemas.microsoft.com/office/drawing/2014/main" id="{4C419175-F4D0-93E2-2647-1B69948EA9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Freeform: Shape 603">
                    <a:extLst>
                      <a:ext uri="{FF2B5EF4-FFF2-40B4-BE49-F238E27FC236}">
                        <a16:creationId xmlns:a16="http://schemas.microsoft.com/office/drawing/2014/main" id="{11138BF9-519E-7229-5EC5-0656943A9C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63093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5" name="Freeform: Shape 604">
                    <a:extLst>
                      <a:ext uri="{FF2B5EF4-FFF2-40B4-BE49-F238E27FC236}">
                        <a16:creationId xmlns:a16="http://schemas.microsoft.com/office/drawing/2014/main" id="{3BF9245F-F663-A00C-FFCA-FD72246FC3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8577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6" name="Freeform: Shape 605">
                    <a:extLst>
                      <a:ext uri="{FF2B5EF4-FFF2-40B4-BE49-F238E27FC236}">
                        <a16:creationId xmlns:a16="http://schemas.microsoft.com/office/drawing/2014/main" id="{BCD65CAB-30BD-A13E-ED98-07021C194A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60419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7" name="Freeform: Shape 606">
                    <a:extLst>
                      <a:ext uri="{FF2B5EF4-FFF2-40B4-BE49-F238E27FC236}">
                        <a16:creationId xmlns:a16="http://schemas.microsoft.com/office/drawing/2014/main" id="{046BCD4F-4494-9CCD-4937-13C6570873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430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8" name="Freeform: Shape 607">
                    <a:extLst>
                      <a:ext uri="{FF2B5EF4-FFF2-40B4-BE49-F238E27FC236}">
                        <a16:creationId xmlns:a16="http://schemas.microsoft.com/office/drawing/2014/main" id="{51368619-9C41-0258-15C2-7F1B7CE7FA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5908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9" name="Freeform: Shape 608">
                    <a:extLst>
                      <a:ext uri="{FF2B5EF4-FFF2-40B4-BE49-F238E27FC236}">
                        <a16:creationId xmlns:a16="http://schemas.microsoft.com/office/drawing/2014/main" id="{B94330E1-DB69-31CD-01A3-952516D5D0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0" name="Freeform: Shape 609">
                    <a:extLst>
                      <a:ext uri="{FF2B5EF4-FFF2-40B4-BE49-F238E27FC236}">
                        <a16:creationId xmlns:a16="http://schemas.microsoft.com/office/drawing/2014/main" id="{8C878475-D3E9-4D4D-2EAD-DB8D0E1E2C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590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1" name="Freeform: Shape 610">
                    <a:extLst>
                      <a:ext uri="{FF2B5EF4-FFF2-40B4-BE49-F238E27FC236}">
                        <a16:creationId xmlns:a16="http://schemas.microsoft.com/office/drawing/2014/main" id="{501C23B6-D83E-BDF2-4938-1A352227B9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id="{F9CFE72E-3413-F499-6688-4F2E8A4989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57746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id="{66F40BDD-92CA-9227-3FE5-45A5CA2267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4036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Freeform: Shape 613">
                    <a:extLst>
                      <a:ext uri="{FF2B5EF4-FFF2-40B4-BE49-F238E27FC236}">
                        <a16:creationId xmlns:a16="http://schemas.microsoft.com/office/drawing/2014/main" id="{9E1EEA60-4FD3-F60E-C316-85E6E460EB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5280" y="3356408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5" name="Freeform: Shape 614">
                    <a:extLst>
                      <a:ext uri="{FF2B5EF4-FFF2-40B4-BE49-F238E27FC236}">
                        <a16:creationId xmlns:a16="http://schemas.microsoft.com/office/drawing/2014/main" id="{2BBBD98C-AD70-37AF-FBB1-827B15AD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4694" y="3339027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Freeform: Shape 615">
                    <a:extLst>
                      <a:ext uri="{FF2B5EF4-FFF2-40B4-BE49-F238E27FC236}">
                        <a16:creationId xmlns:a16="http://schemas.microsoft.com/office/drawing/2014/main" id="{94739FB7-A6FC-D357-BA21-929A75A947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2771" y="3352397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7381 h 33424"/>
                      <a:gd name="connsiteX13" fmla="*/ 29414 w 37436"/>
                      <a:gd name="connsiteY13" fmla="*/ 33425 h 33424"/>
                      <a:gd name="connsiteX14" fmla="*/ 12033 w 37436"/>
                      <a:gd name="connsiteY14" fmla="*/ 33425 h 33424"/>
                      <a:gd name="connsiteX15" fmla="*/ 2674 w 37436"/>
                      <a:gd name="connsiteY15" fmla="*/ 18718 h 33424"/>
                      <a:gd name="connsiteX16" fmla="*/ 10696 w 37436"/>
                      <a:gd name="connsiteY16" fmla="*/ 2674 h 33424"/>
                      <a:gd name="connsiteX17" fmla="*/ 28077 w 37436"/>
                      <a:gd name="connsiteY17" fmla="*/ 2674 h 33424"/>
                      <a:gd name="connsiteX18" fmla="*/ 37436 w 37436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7" name="Freeform: Shape 616">
                    <a:extLst>
                      <a:ext uri="{FF2B5EF4-FFF2-40B4-BE49-F238E27FC236}">
                        <a16:creationId xmlns:a16="http://schemas.microsoft.com/office/drawing/2014/main" id="{EFADC2A7-374D-3FF3-E577-4FE58E1EC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2185" y="333635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8" name="Freeform: Shape 617">
                    <a:extLst>
                      <a:ext uri="{FF2B5EF4-FFF2-40B4-BE49-F238E27FC236}">
                        <a16:creationId xmlns:a16="http://schemas.microsoft.com/office/drawing/2014/main" id="{A5C70CAA-8386-D4CE-A4E9-E66218649C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0262" y="3351061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0696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3425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8718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9" name="Freeform: Shape 618">
                    <a:extLst>
                      <a:ext uri="{FF2B5EF4-FFF2-40B4-BE49-F238E27FC236}">
                        <a16:creationId xmlns:a16="http://schemas.microsoft.com/office/drawing/2014/main" id="{B35BC2CC-7CC9-25EB-4AD6-04B481C32F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2295" y="3403203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0" name="Freeform: Shape 619">
                    <a:extLst>
                      <a:ext uri="{FF2B5EF4-FFF2-40B4-BE49-F238E27FC236}">
                        <a16:creationId xmlns:a16="http://schemas.microsoft.com/office/drawing/2014/main" id="{D3BA26BD-B413-0912-86B0-72D3325F20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85822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1" name="Freeform: Shape 620">
                    <a:extLst>
                      <a:ext uri="{FF2B5EF4-FFF2-40B4-BE49-F238E27FC236}">
                        <a16:creationId xmlns:a16="http://schemas.microsoft.com/office/drawing/2014/main" id="{EE7B83D1-0172-BDCD-FD61-EAD8AB6306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018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id="{4828D941-1015-4E4A-A33D-348D9B5AD60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6471" y="3384485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3" name="Freeform: Shape 622">
                    <a:extLst>
                      <a:ext uri="{FF2B5EF4-FFF2-40B4-BE49-F238E27FC236}">
                        <a16:creationId xmlns:a16="http://schemas.microsoft.com/office/drawing/2014/main" id="{3A4BBAB9-324A-1F73-E12A-1081D1B0EA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4005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4" name="Freeform: Shape 623">
                    <a:extLst>
                      <a:ext uri="{FF2B5EF4-FFF2-40B4-BE49-F238E27FC236}">
                        <a16:creationId xmlns:a16="http://schemas.microsoft.com/office/drawing/2014/main" id="{8612FDD1-5925-C0DD-D960-FD6C77B883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83148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5" name="Freeform: Shape 624">
                    <a:extLst>
                      <a:ext uri="{FF2B5EF4-FFF2-40B4-BE49-F238E27FC236}">
                        <a16:creationId xmlns:a16="http://schemas.microsoft.com/office/drawing/2014/main" id="{08045ABB-D1E9-EF2E-0816-8669599342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991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6" name="Freeform: Shape 625">
                    <a:extLst>
                      <a:ext uri="{FF2B5EF4-FFF2-40B4-BE49-F238E27FC236}">
                        <a16:creationId xmlns:a16="http://schemas.microsoft.com/office/drawing/2014/main" id="{C448E66C-BB61-31FD-E360-E9914788B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818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7" name="Freeform: Shape 626">
                    <a:extLst>
                      <a:ext uri="{FF2B5EF4-FFF2-40B4-BE49-F238E27FC236}">
                        <a16:creationId xmlns:a16="http://schemas.microsoft.com/office/drawing/2014/main" id="{B97A07E4-9484-21DD-C407-8F1E743B6E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9785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8" name="Freeform: Shape 627">
                    <a:extLst>
                      <a:ext uri="{FF2B5EF4-FFF2-40B4-BE49-F238E27FC236}">
                        <a16:creationId xmlns:a16="http://schemas.microsoft.com/office/drawing/2014/main" id="{8FFB56C2-785E-56A7-6A06-D4AD6206E2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9" name="Freeform: Shape 628">
                    <a:extLst>
                      <a:ext uri="{FF2B5EF4-FFF2-40B4-BE49-F238E27FC236}">
                        <a16:creationId xmlns:a16="http://schemas.microsoft.com/office/drawing/2014/main" id="{EC28D887-0160-5D11-7D5C-BE8260C3DE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97855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0" name="Freeform: Shape 629">
                    <a:extLst>
                      <a:ext uri="{FF2B5EF4-FFF2-40B4-BE49-F238E27FC236}">
                        <a16:creationId xmlns:a16="http://schemas.microsoft.com/office/drawing/2014/main" id="{8BFE3B33-5E5E-29EB-3792-26DCF64E30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id="{33177927-5796-0406-5231-E950B4962F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3951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id="{2DFEF121-9EE6-930B-D250-6E3074A273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37780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3" name="Freeform: Shape 632">
                    <a:extLst>
                      <a:ext uri="{FF2B5EF4-FFF2-40B4-BE49-F238E27FC236}">
                        <a16:creationId xmlns:a16="http://schemas.microsoft.com/office/drawing/2014/main" id="{C038F24A-4B8C-3B02-F906-C34A255A0A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938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4" name="Freeform: Shape 633">
                    <a:extLst>
                      <a:ext uri="{FF2B5EF4-FFF2-40B4-BE49-F238E27FC236}">
                        <a16:creationId xmlns:a16="http://schemas.microsoft.com/office/drawing/2014/main" id="{679B3609-E0C8-94F6-F695-16D6CCCDEC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5" name="Freeform: Shape 634">
                    <a:extLst>
                      <a:ext uri="{FF2B5EF4-FFF2-40B4-BE49-F238E27FC236}">
                        <a16:creationId xmlns:a16="http://schemas.microsoft.com/office/drawing/2014/main" id="{5CDAEB46-9C2A-1489-2E98-E00E248250D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9384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6" name="Freeform: Shape 635">
                    <a:extLst>
                      <a:ext uri="{FF2B5EF4-FFF2-40B4-BE49-F238E27FC236}">
                        <a16:creationId xmlns:a16="http://schemas.microsoft.com/office/drawing/2014/main" id="{078B4B27-DFF1-4EA9-203E-444AC0B48A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355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7" name="Freeform: Shape 636">
                    <a:extLst>
                      <a:ext uri="{FF2B5EF4-FFF2-40B4-BE49-F238E27FC236}">
                        <a16:creationId xmlns:a16="http://schemas.microsoft.com/office/drawing/2014/main" id="{F0CE397B-3CFA-CEF1-67EC-B83A3972E6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339117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8" name="Freeform: Shape 637">
                    <a:extLst>
                      <a:ext uri="{FF2B5EF4-FFF2-40B4-BE49-F238E27FC236}">
                        <a16:creationId xmlns:a16="http://schemas.microsoft.com/office/drawing/2014/main" id="{941C3750-C1F9-CCBE-B61E-3B5DBD8453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3737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9" name="Freeform: Shape 638">
                    <a:extLst>
                      <a:ext uri="{FF2B5EF4-FFF2-40B4-BE49-F238E27FC236}">
                        <a16:creationId xmlns:a16="http://schemas.microsoft.com/office/drawing/2014/main" id="{158FC6DA-A0C0-0C02-CE1D-0059311F8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38983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0" name="Freeform: Shape 639">
                    <a:extLst>
                      <a:ext uri="{FF2B5EF4-FFF2-40B4-BE49-F238E27FC236}">
                        <a16:creationId xmlns:a16="http://schemas.microsoft.com/office/drawing/2014/main" id="{E96C5073-5432-6EEA-A9C2-8581DBB836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724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1" name="Freeform: Shape 640">
                    <a:extLst>
                      <a:ext uri="{FF2B5EF4-FFF2-40B4-BE49-F238E27FC236}">
                        <a16:creationId xmlns:a16="http://schemas.microsoft.com/office/drawing/2014/main" id="{880D282A-48A3-82F5-C706-DA4F8ECFEB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38715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7381 h 33424"/>
                      <a:gd name="connsiteX14" fmla="*/ 28077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1337 w 37435"/>
                      <a:gd name="connsiteY16" fmla="*/ 18718 h 33424"/>
                      <a:gd name="connsiteX17" fmla="*/ 9359 w 37435"/>
                      <a:gd name="connsiteY17" fmla="*/ 2674 h 33424"/>
                      <a:gd name="connsiteX18" fmla="*/ 26740 w 37435"/>
                      <a:gd name="connsiteY18" fmla="*/ 2674 h 33424"/>
                      <a:gd name="connsiteX19" fmla="*/ 36099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2" name="Freeform: Shape 641">
                    <a:extLst>
                      <a:ext uri="{FF2B5EF4-FFF2-40B4-BE49-F238E27FC236}">
                        <a16:creationId xmlns:a16="http://schemas.microsoft.com/office/drawing/2014/main" id="{EB225195-9D60-0B49-7F03-1F83F758AE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3711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3" name="Freeform: Shape 642">
                    <a:extLst>
                      <a:ext uri="{FF2B5EF4-FFF2-40B4-BE49-F238E27FC236}">
                        <a16:creationId xmlns:a16="http://schemas.microsoft.com/office/drawing/2014/main" id="{66A9651C-F820-A51B-8D62-7BA3A71C98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38582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7381 h 33424"/>
                      <a:gd name="connsiteX14" fmla="*/ 29414 w 37435"/>
                      <a:gd name="connsiteY14" fmla="*/ 33425 h 33424"/>
                      <a:gd name="connsiteX15" fmla="*/ 12033 w 37435"/>
                      <a:gd name="connsiteY15" fmla="*/ 33425 h 33424"/>
                      <a:gd name="connsiteX16" fmla="*/ 2674 w 37435"/>
                      <a:gd name="connsiteY16" fmla="*/ 18718 h 33424"/>
                      <a:gd name="connsiteX17" fmla="*/ 10696 w 37435"/>
                      <a:gd name="connsiteY17" fmla="*/ 2674 h 33424"/>
                      <a:gd name="connsiteX18" fmla="*/ 28077 w 37435"/>
                      <a:gd name="connsiteY18" fmla="*/ 2674 h 33424"/>
                      <a:gd name="connsiteX19" fmla="*/ 37436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4" name="Freeform: Shape 643">
                    <a:extLst>
                      <a:ext uri="{FF2B5EF4-FFF2-40B4-BE49-F238E27FC236}">
                        <a16:creationId xmlns:a16="http://schemas.microsoft.com/office/drawing/2014/main" id="{0196E501-CA0F-6E16-B435-B9F0F58F0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36977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5" name="Freeform: Shape 644">
                    <a:extLst>
                      <a:ext uri="{FF2B5EF4-FFF2-40B4-BE49-F238E27FC236}">
                        <a16:creationId xmlns:a16="http://schemas.microsoft.com/office/drawing/2014/main" id="{83C65A68-4454-FD4A-8FD9-345776C2B4A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384485"/>
                    <a:ext cx="24066" cy="33424"/>
                  </a:xfrm>
                  <a:custGeom>
                    <a:avLst/>
                    <a:gdLst>
                      <a:gd name="connsiteX0" fmla="*/ 9359 w 24066"/>
                      <a:gd name="connsiteY0" fmla="*/ 0 h 33424"/>
                      <a:gd name="connsiteX1" fmla="*/ 9359 w 24066"/>
                      <a:gd name="connsiteY1" fmla="*/ 0 h 33424"/>
                      <a:gd name="connsiteX2" fmla="*/ 0 w 24066"/>
                      <a:gd name="connsiteY2" fmla="*/ 17381 h 33424"/>
                      <a:gd name="connsiteX3" fmla="*/ 1337 w 24066"/>
                      <a:gd name="connsiteY3" fmla="*/ 17381 h 33424"/>
                      <a:gd name="connsiteX4" fmla="*/ 1337 w 24066"/>
                      <a:gd name="connsiteY4" fmla="*/ 18718 h 33424"/>
                      <a:gd name="connsiteX5" fmla="*/ 10696 w 24066"/>
                      <a:gd name="connsiteY5" fmla="*/ 33425 h 33424"/>
                      <a:gd name="connsiteX6" fmla="*/ 24066 w 24066"/>
                      <a:gd name="connsiteY6" fmla="*/ 33425 h 33424"/>
                      <a:gd name="connsiteX7" fmla="*/ 24066 w 24066"/>
                      <a:gd name="connsiteY7" fmla="*/ 33425 h 33424"/>
                      <a:gd name="connsiteX8" fmla="*/ 10696 w 24066"/>
                      <a:gd name="connsiteY8" fmla="*/ 33425 h 33424"/>
                      <a:gd name="connsiteX9" fmla="*/ 1337 w 24066"/>
                      <a:gd name="connsiteY9" fmla="*/ 18718 h 33424"/>
                      <a:gd name="connsiteX10" fmla="*/ 10696 w 24066"/>
                      <a:gd name="connsiteY10" fmla="*/ 2674 h 33424"/>
                      <a:gd name="connsiteX11" fmla="*/ 22729 w 24066"/>
                      <a:gd name="connsiteY11" fmla="*/ 2674 h 33424"/>
                      <a:gd name="connsiteX12" fmla="*/ 22729 w 24066"/>
                      <a:gd name="connsiteY12" fmla="*/ 0 h 33424"/>
                      <a:gd name="connsiteX13" fmla="*/ 9359 w 2406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6" name="Freeform: Shape 645">
                    <a:extLst>
                      <a:ext uri="{FF2B5EF4-FFF2-40B4-BE49-F238E27FC236}">
                        <a16:creationId xmlns:a16="http://schemas.microsoft.com/office/drawing/2014/main" id="{BA025278-5AFF-7DB9-F85D-2FF2A249D5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4366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0 h 33424"/>
                      <a:gd name="connsiteX2" fmla="*/ 4011 w 13369"/>
                      <a:gd name="connsiteY2" fmla="*/ 0 h 33424"/>
                      <a:gd name="connsiteX3" fmla="*/ 4011 w 13369"/>
                      <a:gd name="connsiteY3" fmla="*/ 0 h 33424"/>
                      <a:gd name="connsiteX4" fmla="*/ 0 w 13369"/>
                      <a:gd name="connsiteY4" fmla="*/ 0 h 33424"/>
                      <a:gd name="connsiteX5" fmla="*/ 0 w 13369"/>
                      <a:gd name="connsiteY5" fmla="*/ 1337 h 33424"/>
                      <a:gd name="connsiteX6" fmla="*/ 4011 w 13369"/>
                      <a:gd name="connsiteY6" fmla="*/ 1337 h 33424"/>
                      <a:gd name="connsiteX7" fmla="*/ 13370 w 13369"/>
                      <a:gd name="connsiteY7" fmla="*/ 16044 h 33424"/>
                      <a:gd name="connsiteX8" fmla="*/ 5348 w 13369"/>
                      <a:gd name="connsiteY8" fmla="*/ 32088 h 33424"/>
                      <a:gd name="connsiteX9" fmla="*/ 1337 w 13369"/>
                      <a:gd name="connsiteY9" fmla="*/ 32088 h 33424"/>
                      <a:gd name="connsiteX10" fmla="*/ 1337 w 13369"/>
                      <a:gd name="connsiteY10" fmla="*/ 33425 h 33424"/>
                      <a:gd name="connsiteX11" fmla="*/ 5348 w 13369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7" name="Freeform: Shape 646">
                    <a:extLst>
                      <a:ext uri="{FF2B5EF4-FFF2-40B4-BE49-F238E27FC236}">
                        <a16:creationId xmlns:a16="http://schemas.microsoft.com/office/drawing/2014/main" id="{044DE501-CABF-EA52-FF50-62D7D57ECB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19247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6044 h 33424"/>
                      <a:gd name="connsiteX14" fmla="*/ 0 w 36098"/>
                      <a:gd name="connsiteY14" fmla="*/ 16044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8022 w 36098"/>
                      <a:gd name="connsiteY17" fmla="*/ 33425 h 33424"/>
                      <a:gd name="connsiteX18" fmla="*/ 26740 w 36098"/>
                      <a:gd name="connsiteY18" fmla="*/ 32088 h 33424"/>
                      <a:gd name="connsiteX19" fmla="*/ 9359 w 36098"/>
                      <a:gd name="connsiteY19" fmla="*/ 32088 h 33424"/>
                      <a:gd name="connsiteX20" fmla="*/ 0 w 36098"/>
                      <a:gd name="connsiteY20" fmla="*/ 17381 h 33424"/>
                      <a:gd name="connsiteX21" fmla="*/ 8022 w 36098"/>
                      <a:gd name="connsiteY21" fmla="*/ 1337 h 33424"/>
                      <a:gd name="connsiteX22" fmla="*/ 25403 w 36098"/>
                      <a:gd name="connsiteY22" fmla="*/ 1337 h 33424"/>
                      <a:gd name="connsiteX23" fmla="*/ 34762 w 36098"/>
                      <a:gd name="connsiteY23" fmla="*/ 16044 h 33424"/>
                      <a:gd name="connsiteX24" fmla="*/ 26740 w 36098"/>
                      <a:gd name="connsiteY24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8" name="Freeform: Shape 647">
                    <a:extLst>
                      <a:ext uri="{FF2B5EF4-FFF2-40B4-BE49-F238E27FC236}">
                        <a16:creationId xmlns:a16="http://schemas.microsoft.com/office/drawing/2014/main" id="{CE50061B-6F43-FF84-54FB-71C96F2B35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352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9" name="Freeform: Shape 648">
                    <a:extLst>
                      <a:ext uri="{FF2B5EF4-FFF2-40B4-BE49-F238E27FC236}">
                        <a16:creationId xmlns:a16="http://schemas.microsoft.com/office/drawing/2014/main" id="{C685FDE6-2E15-9729-CA81-64BF35D226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179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0" name="Freeform: Shape 649">
                    <a:extLst>
                      <a:ext uri="{FF2B5EF4-FFF2-40B4-BE49-F238E27FC236}">
                        <a16:creationId xmlns:a16="http://schemas.microsoft.com/office/drawing/2014/main" id="{3B4038C1-6320-B2D1-FF4E-7F1176351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339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1" name="Freeform: Shape 650">
                    <a:extLst>
                      <a:ext uri="{FF2B5EF4-FFF2-40B4-BE49-F238E27FC236}">
                        <a16:creationId xmlns:a16="http://schemas.microsoft.com/office/drawing/2014/main" id="{8926D739-F851-D74C-A166-951B678EED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41657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2" name="Freeform: Shape 651">
                    <a:extLst>
                      <a:ext uri="{FF2B5EF4-FFF2-40B4-BE49-F238E27FC236}">
                        <a16:creationId xmlns:a16="http://schemas.microsoft.com/office/drawing/2014/main" id="{BBF0F4E3-0962-3E14-7190-898EEF7EA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4326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3" name="Freeform: Shape 652">
                    <a:extLst>
                      <a:ext uri="{FF2B5EF4-FFF2-40B4-BE49-F238E27FC236}">
                        <a16:creationId xmlns:a16="http://schemas.microsoft.com/office/drawing/2014/main" id="{1C981CB3-2082-A6B6-C18E-D1C712F0F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41523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4" name="Freeform: Shape 653">
                    <a:extLst>
                      <a:ext uri="{FF2B5EF4-FFF2-40B4-BE49-F238E27FC236}">
                        <a16:creationId xmlns:a16="http://schemas.microsoft.com/office/drawing/2014/main" id="{BFA97D7C-59EC-DB15-A7E0-147F4DB724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6855" y="343128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" name="Freeform: Shape 654">
                    <a:extLst>
                      <a:ext uri="{FF2B5EF4-FFF2-40B4-BE49-F238E27FC236}">
                        <a16:creationId xmlns:a16="http://schemas.microsoft.com/office/drawing/2014/main" id="{9B9CF019-6AB2-FF32-47CC-77FCCD5E1C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1389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" name="Freeform: Shape 655">
                    <a:extLst>
                      <a:ext uri="{FF2B5EF4-FFF2-40B4-BE49-F238E27FC236}">
                        <a16:creationId xmlns:a16="http://schemas.microsoft.com/office/drawing/2014/main" id="{98311072-592D-8463-FFF6-AE57D9FD7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2994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7" name="Freeform: Shape 656">
                    <a:extLst>
                      <a:ext uri="{FF2B5EF4-FFF2-40B4-BE49-F238E27FC236}">
                        <a16:creationId xmlns:a16="http://schemas.microsoft.com/office/drawing/2014/main" id="{24BE753E-BF33-F56C-1372-98C7B8229A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4125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8" name="Freeform: Shape 657">
                    <a:extLst>
                      <a:ext uri="{FF2B5EF4-FFF2-40B4-BE49-F238E27FC236}">
                        <a16:creationId xmlns:a16="http://schemas.microsoft.com/office/drawing/2014/main" id="{702C3E38-4303-D2C6-9BBF-3F3DEC3A57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42860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9" name="Freeform: Shape 658">
                    <a:extLst>
                      <a:ext uri="{FF2B5EF4-FFF2-40B4-BE49-F238E27FC236}">
                        <a16:creationId xmlns:a16="http://schemas.microsoft.com/office/drawing/2014/main" id="{29CDCF97-1C88-052A-F90F-E9FCD2C0EE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0" name="Freeform: Shape 659">
                    <a:extLst>
                      <a:ext uri="{FF2B5EF4-FFF2-40B4-BE49-F238E27FC236}">
                        <a16:creationId xmlns:a16="http://schemas.microsoft.com/office/drawing/2014/main" id="{274F9DF2-1837-1719-16B6-024505C829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28606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1" name="Freeform: Shape 660">
                    <a:extLst>
                      <a:ext uri="{FF2B5EF4-FFF2-40B4-BE49-F238E27FC236}">
                        <a16:creationId xmlns:a16="http://schemas.microsoft.com/office/drawing/2014/main" id="{0F18F992-1E35-BBA6-603B-CCF5835DD6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7405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2" name="Freeform: Shape 661">
                    <a:extLst>
                      <a:ext uri="{FF2B5EF4-FFF2-40B4-BE49-F238E27FC236}">
                        <a16:creationId xmlns:a16="http://schemas.microsoft.com/office/drawing/2014/main" id="{DF61C768-270F-D134-22CF-99960ECD4E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5481" y="34259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3" name="Freeform: Shape 662">
                    <a:extLst>
                      <a:ext uri="{FF2B5EF4-FFF2-40B4-BE49-F238E27FC236}">
                        <a16:creationId xmlns:a16="http://schemas.microsoft.com/office/drawing/2014/main" id="{EB879C4C-469B-B330-CA73-522301665F5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085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4" name="Freeform: Shape 663">
                    <a:extLst>
                      <a:ext uri="{FF2B5EF4-FFF2-40B4-BE49-F238E27FC236}">
                        <a16:creationId xmlns:a16="http://schemas.microsoft.com/office/drawing/2014/main" id="{3CDA9933-05F4-0312-67BF-D1687413F5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24595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1337 w 38772"/>
                      <a:gd name="connsiteY12" fmla="*/ 17381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5" name="Freeform: Shape 664">
                    <a:extLst>
                      <a:ext uri="{FF2B5EF4-FFF2-40B4-BE49-F238E27FC236}">
                        <a16:creationId xmlns:a16="http://schemas.microsoft.com/office/drawing/2014/main" id="{5B243DB9-6DFE-5703-5341-09820CF489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40721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6" name="Freeform: Shape 665">
                    <a:extLst>
                      <a:ext uri="{FF2B5EF4-FFF2-40B4-BE49-F238E27FC236}">
                        <a16:creationId xmlns:a16="http://schemas.microsoft.com/office/drawing/2014/main" id="{1325C0F2-3106-7E54-356D-DB01CAF331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42325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" name="Freeform: Shape 666">
                    <a:extLst>
                      <a:ext uri="{FF2B5EF4-FFF2-40B4-BE49-F238E27FC236}">
                        <a16:creationId xmlns:a16="http://schemas.microsoft.com/office/drawing/2014/main" id="{1BB945C9-30D1-D4D3-DCB2-F24215DF5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8540" y="34058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" name="Freeform: Shape 667">
                    <a:extLst>
                      <a:ext uri="{FF2B5EF4-FFF2-40B4-BE49-F238E27FC236}">
                        <a16:creationId xmlns:a16="http://schemas.microsoft.com/office/drawing/2014/main" id="{27C05629-2815-A84B-58F7-03A87B5E99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6617" y="3421921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9" name="Freeform: Shape 668">
                    <a:extLst>
                      <a:ext uri="{FF2B5EF4-FFF2-40B4-BE49-F238E27FC236}">
                        <a16:creationId xmlns:a16="http://schemas.microsoft.com/office/drawing/2014/main" id="{33855947-0ABD-4EE4-800F-8CB1EE56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404540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0" name="Freeform: Shape 669">
                    <a:extLst>
                      <a:ext uri="{FF2B5EF4-FFF2-40B4-BE49-F238E27FC236}">
                        <a16:creationId xmlns:a16="http://schemas.microsoft.com/office/drawing/2014/main" id="{4B8E4F9B-D709-943B-B0F1-1E4D4B7A7E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420584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1" name="Freeform: Shape 670">
                    <a:extLst>
                      <a:ext uri="{FF2B5EF4-FFF2-40B4-BE49-F238E27FC236}">
                        <a16:creationId xmlns:a16="http://schemas.microsoft.com/office/drawing/2014/main" id="{0B59E158-7461-D981-CABD-E1870F7580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4032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2" name="Freeform: Shape 671">
                    <a:extLst>
                      <a:ext uri="{FF2B5EF4-FFF2-40B4-BE49-F238E27FC236}">
                        <a16:creationId xmlns:a16="http://schemas.microsoft.com/office/drawing/2014/main" id="{C1B67FD7-6A6F-6D84-A870-36051D5325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417910"/>
                    <a:ext cx="25403" cy="33424"/>
                  </a:xfrm>
                  <a:custGeom>
                    <a:avLst/>
                    <a:gdLst>
                      <a:gd name="connsiteX0" fmla="*/ 10696 w 25403"/>
                      <a:gd name="connsiteY0" fmla="*/ 0 h 33424"/>
                      <a:gd name="connsiteX1" fmla="*/ 9359 w 25403"/>
                      <a:gd name="connsiteY1" fmla="*/ 0 h 33424"/>
                      <a:gd name="connsiteX2" fmla="*/ 0 w 25403"/>
                      <a:gd name="connsiteY2" fmla="*/ 17381 h 33424"/>
                      <a:gd name="connsiteX3" fmla="*/ 1337 w 25403"/>
                      <a:gd name="connsiteY3" fmla="*/ 17381 h 33424"/>
                      <a:gd name="connsiteX4" fmla="*/ 2674 w 25403"/>
                      <a:gd name="connsiteY4" fmla="*/ 18718 h 33424"/>
                      <a:gd name="connsiteX5" fmla="*/ 12033 w 25403"/>
                      <a:gd name="connsiteY5" fmla="*/ 33425 h 33424"/>
                      <a:gd name="connsiteX6" fmla="*/ 25403 w 25403"/>
                      <a:gd name="connsiteY6" fmla="*/ 33425 h 33424"/>
                      <a:gd name="connsiteX7" fmla="*/ 25403 w 25403"/>
                      <a:gd name="connsiteY7" fmla="*/ 33425 h 33424"/>
                      <a:gd name="connsiteX8" fmla="*/ 12033 w 25403"/>
                      <a:gd name="connsiteY8" fmla="*/ 33425 h 33424"/>
                      <a:gd name="connsiteX9" fmla="*/ 2674 w 25403"/>
                      <a:gd name="connsiteY9" fmla="*/ 18718 h 33424"/>
                      <a:gd name="connsiteX10" fmla="*/ 10696 w 25403"/>
                      <a:gd name="connsiteY10" fmla="*/ 2674 h 33424"/>
                      <a:gd name="connsiteX11" fmla="*/ 24066 w 25403"/>
                      <a:gd name="connsiteY11" fmla="*/ 2674 h 33424"/>
                      <a:gd name="connsiteX12" fmla="*/ 24066 w 25403"/>
                      <a:gd name="connsiteY12" fmla="*/ 0 h 33424"/>
                      <a:gd name="connsiteX13" fmla="*/ 10696 w 25403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" name="Freeform: Shape 672">
                    <a:extLst>
                      <a:ext uri="{FF2B5EF4-FFF2-40B4-BE49-F238E27FC236}">
                        <a16:creationId xmlns:a16="http://schemas.microsoft.com/office/drawing/2014/main" id="{24E2C6FF-D5EC-6068-BDEF-B71A072622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47005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0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6044 h 33424"/>
                      <a:gd name="connsiteX7" fmla="*/ 4011 w 13369"/>
                      <a:gd name="connsiteY7" fmla="*/ 32088 h 33424"/>
                      <a:gd name="connsiteX8" fmla="*/ 0 w 13369"/>
                      <a:gd name="connsiteY8" fmla="*/ 32088 h 33424"/>
                      <a:gd name="connsiteX9" fmla="*/ 0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4011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4" name="Freeform: Shape 673">
                    <a:extLst>
                      <a:ext uri="{FF2B5EF4-FFF2-40B4-BE49-F238E27FC236}">
                        <a16:creationId xmlns:a16="http://schemas.microsoft.com/office/drawing/2014/main" id="{236BE7FC-6530-0697-CF98-9F0DEB13D7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5267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5" name="Freeform: Shape 674">
                    <a:extLst>
                      <a:ext uri="{FF2B5EF4-FFF2-40B4-BE49-F238E27FC236}">
                        <a16:creationId xmlns:a16="http://schemas.microsoft.com/office/drawing/2014/main" id="{2862027F-3F2E-7D26-D904-F03E72B4D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4687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6" name="Freeform: Shape 675">
                    <a:extLst>
                      <a:ext uri="{FF2B5EF4-FFF2-40B4-BE49-F238E27FC236}">
                        <a16:creationId xmlns:a16="http://schemas.microsoft.com/office/drawing/2014/main" id="{8624130A-D5FF-A9AF-1C36-C42ACB263D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5133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7" name="Freeform: Shape 676">
                    <a:extLst>
                      <a:ext uri="{FF2B5EF4-FFF2-40B4-BE49-F238E27FC236}">
                        <a16:creationId xmlns:a16="http://schemas.microsoft.com/office/drawing/2014/main" id="{85406446-8283-D2DE-A8C6-22113DC541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8" name="Freeform: Shape 677">
                    <a:extLst>
                      <a:ext uri="{FF2B5EF4-FFF2-40B4-BE49-F238E27FC236}">
                        <a16:creationId xmlns:a16="http://schemas.microsoft.com/office/drawing/2014/main" id="{5321EEE8-F027-C69E-2B95-AC6F3223A5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449998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9" name="Freeform: Shape 678">
                    <a:extLst>
                      <a:ext uri="{FF2B5EF4-FFF2-40B4-BE49-F238E27FC236}">
                        <a16:creationId xmlns:a16="http://schemas.microsoft.com/office/drawing/2014/main" id="{52C21B5B-7F9D-3190-6CA4-F021DDAC7AA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0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0696 w 38772"/>
                      <a:gd name="connsiteY11" fmla="*/ 33425 h 33424"/>
                      <a:gd name="connsiteX12" fmla="*/ 29414 w 38772"/>
                      <a:gd name="connsiteY12" fmla="*/ 33425 h 33424"/>
                      <a:gd name="connsiteX13" fmla="*/ 38773 w 38772"/>
                      <a:gd name="connsiteY13" fmla="*/ 16044 h 33424"/>
                      <a:gd name="connsiteX14" fmla="*/ 2674 w 38772"/>
                      <a:gd name="connsiteY14" fmla="*/ 16044 h 33424"/>
                      <a:gd name="connsiteX15" fmla="*/ 10696 w 38772"/>
                      <a:gd name="connsiteY15" fmla="*/ 0 h 33424"/>
                      <a:gd name="connsiteX16" fmla="*/ 28077 w 38772"/>
                      <a:gd name="connsiteY16" fmla="*/ 0 h 33424"/>
                      <a:gd name="connsiteX17" fmla="*/ 37436 w 38772"/>
                      <a:gd name="connsiteY17" fmla="*/ 14707 h 33424"/>
                      <a:gd name="connsiteX18" fmla="*/ 29414 w 38772"/>
                      <a:gd name="connsiteY18" fmla="*/ 30751 h 33424"/>
                      <a:gd name="connsiteX19" fmla="*/ 12033 w 38772"/>
                      <a:gd name="connsiteY19" fmla="*/ 30751 h 33424"/>
                      <a:gd name="connsiteX20" fmla="*/ 2674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0" name="Freeform: Shape 679">
                    <a:extLst>
                      <a:ext uri="{FF2B5EF4-FFF2-40B4-BE49-F238E27FC236}">
                        <a16:creationId xmlns:a16="http://schemas.microsoft.com/office/drawing/2014/main" id="{A5AB6321-C4DB-5A61-D694-E92CAB2567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48661"/>
                    <a:ext cx="36098" cy="34761"/>
                  </a:xfrm>
                  <a:custGeom>
                    <a:avLst/>
                    <a:gdLst>
                      <a:gd name="connsiteX0" fmla="*/ 0 w 36098"/>
                      <a:gd name="connsiteY0" fmla="*/ 17381 h 34761"/>
                      <a:gd name="connsiteX1" fmla="*/ 0 w 36098"/>
                      <a:gd name="connsiteY1" fmla="*/ 17381 h 34761"/>
                      <a:gd name="connsiteX2" fmla="*/ 9359 w 36098"/>
                      <a:gd name="connsiteY2" fmla="*/ 34762 h 34761"/>
                      <a:gd name="connsiteX3" fmla="*/ 9359 w 36098"/>
                      <a:gd name="connsiteY3" fmla="*/ 34762 h 34761"/>
                      <a:gd name="connsiteX4" fmla="*/ 9359 w 36098"/>
                      <a:gd name="connsiteY4" fmla="*/ 34762 h 34761"/>
                      <a:gd name="connsiteX5" fmla="*/ 26740 w 36098"/>
                      <a:gd name="connsiteY5" fmla="*/ 34762 h 34761"/>
                      <a:gd name="connsiteX6" fmla="*/ 36099 w 36098"/>
                      <a:gd name="connsiteY6" fmla="*/ 17381 h 34761"/>
                      <a:gd name="connsiteX7" fmla="*/ 36099 w 36098"/>
                      <a:gd name="connsiteY7" fmla="*/ 17381 h 34761"/>
                      <a:gd name="connsiteX8" fmla="*/ 36099 w 36098"/>
                      <a:gd name="connsiteY8" fmla="*/ 17381 h 34761"/>
                      <a:gd name="connsiteX9" fmla="*/ 29414 w 36098"/>
                      <a:gd name="connsiteY9" fmla="*/ 0 h 34761"/>
                      <a:gd name="connsiteX10" fmla="*/ 29414 w 36098"/>
                      <a:gd name="connsiteY10" fmla="*/ 0 h 34761"/>
                      <a:gd name="connsiteX11" fmla="*/ 28077 w 36098"/>
                      <a:gd name="connsiteY11" fmla="*/ 0 h 34761"/>
                      <a:gd name="connsiteX12" fmla="*/ 10696 w 36098"/>
                      <a:gd name="connsiteY12" fmla="*/ 0 h 34761"/>
                      <a:gd name="connsiteX13" fmla="*/ 10696 w 36098"/>
                      <a:gd name="connsiteY13" fmla="*/ 0 h 34761"/>
                      <a:gd name="connsiteX14" fmla="*/ 10696 w 36098"/>
                      <a:gd name="connsiteY14" fmla="*/ 0 h 34761"/>
                      <a:gd name="connsiteX15" fmla="*/ 0 w 36098"/>
                      <a:gd name="connsiteY15" fmla="*/ 17381 h 34761"/>
                      <a:gd name="connsiteX16" fmla="*/ 0 w 36098"/>
                      <a:gd name="connsiteY16" fmla="*/ 17381 h 34761"/>
                      <a:gd name="connsiteX17" fmla="*/ 28077 w 36098"/>
                      <a:gd name="connsiteY17" fmla="*/ 32088 h 34761"/>
                      <a:gd name="connsiteX18" fmla="*/ 10696 w 36098"/>
                      <a:gd name="connsiteY18" fmla="*/ 32088 h 34761"/>
                      <a:gd name="connsiteX19" fmla="*/ 1337 w 36098"/>
                      <a:gd name="connsiteY19" fmla="*/ 17381 h 34761"/>
                      <a:gd name="connsiteX20" fmla="*/ 9359 w 36098"/>
                      <a:gd name="connsiteY20" fmla="*/ 1337 h 34761"/>
                      <a:gd name="connsiteX21" fmla="*/ 26740 w 36098"/>
                      <a:gd name="connsiteY21" fmla="*/ 1337 h 34761"/>
                      <a:gd name="connsiteX22" fmla="*/ 36099 w 36098"/>
                      <a:gd name="connsiteY22" fmla="*/ 16044 h 34761"/>
                      <a:gd name="connsiteX23" fmla="*/ 28077 w 36098"/>
                      <a:gd name="connsiteY23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4761">
                        <a:moveTo>
                          <a:pt x="0" y="17381"/>
                        </a:moveTo>
                        <a:lnTo>
                          <a:pt x="0" y="17381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26740" y="34762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1" name="Freeform: Shape 680">
                    <a:extLst>
                      <a:ext uri="{FF2B5EF4-FFF2-40B4-BE49-F238E27FC236}">
                        <a16:creationId xmlns:a16="http://schemas.microsoft.com/office/drawing/2014/main" id="{8027E825-7758-BABB-E6A4-510683C112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46470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2" name="Freeform: Shape 681">
                    <a:extLst>
                      <a:ext uri="{FF2B5EF4-FFF2-40B4-BE49-F238E27FC236}">
                        <a16:creationId xmlns:a16="http://schemas.microsoft.com/office/drawing/2014/main" id="{ED8DE36D-4A75-78F6-BD9F-6A68CEB130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4732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3" name="Freeform: Shape 682">
                    <a:extLst>
                      <a:ext uri="{FF2B5EF4-FFF2-40B4-BE49-F238E27FC236}">
                        <a16:creationId xmlns:a16="http://schemas.microsoft.com/office/drawing/2014/main" id="{3D3409FA-3540-2069-4E82-E8410DB3A2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6336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4" name="Freeform: Shape 683">
                    <a:extLst>
                      <a:ext uri="{FF2B5EF4-FFF2-40B4-BE49-F238E27FC236}">
                        <a16:creationId xmlns:a16="http://schemas.microsoft.com/office/drawing/2014/main" id="{03B12978-5F67-CA32-C5B5-4E136C353E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4459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5" name="Freeform: Shape 684">
                    <a:extLst>
                      <a:ext uri="{FF2B5EF4-FFF2-40B4-BE49-F238E27FC236}">
                        <a16:creationId xmlns:a16="http://schemas.microsoft.com/office/drawing/2014/main" id="{08EF30F7-4079-4E38-4686-FA5FD1586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4620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6" name="Freeform: Shape 685">
                    <a:extLst>
                      <a:ext uri="{FF2B5EF4-FFF2-40B4-BE49-F238E27FC236}">
                        <a16:creationId xmlns:a16="http://schemas.microsoft.com/office/drawing/2014/main" id="{65EEC950-0DA6-ACDA-951C-B59544D5C4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4465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7" name="Freeform: Shape 686">
                    <a:extLst>
                      <a:ext uri="{FF2B5EF4-FFF2-40B4-BE49-F238E27FC236}">
                        <a16:creationId xmlns:a16="http://schemas.microsoft.com/office/drawing/2014/main" id="{D6E8C368-7ABF-DA50-EF4C-735B7902A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606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8" name="Freeform: Shape 687">
                    <a:extLst>
                      <a:ext uri="{FF2B5EF4-FFF2-40B4-BE49-F238E27FC236}">
                        <a16:creationId xmlns:a16="http://schemas.microsoft.com/office/drawing/2014/main" id="{F8A9F4E7-4664-DDE0-52B9-0A1AE760C1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4331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9" name="Freeform: Shape 688">
                    <a:extLst>
                      <a:ext uri="{FF2B5EF4-FFF2-40B4-BE49-F238E27FC236}">
                        <a16:creationId xmlns:a16="http://schemas.microsoft.com/office/drawing/2014/main" id="{83109E06-D60D-04EE-9CC2-6839CB0AE1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593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0" name="Freeform: Shape 689">
                    <a:extLst>
                      <a:ext uri="{FF2B5EF4-FFF2-40B4-BE49-F238E27FC236}">
                        <a16:creationId xmlns:a16="http://schemas.microsoft.com/office/drawing/2014/main" id="{D16E8101-85DA-D18B-1620-5A64A41624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4197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1" name="Freeform: Shape 690">
                    <a:extLst>
                      <a:ext uri="{FF2B5EF4-FFF2-40B4-BE49-F238E27FC236}">
                        <a16:creationId xmlns:a16="http://schemas.microsoft.com/office/drawing/2014/main" id="{95DCC629-4E18-CA27-080E-5965640A18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2972" y="345802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2" name="Freeform: Shape 691">
                    <a:extLst>
                      <a:ext uri="{FF2B5EF4-FFF2-40B4-BE49-F238E27FC236}">
                        <a16:creationId xmlns:a16="http://schemas.microsoft.com/office/drawing/2014/main" id="{A79E7361-087C-217A-3259-3428243DC0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2386" y="34406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3" name="Freeform: Shape 692">
                    <a:extLst>
                      <a:ext uri="{FF2B5EF4-FFF2-40B4-BE49-F238E27FC236}">
                        <a16:creationId xmlns:a16="http://schemas.microsoft.com/office/drawing/2014/main" id="{E23F91A0-06B6-75F6-A5B7-8D965A1E79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0463" y="3456683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4" name="Freeform: Shape 693">
                    <a:extLst>
                      <a:ext uri="{FF2B5EF4-FFF2-40B4-BE49-F238E27FC236}">
                        <a16:creationId xmlns:a16="http://schemas.microsoft.com/office/drawing/2014/main" id="{F99DAF2C-DE00-CA51-3653-BDC02D76DE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9877" y="343930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5" name="Freeform: Shape 694">
                    <a:extLst>
                      <a:ext uri="{FF2B5EF4-FFF2-40B4-BE49-F238E27FC236}">
                        <a16:creationId xmlns:a16="http://schemas.microsoft.com/office/drawing/2014/main" id="{31CFBEB2-5809-8AB4-4E9D-F5E368461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4553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6" name="Freeform: Shape 695">
                    <a:extLst>
                      <a:ext uri="{FF2B5EF4-FFF2-40B4-BE49-F238E27FC236}">
                        <a16:creationId xmlns:a16="http://schemas.microsoft.com/office/drawing/2014/main" id="{DEAC230E-80E8-D6D6-69EA-E6E223DC2F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7368" y="34366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7" name="Freeform: Shape 696">
                    <a:extLst>
                      <a:ext uri="{FF2B5EF4-FFF2-40B4-BE49-F238E27FC236}">
                        <a16:creationId xmlns:a16="http://schemas.microsoft.com/office/drawing/2014/main" id="{8E0BD548-F68F-3660-21A8-E23EF0DA4B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5445" y="345400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8" name="Freeform: Shape 697">
                    <a:extLst>
                      <a:ext uri="{FF2B5EF4-FFF2-40B4-BE49-F238E27FC236}">
                        <a16:creationId xmlns:a16="http://schemas.microsoft.com/office/drawing/2014/main" id="{2F48EF1A-2846-A08C-014D-9915FBD8B3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35291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1337 h 33424"/>
                      <a:gd name="connsiteX1" fmla="*/ 9359 w 37436"/>
                      <a:gd name="connsiteY1" fmla="*/ 1337 h 33424"/>
                      <a:gd name="connsiteX2" fmla="*/ 9359 w 37436"/>
                      <a:gd name="connsiteY2" fmla="*/ 1337 h 33424"/>
                      <a:gd name="connsiteX3" fmla="*/ 0 w 37436"/>
                      <a:gd name="connsiteY3" fmla="*/ 17381 h 33424"/>
                      <a:gd name="connsiteX4" fmla="*/ 0 w 37436"/>
                      <a:gd name="connsiteY4" fmla="*/ 17381 h 33424"/>
                      <a:gd name="connsiteX5" fmla="*/ 0 w 37436"/>
                      <a:gd name="connsiteY5" fmla="*/ 17381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10696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1337 h 33424"/>
                      <a:gd name="connsiteX17" fmla="*/ 28077 w 37436"/>
                      <a:gd name="connsiteY17" fmla="*/ 33425 h 33424"/>
                      <a:gd name="connsiteX18" fmla="*/ 10696 w 37436"/>
                      <a:gd name="connsiteY18" fmla="*/ 33425 h 33424"/>
                      <a:gd name="connsiteX19" fmla="*/ 1337 w 37436"/>
                      <a:gd name="connsiteY19" fmla="*/ 18718 h 33424"/>
                      <a:gd name="connsiteX20" fmla="*/ 9359 w 37436"/>
                      <a:gd name="connsiteY20" fmla="*/ 2674 h 33424"/>
                      <a:gd name="connsiteX21" fmla="*/ 26740 w 37436"/>
                      <a:gd name="connsiteY21" fmla="*/ 2674 h 33424"/>
                      <a:gd name="connsiteX22" fmla="*/ 36099 w 37436"/>
                      <a:gd name="connsiteY22" fmla="*/ 17381 h 33424"/>
                      <a:gd name="connsiteX23" fmla="*/ 28077 w 37436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9" name="Freeform: Shape 698">
                    <a:extLst>
                      <a:ext uri="{FF2B5EF4-FFF2-40B4-BE49-F238E27FC236}">
                        <a16:creationId xmlns:a16="http://schemas.microsoft.com/office/drawing/2014/main" id="{39857634-7CEF-B731-692E-7B81E9081D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51335"/>
                    <a:ext cx="24066" cy="34761"/>
                  </a:xfrm>
                  <a:custGeom>
                    <a:avLst/>
                    <a:gdLst>
                      <a:gd name="connsiteX0" fmla="*/ 9359 w 24066"/>
                      <a:gd name="connsiteY0" fmla="*/ 0 h 34761"/>
                      <a:gd name="connsiteX1" fmla="*/ 9359 w 24066"/>
                      <a:gd name="connsiteY1" fmla="*/ 1337 h 34761"/>
                      <a:gd name="connsiteX2" fmla="*/ 0 w 24066"/>
                      <a:gd name="connsiteY2" fmla="*/ 18718 h 34761"/>
                      <a:gd name="connsiteX3" fmla="*/ 1337 w 24066"/>
                      <a:gd name="connsiteY3" fmla="*/ 18718 h 34761"/>
                      <a:gd name="connsiteX4" fmla="*/ 1337 w 24066"/>
                      <a:gd name="connsiteY4" fmla="*/ 18718 h 34761"/>
                      <a:gd name="connsiteX5" fmla="*/ 10696 w 24066"/>
                      <a:gd name="connsiteY5" fmla="*/ 34762 h 34761"/>
                      <a:gd name="connsiteX6" fmla="*/ 24066 w 24066"/>
                      <a:gd name="connsiteY6" fmla="*/ 33425 h 34761"/>
                      <a:gd name="connsiteX7" fmla="*/ 24066 w 24066"/>
                      <a:gd name="connsiteY7" fmla="*/ 33425 h 34761"/>
                      <a:gd name="connsiteX8" fmla="*/ 10696 w 24066"/>
                      <a:gd name="connsiteY8" fmla="*/ 33425 h 34761"/>
                      <a:gd name="connsiteX9" fmla="*/ 2674 w 24066"/>
                      <a:gd name="connsiteY9" fmla="*/ 18718 h 34761"/>
                      <a:gd name="connsiteX10" fmla="*/ 10696 w 24066"/>
                      <a:gd name="connsiteY10" fmla="*/ 2674 h 34761"/>
                      <a:gd name="connsiteX11" fmla="*/ 24066 w 24066"/>
                      <a:gd name="connsiteY11" fmla="*/ 2674 h 34761"/>
                      <a:gd name="connsiteX12" fmla="*/ 24066 w 24066"/>
                      <a:gd name="connsiteY12" fmla="*/ 0 h 34761"/>
                      <a:gd name="connsiteX13" fmla="*/ 10696 w 24066"/>
                      <a:gd name="connsiteY13" fmla="*/ 0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4761">
                        <a:moveTo>
                          <a:pt x="9359" y="0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0" name="Freeform: Shape 699">
                    <a:extLst>
                      <a:ext uri="{FF2B5EF4-FFF2-40B4-BE49-F238E27FC236}">
                        <a16:creationId xmlns:a16="http://schemas.microsoft.com/office/drawing/2014/main" id="{345098D6-4A3B-CA28-54A3-453FF53D18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5034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7381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1" name="Freeform: Shape 700">
                    <a:extLst>
                      <a:ext uri="{FF2B5EF4-FFF2-40B4-BE49-F238E27FC236}">
                        <a16:creationId xmlns:a16="http://schemas.microsoft.com/office/drawing/2014/main" id="{86C5B688-D980-AF17-6F7F-D3FAE0828E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48609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2" name="Freeform: Shape 701">
                    <a:extLst>
                      <a:ext uri="{FF2B5EF4-FFF2-40B4-BE49-F238E27FC236}">
                        <a16:creationId xmlns:a16="http://schemas.microsoft.com/office/drawing/2014/main" id="{622E5AC7-AF38-6EA0-03BB-92204309A9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5021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3" name="Freeform: Shape 702">
                    <a:extLst>
                      <a:ext uri="{FF2B5EF4-FFF2-40B4-BE49-F238E27FC236}">
                        <a16:creationId xmlns:a16="http://schemas.microsoft.com/office/drawing/2014/main" id="{472F2FFC-F693-C61F-A237-292E63A3C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484760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7381 h 33424"/>
                      <a:gd name="connsiteX19" fmla="*/ 9359 w 36099"/>
                      <a:gd name="connsiteY19" fmla="*/ 1337 h 33424"/>
                      <a:gd name="connsiteX20" fmla="*/ 26740 w 36099"/>
                      <a:gd name="connsiteY20" fmla="*/ 1337 h 33424"/>
                      <a:gd name="connsiteX21" fmla="*/ 36099 w 36099"/>
                      <a:gd name="connsiteY21" fmla="*/ 16044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4" name="Freeform: Shape 703">
                    <a:extLst>
                      <a:ext uri="{FF2B5EF4-FFF2-40B4-BE49-F238E27FC236}">
                        <a16:creationId xmlns:a16="http://schemas.microsoft.com/office/drawing/2014/main" id="{9082E371-E01B-5BB2-A5E9-B2F506AB69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4548" y="35008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5" name="Freeform: Shape 704">
                    <a:extLst>
                      <a:ext uri="{FF2B5EF4-FFF2-40B4-BE49-F238E27FC236}">
                        <a16:creationId xmlns:a16="http://schemas.microsoft.com/office/drawing/2014/main" id="{0B71A11D-4704-AF56-65A3-7805EB0821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8342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6" name="Freeform: Shape 705">
                    <a:extLst>
                      <a:ext uri="{FF2B5EF4-FFF2-40B4-BE49-F238E27FC236}">
                        <a16:creationId xmlns:a16="http://schemas.microsoft.com/office/drawing/2014/main" id="{7E3B4533-DA9B-DC1C-D026-B05DCE1F6E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9946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7" name="Freeform: Shape 706">
                    <a:extLst>
                      <a:ext uri="{FF2B5EF4-FFF2-40B4-BE49-F238E27FC236}">
                        <a16:creationId xmlns:a16="http://schemas.microsoft.com/office/drawing/2014/main" id="{0DEE9467-9CD4-53EF-8485-D272485DB3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8208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8" name="Freeform: Shape 707">
                    <a:extLst>
                      <a:ext uri="{FF2B5EF4-FFF2-40B4-BE49-F238E27FC236}">
                        <a16:creationId xmlns:a16="http://schemas.microsoft.com/office/drawing/2014/main" id="{78F9AB63-010E-E9A6-E860-6DF3720C9C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98130"/>
                    <a:ext cx="37435" cy="33424"/>
                  </a:xfrm>
                  <a:custGeom>
                    <a:avLst/>
                    <a:gdLst>
                      <a:gd name="connsiteX0" fmla="*/ 1337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29414 w 37435"/>
                      <a:gd name="connsiteY2" fmla="*/ 33425 h 33424"/>
                      <a:gd name="connsiteX3" fmla="*/ 37436 w 37435"/>
                      <a:gd name="connsiteY3" fmla="*/ 17381 h 33424"/>
                      <a:gd name="connsiteX4" fmla="*/ 26740 w 37435"/>
                      <a:gd name="connsiteY4" fmla="*/ 1337 h 33424"/>
                      <a:gd name="connsiteX5" fmla="*/ 26740 w 37435"/>
                      <a:gd name="connsiteY5" fmla="*/ 0 h 33424"/>
                      <a:gd name="connsiteX6" fmla="*/ 8022 w 37435"/>
                      <a:gd name="connsiteY6" fmla="*/ 0 h 33424"/>
                      <a:gd name="connsiteX7" fmla="*/ 8022 w 37435"/>
                      <a:gd name="connsiteY7" fmla="*/ 0 h 33424"/>
                      <a:gd name="connsiteX8" fmla="*/ 8022 w 37435"/>
                      <a:gd name="connsiteY8" fmla="*/ 0 h 33424"/>
                      <a:gd name="connsiteX9" fmla="*/ 0 w 37435"/>
                      <a:gd name="connsiteY9" fmla="*/ 17381 h 33424"/>
                      <a:gd name="connsiteX10" fmla="*/ 1337 w 37435"/>
                      <a:gd name="connsiteY10" fmla="*/ 17381 h 33424"/>
                      <a:gd name="connsiteX11" fmla="*/ 1337 w 37435"/>
                      <a:gd name="connsiteY11" fmla="*/ 17381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9" name="Freeform: Shape 708">
                    <a:extLst>
                      <a:ext uri="{FF2B5EF4-FFF2-40B4-BE49-F238E27FC236}">
                        <a16:creationId xmlns:a16="http://schemas.microsoft.com/office/drawing/2014/main" id="{238687A2-80AD-72DA-5DAF-D2D5F9B4DF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0" name="Freeform: Shape 709">
                    <a:extLst>
                      <a:ext uri="{FF2B5EF4-FFF2-40B4-BE49-F238E27FC236}">
                        <a16:creationId xmlns:a16="http://schemas.microsoft.com/office/drawing/2014/main" id="{D9D6AB75-A0C8-3939-C518-A1538E6FDB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498130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2674 w 38772"/>
                      <a:gd name="connsiteY12" fmla="*/ 16044 h 32087"/>
                      <a:gd name="connsiteX13" fmla="*/ 2674 w 38772"/>
                      <a:gd name="connsiteY13" fmla="*/ 16044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  <a:gd name="connsiteX20" fmla="*/ 38773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1" name="Freeform: Shape 710">
                    <a:extLst>
                      <a:ext uri="{FF2B5EF4-FFF2-40B4-BE49-F238E27FC236}">
                        <a16:creationId xmlns:a16="http://schemas.microsoft.com/office/drawing/2014/main" id="{C8C644EF-5441-4D43-BC54-5A75E0E834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2" name="Freeform: Shape 711">
                    <a:extLst>
                      <a:ext uri="{FF2B5EF4-FFF2-40B4-BE49-F238E27FC236}">
                        <a16:creationId xmlns:a16="http://schemas.microsoft.com/office/drawing/2014/main" id="{CA4B2221-8022-ED0D-794B-126184106F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4954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3" name="Freeform: Shape 712">
                    <a:extLst>
                      <a:ext uri="{FF2B5EF4-FFF2-40B4-BE49-F238E27FC236}">
                        <a16:creationId xmlns:a16="http://schemas.microsoft.com/office/drawing/2014/main" id="{32A4257B-B5BC-1668-3A14-F8F9A34816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7807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4" name="Freeform: Shape 713">
                    <a:extLst>
                      <a:ext uri="{FF2B5EF4-FFF2-40B4-BE49-F238E27FC236}">
                        <a16:creationId xmlns:a16="http://schemas.microsoft.com/office/drawing/2014/main" id="{BB96B58D-F253-98D0-5095-9FECAD94B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941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5" name="Freeform: Shape 714">
                    <a:extLst>
                      <a:ext uri="{FF2B5EF4-FFF2-40B4-BE49-F238E27FC236}">
                        <a16:creationId xmlns:a16="http://schemas.microsoft.com/office/drawing/2014/main" id="{F1045FAF-C24B-83C0-AABA-A6156CB2D0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6" name="Freeform: Shape 715">
                    <a:extLst>
                      <a:ext uri="{FF2B5EF4-FFF2-40B4-BE49-F238E27FC236}">
                        <a16:creationId xmlns:a16="http://schemas.microsoft.com/office/drawing/2014/main" id="{1B33D668-B54F-F3AE-4379-72E480F2DA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94119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7" name="Freeform: Shape 716">
                    <a:extLst>
                      <a:ext uri="{FF2B5EF4-FFF2-40B4-BE49-F238E27FC236}">
                        <a16:creationId xmlns:a16="http://schemas.microsoft.com/office/drawing/2014/main" id="{1BBDBE26-E524-1415-1884-090BD55C91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8" name="Freeform: Shape 717">
                    <a:extLst>
                      <a:ext uri="{FF2B5EF4-FFF2-40B4-BE49-F238E27FC236}">
                        <a16:creationId xmlns:a16="http://schemas.microsoft.com/office/drawing/2014/main" id="{E25A212C-EDBA-E376-3C1A-CAA3DAD50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927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9" name="Freeform: Shape 718">
                    <a:extLst>
                      <a:ext uri="{FF2B5EF4-FFF2-40B4-BE49-F238E27FC236}">
                        <a16:creationId xmlns:a16="http://schemas.microsoft.com/office/drawing/2014/main" id="{10400432-BD2C-8AE5-9A3C-17E46616D9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3723" y="347540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0" name="Freeform: Shape 719">
                    <a:extLst>
                      <a:ext uri="{FF2B5EF4-FFF2-40B4-BE49-F238E27FC236}">
                        <a16:creationId xmlns:a16="http://schemas.microsoft.com/office/drawing/2014/main" id="{F50F357B-580B-96AC-00FC-EEFACDCA9D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1800" y="34901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1337 h 33424"/>
                      <a:gd name="connsiteX10" fmla="*/ 28077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7436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1" name="Freeform: Shape 720">
                    <a:extLst>
                      <a:ext uri="{FF2B5EF4-FFF2-40B4-BE49-F238E27FC236}">
                        <a16:creationId xmlns:a16="http://schemas.microsoft.com/office/drawing/2014/main" id="{2DA28A6D-9E11-1E25-16F9-21243D7451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1214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2" name="Freeform: Shape 721">
                    <a:extLst>
                      <a:ext uri="{FF2B5EF4-FFF2-40B4-BE49-F238E27FC236}">
                        <a16:creationId xmlns:a16="http://schemas.microsoft.com/office/drawing/2014/main" id="{4D4714BF-846D-72B3-EAC2-E1E99A9173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9291" y="3487434"/>
                    <a:ext cx="37435" cy="34761"/>
                  </a:xfrm>
                  <a:custGeom>
                    <a:avLst/>
                    <a:gdLst>
                      <a:gd name="connsiteX0" fmla="*/ 10696 w 37435"/>
                      <a:gd name="connsiteY0" fmla="*/ 1337 h 34761"/>
                      <a:gd name="connsiteX1" fmla="*/ 10696 w 37435"/>
                      <a:gd name="connsiteY1" fmla="*/ 1337 h 34761"/>
                      <a:gd name="connsiteX2" fmla="*/ 0 w 37435"/>
                      <a:gd name="connsiteY2" fmla="*/ 18718 h 34761"/>
                      <a:gd name="connsiteX3" fmla="*/ 1337 w 37435"/>
                      <a:gd name="connsiteY3" fmla="*/ 18718 h 34761"/>
                      <a:gd name="connsiteX4" fmla="*/ 1337 w 37435"/>
                      <a:gd name="connsiteY4" fmla="*/ 18718 h 34761"/>
                      <a:gd name="connsiteX5" fmla="*/ 10696 w 37435"/>
                      <a:gd name="connsiteY5" fmla="*/ 34762 h 34761"/>
                      <a:gd name="connsiteX6" fmla="*/ 29414 w 37435"/>
                      <a:gd name="connsiteY6" fmla="*/ 34762 h 34761"/>
                      <a:gd name="connsiteX7" fmla="*/ 37436 w 37435"/>
                      <a:gd name="connsiteY7" fmla="*/ 18718 h 34761"/>
                      <a:gd name="connsiteX8" fmla="*/ 28077 w 37435"/>
                      <a:gd name="connsiteY8" fmla="*/ 1337 h 34761"/>
                      <a:gd name="connsiteX9" fmla="*/ 28077 w 37435"/>
                      <a:gd name="connsiteY9" fmla="*/ 0 h 34761"/>
                      <a:gd name="connsiteX10" fmla="*/ 10696 w 37435"/>
                      <a:gd name="connsiteY10" fmla="*/ 1337 h 34761"/>
                      <a:gd name="connsiteX11" fmla="*/ 10696 w 37435"/>
                      <a:gd name="connsiteY11" fmla="*/ 1337 h 34761"/>
                      <a:gd name="connsiteX12" fmla="*/ 37436 w 37435"/>
                      <a:gd name="connsiteY12" fmla="*/ 17381 h 34761"/>
                      <a:gd name="connsiteX13" fmla="*/ 29414 w 37435"/>
                      <a:gd name="connsiteY13" fmla="*/ 33425 h 34761"/>
                      <a:gd name="connsiteX14" fmla="*/ 12033 w 37435"/>
                      <a:gd name="connsiteY14" fmla="*/ 33425 h 34761"/>
                      <a:gd name="connsiteX15" fmla="*/ 2674 w 37435"/>
                      <a:gd name="connsiteY15" fmla="*/ 18718 h 34761"/>
                      <a:gd name="connsiteX16" fmla="*/ 10696 w 37435"/>
                      <a:gd name="connsiteY16" fmla="*/ 2674 h 34761"/>
                      <a:gd name="connsiteX17" fmla="*/ 28077 w 37435"/>
                      <a:gd name="connsiteY17" fmla="*/ 2674 h 34761"/>
                      <a:gd name="connsiteX18" fmla="*/ 37436 w 37435"/>
                      <a:gd name="connsiteY18" fmla="*/ 17381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8718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3" name="Freeform: Shape 722">
                    <a:extLst>
                      <a:ext uri="{FF2B5EF4-FFF2-40B4-BE49-F238E27FC236}">
                        <a16:creationId xmlns:a16="http://schemas.microsoft.com/office/drawing/2014/main" id="{9FFF1ABC-CDB1-BAFC-1743-D5F09E665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4" name="Freeform: Shape 723">
                    <a:extLst>
                      <a:ext uri="{FF2B5EF4-FFF2-40B4-BE49-F238E27FC236}">
                        <a16:creationId xmlns:a16="http://schemas.microsoft.com/office/drawing/2014/main" id="{45A724ED-C80B-D0D0-B849-A22D0B6B67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48743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5" name="Freeform: Shape 724">
                    <a:extLst>
                      <a:ext uri="{FF2B5EF4-FFF2-40B4-BE49-F238E27FC236}">
                        <a16:creationId xmlns:a16="http://schemas.microsoft.com/office/drawing/2014/main" id="{631B4DAF-F858-D09C-E48B-08F1B13AB2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70053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9414 w 37436"/>
                      <a:gd name="connsiteY17" fmla="*/ 32088 h 33424"/>
                      <a:gd name="connsiteX18" fmla="*/ 12033 w 37436"/>
                      <a:gd name="connsiteY18" fmla="*/ 32088 h 33424"/>
                      <a:gd name="connsiteX19" fmla="*/ 2674 w 37436"/>
                      <a:gd name="connsiteY19" fmla="*/ 17381 h 33424"/>
                      <a:gd name="connsiteX20" fmla="*/ 10696 w 37436"/>
                      <a:gd name="connsiteY20" fmla="*/ 1337 h 33424"/>
                      <a:gd name="connsiteX21" fmla="*/ 28077 w 37436"/>
                      <a:gd name="connsiteY21" fmla="*/ 1337 h 33424"/>
                      <a:gd name="connsiteX22" fmla="*/ 37436 w 37436"/>
                      <a:gd name="connsiteY22" fmla="*/ 16044 h 33424"/>
                      <a:gd name="connsiteX23" fmla="*/ 29414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6" name="Freeform: Shape 725">
                    <a:extLst>
                      <a:ext uri="{FF2B5EF4-FFF2-40B4-BE49-F238E27FC236}">
                        <a16:creationId xmlns:a16="http://schemas.microsoft.com/office/drawing/2014/main" id="{B6A6D42F-5664-79CE-015A-76C27D3CCD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84760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10696 w 25402"/>
                      <a:gd name="connsiteY1" fmla="*/ 1337 h 34761"/>
                      <a:gd name="connsiteX2" fmla="*/ 1337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2674 w 25402"/>
                      <a:gd name="connsiteY5" fmla="*/ 18718 h 34761"/>
                      <a:gd name="connsiteX6" fmla="*/ 12033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2033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2033 w 25402"/>
                      <a:gd name="connsiteY11" fmla="*/ 2674 h 34761"/>
                      <a:gd name="connsiteX12" fmla="*/ 24066 w 25402"/>
                      <a:gd name="connsiteY12" fmla="*/ 2674 h 34761"/>
                      <a:gd name="connsiteX13" fmla="*/ 24066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2033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7" name="Freeform: Shape 726">
                    <a:extLst>
                      <a:ext uri="{FF2B5EF4-FFF2-40B4-BE49-F238E27FC236}">
                        <a16:creationId xmlns:a16="http://schemas.microsoft.com/office/drawing/2014/main" id="{2757B0F3-D09D-7D8B-7174-E414F9E6E1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53690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8" name="Freeform: Shape 727">
                    <a:extLst>
                      <a:ext uri="{FF2B5EF4-FFF2-40B4-BE49-F238E27FC236}">
                        <a16:creationId xmlns:a16="http://schemas.microsoft.com/office/drawing/2014/main" id="{6560CE70-06A8-95F4-B082-CDD22D4C7E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19522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8022 w 36098"/>
                      <a:gd name="connsiteY13" fmla="*/ 33425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9" name="Freeform: Shape 728">
                    <a:extLst>
                      <a:ext uri="{FF2B5EF4-FFF2-40B4-BE49-F238E27FC236}">
                        <a16:creationId xmlns:a16="http://schemas.microsoft.com/office/drawing/2014/main" id="{A5CA1871-FABC-925E-8B25-AD95568EC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5355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0" name="Freeform: Shape 729">
                    <a:extLst>
                      <a:ext uri="{FF2B5EF4-FFF2-40B4-BE49-F238E27FC236}">
                        <a16:creationId xmlns:a16="http://schemas.microsoft.com/office/drawing/2014/main" id="{F27A9943-A8AD-75BA-A911-42F1F04AEA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51818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1" name="Freeform: Shape 730">
                    <a:extLst>
                      <a:ext uri="{FF2B5EF4-FFF2-40B4-BE49-F238E27FC236}">
                        <a16:creationId xmlns:a16="http://schemas.microsoft.com/office/drawing/2014/main" id="{E986F98D-F76A-A603-9EA2-DEFE0BB828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342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2" name="Freeform: Shape 731">
                    <a:extLst>
                      <a:ext uri="{FF2B5EF4-FFF2-40B4-BE49-F238E27FC236}">
                        <a16:creationId xmlns:a16="http://schemas.microsoft.com/office/drawing/2014/main" id="{4C0369C0-2793-5CB2-CE4C-3AF871D98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51684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3" name="Freeform: Shape 732">
                    <a:extLst>
                      <a:ext uri="{FF2B5EF4-FFF2-40B4-BE49-F238E27FC236}">
                        <a16:creationId xmlns:a16="http://schemas.microsoft.com/office/drawing/2014/main" id="{C29E29B3-2092-E384-A77A-5E032240D0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4" name="Freeform: Shape 733">
                    <a:extLst>
                      <a:ext uri="{FF2B5EF4-FFF2-40B4-BE49-F238E27FC236}">
                        <a16:creationId xmlns:a16="http://schemas.microsoft.com/office/drawing/2014/main" id="{D7F43781-9031-3032-51C1-16CD6558E5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2789" y="351551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5" name="Freeform: Shape 734">
                    <a:extLst>
                      <a:ext uri="{FF2B5EF4-FFF2-40B4-BE49-F238E27FC236}">
                        <a16:creationId xmlns:a16="http://schemas.microsoft.com/office/drawing/2014/main" id="{797F81A2-2CA4-C66E-8112-033524384E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6" name="Freeform: Shape 735">
                    <a:extLst>
                      <a:ext uri="{FF2B5EF4-FFF2-40B4-BE49-F238E27FC236}">
                        <a16:creationId xmlns:a16="http://schemas.microsoft.com/office/drawing/2014/main" id="{8A55E47A-5DAB-548A-ADA5-58DA6751C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51551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7" name="Freeform: Shape 736">
                    <a:extLst>
                      <a:ext uri="{FF2B5EF4-FFF2-40B4-BE49-F238E27FC236}">
                        <a16:creationId xmlns:a16="http://schemas.microsoft.com/office/drawing/2014/main" id="{460CAF5E-A6CD-D466-589A-A3C55D2D6E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53021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8" name="Freeform: Shape 737">
                    <a:extLst>
                      <a:ext uri="{FF2B5EF4-FFF2-40B4-BE49-F238E27FC236}">
                        <a16:creationId xmlns:a16="http://schemas.microsoft.com/office/drawing/2014/main" id="{CE1ADEFA-CA56-5536-122A-F2C374290E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512837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9" name="Freeform: Shape 738">
                    <a:extLst>
                      <a:ext uri="{FF2B5EF4-FFF2-40B4-BE49-F238E27FC236}">
                        <a16:creationId xmlns:a16="http://schemas.microsoft.com/office/drawing/2014/main" id="{5479B5E1-A863-1EB9-8441-8F697B86D3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5288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0" name="Freeform: Shape 739">
                    <a:extLst>
                      <a:ext uri="{FF2B5EF4-FFF2-40B4-BE49-F238E27FC236}">
                        <a16:creationId xmlns:a16="http://schemas.microsoft.com/office/drawing/2014/main" id="{ED5564D5-184D-3329-CED2-0966D4C647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5115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1" name="Freeform: Shape 740">
                    <a:extLst>
                      <a:ext uri="{FF2B5EF4-FFF2-40B4-BE49-F238E27FC236}">
                        <a16:creationId xmlns:a16="http://schemas.microsoft.com/office/drawing/2014/main" id="{0B19BBD0-B1BA-1781-EC6D-23BFE95A2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5275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2" name="Freeform: Shape 741">
                    <a:extLst>
                      <a:ext uri="{FF2B5EF4-FFF2-40B4-BE49-F238E27FC236}">
                        <a16:creationId xmlns:a16="http://schemas.microsoft.com/office/drawing/2014/main" id="{1C53E3C8-09FC-1420-E410-6A6A4D5A82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51016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3" name="Freeform: Shape 742">
                    <a:extLst>
                      <a:ext uri="{FF2B5EF4-FFF2-40B4-BE49-F238E27FC236}">
                        <a16:creationId xmlns:a16="http://schemas.microsoft.com/office/drawing/2014/main" id="{F0267BA7-1AEE-F4E8-73F3-B3D53F7286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5262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4" name="Freeform: Shape 743">
                    <a:extLst>
                      <a:ext uri="{FF2B5EF4-FFF2-40B4-BE49-F238E27FC236}">
                        <a16:creationId xmlns:a16="http://schemas.microsoft.com/office/drawing/2014/main" id="{8E5E77EA-639C-A06B-4B8F-7B7E41F392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50882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5" name="Freeform: Shape 744">
                    <a:extLst>
                      <a:ext uri="{FF2B5EF4-FFF2-40B4-BE49-F238E27FC236}">
                        <a16:creationId xmlns:a16="http://schemas.microsoft.com/office/drawing/2014/main" id="{68A7460F-70B4-249B-3E68-691E43DAE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5248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6" name="Freeform: Shape 745">
                    <a:extLst>
                      <a:ext uri="{FF2B5EF4-FFF2-40B4-BE49-F238E27FC236}">
                        <a16:creationId xmlns:a16="http://schemas.microsoft.com/office/drawing/2014/main" id="{BF9D5180-62C0-2EE3-8DAF-6A418A13BA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0748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7" name="Freeform: Shape 746">
                    <a:extLst>
                      <a:ext uri="{FF2B5EF4-FFF2-40B4-BE49-F238E27FC236}">
                        <a16:creationId xmlns:a16="http://schemas.microsoft.com/office/drawing/2014/main" id="{AC21B2B2-4C10-30D0-900F-21F9876083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235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8" name="Freeform: Shape 747">
                    <a:extLst>
                      <a:ext uri="{FF2B5EF4-FFF2-40B4-BE49-F238E27FC236}">
                        <a16:creationId xmlns:a16="http://schemas.microsoft.com/office/drawing/2014/main" id="{270E006E-BC20-5ED2-D07F-93C9E137E1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0615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9" name="Freeform: Shape 748">
                    <a:extLst>
                      <a:ext uri="{FF2B5EF4-FFF2-40B4-BE49-F238E27FC236}">
                        <a16:creationId xmlns:a16="http://schemas.microsoft.com/office/drawing/2014/main" id="{F99F5E23-90B0-859B-751C-7BCB47D246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2219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0" name="Freeform: Shape 749">
                    <a:extLst>
                      <a:ext uri="{FF2B5EF4-FFF2-40B4-BE49-F238E27FC236}">
                        <a16:creationId xmlns:a16="http://schemas.microsoft.com/office/drawing/2014/main" id="{4C57E720-BAB5-774E-19C9-DCA6AAB73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50481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1" name="Freeform: Shape 750">
                    <a:extLst>
                      <a:ext uri="{FF2B5EF4-FFF2-40B4-BE49-F238E27FC236}">
                        <a16:creationId xmlns:a16="http://schemas.microsoft.com/office/drawing/2014/main" id="{2F70BCC3-B31F-09C0-4232-5E848ED225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52085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2" name="Freeform: Shape 751">
                    <a:extLst>
                      <a:ext uri="{FF2B5EF4-FFF2-40B4-BE49-F238E27FC236}">
                        <a16:creationId xmlns:a16="http://schemas.microsoft.com/office/drawing/2014/main" id="{9E2C607A-9B06-2C51-A5D1-BA99693D7D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6196" y="3503478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3" name="Freeform: Shape 752">
                    <a:extLst>
                      <a:ext uri="{FF2B5EF4-FFF2-40B4-BE49-F238E27FC236}">
                        <a16:creationId xmlns:a16="http://schemas.microsoft.com/office/drawing/2014/main" id="{F39797AB-2CED-9E1C-72A9-6C16DFABF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4273" y="3518185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2033 w 25402"/>
                      <a:gd name="connsiteY8" fmla="*/ 33425 h 34761"/>
                      <a:gd name="connsiteX9" fmla="*/ 2674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10696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4" name="Freeform: Shape 753">
                    <a:extLst>
                      <a:ext uri="{FF2B5EF4-FFF2-40B4-BE49-F238E27FC236}">
                        <a16:creationId xmlns:a16="http://schemas.microsoft.com/office/drawing/2014/main" id="{A9796AE1-D928-5159-84F7-529132DEC68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5703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5" name="Freeform: Shape 754">
                    <a:extLst>
                      <a:ext uri="{FF2B5EF4-FFF2-40B4-BE49-F238E27FC236}">
                        <a16:creationId xmlns:a16="http://schemas.microsoft.com/office/drawing/2014/main" id="{8DC999C7-F86F-9DB1-4C1E-F89342E608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55294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6" name="Freeform: Shape 755">
                    <a:extLst>
                      <a:ext uri="{FF2B5EF4-FFF2-40B4-BE49-F238E27FC236}">
                        <a16:creationId xmlns:a16="http://schemas.microsoft.com/office/drawing/2014/main" id="{D05DA836-AD7C-6D49-DF42-B79F2C42E7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5689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7" name="Freeform: Shape 756">
                    <a:extLst>
                      <a:ext uri="{FF2B5EF4-FFF2-40B4-BE49-F238E27FC236}">
                        <a16:creationId xmlns:a16="http://schemas.microsoft.com/office/drawing/2014/main" id="{29339375-9693-3367-1287-F63FB4B203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5516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8" name="Freeform: Shape 757">
                    <a:extLst>
                      <a:ext uri="{FF2B5EF4-FFF2-40B4-BE49-F238E27FC236}">
                        <a16:creationId xmlns:a16="http://schemas.microsoft.com/office/drawing/2014/main" id="{92A0F049-43E1-3C76-B8B0-BBF236062E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676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9" name="Freeform: Shape 758">
                    <a:extLst>
                      <a:ext uri="{FF2B5EF4-FFF2-40B4-BE49-F238E27FC236}">
                        <a16:creationId xmlns:a16="http://schemas.microsoft.com/office/drawing/2014/main" id="{F8CC1FAA-DE21-4E50-062A-540CFA238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0273"/>
                    <a:ext cx="36099" cy="33424"/>
                  </a:xfrm>
                  <a:custGeom>
                    <a:avLst/>
                    <a:gdLst>
                      <a:gd name="connsiteX0" fmla="*/ 8022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26740 w 36099"/>
                      <a:gd name="connsiteY2" fmla="*/ 33425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36099 w 36099"/>
                      <a:gd name="connsiteY5" fmla="*/ 16044 h 33424"/>
                      <a:gd name="connsiteX6" fmla="*/ 26740 w 36099"/>
                      <a:gd name="connsiteY6" fmla="*/ 0 h 33424"/>
                      <a:gd name="connsiteX7" fmla="*/ 26740 w 36099"/>
                      <a:gd name="connsiteY7" fmla="*/ 0 h 33424"/>
                      <a:gd name="connsiteX8" fmla="*/ 25403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8022 w 36099"/>
                      <a:gd name="connsiteY11" fmla="*/ 0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7381 h 33424"/>
                      <a:gd name="connsiteX14" fmla="*/ 8022 w 36099"/>
                      <a:gd name="connsiteY14" fmla="*/ 33425 h 33424"/>
                      <a:gd name="connsiteX15" fmla="*/ 8022 w 36099"/>
                      <a:gd name="connsiteY15" fmla="*/ 33425 h 33424"/>
                      <a:gd name="connsiteX16" fmla="*/ 8022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0" name="Freeform: Shape 759">
                    <a:extLst>
                      <a:ext uri="{FF2B5EF4-FFF2-40B4-BE49-F238E27FC236}">
                        <a16:creationId xmlns:a16="http://schemas.microsoft.com/office/drawing/2014/main" id="{8CA243ED-53DD-5E0C-500D-170D03B3A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5663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1" name="Freeform: Shape 760">
                    <a:extLst>
                      <a:ext uri="{FF2B5EF4-FFF2-40B4-BE49-F238E27FC236}">
                        <a16:creationId xmlns:a16="http://schemas.microsoft.com/office/drawing/2014/main" id="{95BC8147-DFDE-2DC7-E656-6223A6872C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4893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2" name="Freeform: Shape 761">
                    <a:extLst>
                      <a:ext uri="{FF2B5EF4-FFF2-40B4-BE49-F238E27FC236}">
                        <a16:creationId xmlns:a16="http://schemas.microsoft.com/office/drawing/2014/main" id="{B80BC201-794E-E865-4283-277EFD8423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2203" y="35649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3" name="Freeform: Shape 762">
                    <a:extLst>
                      <a:ext uri="{FF2B5EF4-FFF2-40B4-BE49-F238E27FC236}">
                        <a16:creationId xmlns:a16="http://schemas.microsoft.com/office/drawing/2014/main" id="{DBC1181A-B166-7822-FFCE-90426B490C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1617" y="35475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4" name="Freeform: Shape 763">
                    <a:extLst>
                      <a:ext uri="{FF2B5EF4-FFF2-40B4-BE49-F238E27FC236}">
                        <a16:creationId xmlns:a16="http://schemas.microsoft.com/office/drawing/2014/main" id="{D7E690F4-1336-3112-261A-CEA20414F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636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5" name="Freeform: Shape 764">
                    <a:extLst>
                      <a:ext uri="{FF2B5EF4-FFF2-40B4-BE49-F238E27FC236}">
                        <a16:creationId xmlns:a16="http://schemas.microsoft.com/office/drawing/2014/main" id="{3BEF6D57-A204-F4B9-487B-F0BE44EAE0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62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6" name="Freeform: Shape 765">
                    <a:extLst>
                      <a:ext uri="{FF2B5EF4-FFF2-40B4-BE49-F238E27FC236}">
                        <a16:creationId xmlns:a16="http://schemas.microsoft.com/office/drawing/2014/main" id="{5E36DAB8-6A24-66BC-50CD-1784A7A7B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2306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0 w 38772"/>
                      <a:gd name="connsiteY12" fmla="*/ 0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7" name="Freeform: Shape 766">
                    <a:extLst>
                      <a:ext uri="{FF2B5EF4-FFF2-40B4-BE49-F238E27FC236}">
                        <a16:creationId xmlns:a16="http://schemas.microsoft.com/office/drawing/2014/main" id="{9F7AD6FB-5FB6-5453-B42F-728626DC0F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4925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8" name="Freeform: Shape 767">
                    <a:extLst>
                      <a:ext uri="{FF2B5EF4-FFF2-40B4-BE49-F238E27FC236}">
                        <a16:creationId xmlns:a16="http://schemas.microsoft.com/office/drawing/2014/main" id="{8989CE4C-DB4D-DF92-2A5B-52D417F28D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609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9" name="Freeform: Shape 768">
                    <a:extLst>
                      <a:ext uri="{FF2B5EF4-FFF2-40B4-BE49-F238E27FC236}">
                        <a16:creationId xmlns:a16="http://schemas.microsoft.com/office/drawing/2014/main" id="{27B2A0A5-652A-0B68-41BF-797FC706C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35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0" name="Freeform: Shape 769">
                    <a:extLst>
                      <a:ext uri="{FF2B5EF4-FFF2-40B4-BE49-F238E27FC236}">
                        <a16:creationId xmlns:a16="http://schemas.microsoft.com/office/drawing/2014/main" id="{6CB50E6A-2413-5DF9-6E00-B5D108D5A3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596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1" name="Freeform: Shape 770">
                    <a:extLst>
                      <a:ext uri="{FF2B5EF4-FFF2-40B4-BE49-F238E27FC236}">
                        <a16:creationId xmlns:a16="http://schemas.microsoft.com/office/drawing/2014/main" id="{054EC81A-29A7-B186-1CDD-B0038646E1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22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2" name="Freeform: Shape 771">
                    <a:extLst>
                      <a:ext uri="{FF2B5EF4-FFF2-40B4-BE49-F238E27FC236}">
                        <a16:creationId xmlns:a16="http://schemas.microsoft.com/office/drawing/2014/main" id="{9194C544-73FE-0794-0905-F874F5A2FF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5646" y="3558295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3" name="Freeform: Shape 772">
                    <a:extLst>
                      <a:ext uri="{FF2B5EF4-FFF2-40B4-BE49-F238E27FC236}">
                        <a16:creationId xmlns:a16="http://schemas.microsoft.com/office/drawing/2014/main" id="{5922997B-3A78-A8FA-B27C-E4FDBD308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4091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4" name="Freeform: Shape 773">
                    <a:extLst>
                      <a:ext uri="{FF2B5EF4-FFF2-40B4-BE49-F238E27FC236}">
                        <a16:creationId xmlns:a16="http://schemas.microsoft.com/office/drawing/2014/main" id="{B539A1D3-3D7F-05DE-72D7-D66A98A2AD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569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5" name="Freeform: Shape 774">
                    <a:extLst>
                      <a:ext uri="{FF2B5EF4-FFF2-40B4-BE49-F238E27FC236}">
                        <a16:creationId xmlns:a16="http://schemas.microsoft.com/office/drawing/2014/main" id="{E856200B-F4FF-35FE-03F8-349D491ED2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395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6" name="Freeform: Shape 775">
                    <a:extLst>
                      <a:ext uri="{FF2B5EF4-FFF2-40B4-BE49-F238E27FC236}">
                        <a16:creationId xmlns:a16="http://schemas.microsoft.com/office/drawing/2014/main" id="{7A25CCE7-AB00-D8B1-7840-9EC45572E0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55621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7" name="Freeform: Shape 776">
                    <a:extLst>
                      <a:ext uri="{FF2B5EF4-FFF2-40B4-BE49-F238E27FC236}">
                        <a16:creationId xmlns:a16="http://schemas.microsoft.com/office/drawing/2014/main" id="{BA61117D-1188-A5AE-CFCD-1260D10A42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3824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8" name="Freeform: Shape 777">
                    <a:extLst>
                      <a:ext uri="{FF2B5EF4-FFF2-40B4-BE49-F238E27FC236}">
                        <a16:creationId xmlns:a16="http://schemas.microsoft.com/office/drawing/2014/main" id="{CC2C8DD6-46B1-20C9-8BA2-BC35B1F8C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54284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6044 h 33424"/>
                      <a:gd name="connsiteX13" fmla="*/ 29414 w 37436"/>
                      <a:gd name="connsiteY13" fmla="*/ 32088 h 33424"/>
                      <a:gd name="connsiteX14" fmla="*/ 12033 w 37436"/>
                      <a:gd name="connsiteY14" fmla="*/ 32088 h 33424"/>
                      <a:gd name="connsiteX15" fmla="*/ 2674 w 37436"/>
                      <a:gd name="connsiteY15" fmla="*/ 17381 h 33424"/>
                      <a:gd name="connsiteX16" fmla="*/ 10696 w 37436"/>
                      <a:gd name="connsiteY16" fmla="*/ 1337 h 33424"/>
                      <a:gd name="connsiteX17" fmla="*/ 28077 w 37436"/>
                      <a:gd name="connsiteY17" fmla="*/ 1337 h 33424"/>
                      <a:gd name="connsiteX18" fmla="*/ 37436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9" name="Freeform: Shape 778">
                    <a:extLst>
                      <a:ext uri="{FF2B5EF4-FFF2-40B4-BE49-F238E27FC236}">
                        <a16:creationId xmlns:a16="http://schemas.microsoft.com/office/drawing/2014/main" id="{5E51551B-4EDB-7B87-996E-C4F9A91B99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369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0" name="Freeform: Shape 779">
                    <a:extLst>
                      <a:ext uri="{FF2B5EF4-FFF2-40B4-BE49-F238E27FC236}">
                        <a16:creationId xmlns:a16="http://schemas.microsoft.com/office/drawing/2014/main" id="{28285B82-3B6B-DF8A-23F6-E41990F34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5161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0696 w 25402"/>
                      <a:gd name="connsiteY8" fmla="*/ 33425 h 34761"/>
                      <a:gd name="connsiteX9" fmla="*/ 1337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9359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" name="Freeform: Shape 780">
                    <a:extLst>
                      <a:ext uri="{FF2B5EF4-FFF2-40B4-BE49-F238E27FC236}">
                        <a16:creationId xmlns:a16="http://schemas.microsoft.com/office/drawing/2014/main" id="{21E858DE-A22B-D852-13CE-420FCD3F03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603753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1337 h 33424"/>
                      <a:gd name="connsiteX5" fmla="*/ 2674 w 12032"/>
                      <a:gd name="connsiteY5" fmla="*/ 1337 h 33424"/>
                      <a:gd name="connsiteX6" fmla="*/ 12033 w 12032"/>
                      <a:gd name="connsiteY6" fmla="*/ 17381 h 33424"/>
                      <a:gd name="connsiteX7" fmla="*/ 4011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4011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" name="Freeform: Shape 781">
                    <a:extLst>
                      <a:ext uri="{FF2B5EF4-FFF2-40B4-BE49-F238E27FC236}">
                        <a16:creationId xmlns:a16="http://schemas.microsoft.com/office/drawing/2014/main" id="{CEFF96ED-9677-8E51-DC03-6C00872FA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8770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3" name="Freeform: Shape 782">
                    <a:extLst>
                      <a:ext uri="{FF2B5EF4-FFF2-40B4-BE49-F238E27FC236}">
                        <a16:creationId xmlns:a16="http://schemas.microsoft.com/office/drawing/2014/main" id="{09EC73DA-47CB-7758-63D3-FF0EB5E3C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6024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4" name="Freeform: Shape 783">
                    <a:extLst>
                      <a:ext uri="{FF2B5EF4-FFF2-40B4-BE49-F238E27FC236}">
                        <a16:creationId xmlns:a16="http://schemas.microsoft.com/office/drawing/2014/main" id="{333B6757-BFE0-FC5B-0DDC-94CF0EBC5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503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28077 w 37435"/>
                      <a:gd name="connsiteY2" fmla="*/ 33425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37436 w 37435"/>
                      <a:gd name="connsiteY5" fmla="*/ 16044 h 33424"/>
                      <a:gd name="connsiteX6" fmla="*/ 28077 w 37435"/>
                      <a:gd name="connsiteY6" fmla="*/ 0 h 33424"/>
                      <a:gd name="connsiteX7" fmla="*/ 28077 w 37435"/>
                      <a:gd name="connsiteY7" fmla="*/ 0 h 33424"/>
                      <a:gd name="connsiteX8" fmla="*/ 26740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9359 w 37435"/>
                      <a:gd name="connsiteY11" fmla="*/ 0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7381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5" name="Freeform: Shape 784">
                    <a:extLst>
                      <a:ext uri="{FF2B5EF4-FFF2-40B4-BE49-F238E27FC236}">
                        <a16:creationId xmlns:a16="http://schemas.microsoft.com/office/drawing/2014/main" id="{D866721B-27F1-CDF8-AEE4-130DBD0739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7222" y="3601078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6" name="Freeform: Shape 785">
                    <a:extLst>
                      <a:ext uri="{FF2B5EF4-FFF2-40B4-BE49-F238E27FC236}">
                        <a16:creationId xmlns:a16="http://schemas.microsoft.com/office/drawing/2014/main" id="{A45CA1E9-E470-8792-7FB9-C0C30298A8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6636" y="3583698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id="{0A394BFB-B004-D7C2-8F0D-833458BD4D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4712" y="35997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id="{AB1B724C-6F52-5D07-CB38-8E8A6CE05D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236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9" name="Freeform: Shape 788">
                    <a:extLst>
                      <a:ext uri="{FF2B5EF4-FFF2-40B4-BE49-F238E27FC236}">
                        <a16:creationId xmlns:a16="http://schemas.microsoft.com/office/drawing/2014/main" id="{2AFD1DD3-FEE7-D20B-FF81-2B41C552F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9840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0" name="Freeform: Shape 789">
                    <a:extLst>
                      <a:ext uri="{FF2B5EF4-FFF2-40B4-BE49-F238E27FC236}">
                        <a16:creationId xmlns:a16="http://schemas.microsoft.com/office/drawing/2014/main" id="{1CF4DA9B-94D3-3654-9A46-58683BD40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10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1" name="Freeform: Shape 790">
                    <a:extLst>
                      <a:ext uri="{FF2B5EF4-FFF2-40B4-BE49-F238E27FC236}">
                        <a16:creationId xmlns:a16="http://schemas.microsoft.com/office/drawing/2014/main" id="{ED08A08B-A416-FF86-D32D-9C7D464A23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70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id="{9B6F7B34-8A15-4777-FAC3-8E156B5A4B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796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id="{4D152B7C-F8F0-25ED-F3C0-7F16F29E02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957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id="{B55613B3-80D3-58DB-B3EE-E98832E58A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83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id="{53F27CD7-9B0F-38B4-D618-03ED220E10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943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id="{249CF112-3044-01A9-50E8-C9E2891F34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70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7" name="Freeform: Shape 796">
                    <a:extLst>
                      <a:ext uri="{FF2B5EF4-FFF2-40B4-BE49-F238E27FC236}">
                        <a16:creationId xmlns:a16="http://schemas.microsoft.com/office/drawing/2014/main" id="{9FA3B771-6874-359A-C45E-E1B5502B2B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30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8" name="Freeform: Shape 797">
                    <a:extLst>
                      <a:ext uri="{FF2B5EF4-FFF2-40B4-BE49-F238E27FC236}">
                        <a16:creationId xmlns:a16="http://schemas.microsoft.com/office/drawing/2014/main" id="{D1CFFF24-03BD-183D-3248-9ACDDC76F0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5756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9" name="Freeform: Shape 798">
                    <a:extLst>
                      <a:ext uri="{FF2B5EF4-FFF2-40B4-BE49-F238E27FC236}">
                        <a16:creationId xmlns:a16="http://schemas.microsoft.com/office/drawing/2014/main" id="{194A2E60-9DAC-4454-C916-F4165CF5DF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9172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0" name="Freeform: Shape 799">
                    <a:extLst>
                      <a:ext uri="{FF2B5EF4-FFF2-40B4-BE49-F238E27FC236}">
                        <a16:creationId xmlns:a16="http://schemas.microsoft.com/office/drawing/2014/main" id="{70200F77-40CB-2AFB-BA90-6F8D6B55C8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7433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id="{182402DF-2460-395D-53EA-EBB8B2F53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5903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id="{180D1B53-7EFB-9603-139F-99D250A0FA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716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3" name="Freeform: Shape 802">
                    <a:extLst>
                      <a:ext uri="{FF2B5EF4-FFF2-40B4-BE49-F238E27FC236}">
                        <a16:creationId xmlns:a16="http://schemas.microsoft.com/office/drawing/2014/main" id="{39EB0A85-8271-02AF-C72A-06EBF78303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890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4" name="Freeform: Shape 803">
                    <a:extLst>
                      <a:ext uri="{FF2B5EF4-FFF2-40B4-BE49-F238E27FC236}">
                        <a16:creationId xmlns:a16="http://schemas.microsoft.com/office/drawing/2014/main" id="{90D144EB-C645-A611-002B-8612BBDE0E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703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5" name="Freeform: Shape 804">
                    <a:extLst>
                      <a:ext uri="{FF2B5EF4-FFF2-40B4-BE49-F238E27FC236}">
                        <a16:creationId xmlns:a16="http://schemas.microsoft.com/office/drawing/2014/main" id="{8488D1C1-0E2C-41BD-5AC0-18F9D692B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87708"/>
                    <a:ext cx="38773" cy="33424"/>
                  </a:xfrm>
                  <a:custGeom>
                    <a:avLst/>
                    <a:gdLst>
                      <a:gd name="connsiteX0" fmla="*/ 10696 w 38773"/>
                      <a:gd name="connsiteY0" fmla="*/ 0 h 33424"/>
                      <a:gd name="connsiteX1" fmla="*/ 10696 w 38773"/>
                      <a:gd name="connsiteY1" fmla="*/ 0 h 33424"/>
                      <a:gd name="connsiteX2" fmla="*/ 0 w 38773"/>
                      <a:gd name="connsiteY2" fmla="*/ 17381 h 33424"/>
                      <a:gd name="connsiteX3" fmla="*/ 1337 w 38773"/>
                      <a:gd name="connsiteY3" fmla="*/ 17381 h 33424"/>
                      <a:gd name="connsiteX4" fmla="*/ 1337 w 38773"/>
                      <a:gd name="connsiteY4" fmla="*/ 17381 h 33424"/>
                      <a:gd name="connsiteX5" fmla="*/ 10696 w 38773"/>
                      <a:gd name="connsiteY5" fmla="*/ 33425 h 33424"/>
                      <a:gd name="connsiteX6" fmla="*/ 29414 w 38773"/>
                      <a:gd name="connsiteY6" fmla="*/ 33425 h 33424"/>
                      <a:gd name="connsiteX7" fmla="*/ 37436 w 38773"/>
                      <a:gd name="connsiteY7" fmla="*/ 17381 h 33424"/>
                      <a:gd name="connsiteX8" fmla="*/ 26740 w 38773"/>
                      <a:gd name="connsiteY8" fmla="*/ 1337 h 33424"/>
                      <a:gd name="connsiteX9" fmla="*/ 26740 w 38773"/>
                      <a:gd name="connsiteY9" fmla="*/ 1337 h 33424"/>
                      <a:gd name="connsiteX10" fmla="*/ 26740 w 38773"/>
                      <a:gd name="connsiteY10" fmla="*/ 1337 h 33424"/>
                      <a:gd name="connsiteX11" fmla="*/ 10696 w 38773"/>
                      <a:gd name="connsiteY11" fmla="*/ 0 h 33424"/>
                      <a:gd name="connsiteX12" fmla="*/ 10696 w 38773"/>
                      <a:gd name="connsiteY12" fmla="*/ 0 h 33424"/>
                      <a:gd name="connsiteX13" fmla="*/ 38773 w 38773"/>
                      <a:gd name="connsiteY13" fmla="*/ 16044 h 33424"/>
                      <a:gd name="connsiteX14" fmla="*/ 30751 w 38773"/>
                      <a:gd name="connsiteY14" fmla="*/ 32088 h 33424"/>
                      <a:gd name="connsiteX15" fmla="*/ 13370 w 38773"/>
                      <a:gd name="connsiteY15" fmla="*/ 32088 h 33424"/>
                      <a:gd name="connsiteX16" fmla="*/ 4011 w 38773"/>
                      <a:gd name="connsiteY16" fmla="*/ 17381 h 33424"/>
                      <a:gd name="connsiteX17" fmla="*/ 12033 w 38773"/>
                      <a:gd name="connsiteY17" fmla="*/ 1337 h 33424"/>
                      <a:gd name="connsiteX18" fmla="*/ 29414 w 38773"/>
                      <a:gd name="connsiteY18" fmla="*/ 1337 h 33424"/>
                      <a:gd name="connsiteX19" fmla="*/ 38773 w 38773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3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6" name="Freeform: Shape 805">
                    <a:extLst>
                      <a:ext uri="{FF2B5EF4-FFF2-40B4-BE49-F238E27FC236}">
                        <a16:creationId xmlns:a16="http://schemas.microsoft.com/office/drawing/2014/main" id="{C9891547-4B77-EDF8-7AE8-E516608014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6899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id="{CE47ECCD-F514-ACEB-91F5-971189376C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85035"/>
                    <a:ext cx="26739" cy="34761"/>
                  </a:xfrm>
                  <a:custGeom>
                    <a:avLst/>
                    <a:gdLst>
                      <a:gd name="connsiteX0" fmla="*/ 10696 w 26739"/>
                      <a:gd name="connsiteY0" fmla="*/ 1337 h 34761"/>
                      <a:gd name="connsiteX1" fmla="*/ 9359 w 26739"/>
                      <a:gd name="connsiteY1" fmla="*/ 1337 h 34761"/>
                      <a:gd name="connsiteX2" fmla="*/ 0 w 26739"/>
                      <a:gd name="connsiteY2" fmla="*/ 18718 h 34761"/>
                      <a:gd name="connsiteX3" fmla="*/ 1337 w 26739"/>
                      <a:gd name="connsiteY3" fmla="*/ 18718 h 34761"/>
                      <a:gd name="connsiteX4" fmla="*/ 2674 w 26739"/>
                      <a:gd name="connsiteY4" fmla="*/ 18718 h 34761"/>
                      <a:gd name="connsiteX5" fmla="*/ 12033 w 26739"/>
                      <a:gd name="connsiteY5" fmla="*/ 34762 h 34761"/>
                      <a:gd name="connsiteX6" fmla="*/ 26740 w 26739"/>
                      <a:gd name="connsiteY6" fmla="*/ 33425 h 34761"/>
                      <a:gd name="connsiteX7" fmla="*/ 26740 w 26739"/>
                      <a:gd name="connsiteY7" fmla="*/ 33425 h 34761"/>
                      <a:gd name="connsiteX8" fmla="*/ 12033 w 26739"/>
                      <a:gd name="connsiteY8" fmla="*/ 33425 h 34761"/>
                      <a:gd name="connsiteX9" fmla="*/ 2674 w 26739"/>
                      <a:gd name="connsiteY9" fmla="*/ 18718 h 34761"/>
                      <a:gd name="connsiteX10" fmla="*/ 10696 w 26739"/>
                      <a:gd name="connsiteY10" fmla="*/ 2674 h 34761"/>
                      <a:gd name="connsiteX11" fmla="*/ 25403 w 26739"/>
                      <a:gd name="connsiteY11" fmla="*/ 2674 h 34761"/>
                      <a:gd name="connsiteX12" fmla="*/ 25403 w 26739"/>
                      <a:gd name="connsiteY12" fmla="*/ 0 h 34761"/>
                      <a:gd name="connsiteX13" fmla="*/ 10696 w 26739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id="{051DA94D-7C50-91D0-D43F-D6E8C618B6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37177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2674 w 12032"/>
                      <a:gd name="connsiteY3" fmla="*/ 0 h 33424"/>
                      <a:gd name="connsiteX4" fmla="*/ 0 w 12032"/>
                      <a:gd name="connsiteY4" fmla="*/ 0 h 33424"/>
                      <a:gd name="connsiteX5" fmla="*/ 0 w 12032"/>
                      <a:gd name="connsiteY5" fmla="*/ 1337 h 33424"/>
                      <a:gd name="connsiteX6" fmla="*/ 2674 w 12032"/>
                      <a:gd name="connsiteY6" fmla="*/ 1337 h 33424"/>
                      <a:gd name="connsiteX7" fmla="*/ 12033 w 12032"/>
                      <a:gd name="connsiteY7" fmla="*/ 17381 h 33424"/>
                      <a:gd name="connsiteX8" fmla="*/ 2674 w 12032"/>
                      <a:gd name="connsiteY8" fmla="*/ 32088 h 33424"/>
                      <a:gd name="connsiteX9" fmla="*/ 0 w 12032"/>
                      <a:gd name="connsiteY9" fmla="*/ 32088 h 33424"/>
                      <a:gd name="connsiteX10" fmla="*/ 0 w 12032"/>
                      <a:gd name="connsiteY10" fmla="*/ 33425 h 33424"/>
                      <a:gd name="connsiteX11" fmla="*/ 4011 w 12032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2674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id="{CD2E5758-8D02-52BD-429C-ACC97778C7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2113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6044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9359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id="{F3FCDC47-7757-986F-B733-3E99E17B45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35840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1" name="Freeform: Shape 810">
                    <a:extLst>
                      <a:ext uri="{FF2B5EF4-FFF2-40B4-BE49-F238E27FC236}">
                        <a16:creationId xmlns:a16="http://schemas.microsoft.com/office/drawing/2014/main" id="{4153181F-C0A9-4865-B652-44C45BF39F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619796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2" name="Freeform: Shape 811">
                    <a:extLst>
                      <a:ext uri="{FF2B5EF4-FFF2-40B4-BE49-F238E27FC236}">
                        <a16:creationId xmlns:a16="http://schemas.microsoft.com/office/drawing/2014/main" id="{C8A4D1E5-3655-0ED7-F7C2-F2E4879D61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34503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3" name="Freeform: Shape 812">
                    <a:extLst>
                      <a:ext uri="{FF2B5EF4-FFF2-40B4-BE49-F238E27FC236}">
                        <a16:creationId xmlns:a16="http://schemas.microsoft.com/office/drawing/2014/main" id="{C7677DA3-28BE-34FF-9C37-B91720C16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61712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8718 h 33424"/>
                      <a:gd name="connsiteX19" fmla="*/ 9359 w 36099"/>
                      <a:gd name="connsiteY19" fmla="*/ 2674 h 33424"/>
                      <a:gd name="connsiteX20" fmla="*/ 26740 w 36099"/>
                      <a:gd name="connsiteY20" fmla="*/ 2674 h 33424"/>
                      <a:gd name="connsiteX21" fmla="*/ 36099 w 36099"/>
                      <a:gd name="connsiteY21" fmla="*/ 17381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4" name="Freeform: Shape 813">
                    <a:extLst>
                      <a:ext uri="{FF2B5EF4-FFF2-40B4-BE49-F238E27FC236}">
                        <a16:creationId xmlns:a16="http://schemas.microsoft.com/office/drawing/2014/main" id="{DAB832E9-61B3-5E46-ADAC-683E6539C7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5" name="Freeform: Shape 814">
                    <a:extLst>
                      <a:ext uri="{FF2B5EF4-FFF2-40B4-BE49-F238E27FC236}">
                        <a16:creationId xmlns:a16="http://schemas.microsoft.com/office/drawing/2014/main" id="{5DA37CA4-769E-0682-5B1B-B709945C2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5785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6" name="Freeform: Shape 815">
                    <a:extLst>
                      <a:ext uri="{FF2B5EF4-FFF2-40B4-BE49-F238E27FC236}">
                        <a16:creationId xmlns:a16="http://schemas.microsoft.com/office/drawing/2014/main" id="{48845E70-0252-9B88-3C6F-BAFFF9EE86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6331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7" name="Freeform: Shape 816">
                    <a:extLst>
                      <a:ext uri="{FF2B5EF4-FFF2-40B4-BE49-F238E27FC236}">
                        <a16:creationId xmlns:a16="http://schemas.microsoft.com/office/drawing/2014/main" id="{809FD7EC-E38F-FB8D-C0F7-ACD387E4A5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44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8" name="Freeform: Shape 817">
                    <a:extLst>
                      <a:ext uri="{FF2B5EF4-FFF2-40B4-BE49-F238E27FC236}">
                        <a16:creationId xmlns:a16="http://schemas.microsoft.com/office/drawing/2014/main" id="{96EC9796-9279-A104-D8D7-7421466437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6304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9" name="Freeform: Shape 818">
                    <a:extLst>
                      <a:ext uri="{FF2B5EF4-FFF2-40B4-BE49-F238E27FC236}">
                        <a16:creationId xmlns:a16="http://schemas.microsoft.com/office/drawing/2014/main" id="{C743D0B4-7000-7B1D-B39C-75438C518E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31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0" name="Freeform: Shape 819">
                    <a:extLst>
                      <a:ext uri="{FF2B5EF4-FFF2-40B4-BE49-F238E27FC236}">
                        <a16:creationId xmlns:a16="http://schemas.microsoft.com/office/drawing/2014/main" id="{8E05B43E-E037-8E11-BF0C-27A0732641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291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1" name="Freeform: Shape 820">
                    <a:extLst>
                      <a:ext uri="{FF2B5EF4-FFF2-40B4-BE49-F238E27FC236}">
                        <a16:creationId xmlns:a16="http://schemas.microsoft.com/office/drawing/2014/main" id="{777A217F-DAD0-51C5-D328-06B7F70CF9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17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2" name="Freeform: Shape 821">
                    <a:extLst>
                      <a:ext uri="{FF2B5EF4-FFF2-40B4-BE49-F238E27FC236}">
                        <a16:creationId xmlns:a16="http://schemas.microsoft.com/office/drawing/2014/main" id="{80A3F7D9-0D5D-B06B-7D0E-B24890149C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78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3" name="Freeform: Shape 822">
                    <a:extLst>
                      <a:ext uri="{FF2B5EF4-FFF2-40B4-BE49-F238E27FC236}">
                        <a16:creationId xmlns:a16="http://schemas.microsoft.com/office/drawing/2014/main" id="{4AE99CC5-5609-26C4-CD74-398BE7141C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04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4" name="Freeform: Shape 823">
                    <a:extLst>
                      <a:ext uri="{FF2B5EF4-FFF2-40B4-BE49-F238E27FC236}">
                        <a16:creationId xmlns:a16="http://schemas.microsoft.com/office/drawing/2014/main" id="{C50F7437-EC9F-4AA2-67EB-CE2428D4AC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62648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5" name="Freeform: Shape 824">
                    <a:extLst>
                      <a:ext uri="{FF2B5EF4-FFF2-40B4-BE49-F238E27FC236}">
                        <a16:creationId xmlns:a16="http://schemas.microsoft.com/office/drawing/2014/main" id="{1A5E6CAC-9F7B-84C9-83B4-595C766B5F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09101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6" name="Freeform: Shape 825">
                    <a:extLst>
                      <a:ext uri="{FF2B5EF4-FFF2-40B4-BE49-F238E27FC236}">
                        <a16:creationId xmlns:a16="http://schemas.microsoft.com/office/drawing/2014/main" id="{D091CD2A-373E-441D-B445-DDEF23EBB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6251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7" name="Freeform: Shape 826">
                    <a:extLst>
                      <a:ext uri="{FF2B5EF4-FFF2-40B4-BE49-F238E27FC236}">
                        <a16:creationId xmlns:a16="http://schemas.microsoft.com/office/drawing/2014/main" id="{DD8DEB30-15BB-757E-8A88-C41F84023E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7763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8" name="Freeform: Shape 827">
                    <a:extLst>
                      <a:ext uri="{FF2B5EF4-FFF2-40B4-BE49-F238E27FC236}">
                        <a16:creationId xmlns:a16="http://schemas.microsoft.com/office/drawing/2014/main" id="{C02AA903-C1EA-E05A-7AE6-B55B994BB8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6238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9" name="Freeform: Shape 828">
                    <a:extLst>
                      <a:ext uri="{FF2B5EF4-FFF2-40B4-BE49-F238E27FC236}">
                        <a16:creationId xmlns:a16="http://schemas.microsoft.com/office/drawing/2014/main" id="{837DD405-3622-3593-3DB1-9CB0FD6FE8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60642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" name="Freeform: Shape 829">
                    <a:extLst>
                      <a:ext uri="{FF2B5EF4-FFF2-40B4-BE49-F238E27FC236}">
                        <a16:creationId xmlns:a16="http://schemas.microsoft.com/office/drawing/2014/main" id="{1BF6BAF0-B5E0-497F-CFF4-5E74DB4011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224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1" name="Freeform: Shape 830">
                    <a:extLst>
                      <a:ext uri="{FF2B5EF4-FFF2-40B4-BE49-F238E27FC236}">
                        <a16:creationId xmlns:a16="http://schemas.microsoft.com/office/drawing/2014/main" id="{215F81EC-2E8B-ECD1-4A3A-AD670A1DDD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6050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2" name="Freeform: Shape 831">
                    <a:extLst>
                      <a:ext uri="{FF2B5EF4-FFF2-40B4-BE49-F238E27FC236}">
                        <a16:creationId xmlns:a16="http://schemas.microsoft.com/office/drawing/2014/main" id="{77B9DDA0-FF60-37CB-6BC2-22B7A311E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211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3" name="Freeform: Shape 832">
                    <a:extLst>
                      <a:ext uri="{FF2B5EF4-FFF2-40B4-BE49-F238E27FC236}">
                        <a16:creationId xmlns:a16="http://schemas.microsoft.com/office/drawing/2014/main" id="{FE823C98-EB36-80BB-577C-E5ED94556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0375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4" name="Freeform: Shape 833">
                    <a:extLst>
                      <a:ext uri="{FF2B5EF4-FFF2-40B4-BE49-F238E27FC236}">
                        <a16:creationId xmlns:a16="http://schemas.microsoft.com/office/drawing/2014/main" id="{42004CC1-D50E-EF59-D01A-A8CCFF1E1A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61846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337 w 25402"/>
                      <a:gd name="connsiteY5" fmla="*/ 18718 h 34761"/>
                      <a:gd name="connsiteX6" fmla="*/ 10696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0696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0696 w 25402"/>
                      <a:gd name="connsiteY11" fmla="*/ 2674 h 34761"/>
                      <a:gd name="connsiteX12" fmla="*/ 25403 w 25402"/>
                      <a:gd name="connsiteY12" fmla="*/ 2674 h 34761"/>
                      <a:gd name="connsiteX13" fmla="*/ 25403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5" name="Freeform: Shape 834">
                    <a:extLst>
                      <a:ext uri="{FF2B5EF4-FFF2-40B4-BE49-F238E27FC236}">
                        <a16:creationId xmlns:a16="http://schemas.microsoft.com/office/drawing/2014/main" id="{BB4CAD5B-E791-E026-B617-24CD37FA19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70602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2674 h 33424"/>
                      <a:gd name="connsiteX5" fmla="*/ 2674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6" name="Freeform: Shape 835">
                    <a:extLst>
                      <a:ext uri="{FF2B5EF4-FFF2-40B4-BE49-F238E27FC236}">
                        <a16:creationId xmlns:a16="http://schemas.microsoft.com/office/drawing/2014/main" id="{1199C066-CE44-DF10-3BE2-4A2AD027D5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5455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7" name="Freeform: Shape 836">
                    <a:extLst>
                      <a:ext uri="{FF2B5EF4-FFF2-40B4-BE49-F238E27FC236}">
                        <a16:creationId xmlns:a16="http://schemas.microsoft.com/office/drawing/2014/main" id="{DA9343F7-0AD2-FA5E-3664-8CA3EC7DD8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8" name="Freeform: Shape 837">
                    <a:extLst>
                      <a:ext uri="{FF2B5EF4-FFF2-40B4-BE49-F238E27FC236}">
                        <a16:creationId xmlns:a16="http://schemas.microsoft.com/office/drawing/2014/main" id="{AC698F45-0484-FA10-6018-9C41A0C502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5322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9" name="Freeform: Shape 838">
                    <a:extLst>
                      <a:ext uri="{FF2B5EF4-FFF2-40B4-BE49-F238E27FC236}">
                        <a16:creationId xmlns:a16="http://schemas.microsoft.com/office/drawing/2014/main" id="{C123A082-0F29-2D47-A297-6BFBFBE457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0" name="Freeform: Shape 839">
                    <a:extLst>
                      <a:ext uri="{FF2B5EF4-FFF2-40B4-BE49-F238E27FC236}">
                        <a16:creationId xmlns:a16="http://schemas.microsoft.com/office/drawing/2014/main" id="{725355A7-13B9-B429-216A-A421F78F7E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05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1" name="Freeform: Shape 840">
                    <a:extLst>
                      <a:ext uri="{FF2B5EF4-FFF2-40B4-BE49-F238E27FC236}">
                        <a16:creationId xmlns:a16="http://schemas.microsoft.com/office/drawing/2014/main" id="{A6E388C3-9DA0-42B5-8E6C-81C3127B2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67928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2" name="Freeform: Shape 841">
                    <a:extLst>
                      <a:ext uri="{FF2B5EF4-FFF2-40B4-BE49-F238E27FC236}">
                        <a16:creationId xmlns:a16="http://schemas.microsoft.com/office/drawing/2014/main" id="{2B98E21A-C0E4-CB78-4B97-CBAE4195E6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492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3" name="Freeform: Shape 842">
                    <a:extLst>
                      <a:ext uri="{FF2B5EF4-FFF2-40B4-BE49-F238E27FC236}">
                        <a16:creationId xmlns:a16="http://schemas.microsoft.com/office/drawing/2014/main" id="{D10A3ED3-08FF-169C-D13E-CEC076E97B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665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4" name="Freeform: Shape 843">
                    <a:extLst>
                      <a:ext uri="{FF2B5EF4-FFF2-40B4-BE49-F238E27FC236}">
                        <a16:creationId xmlns:a16="http://schemas.microsoft.com/office/drawing/2014/main" id="{A055795C-D5C0-8BE4-DB64-B130692BD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478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5" name="Freeform: Shape 844">
                    <a:extLst>
                      <a:ext uri="{FF2B5EF4-FFF2-40B4-BE49-F238E27FC236}">
                        <a16:creationId xmlns:a16="http://schemas.microsoft.com/office/drawing/2014/main" id="{92A5678F-DA5A-0FEB-4FD0-0FB30F586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39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7381 h 33424"/>
                      <a:gd name="connsiteX13" fmla="*/ 28077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337 w 37435"/>
                      <a:gd name="connsiteY15" fmla="*/ 18718 h 33424"/>
                      <a:gd name="connsiteX16" fmla="*/ 9359 w 37435"/>
                      <a:gd name="connsiteY16" fmla="*/ 2674 h 33424"/>
                      <a:gd name="connsiteX17" fmla="*/ 26740 w 37435"/>
                      <a:gd name="connsiteY17" fmla="*/ 2674 h 33424"/>
                      <a:gd name="connsiteX18" fmla="*/ 36099 w 37435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6" name="Freeform: Shape 845">
                    <a:extLst>
                      <a:ext uri="{FF2B5EF4-FFF2-40B4-BE49-F238E27FC236}">
                        <a16:creationId xmlns:a16="http://schemas.microsoft.com/office/drawing/2014/main" id="{7CB04B63-9750-2393-E76A-22A85BD9D2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46536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7" name="Freeform: Shape 846">
                    <a:extLst>
                      <a:ext uri="{FF2B5EF4-FFF2-40B4-BE49-F238E27FC236}">
                        <a16:creationId xmlns:a16="http://schemas.microsoft.com/office/drawing/2014/main" id="{50780676-B699-03EE-A63B-C2E7BF8DA9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625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8" name="Freeform: Shape 847">
                    <a:extLst>
                      <a:ext uri="{FF2B5EF4-FFF2-40B4-BE49-F238E27FC236}">
                        <a16:creationId xmlns:a16="http://schemas.microsoft.com/office/drawing/2014/main" id="{2916E7B0-6F38-82E8-4995-EA5B3BE0A3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645200"/>
                    <a:ext cx="37435" cy="34761"/>
                  </a:xfrm>
                  <a:custGeom>
                    <a:avLst/>
                    <a:gdLst>
                      <a:gd name="connsiteX0" fmla="*/ 37436 w 37435"/>
                      <a:gd name="connsiteY0" fmla="*/ 16044 h 34761"/>
                      <a:gd name="connsiteX1" fmla="*/ 37436 w 37435"/>
                      <a:gd name="connsiteY1" fmla="*/ 16044 h 34761"/>
                      <a:gd name="connsiteX2" fmla="*/ 37436 w 37435"/>
                      <a:gd name="connsiteY2" fmla="*/ 16044 h 34761"/>
                      <a:gd name="connsiteX3" fmla="*/ 29414 w 37435"/>
                      <a:gd name="connsiteY3" fmla="*/ 0 h 34761"/>
                      <a:gd name="connsiteX4" fmla="*/ 29414 w 37435"/>
                      <a:gd name="connsiteY4" fmla="*/ 0 h 34761"/>
                      <a:gd name="connsiteX5" fmla="*/ 28077 w 37435"/>
                      <a:gd name="connsiteY5" fmla="*/ 0 h 34761"/>
                      <a:gd name="connsiteX6" fmla="*/ 10696 w 37435"/>
                      <a:gd name="connsiteY6" fmla="*/ 0 h 34761"/>
                      <a:gd name="connsiteX7" fmla="*/ 10696 w 37435"/>
                      <a:gd name="connsiteY7" fmla="*/ 0 h 34761"/>
                      <a:gd name="connsiteX8" fmla="*/ 10696 w 37435"/>
                      <a:gd name="connsiteY8" fmla="*/ 0 h 34761"/>
                      <a:gd name="connsiteX9" fmla="*/ 0 w 37435"/>
                      <a:gd name="connsiteY9" fmla="*/ 17381 h 34761"/>
                      <a:gd name="connsiteX10" fmla="*/ 0 w 37435"/>
                      <a:gd name="connsiteY10" fmla="*/ 18718 h 34761"/>
                      <a:gd name="connsiteX11" fmla="*/ 10696 w 37435"/>
                      <a:gd name="connsiteY11" fmla="*/ 34762 h 34761"/>
                      <a:gd name="connsiteX12" fmla="*/ 10696 w 37435"/>
                      <a:gd name="connsiteY12" fmla="*/ 34762 h 34761"/>
                      <a:gd name="connsiteX13" fmla="*/ 10696 w 37435"/>
                      <a:gd name="connsiteY13" fmla="*/ 34762 h 34761"/>
                      <a:gd name="connsiteX14" fmla="*/ 29414 w 37435"/>
                      <a:gd name="connsiteY14" fmla="*/ 34762 h 34761"/>
                      <a:gd name="connsiteX15" fmla="*/ 37436 w 37435"/>
                      <a:gd name="connsiteY15" fmla="*/ 16044 h 34761"/>
                      <a:gd name="connsiteX16" fmla="*/ 28077 w 37435"/>
                      <a:gd name="connsiteY16" fmla="*/ 32088 h 34761"/>
                      <a:gd name="connsiteX17" fmla="*/ 10696 w 37435"/>
                      <a:gd name="connsiteY17" fmla="*/ 32088 h 34761"/>
                      <a:gd name="connsiteX18" fmla="*/ 1337 w 37435"/>
                      <a:gd name="connsiteY18" fmla="*/ 17381 h 34761"/>
                      <a:gd name="connsiteX19" fmla="*/ 9359 w 37435"/>
                      <a:gd name="connsiteY19" fmla="*/ 1337 h 34761"/>
                      <a:gd name="connsiteX20" fmla="*/ 26740 w 37435"/>
                      <a:gd name="connsiteY20" fmla="*/ 1337 h 34761"/>
                      <a:gd name="connsiteX21" fmla="*/ 36099 w 37435"/>
                      <a:gd name="connsiteY21" fmla="*/ 16044 h 34761"/>
                      <a:gd name="connsiteX22" fmla="*/ 28077 w 37435"/>
                      <a:gd name="connsiteY22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4761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6044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9" name="Freeform: Shape 848">
                    <a:extLst>
                      <a:ext uri="{FF2B5EF4-FFF2-40B4-BE49-F238E27FC236}">
                        <a16:creationId xmlns:a16="http://schemas.microsoft.com/office/drawing/2014/main" id="{F3E5E2E3-591B-B384-C34C-482A9B6D0B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612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0" name="Freeform: Shape 849">
                    <a:extLst>
                      <a:ext uri="{FF2B5EF4-FFF2-40B4-BE49-F238E27FC236}">
                        <a16:creationId xmlns:a16="http://schemas.microsoft.com/office/drawing/2014/main" id="{EBEBBEB1-E9CF-507B-317B-5999F988C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3862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1" name="Freeform: Shape 850">
                    <a:extLst>
                      <a:ext uri="{FF2B5EF4-FFF2-40B4-BE49-F238E27FC236}">
                        <a16:creationId xmlns:a16="http://schemas.microsoft.com/office/drawing/2014/main" id="{7CEF4E91-ED3E-E31A-B058-2AD4BC50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599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2" name="Freeform: Shape 851">
                    <a:extLst>
                      <a:ext uri="{FF2B5EF4-FFF2-40B4-BE49-F238E27FC236}">
                        <a16:creationId xmlns:a16="http://schemas.microsoft.com/office/drawing/2014/main" id="{557E8AEF-52AE-5C15-F3D4-1859B2230B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252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3" name="Freeform: Shape 852">
                    <a:extLst>
                      <a:ext uri="{FF2B5EF4-FFF2-40B4-BE49-F238E27FC236}">
                        <a16:creationId xmlns:a16="http://schemas.microsoft.com/office/drawing/2014/main" id="{48BA02C0-DD1F-F03C-E9C7-9F8F4E744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85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4" name="Freeform: Shape 853">
                    <a:extLst>
                      <a:ext uri="{FF2B5EF4-FFF2-40B4-BE49-F238E27FC236}">
                        <a16:creationId xmlns:a16="http://schemas.microsoft.com/office/drawing/2014/main" id="{60999FB3-F021-1879-D9FA-628560D855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1188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5" name="Freeform: Shape 854">
                    <a:extLst>
                      <a:ext uri="{FF2B5EF4-FFF2-40B4-BE49-F238E27FC236}">
                        <a16:creationId xmlns:a16="http://schemas.microsoft.com/office/drawing/2014/main" id="{8DD76340-CE88-4C1C-9A56-3222A929E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572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6" name="Freeform: Shape 855">
                    <a:extLst>
                      <a:ext uri="{FF2B5EF4-FFF2-40B4-BE49-F238E27FC236}">
                        <a16:creationId xmlns:a16="http://schemas.microsoft.com/office/drawing/2014/main" id="{068F91A6-0F27-C3AE-0AB0-862BD7F244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63985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7" name="Freeform: Shape 856">
                    <a:extLst>
                      <a:ext uri="{FF2B5EF4-FFF2-40B4-BE49-F238E27FC236}">
                        <a16:creationId xmlns:a16="http://schemas.microsoft.com/office/drawing/2014/main" id="{2E5240F6-E7E9-D8C6-D7C9-ADDA5E70E4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5589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8" name="Freeform: Shape 857">
                    <a:extLst>
                      <a:ext uri="{FF2B5EF4-FFF2-40B4-BE49-F238E27FC236}">
                        <a16:creationId xmlns:a16="http://schemas.microsoft.com/office/drawing/2014/main" id="{AD27E45F-9322-C5BB-8842-E15A03347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385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9" name="Freeform: Shape 858">
                    <a:extLst>
                      <a:ext uri="{FF2B5EF4-FFF2-40B4-BE49-F238E27FC236}">
                        <a16:creationId xmlns:a16="http://schemas.microsoft.com/office/drawing/2014/main" id="{7BAAF942-9DF4-7E61-FBD7-621149C182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6545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0" name="Freeform: Shape 859">
                    <a:extLst>
                      <a:ext uri="{FF2B5EF4-FFF2-40B4-BE49-F238E27FC236}">
                        <a16:creationId xmlns:a16="http://schemas.microsoft.com/office/drawing/2014/main" id="{9C25185B-744C-6FB5-743C-8780D2C45A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371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1" name="Freeform: Shape 860">
                    <a:extLst>
                      <a:ext uri="{FF2B5EF4-FFF2-40B4-BE49-F238E27FC236}">
                        <a16:creationId xmlns:a16="http://schemas.microsoft.com/office/drawing/2014/main" id="{056EF0D7-A392-DB59-7976-73DA1CAA9C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51885"/>
                    <a:ext cx="25403" cy="34761"/>
                  </a:xfrm>
                  <a:custGeom>
                    <a:avLst/>
                    <a:gdLst>
                      <a:gd name="connsiteX0" fmla="*/ 9359 w 25403"/>
                      <a:gd name="connsiteY0" fmla="*/ 1337 h 34761"/>
                      <a:gd name="connsiteX1" fmla="*/ 9359 w 25403"/>
                      <a:gd name="connsiteY1" fmla="*/ 1337 h 34761"/>
                      <a:gd name="connsiteX2" fmla="*/ 0 w 25403"/>
                      <a:gd name="connsiteY2" fmla="*/ 18718 h 34761"/>
                      <a:gd name="connsiteX3" fmla="*/ 1337 w 25403"/>
                      <a:gd name="connsiteY3" fmla="*/ 18718 h 34761"/>
                      <a:gd name="connsiteX4" fmla="*/ 1337 w 25403"/>
                      <a:gd name="connsiteY4" fmla="*/ 18718 h 34761"/>
                      <a:gd name="connsiteX5" fmla="*/ 10696 w 25403"/>
                      <a:gd name="connsiteY5" fmla="*/ 34762 h 34761"/>
                      <a:gd name="connsiteX6" fmla="*/ 25403 w 25403"/>
                      <a:gd name="connsiteY6" fmla="*/ 34762 h 34761"/>
                      <a:gd name="connsiteX7" fmla="*/ 25403 w 25403"/>
                      <a:gd name="connsiteY7" fmla="*/ 33425 h 34761"/>
                      <a:gd name="connsiteX8" fmla="*/ 10696 w 25403"/>
                      <a:gd name="connsiteY8" fmla="*/ 33425 h 34761"/>
                      <a:gd name="connsiteX9" fmla="*/ 1337 w 25403"/>
                      <a:gd name="connsiteY9" fmla="*/ 18718 h 34761"/>
                      <a:gd name="connsiteX10" fmla="*/ 10696 w 25403"/>
                      <a:gd name="connsiteY10" fmla="*/ 2674 h 34761"/>
                      <a:gd name="connsiteX11" fmla="*/ 24066 w 25403"/>
                      <a:gd name="connsiteY11" fmla="*/ 2674 h 34761"/>
                      <a:gd name="connsiteX12" fmla="*/ 24066 w 25403"/>
                      <a:gd name="connsiteY12" fmla="*/ 0 h 34761"/>
                      <a:gd name="connsiteX13" fmla="*/ 9359 w 25403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4762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id="{6538E4D1-6D41-F4EE-5056-B830494EEA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70402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2674 w 12033"/>
                      <a:gd name="connsiteY1" fmla="*/ 1337 h 33424"/>
                      <a:gd name="connsiteX2" fmla="*/ 2674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2674 w 12033"/>
                      <a:gd name="connsiteY5" fmla="*/ 2674 h 33424"/>
                      <a:gd name="connsiteX6" fmla="*/ 12033 w 12033"/>
                      <a:gd name="connsiteY6" fmla="*/ 17381 h 33424"/>
                      <a:gd name="connsiteX7" fmla="*/ 4011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4011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id="{CA280B6E-ECBB-BB4F-5274-454BD62AE7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id="{94242FFC-E014-F527-89C7-3BD4BEF84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70402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id="{8AA47D6A-8C96-FCAA-1DC5-D83DBADB2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664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6044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id="{5A986836-CFCC-25C3-DF39-CCCEA60577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70269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id="{410CD839-9A3E-CCBA-0536-95373CA7D8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397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id="{E9CE7113-A892-A42F-5D38-A2AB42F79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70135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id="{7460FCE7-1ABF-A117-8FD7-265AC3F413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263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id="{F8937089-8097-B858-A2AD-6F267F98FD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id="{AEAA2066-16D1-123F-8CBC-D25539AE3D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129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id="{B3331666-EDD9-4CBE-C410-EC301E510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9867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id="{4BF8BD05-68DC-99E5-BD40-1E81B3018D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79961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id="{CAE8648E-E10B-0BAF-DE99-B5F9462B2B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9734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id="{94F11DAA-2F6D-EFC0-A5A4-6A02773481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786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id="{EF77DAD4-AF3C-6A78-DE6C-D7DB637923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946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id="{33A2A73E-3CA1-E31A-F48D-AF9D6966B0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77287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id="{64EEA25F-F2BC-2FEE-4925-FEB0D7A94B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33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id="{F9ADB0F5-55DC-8513-435B-89095A710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59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id="{ABE72345-54AD-8437-0224-8DB5A440B6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9199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id="{CD159027-BDEB-6ECB-378D-BB6BD642FC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46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id="{0C90F57C-FCFD-FECB-45CC-4C02B380B0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9065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id="{3A980D17-B989-4D7E-8EB9-56FB2CDF18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32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id="{094CB3BB-16AF-E883-3CBE-7FA2AF2C16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89320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id="{83A9A2BD-C250-9DD2-6D61-66008B2FB0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71939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id="{700D420A-35F4-9496-E040-828A92CD89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id="{0C4C8A95-079E-55B7-842F-ADB7B19869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0207" y="36692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id="{33F14820-DFA9-43D8-630B-D3BD87CA8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86646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5403 w 26739"/>
                      <a:gd name="connsiteY11" fmla="*/ 1337 h 33424"/>
                      <a:gd name="connsiteX12" fmla="*/ 25403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id="{726CC811-F923-FC89-4505-F5A4CF4221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737452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1337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2674 h 33424"/>
                      <a:gd name="connsiteX5" fmla="*/ 2674 w 12032"/>
                      <a:gd name="connsiteY5" fmla="*/ 2674 h 33424"/>
                      <a:gd name="connsiteX6" fmla="*/ 10696 w 12032"/>
                      <a:gd name="connsiteY6" fmla="*/ 17381 h 33424"/>
                      <a:gd name="connsiteX7" fmla="*/ 2674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2674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id="{4DA1B1D4-E34E-36CD-54FC-26BE53E40E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72140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id="{C1AAFD75-51A8-D2B3-0143-A6D922F8A8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3742" y="373611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id="{CB0CECD3-A042-93C1-20E6-56A21134D6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18734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id="{287695C1-5748-C161-4E88-57FDCBA901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3611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id="{4FA7161D-3231-6694-4156-91131DE74E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1739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id="{7E829D87-FB19-0B93-3118-C165CDC43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id="{21D988A4-DD09-1428-5B15-11CD00ABF1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6060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6044 h 33424"/>
                      <a:gd name="connsiteX11" fmla="*/ 1337 w 36099"/>
                      <a:gd name="connsiteY11" fmla="*/ 16044 h 33424"/>
                      <a:gd name="connsiteX12" fmla="*/ 12033 w 36099"/>
                      <a:gd name="connsiteY12" fmla="*/ 32088 h 33424"/>
                      <a:gd name="connsiteX13" fmla="*/ 12033 w 36099"/>
                      <a:gd name="connsiteY13" fmla="*/ 32088 h 33424"/>
                      <a:gd name="connsiteX14" fmla="*/ 12033 w 36099"/>
                      <a:gd name="connsiteY14" fmla="*/ 32088 h 33424"/>
                      <a:gd name="connsiteX15" fmla="*/ 29414 w 36099"/>
                      <a:gd name="connsiteY15" fmla="*/ 32088 h 33424"/>
                      <a:gd name="connsiteX16" fmla="*/ 36099 w 36099"/>
                      <a:gd name="connsiteY16" fmla="*/ 16044 h 33424"/>
                      <a:gd name="connsiteX17" fmla="*/ 26740 w 36099"/>
                      <a:gd name="connsiteY17" fmla="*/ 33425 h 33424"/>
                      <a:gd name="connsiteX18" fmla="*/ 9359 w 36099"/>
                      <a:gd name="connsiteY18" fmla="*/ 33425 h 33424"/>
                      <a:gd name="connsiteX19" fmla="*/ 0 w 36099"/>
                      <a:gd name="connsiteY19" fmla="*/ 18718 h 33424"/>
                      <a:gd name="connsiteX20" fmla="*/ 8022 w 36099"/>
                      <a:gd name="connsiteY20" fmla="*/ 2674 h 33424"/>
                      <a:gd name="connsiteX21" fmla="*/ 25403 w 36099"/>
                      <a:gd name="connsiteY21" fmla="*/ 2674 h 33424"/>
                      <a:gd name="connsiteX22" fmla="*/ 34762 w 36099"/>
                      <a:gd name="connsiteY22" fmla="*/ 17381 h 33424"/>
                      <a:gd name="connsiteX23" fmla="*/ 26740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id="{C81FC520-BBB6-CD3E-2E5F-50FD8E8750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3344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id="{B141CC29-5111-D4C3-1E00-9C7C165CA7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472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9" name="Freeform: Shape 898">
                    <a:extLst>
                      <a:ext uri="{FF2B5EF4-FFF2-40B4-BE49-F238E27FC236}">
                        <a16:creationId xmlns:a16="http://schemas.microsoft.com/office/drawing/2014/main" id="{0D0D3DD7-1AE7-5DFE-24A3-A775ECF31A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73210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0" name="Freeform: Shape 899">
                    <a:extLst>
                      <a:ext uri="{FF2B5EF4-FFF2-40B4-BE49-F238E27FC236}">
                        <a16:creationId xmlns:a16="http://schemas.microsoft.com/office/drawing/2014/main" id="{DFB0EC88-CB27-A2DC-3CF1-753E44C03F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33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1" name="Freeform: Shape 900">
                    <a:extLst>
                      <a:ext uri="{FF2B5EF4-FFF2-40B4-BE49-F238E27FC236}">
                        <a16:creationId xmlns:a16="http://schemas.microsoft.com/office/drawing/2014/main" id="{1C214A6E-6721-6B9A-0F0B-80C91D6F25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2" name="Freeform: Shape 901">
                    <a:extLst>
                      <a:ext uri="{FF2B5EF4-FFF2-40B4-BE49-F238E27FC236}">
                        <a16:creationId xmlns:a16="http://schemas.microsoft.com/office/drawing/2014/main" id="{19E2EC2C-96DD-1771-2FE6-B3F47C0756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2049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3" name="Freeform: Shape 902">
                    <a:extLst>
                      <a:ext uri="{FF2B5EF4-FFF2-40B4-BE49-F238E27FC236}">
                        <a16:creationId xmlns:a16="http://schemas.microsoft.com/office/drawing/2014/main" id="{44FCAC0D-6085-490F-F35D-A0AA4F9DB6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729430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4" name="Freeform: Shape 903">
                    <a:extLst>
                      <a:ext uri="{FF2B5EF4-FFF2-40B4-BE49-F238E27FC236}">
                        <a16:creationId xmlns:a16="http://schemas.microsoft.com/office/drawing/2014/main" id="{BC21C407-8BA5-BF04-9B85-44001C68D8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0712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5" name="Freeform: Shape 904">
                    <a:extLst>
                      <a:ext uri="{FF2B5EF4-FFF2-40B4-BE49-F238E27FC236}">
                        <a16:creationId xmlns:a16="http://schemas.microsoft.com/office/drawing/2014/main" id="{9F05BED4-A690-3B73-8FA8-2BB253DF5C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7267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id="{0ABC5D8F-0526-0043-1A03-875A72502B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093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id="{1C938361-6A8A-9A05-CFC9-35DAE64ECE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2541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id="{D7E7584A-EABF-0163-4118-660A4E9B55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80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9" name="Freeform: Shape 908">
                    <a:extLst>
                      <a:ext uri="{FF2B5EF4-FFF2-40B4-BE49-F238E27FC236}">
                        <a16:creationId xmlns:a16="http://schemas.microsoft.com/office/drawing/2014/main" id="{AD4A339C-E6FA-2250-D438-86D30451E4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408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0" name="Freeform: Shape 909">
                    <a:extLst>
                      <a:ext uri="{FF2B5EF4-FFF2-40B4-BE49-F238E27FC236}">
                        <a16:creationId xmlns:a16="http://schemas.microsoft.com/office/drawing/2014/main" id="{15E76823-8101-C0E6-E751-2D372FA8B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6701"/>
                    <a:ext cx="36098" cy="32088"/>
                  </a:xfrm>
                  <a:custGeom>
                    <a:avLst/>
                    <a:gdLst>
                      <a:gd name="connsiteX0" fmla="*/ 36099 w 36098"/>
                      <a:gd name="connsiteY0" fmla="*/ 16044 h 32088"/>
                      <a:gd name="connsiteX1" fmla="*/ 36099 w 36098"/>
                      <a:gd name="connsiteY1" fmla="*/ 16044 h 32088"/>
                      <a:gd name="connsiteX2" fmla="*/ 36099 w 36098"/>
                      <a:gd name="connsiteY2" fmla="*/ 16044 h 32088"/>
                      <a:gd name="connsiteX3" fmla="*/ 28077 w 36098"/>
                      <a:gd name="connsiteY3" fmla="*/ 0 h 32088"/>
                      <a:gd name="connsiteX4" fmla="*/ 28077 w 36098"/>
                      <a:gd name="connsiteY4" fmla="*/ 0 h 32088"/>
                      <a:gd name="connsiteX5" fmla="*/ 26740 w 36098"/>
                      <a:gd name="connsiteY5" fmla="*/ 0 h 32088"/>
                      <a:gd name="connsiteX6" fmla="*/ 9359 w 36098"/>
                      <a:gd name="connsiteY6" fmla="*/ 0 h 32088"/>
                      <a:gd name="connsiteX7" fmla="*/ 9359 w 36098"/>
                      <a:gd name="connsiteY7" fmla="*/ 0 h 32088"/>
                      <a:gd name="connsiteX8" fmla="*/ 9359 w 36098"/>
                      <a:gd name="connsiteY8" fmla="*/ 0 h 32088"/>
                      <a:gd name="connsiteX9" fmla="*/ 1337 w 36098"/>
                      <a:gd name="connsiteY9" fmla="*/ 16044 h 32088"/>
                      <a:gd name="connsiteX10" fmla="*/ 1337 w 36098"/>
                      <a:gd name="connsiteY10" fmla="*/ 16044 h 32088"/>
                      <a:gd name="connsiteX11" fmla="*/ 1337 w 36098"/>
                      <a:gd name="connsiteY11" fmla="*/ 16044 h 32088"/>
                      <a:gd name="connsiteX12" fmla="*/ 12033 w 36098"/>
                      <a:gd name="connsiteY12" fmla="*/ 32088 h 32088"/>
                      <a:gd name="connsiteX13" fmla="*/ 12033 w 36098"/>
                      <a:gd name="connsiteY13" fmla="*/ 32088 h 32088"/>
                      <a:gd name="connsiteX14" fmla="*/ 12033 w 36098"/>
                      <a:gd name="connsiteY14" fmla="*/ 32088 h 32088"/>
                      <a:gd name="connsiteX15" fmla="*/ 29414 w 36098"/>
                      <a:gd name="connsiteY15" fmla="*/ 32088 h 32088"/>
                      <a:gd name="connsiteX16" fmla="*/ 36099 w 36098"/>
                      <a:gd name="connsiteY16" fmla="*/ 16044 h 32088"/>
                      <a:gd name="connsiteX17" fmla="*/ 26740 w 36098"/>
                      <a:gd name="connsiteY17" fmla="*/ 32088 h 32088"/>
                      <a:gd name="connsiteX18" fmla="*/ 9359 w 36098"/>
                      <a:gd name="connsiteY18" fmla="*/ 32088 h 32088"/>
                      <a:gd name="connsiteX19" fmla="*/ 0 w 36098"/>
                      <a:gd name="connsiteY19" fmla="*/ 17381 h 32088"/>
                      <a:gd name="connsiteX20" fmla="*/ 8022 w 36098"/>
                      <a:gd name="connsiteY20" fmla="*/ 1337 h 32088"/>
                      <a:gd name="connsiteX21" fmla="*/ 25403 w 36098"/>
                      <a:gd name="connsiteY21" fmla="*/ 1337 h 32088"/>
                      <a:gd name="connsiteX22" fmla="*/ 34762 w 36098"/>
                      <a:gd name="connsiteY22" fmla="*/ 16044 h 32088"/>
                      <a:gd name="connsiteX23" fmla="*/ 26740 w 36098"/>
                      <a:gd name="connsiteY23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8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" name="Freeform: Shape 910">
                    <a:extLst>
                      <a:ext uri="{FF2B5EF4-FFF2-40B4-BE49-F238E27FC236}">
                        <a16:creationId xmlns:a16="http://schemas.microsoft.com/office/drawing/2014/main" id="{4015518D-B31A-F74A-1FCB-46B4DCB267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7227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" name="Freeform: Shape 911">
                    <a:extLst>
                      <a:ext uri="{FF2B5EF4-FFF2-40B4-BE49-F238E27FC236}">
                        <a16:creationId xmlns:a16="http://schemas.microsoft.com/office/drawing/2014/main" id="{8D0C957D-D3C9-7D24-5FF2-12BC5C8575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70402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id="{8394D600-B30B-FD5C-C79A-F60C6F2A9B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7214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id="{FCA33521-C4C8-C4F2-31E7-CCB284AE4A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0402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id="{BEFAA252-89B5-14E6-96F3-BDD18A5048E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20071"/>
                    <a:ext cx="26739" cy="33424"/>
                  </a:xfrm>
                  <a:custGeom>
                    <a:avLst/>
                    <a:gdLst>
                      <a:gd name="connsiteX0" fmla="*/ 9359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0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337 w 26739"/>
                      <a:gd name="connsiteY5" fmla="*/ 17381 h 33424"/>
                      <a:gd name="connsiteX6" fmla="*/ 10696 w 26739"/>
                      <a:gd name="connsiteY6" fmla="*/ 33425 h 33424"/>
                      <a:gd name="connsiteX7" fmla="*/ 26740 w 26739"/>
                      <a:gd name="connsiteY7" fmla="*/ 33425 h 33424"/>
                      <a:gd name="connsiteX8" fmla="*/ 26740 w 26739"/>
                      <a:gd name="connsiteY8" fmla="*/ 32088 h 33424"/>
                      <a:gd name="connsiteX9" fmla="*/ 10696 w 26739"/>
                      <a:gd name="connsiteY9" fmla="*/ 32088 h 33424"/>
                      <a:gd name="connsiteX10" fmla="*/ 1337 w 26739"/>
                      <a:gd name="connsiteY10" fmla="*/ 17381 h 33424"/>
                      <a:gd name="connsiteX11" fmla="*/ 10696 w 26739"/>
                      <a:gd name="connsiteY11" fmla="*/ 1337 h 33424"/>
                      <a:gd name="connsiteX12" fmla="*/ 25403 w 26739"/>
                      <a:gd name="connsiteY12" fmla="*/ 1337 h 33424"/>
                      <a:gd name="connsiteX13" fmla="*/ 25403 w 26739"/>
                      <a:gd name="connsiteY13" fmla="*/ 0 h 33424"/>
                      <a:gd name="connsiteX14" fmla="*/ 9359 w 26739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739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id="{E49126B0-9CFF-3834-194B-86049AAECA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77087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1337 w 12033"/>
                      <a:gd name="connsiteY1" fmla="*/ 1337 h 33424"/>
                      <a:gd name="connsiteX2" fmla="*/ 1337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1337 w 12033"/>
                      <a:gd name="connsiteY5" fmla="*/ 2674 h 33424"/>
                      <a:gd name="connsiteX6" fmla="*/ 10696 w 12033"/>
                      <a:gd name="connsiteY6" fmla="*/ 17381 h 33424"/>
                      <a:gd name="connsiteX7" fmla="*/ 2674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2674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id="{3368101A-6831-03C3-A9FB-D2F1C28B2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75483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id="{D426CCB9-8B35-6DE9-734B-91F683C11F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087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id="{BA6D2803-6909-5F3A-7F18-F580167908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5215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id="{2409E9A0-0C54-6E40-C01D-4515827CE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6954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id="{E6C328CC-7A2D-C024-30C8-BA498BB197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082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id="{B1542BF8-F4BD-740E-E7D3-2E6901F155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682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id="{58645C22-636C-1B0E-7A2E-DE268946C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4948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id="{F7B4F0E4-FD43-1CC5-7726-9C600E1710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668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id="{378E0D76-022D-D56B-9E10-99F5EB80B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481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id="{96275306-5C27-4EA0-ACA0-DE2002302E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id="{774E9448-48BD-8FCF-F908-2415D09056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68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id="{D437C519-7741-23C4-177B-6DFE0A467B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6419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id="{27778A1C-6E78-E9A2-6D92-7C7DBE641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5474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id="{2E660EB2-11FF-A54C-32DD-B501F213656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628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id="{23820B5B-53C9-40B1-8C13-8D09927D8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413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id="{D8AF0C3F-FCA2-974A-F2A8-83630B7409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id="{168E7EDA-6352-A54C-D24A-E461CC859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2800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id="{AC1FE991-6899-127E-8780-416E71E1CB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5884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id="{9FE2FF92-82D6-CE5D-BCAF-2B1659D75C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146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id="{0F44DBC7-C0A3-2779-42E1-BA188522D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5750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id="{4DA861E7-4A56-3F9A-3736-D10FDCEDD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0126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id="{D0AA2E1B-6BBE-BEA0-90CD-DD29924D6C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5617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id="{3C6A5570-980B-465F-1839-9C33BEF69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3878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id="{8DE0D0A7-3113-DCF9-3751-A74DBCB1F0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3467" y="37548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id="{EE0D3FB5-7736-1AE0-D3C3-E1B93A258F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37452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D5B9463B-2901-7DBB-5D5B-AD6D18E773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53496"/>
                    <a:ext cx="28076" cy="33424"/>
                  </a:xfrm>
                  <a:custGeom>
                    <a:avLst/>
                    <a:gdLst>
                      <a:gd name="connsiteX0" fmla="*/ 10696 w 28076"/>
                      <a:gd name="connsiteY0" fmla="*/ 0 h 33424"/>
                      <a:gd name="connsiteX1" fmla="*/ 9359 w 28076"/>
                      <a:gd name="connsiteY1" fmla="*/ 0 h 33424"/>
                      <a:gd name="connsiteX2" fmla="*/ 0 w 28076"/>
                      <a:gd name="connsiteY2" fmla="*/ 17381 h 33424"/>
                      <a:gd name="connsiteX3" fmla="*/ 1337 w 28076"/>
                      <a:gd name="connsiteY3" fmla="*/ 17381 h 33424"/>
                      <a:gd name="connsiteX4" fmla="*/ 2674 w 28076"/>
                      <a:gd name="connsiteY4" fmla="*/ 17381 h 33424"/>
                      <a:gd name="connsiteX5" fmla="*/ 12033 w 28076"/>
                      <a:gd name="connsiteY5" fmla="*/ 33425 h 33424"/>
                      <a:gd name="connsiteX6" fmla="*/ 28077 w 28076"/>
                      <a:gd name="connsiteY6" fmla="*/ 33425 h 33424"/>
                      <a:gd name="connsiteX7" fmla="*/ 28077 w 28076"/>
                      <a:gd name="connsiteY7" fmla="*/ 32088 h 33424"/>
                      <a:gd name="connsiteX8" fmla="*/ 12033 w 28076"/>
                      <a:gd name="connsiteY8" fmla="*/ 32088 h 33424"/>
                      <a:gd name="connsiteX9" fmla="*/ 2674 w 28076"/>
                      <a:gd name="connsiteY9" fmla="*/ 17381 h 33424"/>
                      <a:gd name="connsiteX10" fmla="*/ 10696 w 28076"/>
                      <a:gd name="connsiteY10" fmla="*/ 1337 h 33424"/>
                      <a:gd name="connsiteX11" fmla="*/ 26740 w 28076"/>
                      <a:gd name="connsiteY11" fmla="*/ 1337 h 33424"/>
                      <a:gd name="connsiteX12" fmla="*/ 26740 w 28076"/>
                      <a:gd name="connsiteY12" fmla="*/ 0 h 33424"/>
                      <a:gd name="connsiteX13" fmla="*/ 10696 w 2807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8076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7381"/>
                        </a:lnTo>
                        <a:lnTo>
                          <a:pt x="12033" y="33425"/>
                        </a:lnTo>
                        <a:lnTo>
                          <a:pt x="28077" y="33425"/>
                        </a:lnTo>
                        <a:lnTo>
                          <a:pt x="28077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134AA976-B9A6-E0F0-8B83-990727F283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04302"/>
                    <a:ext cx="10696" cy="33424"/>
                  </a:xfrm>
                  <a:custGeom>
                    <a:avLst/>
                    <a:gdLst>
                      <a:gd name="connsiteX0" fmla="*/ 10696 w 10696"/>
                      <a:gd name="connsiteY0" fmla="*/ 17381 h 33424"/>
                      <a:gd name="connsiteX1" fmla="*/ 1337 w 10696"/>
                      <a:gd name="connsiteY1" fmla="*/ 1337 h 33424"/>
                      <a:gd name="connsiteX2" fmla="*/ 1337 w 10696"/>
                      <a:gd name="connsiteY2" fmla="*/ 0 h 33424"/>
                      <a:gd name="connsiteX3" fmla="*/ 0 w 10696"/>
                      <a:gd name="connsiteY3" fmla="*/ 0 h 33424"/>
                      <a:gd name="connsiteX4" fmla="*/ 0 w 10696"/>
                      <a:gd name="connsiteY4" fmla="*/ 2674 h 33424"/>
                      <a:gd name="connsiteX5" fmla="*/ 1337 w 10696"/>
                      <a:gd name="connsiteY5" fmla="*/ 2674 h 33424"/>
                      <a:gd name="connsiteX6" fmla="*/ 10696 w 10696"/>
                      <a:gd name="connsiteY6" fmla="*/ 17381 h 33424"/>
                      <a:gd name="connsiteX7" fmla="*/ 1337 w 10696"/>
                      <a:gd name="connsiteY7" fmla="*/ 32088 h 33424"/>
                      <a:gd name="connsiteX8" fmla="*/ 0 w 10696"/>
                      <a:gd name="connsiteY8" fmla="*/ 32088 h 33424"/>
                      <a:gd name="connsiteX9" fmla="*/ 0 w 10696"/>
                      <a:gd name="connsiteY9" fmla="*/ 33425 h 33424"/>
                      <a:gd name="connsiteX10" fmla="*/ 2674 w 10696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696" h="33424">
                        <a:moveTo>
                          <a:pt x="10696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1337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7CEAAF17-BF41-B7C0-4EEE-134221993E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8339" y="378692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7B39EBAB-2086-0CF9-A355-8DA1BC112C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804302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EE130C8-31F1-52FA-F8B5-1CC3B9BAAD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558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0EFBDA1A-4841-EF2B-9693-A0914B1BC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80296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B412A2FA-0B4C-3233-29CA-3955F953EB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42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E4E13288-8DC2-FFAB-5271-890BBB0E46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162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D4750B6D-E6B5-AD58-4553-9749BA29CE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29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847076BF-771B-D7A7-A176-D447BE6D01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8002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FE93A5E-EB9F-D3DE-7738-9243CE29D2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15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0751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2A79B7C7-7E8D-6F2F-FBDA-249680EC58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9895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9DEFA0E6-6B07-6E14-82A2-A3D878ED6B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023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1CBB376C-F5B7-93AB-B0B1-769B591D66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976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BB402125-06D9-055D-B3A8-3DABB0A84A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788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0175DBE-B898-9E08-9151-419B7C12C4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8E531326-AC67-6F1F-D3F0-BFCF4A2367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775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37580AC2-7016-4BBB-06E7-553A2EBEC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949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38F06791-7DE5-95DC-4BD7-750A1B44E1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622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5D62B863-6DAB-9E37-C064-620F84E62B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936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D52C5967-BD6B-C1AC-18EF-B103E895C2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48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97E352BE-F95B-2508-5968-7F280E3BA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909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3F898B4D-3AA8-2A59-C445-86351CA7F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35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70B87A24-4112-275F-C017-EBC0CCAB6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8959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18A758AB-96ED-2033-F8CB-C16FEC197C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221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5179E83F-81E5-7469-2D93-26208DC594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88258"/>
                    <a:ext cx="37436" cy="33424"/>
                  </a:xfrm>
                  <a:custGeom>
                    <a:avLst/>
                    <a:gdLst>
                      <a:gd name="connsiteX0" fmla="*/ 26740 w 37436"/>
                      <a:gd name="connsiteY0" fmla="*/ 0 h 33424"/>
                      <a:gd name="connsiteX1" fmla="*/ 26740 w 37436"/>
                      <a:gd name="connsiteY1" fmla="*/ 0 h 33424"/>
                      <a:gd name="connsiteX2" fmla="*/ 9359 w 37436"/>
                      <a:gd name="connsiteY2" fmla="*/ 0 h 33424"/>
                      <a:gd name="connsiteX3" fmla="*/ 9359 w 37436"/>
                      <a:gd name="connsiteY3" fmla="*/ 0 h 33424"/>
                      <a:gd name="connsiteX4" fmla="*/ 9359 w 37436"/>
                      <a:gd name="connsiteY4" fmla="*/ 0 h 33424"/>
                      <a:gd name="connsiteX5" fmla="*/ 0 w 37436"/>
                      <a:gd name="connsiteY5" fmla="*/ 17381 h 33424"/>
                      <a:gd name="connsiteX6" fmla="*/ 1337 w 37436"/>
                      <a:gd name="connsiteY6" fmla="*/ 17381 h 33424"/>
                      <a:gd name="connsiteX7" fmla="*/ 1337 w 37436"/>
                      <a:gd name="connsiteY7" fmla="*/ 17381 h 33424"/>
                      <a:gd name="connsiteX8" fmla="*/ 10696 w 37436"/>
                      <a:gd name="connsiteY8" fmla="*/ 33425 h 33424"/>
                      <a:gd name="connsiteX9" fmla="*/ 29414 w 37436"/>
                      <a:gd name="connsiteY9" fmla="*/ 33425 h 33424"/>
                      <a:gd name="connsiteX10" fmla="*/ 37436 w 37436"/>
                      <a:gd name="connsiteY10" fmla="*/ 17381 h 33424"/>
                      <a:gd name="connsiteX11" fmla="*/ 26740 w 37436"/>
                      <a:gd name="connsiteY11" fmla="*/ 0 h 33424"/>
                      <a:gd name="connsiteX12" fmla="*/ 36099 w 37436"/>
                      <a:gd name="connsiteY12" fmla="*/ 16044 h 33424"/>
                      <a:gd name="connsiteX13" fmla="*/ 28077 w 37436"/>
                      <a:gd name="connsiteY13" fmla="*/ 32088 h 33424"/>
                      <a:gd name="connsiteX14" fmla="*/ 10696 w 37436"/>
                      <a:gd name="connsiteY14" fmla="*/ 32088 h 33424"/>
                      <a:gd name="connsiteX15" fmla="*/ 1337 w 37436"/>
                      <a:gd name="connsiteY15" fmla="*/ 17381 h 33424"/>
                      <a:gd name="connsiteX16" fmla="*/ 9359 w 37436"/>
                      <a:gd name="connsiteY16" fmla="*/ 1337 h 33424"/>
                      <a:gd name="connsiteX17" fmla="*/ 26740 w 37436"/>
                      <a:gd name="connsiteY17" fmla="*/ 1337 h 33424"/>
                      <a:gd name="connsiteX18" fmla="*/ 36099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70A98366-BDA1-910A-5610-84C87A934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77087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B372DEBA-3018-04B2-3B0E-8A502C8036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60958" y="3786921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6740 w 26739"/>
                      <a:gd name="connsiteY11" fmla="*/ 1337 h 33424"/>
                      <a:gd name="connsiteX12" fmla="*/ 26740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84424619-673F-93B7-FB19-9B180E2E65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2673" cy="1337"/>
                  </a:xfrm>
                  <a:custGeom>
                    <a:avLst/>
                    <a:gdLst>
                      <a:gd name="connsiteX0" fmla="*/ 1337 w 2673"/>
                      <a:gd name="connsiteY0" fmla="*/ 1337 h 1337"/>
                      <a:gd name="connsiteX1" fmla="*/ 1337 w 2673"/>
                      <a:gd name="connsiteY1" fmla="*/ 1337 h 1337"/>
                      <a:gd name="connsiteX2" fmla="*/ 2674 w 2673"/>
                      <a:gd name="connsiteY2" fmla="*/ 0 h 1337"/>
                      <a:gd name="connsiteX3" fmla="*/ 0 w 2673"/>
                      <a:gd name="connsiteY3" fmla="*/ 0 h 1337"/>
                      <a:gd name="connsiteX4" fmla="*/ 0 w 2673"/>
                      <a:gd name="connsiteY4" fmla="*/ 1337 h 1337"/>
                      <a:gd name="connsiteX5" fmla="*/ 1337 w 2673"/>
                      <a:gd name="connsiteY5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73" h="1337">
                        <a:moveTo>
                          <a:pt x="1337" y="1337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33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C70178C1-DE7C-DD47-A5D1-A5C6A45CE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820346"/>
                    <a:ext cx="40109" cy="18718"/>
                  </a:xfrm>
                  <a:custGeom>
                    <a:avLst/>
                    <a:gdLst>
                      <a:gd name="connsiteX0" fmla="*/ 38773 w 40109"/>
                      <a:gd name="connsiteY0" fmla="*/ 16044 h 18718"/>
                      <a:gd name="connsiteX1" fmla="*/ 38773 w 40109"/>
                      <a:gd name="connsiteY1" fmla="*/ 16044 h 18718"/>
                      <a:gd name="connsiteX2" fmla="*/ 40110 w 40109"/>
                      <a:gd name="connsiteY2" fmla="*/ 16044 h 18718"/>
                      <a:gd name="connsiteX3" fmla="*/ 30751 w 40109"/>
                      <a:gd name="connsiteY3" fmla="*/ 1337 h 18718"/>
                      <a:gd name="connsiteX4" fmla="*/ 29414 w 40109"/>
                      <a:gd name="connsiteY4" fmla="*/ 0 h 18718"/>
                      <a:gd name="connsiteX5" fmla="*/ 28077 w 40109"/>
                      <a:gd name="connsiteY5" fmla="*/ 0 h 18718"/>
                      <a:gd name="connsiteX6" fmla="*/ 10696 w 40109"/>
                      <a:gd name="connsiteY6" fmla="*/ 1337 h 18718"/>
                      <a:gd name="connsiteX7" fmla="*/ 9359 w 40109"/>
                      <a:gd name="connsiteY7" fmla="*/ 1337 h 18718"/>
                      <a:gd name="connsiteX8" fmla="*/ 9359 w 40109"/>
                      <a:gd name="connsiteY8" fmla="*/ 1337 h 18718"/>
                      <a:gd name="connsiteX9" fmla="*/ 1337 w 40109"/>
                      <a:gd name="connsiteY9" fmla="*/ 17381 h 18718"/>
                      <a:gd name="connsiteX10" fmla="*/ 0 w 40109"/>
                      <a:gd name="connsiteY10" fmla="*/ 18718 h 18718"/>
                      <a:gd name="connsiteX11" fmla="*/ 0 w 40109"/>
                      <a:gd name="connsiteY11" fmla="*/ 18718 h 18718"/>
                      <a:gd name="connsiteX12" fmla="*/ 0 w 40109"/>
                      <a:gd name="connsiteY12" fmla="*/ 18718 h 18718"/>
                      <a:gd name="connsiteX13" fmla="*/ 2674 w 40109"/>
                      <a:gd name="connsiteY13" fmla="*/ 18718 h 18718"/>
                      <a:gd name="connsiteX14" fmla="*/ 2674 w 40109"/>
                      <a:gd name="connsiteY14" fmla="*/ 18718 h 18718"/>
                      <a:gd name="connsiteX15" fmla="*/ 10696 w 40109"/>
                      <a:gd name="connsiteY15" fmla="*/ 2674 h 18718"/>
                      <a:gd name="connsiteX16" fmla="*/ 28077 w 40109"/>
                      <a:gd name="connsiteY16" fmla="*/ 2674 h 18718"/>
                      <a:gd name="connsiteX17" fmla="*/ 37436 w 40109"/>
                      <a:gd name="connsiteY17" fmla="*/ 17381 h 18718"/>
                      <a:gd name="connsiteX18" fmla="*/ 37436 w 40109"/>
                      <a:gd name="connsiteY18" fmla="*/ 17381 h 18718"/>
                      <a:gd name="connsiteX19" fmla="*/ 38773 w 40109"/>
                      <a:gd name="connsiteY19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EB965652-1309-6ADA-92C3-6083B06318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6390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1337 h 1337"/>
                      <a:gd name="connsiteX1" fmla="*/ 18718 w 18717"/>
                      <a:gd name="connsiteY1" fmla="*/ 0 h 1337"/>
                      <a:gd name="connsiteX2" fmla="*/ 1337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0 h 1337"/>
                      <a:gd name="connsiteX5" fmla="*/ 0 w 18717"/>
                      <a:gd name="connsiteY5" fmla="*/ 1337 h 1337"/>
                      <a:gd name="connsiteX6" fmla="*/ 18718 w 18717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1337"/>
                        </a:moveTo>
                        <a:lnTo>
                          <a:pt x="18718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8C85C6BB-602C-889E-B9E1-06ED8B2278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819009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2674 w 38772"/>
                      <a:gd name="connsiteY12" fmla="*/ 18718 h 18717"/>
                      <a:gd name="connsiteX13" fmla="*/ 2674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923423A8-A07D-12F3-4B3D-28F8457BDD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1929" y="3835053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DEBCD6CE-786B-1B70-A22A-D3031EA7D8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817672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C914E9E4-A692-04B8-0150-B8CC40C1D2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9419" y="3833716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0055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0 h 1337"/>
                      <a:gd name="connsiteX5" fmla="*/ 0 w 20054"/>
                      <a:gd name="connsiteY5" fmla="*/ 1337 h 1337"/>
                      <a:gd name="connsiteX6" fmla="*/ 18718 w 20054"/>
                      <a:gd name="connsiteY6" fmla="*/ 1337 h 1337"/>
                      <a:gd name="connsiteX7" fmla="*/ 18718 w 20054"/>
                      <a:gd name="connsiteY7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0055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4E70C6AA-A670-64D6-B758-1C78026D4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816335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10696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1337 w 40109"/>
                      <a:gd name="connsiteY10" fmla="*/ 17381 h 18717"/>
                      <a:gd name="connsiteX11" fmla="*/ 0 w 40109"/>
                      <a:gd name="connsiteY11" fmla="*/ 18718 h 18717"/>
                      <a:gd name="connsiteX12" fmla="*/ 0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2674 w 40109"/>
                      <a:gd name="connsiteY14" fmla="*/ 18718 h 18717"/>
                      <a:gd name="connsiteX15" fmla="*/ 10696 w 40109"/>
                      <a:gd name="connsiteY15" fmla="*/ 2674 h 18717"/>
                      <a:gd name="connsiteX16" fmla="*/ 29414 w 40109"/>
                      <a:gd name="connsiteY16" fmla="*/ 2674 h 18717"/>
                      <a:gd name="connsiteX17" fmla="*/ 38773 w 40109"/>
                      <a:gd name="connsiteY17" fmla="*/ 17381 h 18717"/>
                      <a:gd name="connsiteX18" fmla="*/ 37436 w 40109"/>
                      <a:gd name="connsiteY18" fmla="*/ 17381 h 18717"/>
                      <a:gd name="connsiteX19" fmla="*/ 38773 w 40109"/>
                      <a:gd name="connsiteY19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2C14217C-26D7-BEDD-FD96-C067E80DDC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2379"/>
                    <a:ext cx="20054" cy="1336"/>
                  </a:xfrm>
                  <a:custGeom>
                    <a:avLst/>
                    <a:gdLst>
                      <a:gd name="connsiteX0" fmla="*/ 20055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0 h 1336"/>
                      <a:gd name="connsiteX4" fmla="*/ 0 w 20054"/>
                      <a:gd name="connsiteY4" fmla="*/ 1337 h 1336"/>
                      <a:gd name="connsiteX5" fmla="*/ 18718 w 20054"/>
                      <a:gd name="connsiteY5" fmla="*/ 1337 h 1336"/>
                      <a:gd name="connsiteX6" fmla="*/ 18718 w 20054"/>
                      <a:gd name="connsiteY6" fmla="*/ 1337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6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E99CA7A7-323E-F547-F908-C287FE0D10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814998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38773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29414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9359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0 w 40109"/>
                      <a:gd name="connsiteY11" fmla="*/ 18718 h 18717"/>
                      <a:gd name="connsiteX12" fmla="*/ 2674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10696 w 40109"/>
                      <a:gd name="connsiteY14" fmla="*/ 2674 h 18717"/>
                      <a:gd name="connsiteX15" fmla="*/ 28077 w 40109"/>
                      <a:gd name="connsiteY15" fmla="*/ 2674 h 18717"/>
                      <a:gd name="connsiteX16" fmla="*/ 37436 w 40109"/>
                      <a:gd name="connsiteY16" fmla="*/ 17381 h 18717"/>
                      <a:gd name="connsiteX17" fmla="*/ 37436 w 40109"/>
                      <a:gd name="connsiteY17" fmla="*/ 17381 h 18717"/>
                      <a:gd name="connsiteX18" fmla="*/ 37436 w 40109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4980CA1C-7253-A913-7457-2E8ECE7246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3064" y="3831042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674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674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9B0186FB-E2C7-3812-1972-8CEBDA1CC1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813661"/>
                    <a:ext cx="38772" cy="18718"/>
                  </a:xfrm>
                  <a:custGeom>
                    <a:avLst/>
                    <a:gdLst>
                      <a:gd name="connsiteX0" fmla="*/ 38773 w 38772"/>
                      <a:gd name="connsiteY0" fmla="*/ 16044 h 18718"/>
                      <a:gd name="connsiteX1" fmla="*/ 38773 w 38772"/>
                      <a:gd name="connsiteY1" fmla="*/ 16044 h 18718"/>
                      <a:gd name="connsiteX2" fmla="*/ 38773 w 38772"/>
                      <a:gd name="connsiteY2" fmla="*/ 16044 h 18718"/>
                      <a:gd name="connsiteX3" fmla="*/ 29414 w 38772"/>
                      <a:gd name="connsiteY3" fmla="*/ 1337 h 18718"/>
                      <a:gd name="connsiteX4" fmla="*/ 29414 w 38772"/>
                      <a:gd name="connsiteY4" fmla="*/ 0 h 18718"/>
                      <a:gd name="connsiteX5" fmla="*/ 28077 w 38772"/>
                      <a:gd name="connsiteY5" fmla="*/ 0 h 18718"/>
                      <a:gd name="connsiteX6" fmla="*/ 9359 w 38772"/>
                      <a:gd name="connsiteY6" fmla="*/ 1337 h 18718"/>
                      <a:gd name="connsiteX7" fmla="*/ 9359 w 38772"/>
                      <a:gd name="connsiteY7" fmla="*/ 1337 h 18718"/>
                      <a:gd name="connsiteX8" fmla="*/ 9359 w 38772"/>
                      <a:gd name="connsiteY8" fmla="*/ 1337 h 18718"/>
                      <a:gd name="connsiteX9" fmla="*/ 0 w 38772"/>
                      <a:gd name="connsiteY9" fmla="*/ 17381 h 18718"/>
                      <a:gd name="connsiteX10" fmla="*/ 0 w 38772"/>
                      <a:gd name="connsiteY10" fmla="*/ 18718 h 18718"/>
                      <a:gd name="connsiteX11" fmla="*/ 0 w 38772"/>
                      <a:gd name="connsiteY11" fmla="*/ 18718 h 18718"/>
                      <a:gd name="connsiteX12" fmla="*/ 2674 w 38772"/>
                      <a:gd name="connsiteY12" fmla="*/ 18718 h 18718"/>
                      <a:gd name="connsiteX13" fmla="*/ 2674 w 38772"/>
                      <a:gd name="connsiteY13" fmla="*/ 18718 h 18718"/>
                      <a:gd name="connsiteX14" fmla="*/ 10696 w 38772"/>
                      <a:gd name="connsiteY14" fmla="*/ 2674 h 18718"/>
                      <a:gd name="connsiteX15" fmla="*/ 28077 w 38772"/>
                      <a:gd name="connsiteY15" fmla="*/ 2674 h 18718"/>
                      <a:gd name="connsiteX16" fmla="*/ 37436 w 38772"/>
                      <a:gd name="connsiteY16" fmla="*/ 17381 h 18718"/>
                      <a:gd name="connsiteX17" fmla="*/ 37436 w 38772"/>
                      <a:gd name="connsiteY17" fmla="*/ 17381 h 18718"/>
                      <a:gd name="connsiteX18" fmla="*/ 37436 w 38772"/>
                      <a:gd name="connsiteY18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A60E8C3-2FFA-D86F-A245-55B001E5E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0555" y="3829705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3F405E53-B9EC-F2EB-7813-833FEC8632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812324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8022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A684E578-ED7D-AE0A-CC6F-DC34A8CE5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8046" y="3828368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0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1337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64960A3-A1CC-A265-FFC1-2687B8C6C8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810987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0 h 18717"/>
                      <a:gd name="connsiteX7" fmla="*/ 9359 w 40109"/>
                      <a:gd name="connsiteY7" fmla="*/ 0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2674 w 40109"/>
                      <a:gd name="connsiteY11" fmla="*/ 18718 h 18717"/>
                      <a:gd name="connsiteX12" fmla="*/ 10696 w 40109"/>
                      <a:gd name="connsiteY12" fmla="*/ 2674 h 18717"/>
                      <a:gd name="connsiteX13" fmla="*/ 29414 w 40109"/>
                      <a:gd name="connsiteY13" fmla="*/ 2674 h 18717"/>
                      <a:gd name="connsiteX14" fmla="*/ 37436 w 40109"/>
                      <a:gd name="connsiteY14" fmla="*/ 17381 h 18717"/>
                      <a:gd name="connsiteX15" fmla="*/ 38773 w 40109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E13201BD-7BC3-C48F-938B-60F0051BC4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85536" y="3827031"/>
                    <a:ext cx="18718" cy="1337"/>
                  </a:xfrm>
                  <a:custGeom>
                    <a:avLst/>
                    <a:gdLst>
                      <a:gd name="connsiteX0" fmla="*/ 1337 w 18718"/>
                      <a:gd name="connsiteY0" fmla="*/ 0 h 1337"/>
                      <a:gd name="connsiteX1" fmla="*/ 1337 w 18718"/>
                      <a:gd name="connsiteY1" fmla="*/ 0 h 1337"/>
                      <a:gd name="connsiteX2" fmla="*/ 0 w 18718"/>
                      <a:gd name="connsiteY2" fmla="*/ 0 h 1337"/>
                      <a:gd name="connsiteX3" fmla="*/ 0 w 18718"/>
                      <a:gd name="connsiteY3" fmla="*/ 1337 h 1337"/>
                      <a:gd name="connsiteX4" fmla="*/ 18718 w 18718"/>
                      <a:gd name="connsiteY4" fmla="*/ 1337 h 1337"/>
                      <a:gd name="connsiteX5" fmla="*/ 18718 w 18718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18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27643D13-B6A7-8921-2F2B-388E3F069D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809650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0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0 h 18717"/>
                      <a:gd name="connsiteX7" fmla="*/ 9359 w 38772"/>
                      <a:gd name="connsiteY7" fmla="*/ 0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2674 w 38772"/>
                      <a:gd name="connsiteY11" fmla="*/ 18718 h 18717"/>
                      <a:gd name="connsiteX12" fmla="*/ 10696 w 38772"/>
                      <a:gd name="connsiteY12" fmla="*/ 2674 h 18717"/>
                      <a:gd name="connsiteX13" fmla="*/ 28077 w 38772"/>
                      <a:gd name="connsiteY13" fmla="*/ 2674 h 18717"/>
                      <a:gd name="connsiteX14" fmla="*/ 37436 w 38772"/>
                      <a:gd name="connsiteY14" fmla="*/ 17381 h 18717"/>
                      <a:gd name="connsiteX15" fmla="*/ 37436 w 38772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9B71ED09-78B3-1104-EF89-65EAD91A1B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1690" y="3825694"/>
                    <a:ext cx="20054" cy="1336"/>
                  </a:xfrm>
                  <a:custGeom>
                    <a:avLst/>
                    <a:gdLst>
                      <a:gd name="connsiteX0" fmla="*/ 1337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1337 h 1336"/>
                      <a:gd name="connsiteX4" fmla="*/ 20055 w 20054"/>
                      <a:gd name="connsiteY4" fmla="*/ 0 h 1336"/>
                      <a:gd name="connsiteX5" fmla="*/ 20055 w 20054"/>
                      <a:gd name="connsiteY5" fmla="*/ 0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6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D471DABF-C01A-9C1D-50B5-CC58E01956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808313"/>
                    <a:ext cx="38772" cy="17381"/>
                  </a:xfrm>
                  <a:custGeom>
                    <a:avLst/>
                    <a:gdLst>
                      <a:gd name="connsiteX0" fmla="*/ 38773 w 38772"/>
                      <a:gd name="connsiteY0" fmla="*/ 16044 h 17381"/>
                      <a:gd name="connsiteX1" fmla="*/ 38773 w 38772"/>
                      <a:gd name="connsiteY1" fmla="*/ 16044 h 17381"/>
                      <a:gd name="connsiteX2" fmla="*/ 38773 w 38772"/>
                      <a:gd name="connsiteY2" fmla="*/ 16044 h 17381"/>
                      <a:gd name="connsiteX3" fmla="*/ 29414 w 38772"/>
                      <a:gd name="connsiteY3" fmla="*/ 0 h 17381"/>
                      <a:gd name="connsiteX4" fmla="*/ 29414 w 38772"/>
                      <a:gd name="connsiteY4" fmla="*/ 0 h 17381"/>
                      <a:gd name="connsiteX5" fmla="*/ 28077 w 38772"/>
                      <a:gd name="connsiteY5" fmla="*/ 0 h 17381"/>
                      <a:gd name="connsiteX6" fmla="*/ 9359 w 38772"/>
                      <a:gd name="connsiteY6" fmla="*/ 0 h 17381"/>
                      <a:gd name="connsiteX7" fmla="*/ 9359 w 38772"/>
                      <a:gd name="connsiteY7" fmla="*/ 0 h 17381"/>
                      <a:gd name="connsiteX8" fmla="*/ 9359 w 38772"/>
                      <a:gd name="connsiteY8" fmla="*/ 1337 h 17381"/>
                      <a:gd name="connsiteX9" fmla="*/ 0 w 38772"/>
                      <a:gd name="connsiteY9" fmla="*/ 17381 h 17381"/>
                      <a:gd name="connsiteX10" fmla="*/ 0 w 38772"/>
                      <a:gd name="connsiteY10" fmla="*/ 17381 h 17381"/>
                      <a:gd name="connsiteX11" fmla="*/ 1337 w 38772"/>
                      <a:gd name="connsiteY11" fmla="*/ 17381 h 17381"/>
                      <a:gd name="connsiteX12" fmla="*/ 10696 w 38772"/>
                      <a:gd name="connsiteY12" fmla="*/ 2674 h 17381"/>
                      <a:gd name="connsiteX13" fmla="*/ 28077 w 38772"/>
                      <a:gd name="connsiteY13" fmla="*/ 2674 h 17381"/>
                      <a:gd name="connsiteX14" fmla="*/ 37436 w 38772"/>
                      <a:gd name="connsiteY14" fmla="*/ 17381 h 17381"/>
                      <a:gd name="connsiteX15" fmla="*/ 37436 w 38772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7381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2359E1FE-DE63-8170-1166-1AC5C66D9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9181" y="3824357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0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56F38635-89EC-5F15-E053-8A74FF8521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806976"/>
                    <a:ext cx="40109" cy="17381"/>
                  </a:xfrm>
                  <a:custGeom>
                    <a:avLst/>
                    <a:gdLst>
                      <a:gd name="connsiteX0" fmla="*/ 38773 w 40109"/>
                      <a:gd name="connsiteY0" fmla="*/ 16044 h 17381"/>
                      <a:gd name="connsiteX1" fmla="*/ 40110 w 40109"/>
                      <a:gd name="connsiteY1" fmla="*/ 16044 h 17381"/>
                      <a:gd name="connsiteX2" fmla="*/ 40110 w 40109"/>
                      <a:gd name="connsiteY2" fmla="*/ 16044 h 17381"/>
                      <a:gd name="connsiteX3" fmla="*/ 30751 w 40109"/>
                      <a:gd name="connsiteY3" fmla="*/ 0 h 17381"/>
                      <a:gd name="connsiteX4" fmla="*/ 30751 w 40109"/>
                      <a:gd name="connsiteY4" fmla="*/ 0 h 17381"/>
                      <a:gd name="connsiteX5" fmla="*/ 28077 w 40109"/>
                      <a:gd name="connsiteY5" fmla="*/ 0 h 17381"/>
                      <a:gd name="connsiteX6" fmla="*/ 10696 w 40109"/>
                      <a:gd name="connsiteY6" fmla="*/ 0 h 17381"/>
                      <a:gd name="connsiteX7" fmla="*/ 10696 w 40109"/>
                      <a:gd name="connsiteY7" fmla="*/ 0 h 17381"/>
                      <a:gd name="connsiteX8" fmla="*/ 9359 w 40109"/>
                      <a:gd name="connsiteY8" fmla="*/ 1337 h 17381"/>
                      <a:gd name="connsiteX9" fmla="*/ 1337 w 40109"/>
                      <a:gd name="connsiteY9" fmla="*/ 17381 h 17381"/>
                      <a:gd name="connsiteX10" fmla="*/ 0 w 40109"/>
                      <a:gd name="connsiteY10" fmla="*/ 17381 h 17381"/>
                      <a:gd name="connsiteX11" fmla="*/ 2674 w 40109"/>
                      <a:gd name="connsiteY11" fmla="*/ 17381 h 17381"/>
                      <a:gd name="connsiteX12" fmla="*/ 10696 w 40109"/>
                      <a:gd name="connsiteY12" fmla="*/ 2674 h 17381"/>
                      <a:gd name="connsiteX13" fmla="*/ 29414 w 40109"/>
                      <a:gd name="connsiteY13" fmla="*/ 2674 h 17381"/>
                      <a:gd name="connsiteX14" fmla="*/ 37436 w 40109"/>
                      <a:gd name="connsiteY14" fmla="*/ 17381 h 17381"/>
                      <a:gd name="connsiteX15" fmla="*/ 38773 w 40109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7381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0"/>
                        </a:lnTo>
                        <a:lnTo>
                          <a:pt x="30751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7C91D6CA-BBF9-04AE-930C-DE8BC0C81B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23020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0 h 1337"/>
                      <a:gd name="connsiteX4" fmla="*/ 0 w 20054"/>
                      <a:gd name="connsiteY4" fmla="*/ 1337 h 1337"/>
                      <a:gd name="connsiteX5" fmla="*/ 18718 w 20054"/>
                      <a:gd name="connsiteY5" fmla="*/ 0 h 1337"/>
                      <a:gd name="connsiteX6" fmla="*/ 18718 w 20054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DDCACA90-CF15-4848-F7AE-1E592AC29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805639"/>
                    <a:ext cx="40109" cy="17380"/>
                  </a:xfrm>
                  <a:custGeom>
                    <a:avLst/>
                    <a:gdLst>
                      <a:gd name="connsiteX0" fmla="*/ 38773 w 40109"/>
                      <a:gd name="connsiteY0" fmla="*/ 16044 h 17380"/>
                      <a:gd name="connsiteX1" fmla="*/ 38773 w 40109"/>
                      <a:gd name="connsiteY1" fmla="*/ 16044 h 17380"/>
                      <a:gd name="connsiteX2" fmla="*/ 40110 w 40109"/>
                      <a:gd name="connsiteY2" fmla="*/ 16044 h 17380"/>
                      <a:gd name="connsiteX3" fmla="*/ 29414 w 40109"/>
                      <a:gd name="connsiteY3" fmla="*/ 0 h 17380"/>
                      <a:gd name="connsiteX4" fmla="*/ 29414 w 40109"/>
                      <a:gd name="connsiteY4" fmla="*/ 0 h 17380"/>
                      <a:gd name="connsiteX5" fmla="*/ 28077 w 40109"/>
                      <a:gd name="connsiteY5" fmla="*/ 0 h 17380"/>
                      <a:gd name="connsiteX6" fmla="*/ 10696 w 40109"/>
                      <a:gd name="connsiteY6" fmla="*/ 0 h 17380"/>
                      <a:gd name="connsiteX7" fmla="*/ 9359 w 40109"/>
                      <a:gd name="connsiteY7" fmla="*/ 0 h 17380"/>
                      <a:gd name="connsiteX8" fmla="*/ 9359 w 40109"/>
                      <a:gd name="connsiteY8" fmla="*/ 1337 h 17380"/>
                      <a:gd name="connsiteX9" fmla="*/ 1337 w 40109"/>
                      <a:gd name="connsiteY9" fmla="*/ 17381 h 17380"/>
                      <a:gd name="connsiteX10" fmla="*/ 0 w 40109"/>
                      <a:gd name="connsiteY10" fmla="*/ 17381 h 17380"/>
                      <a:gd name="connsiteX11" fmla="*/ 0 w 40109"/>
                      <a:gd name="connsiteY11" fmla="*/ 17381 h 17380"/>
                      <a:gd name="connsiteX12" fmla="*/ 2674 w 40109"/>
                      <a:gd name="connsiteY12" fmla="*/ 17381 h 17380"/>
                      <a:gd name="connsiteX13" fmla="*/ 10696 w 40109"/>
                      <a:gd name="connsiteY13" fmla="*/ 2674 h 17380"/>
                      <a:gd name="connsiteX14" fmla="*/ 28077 w 40109"/>
                      <a:gd name="connsiteY14" fmla="*/ 2674 h 17380"/>
                      <a:gd name="connsiteX15" fmla="*/ 37436 w 40109"/>
                      <a:gd name="connsiteY15" fmla="*/ 17381 h 17380"/>
                      <a:gd name="connsiteX16" fmla="*/ 38773 w 40109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FE4BD860-D5D2-3CD8-2125-93E0642838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4163" y="3821683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0 h 1337"/>
                      <a:gd name="connsiteX1" fmla="*/ 1337 w 18717"/>
                      <a:gd name="connsiteY1" fmla="*/ 0 h 1337"/>
                      <a:gd name="connsiteX2" fmla="*/ 0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1337 h 1337"/>
                      <a:gd name="connsiteX5" fmla="*/ 18718 w 18717"/>
                      <a:gd name="connsiteY5" fmla="*/ 0 h 1337"/>
                      <a:gd name="connsiteX6" fmla="*/ 18718 w 18717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EAC88816-E336-881E-7464-CD7B41FF442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804302"/>
                    <a:ext cx="38772" cy="17380"/>
                  </a:xfrm>
                  <a:custGeom>
                    <a:avLst/>
                    <a:gdLst>
                      <a:gd name="connsiteX0" fmla="*/ 38773 w 38772"/>
                      <a:gd name="connsiteY0" fmla="*/ 16044 h 17380"/>
                      <a:gd name="connsiteX1" fmla="*/ 38773 w 38772"/>
                      <a:gd name="connsiteY1" fmla="*/ 16044 h 17380"/>
                      <a:gd name="connsiteX2" fmla="*/ 38773 w 38772"/>
                      <a:gd name="connsiteY2" fmla="*/ 16044 h 17380"/>
                      <a:gd name="connsiteX3" fmla="*/ 29414 w 38772"/>
                      <a:gd name="connsiteY3" fmla="*/ 0 h 17380"/>
                      <a:gd name="connsiteX4" fmla="*/ 29414 w 38772"/>
                      <a:gd name="connsiteY4" fmla="*/ 0 h 17380"/>
                      <a:gd name="connsiteX5" fmla="*/ 28077 w 38772"/>
                      <a:gd name="connsiteY5" fmla="*/ 0 h 17380"/>
                      <a:gd name="connsiteX6" fmla="*/ 9359 w 38772"/>
                      <a:gd name="connsiteY6" fmla="*/ 0 h 17380"/>
                      <a:gd name="connsiteX7" fmla="*/ 9359 w 38772"/>
                      <a:gd name="connsiteY7" fmla="*/ 0 h 17380"/>
                      <a:gd name="connsiteX8" fmla="*/ 9359 w 38772"/>
                      <a:gd name="connsiteY8" fmla="*/ 1337 h 17380"/>
                      <a:gd name="connsiteX9" fmla="*/ 0 w 38772"/>
                      <a:gd name="connsiteY9" fmla="*/ 17381 h 17380"/>
                      <a:gd name="connsiteX10" fmla="*/ 0 w 38772"/>
                      <a:gd name="connsiteY10" fmla="*/ 17381 h 17380"/>
                      <a:gd name="connsiteX11" fmla="*/ 0 w 38772"/>
                      <a:gd name="connsiteY11" fmla="*/ 17381 h 17380"/>
                      <a:gd name="connsiteX12" fmla="*/ 2674 w 38772"/>
                      <a:gd name="connsiteY12" fmla="*/ 17381 h 17380"/>
                      <a:gd name="connsiteX13" fmla="*/ 10696 w 38772"/>
                      <a:gd name="connsiteY13" fmla="*/ 2674 h 17380"/>
                      <a:gd name="connsiteX14" fmla="*/ 28077 w 38772"/>
                      <a:gd name="connsiteY14" fmla="*/ 1337 h 17380"/>
                      <a:gd name="connsiteX15" fmla="*/ 37436 w 38772"/>
                      <a:gd name="connsiteY15" fmla="*/ 17381 h 17380"/>
                      <a:gd name="connsiteX16" fmla="*/ 37436 w 38772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1337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38621586-7287-59BA-34FA-983DFCB1BD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1337 w 17380"/>
                      <a:gd name="connsiteY0" fmla="*/ 0 h 1337"/>
                      <a:gd name="connsiteX1" fmla="*/ 1337 w 17380"/>
                      <a:gd name="connsiteY1" fmla="*/ 0 h 1337"/>
                      <a:gd name="connsiteX2" fmla="*/ 0 w 17380"/>
                      <a:gd name="connsiteY2" fmla="*/ 1337 h 1337"/>
                      <a:gd name="connsiteX3" fmla="*/ 17381 w 17380"/>
                      <a:gd name="connsiteY3" fmla="*/ 0 h 1337"/>
                      <a:gd name="connsiteX4" fmla="*/ 17381 w 17380"/>
                      <a:gd name="connsiteY4" fmla="*/ 0 h 1337"/>
                      <a:gd name="connsiteX5" fmla="*/ 1337 w 17380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380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7381" y="0"/>
                        </a:lnTo>
                        <a:lnTo>
                          <a:pt x="17381" y="0"/>
                        </a:lnTo>
                        <a:lnTo>
                          <a:pt x="133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97" name="Graphic 2">
                  <a:extLst>
                    <a:ext uri="{FF2B5EF4-FFF2-40B4-BE49-F238E27FC236}">
                      <a16:creationId xmlns:a16="http://schemas.microsoft.com/office/drawing/2014/main" id="{3F47E493-87D2-19D9-F215-3F241BA1D02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53460"/>
                  <a:ext cx="759413" cy="585604"/>
                  <a:chOff x="2528284" y="3253460"/>
                  <a:chExt cx="759413" cy="585604"/>
                </a:xfrm>
                <a:solidFill>
                  <a:srgbClr val="B7671D"/>
                </a:solidFill>
              </p:grpSpPr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77015597-0862-9681-7001-BF3A04D960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49010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93DB8797-95C3-8E43-5BC7-DF5C9DBDF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52353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9359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83DFF65D-9049-9A59-B326-FB801D19C3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3951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DE80B232-70BE-08F7-04C0-D907402899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2DB87450-4207-E51B-907D-264FB763BE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39785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C1D80D4D-7FE2-9F01-ADC2-E2F57561BF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39919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F76193D7-79FC-DA6E-3811-8F5020D520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9651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3A42FB67-C4E9-FB90-6001-7F9B1E02D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D7E3D877-2313-8A13-4275-1A15C9EBB4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349C0AB3-029C-1FE8-E03D-6AA92887A1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1EB5B99A-5499-76F3-BA23-E40602F54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0052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8022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87CF956-B08B-B4D8-B83A-1E9963432A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1791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CF68F675-B58F-77DD-A4C8-C45FD24E4B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86371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29414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8022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687542AB-FD3A-7780-820D-C3F857D8DB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2947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294E7B6D-9B77-4503-30BE-68A76B1ABE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2625" y="3384485"/>
                    <a:ext cx="36098" cy="32087"/>
                  </a:xfrm>
                  <a:custGeom>
                    <a:avLst/>
                    <a:gdLst>
                      <a:gd name="connsiteX0" fmla="*/ 0 w 36098"/>
                      <a:gd name="connsiteY0" fmla="*/ 16044 h 32087"/>
                      <a:gd name="connsiteX1" fmla="*/ 9359 w 36098"/>
                      <a:gd name="connsiteY1" fmla="*/ 32088 h 32087"/>
                      <a:gd name="connsiteX2" fmla="*/ 28077 w 36098"/>
                      <a:gd name="connsiteY2" fmla="*/ 30751 h 32087"/>
                      <a:gd name="connsiteX3" fmla="*/ 36099 w 36098"/>
                      <a:gd name="connsiteY3" fmla="*/ 16044 h 32087"/>
                      <a:gd name="connsiteX4" fmla="*/ 26740 w 36098"/>
                      <a:gd name="connsiteY4" fmla="*/ 0 h 32087"/>
                      <a:gd name="connsiteX5" fmla="*/ 9359 w 36098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EF52ED0D-E939-3731-9AA9-1E086ABBD6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3778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3FDF25A6-BAE2-C617-A561-8B03B8A0A3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8314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85E945CE-7DBB-78A3-070C-1398772659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37913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5C4012C4-57FD-1212-3179-B9899EFBCD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38181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63202436-4E9B-248F-1AC4-5A3A23EB03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38047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4E3CEB81-E1B9-0E0E-4AF0-553917CFB2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1AE8A175-26AA-ABD4-02A4-5E3BC678D6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C96980DA-C176-3D94-C544-99DDBB50C1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6044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88FD1702-A722-8093-96F0-F1656215C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67654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4707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25BCA923-928C-2297-8BD6-EA643E231E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34229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A616B1F7-E2B1-4E4B-B21A-3621DDA379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D23A671A-D746-7D14-B189-5FD65BCBD2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E555841B-7C7C-E9A7-8DB2-35B85A87F7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DEF6A7F4-F0AE-0C2F-80D0-67524A0988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01078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6044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F4A21BAD-E50C-B35B-085C-B72B28ABF3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13899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F8103198-4433-EE0C-D791-566017686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1452" y="3416573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5403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5149031D-8EA6-B8DC-493A-535CDD59B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41523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A00004A0-FE44-FAA5-8BB9-DF7573D437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433954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0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F7468ECA-9AA5-4F0C-958D-C4C14829ED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B6BF05DC-1781-93A3-94ED-38B9BA5FC64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EF641C8D-F444-8C38-2177-EDE032BD9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F6C228C9-2AFA-E176-B261-AEFBB1EFE8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FD2A226D-2360-0894-D377-0CC398DE91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90857358-2E0F-6B88-D918-8B80E42271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1979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8478CE31-3AD9-A917-75C6-F5B9FE151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402F3BDC-1358-7001-3DB1-101BDC3D96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F6396106-FD0D-2CC9-8C0A-07F466F3CC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DAFF89B6-350F-C93D-A4BB-EC61B34D5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4F10BB75-9B73-ECBE-C92A-6445A5D41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AE00940-3B76-236D-BB55-2A9D625C96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E1CF42C-6C78-82EC-F972-AF551750A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94683BFE-003E-0F68-2386-40AF00573D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C95F0CB5-D87F-7413-D169-66026C979A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2873DF44-A614-8379-D5C5-EF11392B0E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69265"/>
                    <a:ext cx="36099" cy="32087"/>
                  </a:xfrm>
                  <a:custGeom>
                    <a:avLst/>
                    <a:gdLst>
                      <a:gd name="connsiteX0" fmla="*/ 9359 w 36099"/>
                      <a:gd name="connsiteY0" fmla="*/ 32088 h 32087"/>
                      <a:gd name="connsiteX1" fmla="*/ 26740 w 36099"/>
                      <a:gd name="connsiteY1" fmla="*/ 30751 h 32087"/>
                      <a:gd name="connsiteX2" fmla="*/ 36099 w 36099"/>
                      <a:gd name="connsiteY2" fmla="*/ 16044 h 32087"/>
                      <a:gd name="connsiteX3" fmla="*/ 26740 w 36099"/>
                      <a:gd name="connsiteY3" fmla="*/ 0 h 32087"/>
                      <a:gd name="connsiteX4" fmla="*/ 9359 w 36099"/>
                      <a:gd name="connsiteY4" fmla="*/ 1337 h 32087"/>
                      <a:gd name="connsiteX5" fmla="*/ 0 w 36099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F10C35F3-F885-2972-4192-BA26900CC0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3584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55573BA9-6280-66C8-4E47-0A50D0D2B2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06152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4707 h 30751"/>
                      <a:gd name="connsiteX1" fmla="*/ 26740 w 36098"/>
                      <a:gd name="connsiteY1" fmla="*/ 0 h 30751"/>
                      <a:gd name="connsiteX2" fmla="*/ 9359 w 36098"/>
                      <a:gd name="connsiteY2" fmla="*/ 0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E6F37225-B008-ACDA-4303-57B6F21C2C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68991"/>
                    <a:ext cx="36098" cy="30750"/>
                  </a:xfrm>
                  <a:custGeom>
                    <a:avLst/>
                    <a:gdLst>
                      <a:gd name="connsiteX0" fmla="*/ 9359 w 36098"/>
                      <a:gd name="connsiteY0" fmla="*/ 30751 h 30750"/>
                      <a:gd name="connsiteX1" fmla="*/ 28077 w 36098"/>
                      <a:gd name="connsiteY1" fmla="*/ 30751 h 30750"/>
                      <a:gd name="connsiteX2" fmla="*/ 36099 w 36098"/>
                      <a:gd name="connsiteY2" fmla="*/ 16044 h 30750"/>
                      <a:gd name="connsiteX3" fmla="*/ 26740 w 36098"/>
                      <a:gd name="connsiteY3" fmla="*/ 0 h 30750"/>
                      <a:gd name="connsiteX4" fmla="*/ 9359 w 36098"/>
                      <a:gd name="connsiteY4" fmla="*/ 1337 h 30750"/>
                      <a:gd name="connsiteX5" fmla="*/ 0 w 36098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9359" y="30751"/>
                        </a:move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A78C65B-7C0F-8F96-0155-7F43FFB637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3556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EA09118F-4861-C6E9-EFBA-12370A6F8E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9896" y="360241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6044 h 30750"/>
                      <a:gd name="connsiteX3" fmla="*/ 26740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75D233A6-45AD-7F17-6B28-D7C25E836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933BFBED-C708-CCB2-5EAE-B019EE449E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DB74692D-1EE2-6659-8A84-E83CB1AED4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6F9076DA-84DD-4971-9378-E5377EA0D7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8097DDB1-0F92-7A84-0C97-EA7DCA6C9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CD9AEB4C-3697-6C19-91BD-322F68923B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08897840-8E8C-CA20-801C-C5AE80D41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B8DF9052-425D-57B6-C392-337EA1911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34704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F859BA4C-819D-B967-2294-EBE846D448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4972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A33F32D5-2287-36A8-999C-C85D1E2513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34838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83FF67F6-4F6E-A5E3-EB9C-B3D8B8DF94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4CEA4F23-43EF-7E18-57E4-2C956649DA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4AAD1055-CAD3-33AA-19D1-F10553F154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F55251C0-7BCE-18B3-35FC-769C22F234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072D0734-F3E7-F06E-5D03-AD4E63C21C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F3F5D06D-C160-E787-A186-46891A13E8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0FDB286D-52DF-0939-8FCE-DFC9D73B3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41256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1A0EB223-5ABC-453B-B46F-C505B6652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6A3D16AA-7244-6E05-1E31-77A6C25866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CF339AED-234E-9457-1D85-70EC6533D3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1FC9799C-B7A4-942D-7801-E7D3BA7724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18512336-8058-D23E-A828-09A7A212EA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8F020983-61CC-8733-737A-4BBF6F4847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890F2343-B7FC-903E-7C25-47541D98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8DBFDFD0-8661-45F4-A427-B20FF44A5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569A3619-D92D-B2EA-3E71-90B33DD129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6309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1E383035-BD17-DCE1-A4BC-968F11C37D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36443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74596B66-4E3E-96EB-004B-D1632764E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3617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A4354640-A5D2-5283-DF1E-DCD66C71BB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36710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A9E49127-25B5-8A14-A1B5-3B05CBC093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365767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4707 h 30751"/>
                      <a:gd name="connsiteX4" fmla="*/ 26740 w 36099"/>
                      <a:gd name="connsiteY4" fmla="*/ 0 h 30751"/>
                      <a:gd name="connsiteX5" fmla="*/ 9359 w 36099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1A001EA8-0DC0-BBEE-93C1-3A4E80E94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322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F9278E1D-884A-B49B-E33E-A62076DD4C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EC18B28E-DA68-1A37-530C-A80C043A9A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E11BA048-8EBF-9BF3-EA6A-D06A6BA7CA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4A57F06E-401E-18CC-A2E1-8107E8CF0F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F35E4014-9651-3C25-EB8C-E2C7BF423B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6230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5A1AB65E-DB1B-EA69-6092-94291E3E07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7599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BF94508-6CBC-B7A6-D1F4-AACD1939D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364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2AA992CF-0ADB-15D4-3A83-471F5CE3D6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6262"/>
                    <a:ext cx="36099" cy="32088"/>
                  </a:xfrm>
                  <a:custGeom>
                    <a:avLst/>
                    <a:gdLst>
                      <a:gd name="connsiteX0" fmla="*/ 26740 w 36099"/>
                      <a:gd name="connsiteY0" fmla="*/ 30751 h 32088"/>
                      <a:gd name="connsiteX1" fmla="*/ 36099 w 36099"/>
                      <a:gd name="connsiteY1" fmla="*/ 16044 h 32088"/>
                      <a:gd name="connsiteX2" fmla="*/ 26740 w 36099"/>
                      <a:gd name="connsiteY2" fmla="*/ 0 h 32088"/>
                      <a:gd name="connsiteX3" fmla="*/ 9359 w 36099"/>
                      <a:gd name="connsiteY3" fmla="*/ 1337 h 32088"/>
                      <a:gd name="connsiteX4" fmla="*/ 0 w 36099"/>
                      <a:gd name="connsiteY4" fmla="*/ 16044 h 32088"/>
                      <a:gd name="connsiteX5" fmla="*/ 9359 w 36099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5D856255-E819-8516-DEFF-453CF74493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358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03C0FAE3-5279-00A8-3AD0-A78B1895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60969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2F9B0F07-08F9-959C-1FE4-D4B185153D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492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8022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308254AE-2EAE-F660-6E08-42D4BE7712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6498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AA9CF23-94D3-A1AF-C6E5-148C2597F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115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62FDF7DD-A477-E7FE-19AE-8CBEA677B9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510163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36B7A2FE-0467-4620-32E9-7BCEBB6CC3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3C7E1856-F063-CD8F-119D-5BF9A020F3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26207"/>
                    <a:ext cx="34761" cy="30751"/>
                  </a:xfrm>
                  <a:custGeom>
                    <a:avLst/>
                    <a:gdLst>
                      <a:gd name="connsiteX0" fmla="*/ 25403 w 34761"/>
                      <a:gd name="connsiteY0" fmla="*/ 0 h 30751"/>
                      <a:gd name="connsiteX1" fmla="*/ 8022 w 34761"/>
                      <a:gd name="connsiteY1" fmla="*/ 0 h 30751"/>
                      <a:gd name="connsiteX2" fmla="*/ 0 w 34761"/>
                      <a:gd name="connsiteY2" fmla="*/ 16044 h 30751"/>
                      <a:gd name="connsiteX3" fmla="*/ 9359 w 34761"/>
                      <a:gd name="connsiteY3" fmla="*/ 30751 h 30751"/>
                      <a:gd name="connsiteX4" fmla="*/ 26740 w 34761"/>
                      <a:gd name="connsiteY4" fmla="*/ 30751 h 30751"/>
                      <a:gd name="connsiteX5" fmla="*/ 34762 w 34761"/>
                      <a:gd name="connsiteY5" fmla="*/ 1470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153611CB-899B-5576-1395-8049AD52A3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31555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6740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84839128-ADDB-F80F-7971-015FD69F9A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7771" y="3514174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94C261B3-3784-A607-A433-E466E4ADAB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12837"/>
                    <a:ext cx="34761" cy="32088"/>
                  </a:xfrm>
                  <a:custGeom>
                    <a:avLst/>
                    <a:gdLst>
                      <a:gd name="connsiteX0" fmla="*/ 0 w 34761"/>
                      <a:gd name="connsiteY0" fmla="*/ 16044 h 32088"/>
                      <a:gd name="connsiteX1" fmla="*/ 9359 w 34761"/>
                      <a:gd name="connsiteY1" fmla="*/ 32088 h 32088"/>
                      <a:gd name="connsiteX2" fmla="*/ 26740 w 34761"/>
                      <a:gd name="connsiteY2" fmla="*/ 30751 h 32088"/>
                      <a:gd name="connsiteX3" fmla="*/ 34762 w 34761"/>
                      <a:gd name="connsiteY3" fmla="*/ 16044 h 32088"/>
                      <a:gd name="connsiteX4" fmla="*/ 25403 w 34761"/>
                      <a:gd name="connsiteY4" fmla="*/ 0 h 32088"/>
                      <a:gd name="connsiteX5" fmla="*/ 8022 w 34761"/>
                      <a:gd name="connsiteY5" fmla="*/ 133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BE55E228-AC27-87BC-679C-B77F06443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369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BF5DA3C6-05B8-7819-544D-A9A87BB10C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1416" y="347807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E093BA0E-C2F7-3873-29BC-FE33AF0764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47673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4990BF5-64CF-15FE-D194-7377C4D0D5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49545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30B2D27B-0817-97B0-368C-4684EFCA48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49411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F4893FC0-2B4D-FD31-21C8-296DA68329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840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8EA02CF4-6D03-89BB-01F8-7636B200A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251EEDDF-8AF4-505A-D31B-50D7A3433E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92782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C196F187-DA3F-5694-8243-1F2EBF7E8C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571665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29E44EF8-3D34-D05E-CB74-8D4C894745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47272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192FEE33-06B5-DFA8-506B-83C01CB4A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0882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5557CF45-CA9A-16C0-197D-9D6FF7EE11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0748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F153C9CE-CB9B-8ED3-113F-E0A44E0B6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D1327425-C7AC-D8C7-B53C-F1FDB55371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E0B2AE39-5850-4185-0694-311331B4BB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7540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2C459764-30E5-209B-EF27-B2FE52580B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2754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98EB8BF9-6F80-5560-0BFB-BC4E29725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2888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8077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82CC47D1-0E65-0F7B-0B4D-101A06ED72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3021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22436E36-6D26-44E8-799D-6597F5369A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47406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C6087B04-8B45-5961-EB0A-D89DC675BD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06426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285A16E8-600C-049D-6A7C-DFD02F0AEA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573001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15C8C802-B8EE-96D0-60C0-CBC8686FA1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53957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5E962984-94D1-B7DA-F802-DAEC72027E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1043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F280234B-B976-CE57-F05C-501236568B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177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C75C734D-C96A-23B7-3D54-B6A79BE890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A884E540-280E-9B9C-DE60-56E900A3E8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59702D4E-9A38-05AA-AB93-A94C6A0AD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CCE22075-9634-4D37-0242-3190167281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33166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6044 h 30751"/>
                      <a:gd name="connsiteX2" fmla="*/ 26740 w 36099"/>
                      <a:gd name="connsiteY2" fmla="*/ 0 h 30751"/>
                      <a:gd name="connsiteX3" fmla="*/ 8022 w 36099"/>
                      <a:gd name="connsiteY3" fmla="*/ 1337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F2227D2F-4199-67CB-2C70-8E11F02F68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5E047149-8815-45B4-42B5-72D455F01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7639A8CA-9DC0-F0B3-71C6-653E454E52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712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94E1C293-F04C-CF9A-4655-63DB90CFA1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46BAE831-2E56-0C1F-6912-33FB7410BF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318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70B888D1-A06E-30F6-2D2E-E5CA215DFD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311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B6F18012-20A8-177D-9B68-EE01BF3E9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509A38C7-9A91-C4F8-ACE5-35BE1AAA35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503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D4D06C24-6A03-9CF8-2BDE-4B29737935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42726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3F1951D9-4F55-42D8-4715-1F3BF7DF62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51610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861AFBFE-97A0-0DAD-B5BD-A87FB7224D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1684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3B3A81E0-FB1B-4D8A-217F-EB89A9373A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40914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6044 h 30751"/>
                      <a:gd name="connsiteX1" fmla="*/ 26740 w 36098"/>
                      <a:gd name="connsiteY1" fmla="*/ 0 h 30751"/>
                      <a:gd name="connsiteX2" fmla="*/ 9359 w 36098"/>
                      <a:gd name="connsiteY2" fmla="*/ 1337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6044"/>
                        </a:move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3BF0E08F-A7FE-1DE7-F61C-02DBD12D6F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8460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6249E40A-817D-174B-BC8E-DF6C7EFE6C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43128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E725AEB6-D843-B96B-D134-192F5A05AC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4511" y="342994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E56A4AE2-588A-DCB3-EA74-EEFF848FFD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2860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78E83DB9-0509-96BA-9C26-7DD4E72CD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3261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8077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BF9BA83B-3876-5A83-BC43-F479079050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5935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3B6635E8-83F2-35D8-33E1-D80723BA59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9492" y="346069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4ECEF120-9657-207C-DD93-0430D5762B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D760BEB7-DA77-4F6D-9670-3821B630C8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ABC2F946-DF5F-C14F-0C7F-5D8EB90DB3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1122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E5F42B5D-5781-3E13-6999-CF6C7B8C85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62031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1549CFB5-D85B-C95B-5AD7-06FACD0858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968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9D118728-54A6-E3B7-F84F-5890D4291F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86377EB1-4712-4AB1-79B4-18FBC4B1D2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595731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9CD46E57-066C-FFF9-7D7B-CB831806F2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83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EE67F0E-079B-78D0-C876-B27484113D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4393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13BE05DE-9D2A-E9F2-4AE2-E4400E5C739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77013"/>
                    <a:ext cx="36098" cy="32087"/>
                  </a:xfrm>
                  <a:custGeom>
                    <a:avLst/>
                    <a:gdLst>
                      <a:gd name="connsiteX0" fmla="*/ 28077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163304C-8166-0543-875C-D566FA302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4197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1E9D435-7566-B16E-EE4E-324E5AA9A9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81024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F44C3D81-8BB1-BB07-1C72-1DEB9759D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7569" y="344331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639FA962-BC7C-C3E0-B437-E1B250E359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4465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D1DCD045-A8A5-A381-F691-C892582B50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6434" y="344732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F51F4CAD-C0B0-2D53-6E45-A0DD31425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3925" y="344598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BA0D7720-83B4-3AF8-579E-FB1D74D5B6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49144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5D09F0C8-2D68-4D4C-874D-193983F8B3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248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7132F831-86DD-7686-57FF-6087C1FAC8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599741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31E71273-FC42-D7E6-AE43-9CFE5EB5C4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66316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44F4F8D5-9668-29B5-210D-962A55074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056136EC-7012-75E3-60EC-E1A1E45A00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71C9B660-1D7F-0964-FC0C-BB3E81EFC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906EAB41-B6AB-1C19-DAD7-F25563A248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45BF91A6-A949-289D-3B94-0E32ECB9D7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8933E4C0-F0AD-6546-E42A-D5405FFD36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2B9A361B-5C07-BF49-7BF8-E1C0488D9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0C5BE1DF-4C0C-D114-9A49-9974278521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C966EAD0-0D50-1D0F-931A-E9AA3618BC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9C701922-40ED-BD65-C6CD-AAAB6AB40F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C12B6700-32E2-CAA0-1FE2-70B006613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5894D7F3-0C7B-91F6-9361-7BBE807139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189CF3DD-28B8-70FA-3A0B-3B988E274F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286885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6044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1C937537-C6EE-EA5B-5F13-23D78FCFBF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587708"/>
                    <a:ext cx="24066" cy="30751"/>
                  </a:xfrm>
                  <a:custGeom>
                    <a:avLst/>
                    <a:gdLst>
                      <a:gd name="connsiteX0" fmla="*/ 8022 w 24066"/>
                      <a:gd name="connsiteY0" fmla="*/ 0 h 30751"/>
                      <a:gd name="connsiteX1" fmla="*/ 0 w 24066"/>
                      <a:gd name="connsiteY1" fmla="*/ 16044 h 30751"/>
                      <a:gd name="connsiteX2" fmla="*/ 9359 w 24066"/>
                      <a:gd name="connsiteY2" fmla="*/ 30751 h 30751"/>
                      <a:gd name="connsiteX3" fmla="*/ 24066 w 24066"/>
                      <a:gd name="connsiteY3" fmla="*/ 30751 h 30751"/>
                      <a:gd name="connsiteX4" fmla="*/ 22729 w 24066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6" h="30751">
                        <a:moveTo>
                          <a:pt x="8022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890F7BD7-B9FC-90A2-B369-3A54286CD5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269504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A19FC4D3-C841-357B-7BB6-1B83EDAC6F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2641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8022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DE4E9197-7550-2CE9-FC28-4D20433BD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268167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B5D954D-5CFE-1F30-0A5B-64780F35B2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20309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3F9BFA23-13CE-BC12-E14A-472E3AFBE3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302929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55E453E2-4A3B-6CA6-3BAE-7588C7256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3ED4C41-C595-0667-889D-4FFBFE5562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AEC5D4F0-EDFB-B15E-5345-DD6EE08AC1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5985F94C-1071-2A25-DB5F-8921EF118F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DA4B0AFF-AE30-EA06-BC53-F094B5C834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B2F53C1C-8157-7F15-E183-F6F5B91D0B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8A31170B-E753-3E27-3131-274509F92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8F5733CD-C09B-805A-4A47-128A6010E9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D3B974E-BC61-CE02-3BF4-082568DD66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545195E8-3702-0340-F4BD-C4F879FBC7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9DA3E833-4595-9C20-3E41-2BCCCD6F4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F967B8C1-0298-9C1E-1A31-1AF2DA521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7F1723FD-2975-4453-2886-0BF151651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50F93D27-36E3-CBA0-03AD-1BF0A7D1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A09F1082-F016-8F2D-FC90-8AD9455A62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319676D4-1744-60FE-7C35-3B34B941C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3A263B7-EB48-E18C-C962-8D3B30C96A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25376022-B17A-2971-AA19-5BA957836F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6684892E-60B5-81DA-06C4-8041469419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554284"/>
                    <a:ext cx="24065" cy="30751"/>
                  </a:xfrm>
                  <a:custGeom>
                    <a:avLst/>
                    <a:gdLst>
                      <a:gd name="connsiteX0" fmla="*/ 9359 w 24065"/>
                      <a:gd name="connsiteY0" fmla="*/ 0 h 30751"/>
                      <a:gd name="connsiteX1" fmla="*/ 0 w 24065"/>
                      <a:gd name="connsiteY1" fmla="*/ 16044 h 30751"/>
                      <a:gd name="connsiteX2" fmla="*/ 9359 w 24065"/>
                      <a:gd name="connsiteY2" fmla="*/ 30751 h 30751"/>
                      <a:gd name="connsiteX3" fmla="*/ 24066 w 24065"/>
                      <a:gd name="connsiteY3" fmla="*/ 30751 h 30751"/>
                      <a:gd name="connsiteX4" fmla="*/ 22729 w 24065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5" h="30751">
                        <a:moveTo>
                          <a:pt x="9359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541DE8BD-4D51-8835-2F57-074888C333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3797" y="328554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0CB6E349-BD71-13F4-4B81-0D6BC7EFF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3D016D40-82A9-EAAF-C2CF-132B22F5B7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B24FD76-31C1-C92B-A4C6-230A1F9987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63CDF41C-20A1-9C74-069D-5E74A9D6CB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0F8CC5B2-EC74-61EB-E5E2-1EFD4FFA1A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1482"/>
                    <a:ext cx="42783" cy="22729"/>
                  </a:xfrm>
                  <a:custGeom>
                    <a:avLst/>
                    <a:gdLst>
                      <a:gd name="connsiteX0" fmla="*/ 5348 w 42783"/>
                      <a:gd name="connsiteY0" fmla="*/ 6685 h 22729"/>
                      <a:gd name="connsiteX1" fmla="*/ 9359 w 42783"/>
                      <a:gd name="connsiteY1" fmla="*/ 0 h 22729"/>
                      <a:gd name="connsiteX2" fmla="*/ 12033 w 42783"/>
                      <a:gd name="connsiteY2" fmla="*/ 0 h 22729"/>
                      <a:gd name="connsiteX3" fmla="*/ 8022 w 42783"/>
                      <a:gd name="connsiteY3" fmla="*/ 8022 h 22729"/>
                      <a:gd name="connsiteX4" fmla="*/ 16044 w 42783"/>
                      <a:gd name="connsiteY4" fmla="*/ 22729 h 22729"/>
                      <a:gd name="connsiteX5" fmla="*/ 34762 w 42783"/>
                      <a:gd name="connsiteY5" fmla="*/ 22729 h 22729"/>
                      <a:gd name="connsiteX6" fmla="*/ 42784 w 42783"/>
                      <a:gd name="connsiteY6" fmla="*/ 8022 h 22729"/>
                      <a:gd name="connsiteX7" fmla="*/ 38773 w 42783"/>
                      <a:gd name="connsiteY7" fmla="*/ 0 h 22729"/>
                      <a:gd name="connsiteX8" fmla="*/ 0 w 42783"/>
                      <a:gd name="connsiteY8" fmla="*/ 1337 h 22729"/>
                      <a:gd name="connsiteX9" fmla="*/ 0 w 42783"/>
                      <a:gd name="connsiteY9" fmla="*/ 8022 h 22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783" h="22729">
                        <a:moveTo>
                          <a:pt x="5348" y="6685"/>
                        </a:moveTo>
                        <a:lnTo>
                          <a:pt x="9359" y="0"/>
                        </a:lnTo>
                        <a:lnTo>
                          <a:pt x="12033" y="0"/>
                        </a:lnTo>
                        <a:lnTo>
                          <a:pt x="8022" y="8022"/>
                        </a:lnTo>
                        <a:lnTo>
                          <a:pt x="16044" y="22729"/>
                        </a:lnTo>
                        <a:lnTo>
                          <a:pt x="34762" y="22729"/>
                        </a:lnTo>
                        <a:lnTo>
                          <a:pt x="42784" y="8022"/>
                        </a:lnTo>
                        <a:lnTo>
                          <a:pt x="38773" y="0"/>
                        </a:lnTo>
                        <a:lnTo>
                          <a:pt x="0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6776B2AA-47B9-1CAB-3588-AC045C3212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BD0B0FB2-E5FC-D1CF-D8FA-14838C6B3D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E64B6930-6CE6-ABE5-C43D-7099256421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793182D0-BB76-78F6-7CD8-78154B221A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2D99C128-C2F9-695F-3D0B-6E096FAB48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ACEBE180-C0CE-5F49-3AAE-66A97BE2B3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675660A6-517C-DAEE-7871-F82259A004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C533A3BD-B9F3-1AC7-4CAE-CDFD5CF52B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254797"/>
                    <a:ext cx="26739" cy="8022"/>
                  </a:xfrm>
                  <a:custGeom>
                    <a:avLst/>
                    <a:gdLst>
                      <a:gd name="connsiteX0" fmla="*/ 4011 w 26739"/>
                      <a:gd name="connsiteY0" fmla="*/ 8022 h 8022"/>
                      <a:gd name="connsiteX1" fmla="*/ 22729 w 26739"/>
                      <a:gd name="connsiteY1" fmla="*/ 6685 h 8022"/>
                      <a:gd name="connsiteX2" fmla="*/ 26740 w 26739"/>
                      <a:gd name="connsiteY2" fmla="*/ 0 h 8022"/>
                      <a:gd name="connsiteX3" fmla="*/ 26740 w 26739"/>
                      <a:gd name="connsiteY3" fmla="*/ 0 h 8022"/>
                      <a:gd name="connsiteX4" fmla="*/ 0 w 26739"/>
                      <a:gd name="connsiteY4" fmla="*/ 1337 h 8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39" h="8022">
                        <a:moveTo>
                          <a:pt x="4011" y="8022"/>
                        </a:moveTo>
                        <a:lnTo>
                          <a:pt x="22729" y="6685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2358B047-26B7-9883-5162-613FEA04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9504"/>
                    <a:ext cx="16043" cy="68186"/>
                  </a:xfrm>
                  <a:custGeom>
                    <a:avLst/>
                    <a:gdLst>
                      <a:gd name="connsiteX0" fmla="*/ 0 w 16043"/>
                      <a:gd name="connsiteY0" fmla="*/ 0 h 68186"/>
                      <a:gd name="connsiteX1" fmla="*/ 1337 w 16043"/>
                      <a:gd name="connsiteY1" fmla="*/ 68187 h 68186"/>
                      <a:gd name="connsiteX2" fmla="*/ 1337 w 16043"/>
                      <a:gd name="connsiteY2" fmla="*/ 66850 h 68186"/>
                      <a:gd name="connsiteX3" fmla="*/ 1337 w 16043"/>
                      <a:gd name="connsiteY3" fmla="*/ 65513 h 68186"/>
                      <a:gd name="connsiteX4" fmla="*/ 6685 w 16043"/>
                      <a:gd name="connsiteY4" fmla="*/ 65513 h 68186"/>
                      <a:gd name="connsiteX5" fmla="*/ 16044 w 16043"/>
                      <a:gd name="connsiteY5" fmla="*/ 49469 h 68186"/>
                      <a:gd name="connsiteX6" fmla="*/ 6685 w 16043"/>
                      <a:gd name="connsiteY6" fmla="*/ 34762 h 68186"/>
                      <a:gd name="connsiteX7" fmla="*/ 1337 w 16043"/>
                      <a:gd name="connsiteY7" fmla="*/ 34762 h 68186"/>
                      <a:gd name="connsiteX8" fmla="*/ 1337 w 16043"/>
                      <a:gd name="connsiteY8" fmla="*/ 33425 h 68186"/>
                      <a:gd name="connsiteX9" fmla="*/ 1337 w 16043"/>
                      <a:gd name="connsiteY9" fmla="*/ 32088 h 68186"/>
                      <a:gd name="connsiteX10" fmla="*/ 6685 w 16043"/>
                      <a:gd name="connsiteY10" fmla="*/ 32088 h 68186"/>
                      <a:gd name="connsiteX11" fmla="*/ 14707 w 16043"/>
                      <a:gd name="connsiteY11" fmla="*/ 16044 h 68186"/>
                      <a:gd name="connsiteX12" fmla="*/ 5348 w 16043"/>
                      <a:gd name="connsiteY12" fmla="*/ 1337 h 68186"/>
                      <a:gd name="connsiteX13" fmla="*/ 0 w 16043"/>
                      <a:gd name="connsiteY13" fmla="*/ 1337 h 68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43" h="68186">
                        <a:moveTo>
                          <a:pt x="0" y="0"/>
                        </a:moveTo>
                        <a:lnTo>
                          <a:pt x="1337" y="68187"/>
                        </a:lnTo>
                        <a:lnTo>
                          <a:pt x="1337" y="66850"/>
                        </a:lnTo>
                        <a:lnTo>
                          <a:pt x="1337" y="65513"/>
                        </a:lnTo>
                        <a:lnTo>
                          <a:pt x="6685" y="65513"/>
                        </a:lnTo>
                        <a:lnTo>
                          <a:pt x="16044" y="49469"/>
                        </a:lnTo>
                        <a:lnTo>
                          <a:pt x="6685" y="34762"/>
                        </a:lnTo>
                        <a:lnTo>
                          <a:pt x="1337" y="34762"/>
                        </a:lnTo>
                        <a:lnTo>
                          <a:pt x="1337" y="33425"/>
                        </a:lnTo>
                        <a:lnTo>
                          <a:pt x="1337" y="32088"/>
                        </a:lnTo>
                        <a:lnTo>
                          <a:pt x="6685" y="32088"/>
                        </a:lnTo>
                        <a:lnTo>
                          <a:pt x="14707" y="16044"/>
                        </a:lnTo>
                        <a:lnTo>
                          <a:pt x="5348" y="1337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28C35923-49FB-7189-7B77-E20E701BF2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253460"/>
                    <a:ext cx="58827" cy="24066"/>
                  </a:xfrm>
                  <a:custGeom>
                    <a:avLst/>
                    <a:gdLst>
                      <a:gd name="connsiteX0" fmla="*/ 0 w 58827"/>
                      <a:gd name="connsiteY0" fmla="*/ 9359 h 24066"/>
                      <a:gd name="connsiteX1" fmla="*/ 9359 w 58827"/>
                      <a:gd name="connsiteY1" fmla="*/ 24066 h 24066"/>
                      <a:gd name="connsiteX2" fmla="*/ 26740 w 58827"/>
                      <a:gd name="connsiteY2" fmla="*/ 24066 h 24066"/>
                      <a:gd name="connsiteX3" fmla="*/ 36099 w 58827"/>
                      <a:gd name="connsiteY3" fmla="*/ 8022 h 24066"/>
                      <a:gd name="connsiteX4" fmla="*/ 30751 w 58827"/>
                      <a:gd name="connsiteY4" fmla="*/ 1337 h 24066"/>
                      <a:gd name="connsiteX5" fmla="*/ 33425 w 58827"/>
                      <a:gd name="connsiteY5" fmla="*/ 1337 h 24066"/>
                      <a:gd name="connsiteX6" fmla="*/ 37436 w 58827"/>
                      <a:gd name="connsiteY6" fmla="*/ 8022 h 24066"/>
                      <a:gd name="connsiteX7" fmla="*/ 56154 w 58827"/>
                      <a:gd name="connsiteY7" fmla="*/ 6685 h 24066"/>
                      <a:gd name="connsiteX8" fmla="*/ 58828 w 58827"/>
                      <a:gd name="connsiteY8" fmla="*/ 0 h 24066"/>
                      <a:gd name="connsiteX9" fmla="*/ 4011 w 58827"/>
                      <a:gd name="connsiteY9" fmla="*/ 1337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827" h="24066">
                        <a:moveTo>
                          <a:pt x="0" y="9359"/>
                        </a:moveTo>
                        <a:lnTo>
                          <a:pt x="9359" y="24066"/>
                        </a:lnTo>
                        <a:lnTo>
                          <a:pt x="26740" y="24066"/>
                        </a:lnTo>
                        <a:lnTo>
                          <a:pt x="36099" y="8022"/>
                        </a:lnTo>
                        <a:lnTo>
                          <a:pt x="30751" y="1337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56154" y="6685"/>
                        </a:lnTo>
                        <a:lnTo>
                          <a:pt x="58828" y="0"/>
                        </a:lnTo>
                        <a:lnTo>
                          <a:pt x="4011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EFB6A66C-C081-BBAC-BB14-321AF78D72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258808"/>
                    <a:ext cx="82893" cy="24066"/>
                  </a:xfrm>
                  <a:custGeom>
                    <a:avLst/>
                    <a:gdLst>
                      <a:gd name="connsiteX0" fmla="*/ 4011 w 82893"/>
                      <a:gd name="connsiteY0" fmla="*/ 9359 h 24066"/>
                      <a:gd name="connsiteX1" fmla="*/ 22729 w 82893"/>
                      <a:gd name="connsiteY1" fmla="*/ 8022 h 24066"/>
                      <a:gd name="connsiteX2" fmla="*/ 26740 w 82893"/>
                      <a:gd name="connsiteY2" fmla="*/ 1337 h 24066"/>
                      <a:gd name="connsiteX3" fmla="*/ 29414 w 82893"/>
                      <a:gd name="connsiteY3" fmla="*/ 1337 h 24066"/>
                      <a:gd name="connsiteX4" fmla="*/ 24066 w 82893"/>
                      <a:gd name="connsiteY4" fmla="*/ 9359 h 24066"/>
                      <a:gd name="connsiteX5" fmla="*/ 33425 w 82893"/>
                      <a:gd name="connsiteY5" fmla="*/ 24066 h 24066"/>
                      <a:gd name="connsiteX6" fmla="*/ 50806 w 82893"/>
                      <a:gd name="connsiteY6" fmla="*/ 24066 h 24066"/>
                      <a:gd name="connsiteX7" fmla="*/ 60165 w 82893"/>
                      <a:gd name="connsiteY7" fmla="*/ 8022 h 24066"/>
                      <a:gd name="connsiteX8" fmla="*/ 54817 w 82893"/>
                      <a:gd name="connsiteY8" fmla="*/ 1337 h 24066"/>
                      <a:gd name="connsiteX9" fmla="*/ 57491 w 82893"/>
                      <a:gd name="connsiteY9" fmla="*/ 1337 h 24066"/>
                      <a:gd name="connsiteX10" fmla="*/ 61502 w 82893"/>
                      <a:gd name="connsiteY10" fmla="*/ 8022 h 24066"/>
                      <a:gd name="connsiteX11" fmla="*/ 80220 w 82893"/>
                      <a:gd name="connsiteY11" fmla="*/ 6685 h 24066"/>
                      <a:gd name="connsiteX12" fmla="*/ 82894 w 82893"/>
                      <a:gd name="connsiteY12" fmla="*/ 0 h 24066"/>
                      <a:gd name="connsiteX13" fmla="*/ 0 w 82893"/>
                      <a:gd name="connsiteY13" fmla="*/ 2674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893" h="24066">
                        <a:moveTo>
                          <a:pt x="4011" y="9359"/>
                        </a:moveTo>
                        <a:lnTo>
                          <a:pt x="22729" y="8022"/>
                        </a:lnTo>
                        <a:lnTo>
                          <a:pt x="26740" y="1337"/>
                        </a:lnTo>
                        <a:lnTo>
                          <a:pt x="29414" y="1337"/>
                        </a:lnTo>
                        <a:lnTo>
                          <a:pt x="24066" y="9359"/>
                        </a:lnTo>
                        <a:lnTo>
                          <a:pt x="33425" y="24066"/>
                        </a:lnTo>
                        <a:lnTo>
                          <a:pt x="50806" y="24066"/>
                        </a:lnTo>
                        <a:lnTo>
                          <a:pt x="60165" y="8022"/>
                        </a:lnTo>
                        <a:lnTo>
                          <a:pt x="54817" y="1337"/>
                        </a:lnTo>
                        <a:lnTo>
                          <a:pt x="57491" y="1337"/>
                        </a:lnTo>
                        <a:lnTo>
                          <a:pt x="61502" y="8022"/>
                        </a:lnTo>
                        <a:lnTo>
                          <a:pt x="80220" y="6685"/>
                        </a:lnTo>
                        <a:lnTo>
                          <a:pt x="82894" y="0"/>
                        </a:lnTo>
                        <a:lnTo>
                          <a:pt x="0" y="267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31E48862-0390-83B7-EE8B-F6DE496765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55621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63ACEE0B-38E9-4D79-EC58-D45FC53EC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89046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9EF65839-8205-C877-4F71-B479720875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7D0384D3-1445-6DB0-87AD-2AB96AF4B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488771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8077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387A6426-4D53-91E9-06F5-119ED247589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770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88B9C2A8-9E82-DF4C-0317-7D5E0EDEFD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52219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9FCF915A-2A56-F0A3-A553-D5D6BFC553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798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E345A5BA-5503-28E1-F434-00BAA0AD79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545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5C6ADA07-38FB-0C23-72E8-F5711868B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2113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AAB7C45E-7752-F20C-7D0B-FA8908868B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4" name="Freeform: Shape 1233">
                    <a:extLst>
                      <a:ext uri="{FF2B5EF4-FFF2-40B4-BE49-F238E27FC236}">
                        <a16:creationId xmlns:a16="http://schemas.microsoft.com/office/drawing/2014/main" id="{81125848-83A2-FC26-0A3E-9863650EC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BFA06A71-B4B3-E5FD-D5DB-75F637F41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17636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8742166C-A49E-0F00-70BB-B471EF45EF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31897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89627667-3298-7642-60A8-EE9E4353F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1362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E057EF98-DFE4-1A29-0C8C-F0F52507B5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624E6B03-D97F-9ED9-4D55-83E077D40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23A7D59C-A6E3-B2D7-B8C0-ECF335F84F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9ED1A8B6-6E4B-0A5C-6498-30E032ED42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A9157DFF-AB62-F426-49E1-05365066F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EC481165-EF22-4402-007C-1521659A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8B9CA745-3FB2-F101-E8E2-69E69C926C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B24836B7-B949-3B65-AAD9-A6260F990F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0FD1EC66-E40C-8392-DF6F-DC54A73215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54284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67B37249-4D2D-1275-DBF3-518D8667C6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AECC1F0A-5C95-B910-4D26-EBAEC71EDA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76ACAE6C-8B55-7EA2-FF02-B389FE85F1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20EA9272-9900-AC82-AE35-21BCEAC33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3E8CB48E-ED57-DC96-28B8-1D3C1B2B02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329669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A146728E-519E-CC58-B65D-B3C7596DD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3100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C56AB2B4-3AE8-0C69-6F6E-8706743ED9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33367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73F3CD58-25E4-1C0B-A8B6-A83630EA29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301592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5" name="Freeform: Shape 1254">
                    <a:extLst>
                      <a:ext uri="{FF2B5EF4-FFF2-40B4-BE49-F238E27FC236}">
                        <a16:creationId xmlns:a16="http://schemas.microsoft.com/office/drawing/2014/main" id="{5FB2367F-19E0-6A41-C11E-825B3217B2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2975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CD24706A-B277-5527-BB9C-50133A6587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0025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5A6C876-0999-5633-69A3-DE8693C7F4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80708CCA-D5D9-01FE-52BD-2A0E9E2DE40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F7B21136-7D83-35FE-215B-AC5457F57F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457322E6-D7F4-B5D3-1018-3FA3C0E0A9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280200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641AAC88-0B0C-5C3D-B9A3-F005AB4606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1253139F-BC4A-7960-0C1E-97F9F1A85F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7F38A219-FD7E-21C8-7263-C5A269661A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27E7A0FE-F2AD-DC72-D6DE-8EB37654F0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24FA2DAA-99E0-0A94-DD44-351DE0B98B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CA7D5546-5073-69EF-8102-C13336D092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30A32822-FE94-BB08-32C4-83184FE9CA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94C87AD9-254C-3C37-019B-A6681E9DDE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F0475304-6B95-CADC-7A49-3F3358441B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603753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23885370-CB77-08A6-AB47-F5D8D175B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3A7CFDDB-DA1E-8A08-7D20-90D89B30C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89570F87-A28C-3146-9F45-39E27C6B00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D315275F-8A3E-D4AD-D41A-5B28B95340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4178AD1-3839-F936-3043-0148821E56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9AEFFB73-0062-B43E-1E44-B19B6A16F4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8870CDAC-BADC-AAC3-0110-F467685D16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2C01C6FF-46B5-868A-AB2A-8F4B13A13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E7F06F35-ED98-F469-D4BE-C158EA970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2D9E4C4A-952F-441F-38A2-4B51565A5C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0200BC49-6D2E-9727-6285-1491A6C4E7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5B16C2E-E6AC-22E4-0A63-6C07A7D7D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A4D0144D-E521-6AE4-6657-76BAC2B2E5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3" name="Graphic 2">
                  <a:extLst>
                    <a:ext uri="{FF2B5EF4-FFF2-40B4-BE49-F238E27FC236}">
                      <a16:creationId xmlns:a16="http://schemas.microsoft.com/office/drawing/2014/main" id="{A114056F-D2EC-AFDD-2CA0-6B02B0D8400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45665" y="3542251"/>
                  <a:ext cx="742032" cy="296813"/>
                  <a:chOff x="2545665" y="3542251"/>
                  <a:chExt cx="742032" cy="296813"/>
                </a:xfrm>
                <a:solidFill>
                  <a:srgbClr val="B7671D"/>
                </a:solidFill>
              </p:grpSpPr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10B76BE3-B93F-1923-51DB-4BBDC028ED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65E3648A-09AD-DB02-B257-CDAD4918B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D941A268-883F-FB3A-319A-9FD360A329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FCEAE385-9AE3-63B1-8C6D-B2F37EF81F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7332AEEC-97CD-5A49-DC85-35897145A7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BA3C291-88CA-4218-ECDF-E6A83C1D47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3D7CDB8C-EAD8-A9C6-A9F9-DD117AE81D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649686BB-00DD-E73D-EA3E-9E73FF3FF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F4AA156D-D6CA-0179-7641-CCF21845A0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81C19754-6838-E9C4-8549-3D8AFF18062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8DBE7C8-54C4-14F2-CEDB-70CEAE4D1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0DECFE69-5ADC-6DA5-DD35-AE158AD71B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9AFF471F-B706-0881-5E4F-69389EEDAC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295B30C9-6F67-C3CC-343D-E6D4F12E1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B732DC84-A9C1-505B-4772-5B681BB8A7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631FC397-DF3B-9CB4-541A-7977C5070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F9AB3275-8C20-3360-EC84-E1F91AF224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1C2EB01E-16A2-377E-070D-C8F9387836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8D98D9E3-6EB0-080B-B778-30CF2FFC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A708190D-FB8A-DAA4-2554-F16AFB8370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9D9D14B9-724C-9D86-76B0-2641AA2A03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8811B126-E1E1-9E07-E9FF-58BF2579EF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4DA1AA36-42CF-6E0E-4468-B52ECAB144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204D5DC5-CD74-0C94-9D34-805CEC3AAB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EF381DAB-AD78-C556-F531-034F2570B7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B6D3C29E-E5FA-92D0-7242-B6A39AB2FB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9276AD27-E291-357B-AC01-D3C581C2A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3AF635E7-785F-BDFC-B8CF-99174913F6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9D21BCE1-C57F-752E-68EB-94E74D697A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928871DD-6EA1-761A-F267-0C12092F60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BFA332A2-592F-932A-5FF7-A3682B8435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6321F053-EE0F-5079-F57B-CB558147C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49A2B205-CD89-DF88-7B08-184023D920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80FDBE26-63C3-EABA-EFE6-1D28211ED8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9605CF9C-CA72-9DBB-3891-C0A777DA7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8B843582-5B09-C36D-46E8-13D15065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A4A5B153-7477-C949-FDD1-169677F1F7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4894C441-8E1D-AD0E-3772-F7CF6524A6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54B61D72-51A4-D03A-F952-D8BE79E130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D38C7294-1722-2722-889A-2893672B08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E431921B-4B26-2903-C3DD-03D1EDC83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A80DB5DC-73B4-DBA6-5518-19ED856569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D0E37427-DA4C-123D-B84F-B191BFF02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4EE04931-9C82-77AF-20BA-4341764392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F5164421-4F69-49FF-2FB7-395FA4DA8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98FF6C80-A759-2799-7586-374ED7B8EC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F12DD093-F814-9988-A55F-33BBB759AD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66D61F02-791F-8DAF-BBC6-CD62AB9D8A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735ECC64-E334-C2FF-54E9-A2551B1266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A68D67F3-4E29-196A-A88D-177094C461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8FE939DA-5FCB-30EC-08E7-635092E22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D69F08EE-A602-A612-CD39-EF9893ECA8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BBF0C6B4-5321-22D5-D45B-A6B3FEA0AA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DFE886F4-8C7F-7CFA-9905-EB7B5F1F9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D99A619B-28C9-A221-D57F-F86D703830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A0CDA461-B54D-191A-AF0D-D68470BB4A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4D3BEEF4-DB05-43F5-4A91-3794DBB2AB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489473B4-A6C0-0E48-53BF-D4CE6A39A4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1425EEE9-446F-47A2-74BA-8B7A5FDA6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B9AF081B-BD87-2C33-1E6F-70CB361984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B159821-1B03-ED53-CC0A-C04D4248E7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2849B137-F995-A805-4D65-3AB7945466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757385C8-88FD-833D-2B76-1BBF4751D6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EBEA8197-F07A-EF91-56AC-1A6E9CA13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43B14512-63CC-5747-E8C2-F29164DE84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9F4D6957-1DCA-73F8-CAEB-52329E29FE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EEDE75FE-3D04-BA65-7662-4C6135F35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2C3CD5B3-BBD4-0F7B-283E-47920C5959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2F4775D4-59B2-A0DC-6D64-52D1B071B2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DD620918-658B-BF14-B413-73123363CC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534B8142-B21E-1C5F-67DB-597B87FACE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D4DF4B20-CB00-D053-DE0F-F7C035366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BCFCBFAF-A1CF-AA03-EA8C-C62288FE9F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A0F660AE-F01F-3E48-4E20-3E7B9BBFAF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B6C0D559-B17D-F64D-9A23-49B9F9B7E4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C0710AB8-FC83-4DC0-754B-F5227AEDE0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54EDDEF-5A44-B198-38DB-9AFE0BE55E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A2414D00-4291-7F7B-AB96-3D8C9EC96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6CAF8A60-172A-1C80-34C8-82203F0632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1E8EA155-3739-0B47-E32F-F59F2FAC5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4" name="Freeform: Shape 1363">
                    <a:extLst>
                      <a:ext uri="{FF2B5EF4-FFF2-40B4-BE49-F238E27FC236}">
                        <a16:creationId xmlns:a16="http://schemas.microsoft.com/office/drawing/2014/main" id="{D539E571-CCCD-C829-42D0-343D972EFA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E6C7565D-95D1-2612-E69B-6E80A2B942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48681300-7631-BBB6-C147-180094DAE4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7" name="Freeform: Shape 1366">
                    <a:extLst>
                      <a:ext uri="{FF2B5EF4-FFF2-40B4-BE49-F238E27FC236}">
                        <a16:creationId xmlns:a16="http://schemas.microsoft.com/office/drawing/2014/main" id="{AD23BE79-2FC2-5CE5-DABD-F0C867FA86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8" name="Freeform: Shape 1367">
                    <a:extLst>
                      <a:ext uri="{FF2B5EF4-FFF2-40B4-BE49-F238E27FC236}">
                        <a16:creationId xmlns:a16="http://schemas.microsoft.com/office/drawing/2014/main" id="{240E7E00-819F-E077-A778-EF3244BC4F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5328FDC9-27B9-BD95-731F-359CCAF0F1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155653CB-FC2A-9E69-C86A-130C36AFD7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FE4AD57B-5F46-5474-E325-1FF2980EF6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DDD2AFAC-FC07-3845-AC16-7664EBFFDB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F1D9F8F5-3E06-14FF-32E8-9F81D1B4A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D1E1F79A-BFAD-B2DE-F79C-99E0E651D9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56073596-6BD5-F15A-E2D8-2B47C8BA58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6" name="Freeform: Shape 1375">
                    <a:extLst>
                      <a:ext uri="{FF2B5EF4-FFF2-40B4-BE49-F238E27FC236}">
                        <a16:creationId xmlns:a16="http://schemas.microsoft.com/office/drawing/2014/main" id="{FD2AF15B-8F87-0959-8CAF-F1C3A082EF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B1C2F88A-FACE-BB52-5FAA-865E3A045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7C0538DE-CE70-D957-E9B8-33EE876A6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9" name="Freeform: Shape 1378">
                    <a:extLst>
                      <a:ext uri="{FF2B5EF4-FFF2-40B4-BE49-F238E27FC236}">
                        <a16:creationId xmlns:a16="http://schemas.microsoft.com/office/drawing/2014/main" id="{A92F9892-0EF5-5787-B031-ABB1591D36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48007A7B-58A5-F6A5-4A5A-1E4B742A7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74A02DCE-806A-6747-B653-A1C6660E74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C1E3A9E3-1B5D-C8FB-A3F7-C4E890518F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DDCF8631-5EAB-874F-82A6-DC7375FE35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DEC0FE79-FEA0-9683-9451-56E770A67C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5" name="Freeform: Shape 1384">
                    <a:extLst>
                      <a:ext uri="{FF2B5EF4-FFF2-40B4-BE49-F238E27FC236}">
                        <a16:creationId xmlns:a16="http://schemas.microsoft.com/office/drawing/2014/main" id="{C9E7C4F4-2531-8BE0-D76B-21E9F5DA3C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4FEF09A0-EF40-5618-6F96-39677679B7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7" name="Freeform: Shape 1386">
                    <a:extLst>
                      <a:ext uri="{FF2B5EF4-FFF2-40B4-BE49-F238E27FC236}">
                        <a16:creationId xmlns:a16="http://schemas.microsoft.com/office/drawing/2014/main" id="{98790E4D-2B17-1A88-C185-89E2C70747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E2DC7B40-E94E-F46B-F195-32994A81C9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ADEABC54-FD57-CBB3-B638-589871DD38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8351F31E-1B8C-9CC0-4FD7-1EEA486E78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C92B1EE2-CD55-4BEA-7B5F-41FC2403C7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7896BF71-FDE5-3F18-93A1-F6902B507E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A01EA076-D2B1-1DBD-CACA-6D86A8CD1D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C0FC36EE-F19A-76FE-74FD-FE269917AF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5" name="Freeform: Shape 1394">
                    <a:extLst>
                      <a:ext uri="{FF2B5EF4-FFF2-40B4-BE49-F238E27FC236}">
                        <a16:creationId xmlns:a16="http://schemas.microsoft.com/office/drawing/2014/main" id="{B70DF90F-3AC3-36D4-EA1E-AE8D0A1536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6" name="Freeform: Shape 1395">
                    <a:extLst>
                      <a:ext uri="{FF2B5EF4-FFF2-40B4-BE49-F238E27FC236}">
                        <a16:creationId xmlns:a16="http://schemas.microsoft.com/office/drawing/2014/main" id="{11D88539-239A-376C-6728-3D732B2B24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7" name="Freeform: Shape 1396">
                    <a:extLst>
                      <a:ext uri="{FF2B5EF4-FFF2-40B4-BE49-F238E27FC236}">
                        <a16:creationId xmlns:a16="http://schemas.microsoft.com/office/drawing/2014/main" id="{F9BE7AB1-F9EE-7462-098D-2DC2C214C9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8" name="Freeform: Shape 1397">
                    <a:extLst>
                      <a:ext uri="{FF2B5EF4-FFF2-40B4-BE49-F238E27FC236}">
                        <a16:creationId xmlns:a16="http://schemas.microsoft.com/office/drawing/2014/main" id="{039FA809-7DCB-12C0-24F6-5B96CC79B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9" name="Freeform: Shape 1398">
                    <a:extLst>
                      <a:ext uri="{FF2B5EF4-FFF2-40B4-BE49-F238E27FC236}">
                        <a16:creationId xmlns:a16="http://schemas.microsoft.com/office/drawing/2014/main" id="{544A3987-301A-F87C-B38E-9AABA43B3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0" name="Freeform: Shape 1399">
                    <a:extLst>
                      <a:ext uri="{FF2B5EF4-FFF2-40B4-BE49-F238E27FC236}">
                        <a16:creationId xmlns:a16="http://schemas.microsoft.com/office/drawing/2014/main" id="{71BA3D0F-9C97-1280-9696-D7E8E07DCC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1" name="Freeform: Shape 1400">
                    <a:extLst>
                      <a:ext uri="{FF2B5EF4-FFF2-40B4-BE49-F238E27FC236}">
                        <a16:creationId xmlns:a16="http://schemas.microsoft.com/office/drawing/2014/main" id="{70CC46F2-C7C6-A499-2416-5C18F7C5D0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2" name="Freeform: Shape 1401">
                    <a:extLst>
                      <a:ext uri="{FF2B5EF4-FFF2-40B4-BE49-F238E27FC236}">
                        <a16:creationId xmlns:a16="http://schemas.microsoft.com/office/drawing/2014/main" id="{178607C3-4574-D82E-9FA6-115F558413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3" name="Freeform: Shape 1402">
                    <a:extLst>
                      <a:ext uri="{FF2B5EF4-FFF2-40B4-BE49-F238E27FC236}">
                        <a16:creationId xmlns:a16="http://schemas.microsoft.com/office/drawing/2014/main" id="{64B80756-6506-D1D7-65B6-68595AC488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4" name="Freeform: Shape 1403">
                    <a:extLst>
                      <a:ext uri="{FF2B5EF4-FFF2-40B4-BE49-F238E27FC236}">
                        <a16:creationId xmlns:a16="http://schemas.microsoft.com/office/drawing/2014/main" id="{63413BE1-FFAB-AE2E-FC1B-0F74E7E12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5" name="Freeform: Shape 1404">
                    <a:extLst>
                      <a:ext uri="{FF2B5EF4-FFF2-40B4-BE49-F238E27FC236}">
                        <a16:creationId xmlns:a16="http://schemas.microsoft.com/office/drawing/2014/main" id="{6E412D55-9FF3-5868-A1EA-5EBBC231B7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6" name="Freeform: Shape 1405">
                    <a:extLst>
                      <a:ext uri="{FF2B5EF4-FFF2-40B4-BE49-F238E27FC236}">
                        <a16:creationId xmlns:a16="http://schemas.microsoft.com/office/drawing/2014/main" id="{13E58CBD-96B7-E8AF-8562-96A568EC43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7" name="Freeform: Shape 1406">
                    <a:extLst>
                      <a:ext uri="{FF2B5EF4-FFF2-40B4-BE49-F238E27FC236}">
                        <a16:creationId xmlns:a16="http://schemas.microsoft.com/office/drawing/2014/main" id="{B1DB4A73-6E42-A53B-BD68-7C464F3F4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8" name="Freeform: Shape 1407">
                    <a:extLst>
                      <a:ext uri="{FF2B5EF4-FFF2-40B4-BE49-F238E27FC236}">
                        <a16:creationId xmlns:a16="http://schemas.microsoft.com/office/drawing/2014/main" id="{E622B159-D762-01AE-1F15-1C0A8AB8B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9" name="Freeform: Shape 1408">
                    <a:extLst>
                      <a:ext uri="{FF2B5EF4-FFF2-40B4-BE49-F238E27FC236}">
                        <a16:creationId xmlns:a16="http://schemas.microsoft.com/office/drawing/2014/main" id="{58EB02ED-9551-5945-EC36-959395655A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265E6FEB-AF5E-63C3-0337-505C490000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1" name="Freeform: Shape 1410">
                    <a:extLst>
                      <a:ext uri="{FF2B5EF4-FFF2-40B4-BE49-F238E27FC236}">
                        <a16:creationId xmlns:a16="http://schemas.microsoft.com/office/drawing/2014/main" id="{7308480C-6087-2520-6021-A4192969F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82617E72-9FC5-1D76-9645-9D6E0CA0E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ABA463A7-5B21-5CB6-238B-903D47B59B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9486652F-4BC4-163C-8A9E-5AD2D36FB6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8C544AD4-6751-06F8-7C72-3F2138BAF3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5F38DC5F-953D-7615-456D-7D54760045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5BC732D9-9968-FE4A-D802-7C7A7B48AD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B616C857-A3C1-8AA7-90FB-CFD2D88E2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9" name="Freeform: Shape 1418">
                    <a:extLst>
                      <a:ext uri="{FF2B5EF4-FFF2-40B4-BE49-F238E27FC236}">
                        <a16:creationId xmlns:a16="http://schemas.microsoft.com/office/drawing/2014/main" id="{626469A6-CCB5-0807-7E3D-E3A356349D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A0B751B-18EA-5D03-9B3D-3E45A6AC4B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60708D52-15E2-C03C-72C9-AA08710FE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FDB15054-609C-1372-93B9-B08D77BA5B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123F9D10-B4A1-8204-84C1-CE06989DA9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2A123AC4-52FC-85C1-8C6F-F2F9D6CCCA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C70A7B17-32B3-077C-EB23-BB4F816442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26" name="Freeform: Shape 1425">
                  <a:extLst>
                    <a:ext uri="{FF2B5EF4-FFF2-40B4-BE49-F238E27FC236}">
                      <a16:creationId xmlns:a16="http://schemas.microsoft.com/office/drawing/2014/main" id="{B0E68359-5DAF-F6D0-B3ED-2039A3BC86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77478" y="3187947"/>
                  <a:ext cx="840970" cy="76208"/>
                </a:xfrm>
                <a:custGeom>
                  <a:avLst/>
                  <a:gdLst>
                    <a:gd name="connsiteX0" fmla="*/ 840970 w 840970"/>
                    <a:gd name="connsiteY0" fmla="*/ 54817 h 76208"/>
                    <a:gd name="connsiteX1" fmla="*/ 1337 w 840970"/>
                    <a:gd name="connsiteY1" fmla="*/ 76209 h 76208"/>
                    <a:gd name="connsiteX2" fmla="*/ 0 w 840970"/>
                    <a:gd name="connsiteY2" fmla="*/ 21392 h 76208"/>
                    <a:gd name="connsiteX3" fmla="*/ 839633 w 840970"/>
                    <a:gd name="connsiteY3" fmla="*/ 0 h 7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0" h="76208">
                      <a:moveTo>
                        <a:pt x="840970" y="54817"/>
                      </a:moveTo>
                      <a:lnTo>
                        <a:pt x="1337" y="76209"/>
                      </a:lnTo>
                      <a:lnTo>
                        <a:pt x="0" y="21392"/>
                      </a:lnTo>
                      <a:lnTo>
                        <a:pt x="839633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7" name="Freeform: Shape 1426">
                  <a:extLst>
                    <a:ext uri="{FF2B5EF4-FFF2-40B4-BE49-F238E27FC236}">
                      <a16:creationId xmlns:a16="http://schemas.microsoft.com/office/drawing/2014/main" id="{2C00F964-F849-8E66-EB7B-D836772C88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85489">
                  <a:off x="2478843" y="3234754"/>
                  <a:ext cx="840977" cy="18718"/>
                </a:xfrm>
                <a:custGeom>
                  <a:avLst/>
                  <a:gdLst>
                    <a:gd name="connsiteX0" fmla="*/ 0 w 840977"/>
                    <a:gd name="connsiteY0" fmla="*/ 0 h 18718"/>
                    <a:gd name="connsiteX1" fmla="*/ 840978 w 840977"/>
                    <a:gd name="connsiteY1" fmla="*/ 0 h 18718"/>
                    <a:gd name="connsiteX2" fmla="*/ 840978 w 840977"/>
                    <a:gd name="connsiteY2" fmla="*/ 18718 h 18718"/>
                    <a:gd name="connsiteX3" fmla="*/ 0 w 840977"/>
                    <a:gd name="connsiteY3" fmla="*/ 18718 h 18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7" h="18718">
                      <a:moveTo>
                        <a:pt x="0" y="0"/>
                      </a:moveTo>
                      <a:lnTo>
                        <a:pt x="840978" y="0"/>
                      </a:lnTo>
                      <a:lnTo>
                        <a:pt x="840978" y="18718"/>
                      </a:lnTo>
                      <a:lnTo>
                        <a:pt x="0" y="18718"/>
                      </a:lnTo>
                      <a:close/>
                    </a:path>
                  </a:pathLst>
                </a:custGeom>
                <a:solidFill>
                  <a:srgbClr val="C47627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8" name="Freeform: Shape 1427">
                  <a:extLst>
                    <a:ext uri="{FF2B5EF4-FFF2-40B4-BE49-F238E27FC236}">
                      <a16:creationId xmlns:a16="http://schemas.microsoft.com/office/drawing/2014/main" id="{CB56E28E-3679-DE8F-3B86-D06BEF9D1A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8870" y="3241427"/>
                  <a:ext cx="807545" cy="266062"/>
                </a:xfrm>
                <a:custGeom>
                  <a:avLst/>
                  <a:gdLst>
                    <a:gd name="connsiteX0" fmla="*/ 0 w 807545"/>
                    <a:gd name="connsiteY0" fmla="*/ 21392 h 266062"/>
                    <a:gd name="connsiteX1" fmla="*/ 8022 w 807545"/>
                    <a:gd name="connsiteY1" fmla="*/ 266062 h 266062"/>
                    <a:gd name="connsiteX2" fmla="*/ 406447 w 807545"/>
                    <a:gd name="connsiteY2" fmla="*/ 53480 h 266062"/>
                    <a:gd name="connsiteX3" fmla="*/ 807545 w 807545"/>
                    <a:gd name="connsiteY3" fmla="*/ 243333 h 266062"/>
                    <a:gd name="connsiteX4" fmla="*/ 799523 w 807545"/>
                    <a:gd name="connsiteY4" fmla="*/ 0 h 266062"/>
                    <a:gd name="connsiteX5" fmla="*/ 0 w 807545"/>
                    <a:gd name="connsiteY5" fmla="*/ 21392 h 26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545" h="266062">
                      <a:moveTo>
                        <a:pt x="0" y="21392"/>
                      </a:moveTo>
                      <a:lnTo>
                        <a:pt x="8022" y="266062"/>
                      </a:lnTo>
                      <a:cubicBezTo>
                        <a:pt x="8022" y="266062"/>
                        <a:pt x="84231" y="54817"/>
                        <a:pt x="406447" y="53480"/>
                      </a:cubicBezTo>
                      <a:cubicBezTo>
                        <a:pt x="728663" y="53480"/>
                        <a:pt x="807545" y="243333"/>
                        <a:pt x="807545" y="243333"/>
                      </a:cubicBezTo>
                      <a:lnTo>
                        <a:pt x="799523" y="0"/>
                      </a:lnTo>
                      <a:lnTo>
                        <a:pt x="0" y="21392"/>
                      </a:lnTo>
                      <a:close/>
                    </a:path>
                  </a:pathLst>
                </a:custGeom>
                <a:solidFill>
                  <a:srgbClr val="C47627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9" name="Graphic 2">
                <a:extLst>
                  <a:ext uri="{FF2B5EF4-FFF2-40B4-BE49-F238E27FC236}">
                    <a16:creationId xmlns:a16="http://schemas.microsoft.com/office/drawing/2014/main" id="{170ABB46-875B-13BB-3AC4-03C19FEE76B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15976" y="3171643"/>
                <a:ext cx="213379" cy="128611"/>
                <a:chOff x="2415976" y="3171643"/>
                <a:chExt cx="213379" cy="128611"/>
              </a:xfrm>
            </p:grpSpPr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68B7945-8B23-C7DD-A5F5-3AA046FE2C9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29803" y="3171643"/>
                  <a:ext cx="123042" cy="103220"/>
                </a:xfrm>
                <a:custGeom>
                  <a:avLst/>
                  <a:gdLst>
                    <a:gd name="connsiteX0" fmla="*/ 880 w 123042"/>
                    <a:gd name="connsiteY0" fmla="*/ 79143 h 103220"/>
                    <a:gd name="connsiteX1" fmla="*/ 95807 w 123042"/>
                    <a:gd name="connsiteY1" fmla="*/ 260 h 103220"/>
                    <a:gd name="connsiteX2" fmla="*/ 118536 w 123042"/>
                    <a:gd name="connsiteY2" fmla="*/ 80479 h 103220"/>
                    <a:gd name="connsiteX3" fmla="*/ 42327 w 123042"/>
                    <a:gd name="connsiteY3" fmla="*/ 103209 h 103220"/>
                    <a:gd name="connsiteX4" fmla="*/ 880 w 123042"/>
                    <a:gd name="connsiteY4" fmla="*/ 79143 h 10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042" h="103220">
                      <a:moveTo>
                        <a:pt x="880" y="79143"/>
                      </a:moveTo>
                      <a:cubicBezTo>
                        <a:pt x="880" y="79143"/>
                        <a:pt x="69067" y="2934"/>
                        <a:pt x="95807" y="260"/>
                      </a:cubicBezTo>
                      <a:cubicBezTo>
                        <a:pt x="126558" y="-5088"/>
                        <a:pt x="126558" y="73794"/>
                        <a:pt x="118536" y="80479"/>
                      </a:cubicBezTo>
                      <a:cubicBezTo>
                        <a:pt x="98481" y="96524"/>
                        <a:pt x="42327" y="103209"/>
                        <a:pt x="42327" y="103209"/>
                      </a:cubicBezTo>
                      <a:cubicBezTo>
                        <a:pt x="42327" y="103209"/>
                        <a:pt x="-7142" y="104546"/>
                        <a:pt x="880" y="7914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1" name="Freeform: Shape 1430">
                  <a:extLst>
                    <a:ext uri="{FF2B5EF4-FFF2-40B4-BE49-F238E27FC236}">
                      <a16:creationId xmlns:a16="http://schemas.microsoft.com/office/drawing/2014/main" id="{0E7864F4-F9C0-5080-FD7E-98A367CDA1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4167" y="3172295"/>
                  <a:ext cx="105188" cy="39938"/>
                </a:xfrm>
                <a:custGeom>
                  <a:avLst/>
                  <a:gdLst>
                    <a:gd name="connsiteX0" fmla="*/ 1443 w 105188"/>
                    <a:gd name="connsiteY0" fmla="*/ 945 h 39938"/>
                    <a:gd name="connsiteX1" fmla="*/ 70966 w 105188"/>
                    <a:gd name="connsiteY1" fmla="*/ 7630 h 39938"/>
                    <a:gd name="connsiteX2" fmla="*/ 104391 w 105188"/>
                    <a:gd name="connsiteY2" fmla="*/ 37044 h 39938"/>
                    <a:gd name="connsiteX3" fmla="*/ 60270 w 105188"/>
                    <a:gd name="connsiteY3" fmla="*/ 25011 h 39938"/>
                    <a:gd name="connsiteX4" fmla="*/ 13475 w 105188"/>
                    <a:gd name="connsiteY4" fmla="*/ 25011 h 39938"/>
                    <a:gd name="connsiteX5" fmla="*/ 1443 w 105188"/>
                    <a:gd name="connsiteY5" fmla="*/ 945 h 39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188" h="39938">
                      <a:moveTo>
                        <a:pt x="1443" y="945"/>
                      </a:moveTo>
                      <a:cubicBezTo>
                        <a:pt x="6790" y="-392"/>
                        <a:pt x="54922" y="-1729"/>
                        <a:pt x="70966" y="7630"/>
                      </a:cubicBezTo>
                      <a:cubicBezTo>
                        <a:pt x="87010" y="16989"/>
                        <a:pt x="109739" y="33033"/>
                        <a:pt x="104391" y="37044"/>
                      </a:cubicBezTo>
                      <a:cubicBezTo>
                        <a:pt x="99043" y="41055"/>
                        <a:pt x="89684" y="43729"/>
                        <a:pt x="60270" y="25011"/>
                      </a:cubicBezTo>
                      <a:lnTo>
                        <a:pt x="13475" y="25011"/>
                      </a:lnTo>
                      <a:cubicBezTo>
                        <a:pt x="13475" y="23674"/>
                        <a:pt x="-5242" y="2282"/>
                        <a:pt x="1443" y="945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2" name="Freeform: Shape 1431">
                  <a:extLst>
                    <a:ext uri="{FF2B5EF4-FFF2-40B4-BE49-F238E27FC236}">
                      <a16:creationId xmlns:a16="http://schemas.microsoft.com/office/drawing/2014/main" id="{37A6B36F-1D09-42E3-7EFD-1A978E579EE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8339" y="3197306"/>
                  <a:ext cx="53503" cy="29110"/>
                </a:xfrm>
                <a:custGeom>
                  <a:avLst/>
                  <a:gdLst>
                    <a:gd name="connsiteX0" fmla="*/ 0 w 53503"/>
                    <a:gd name="connsiteY0" fmla="*/ 0 h 29110"/>
                    <a:gd name="connsiteX1" fmla="*/ 53480 w 53503"/>
                    <a:gd name="connsiteY1" fmla="*/ 21392 h 29110"/>
                    <a:gd name="connsiteX2" fmla="*/ 2674 w 53503"/>
                    <a:gd name="connsiteY2" fmla="*/ 21392 h 29110"/>
                    <a:gd name="connsiteX3" fmla="*/ 0 w 53503"/>
                    <a:gd name="connsiteY3" fmla="*/ 0 h 29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03" h="29110">
                      <a:moveTo>
                        <a:pt x="0" y="0"/>
                      </a:moveTo>
                      <a:cubicBezTo>
                        <a:pt x="0" y="0"/>
                        <a:pt x="54817" y="9359"/>
                        <a:pt x="53480" y="21392"/>
                      </a:cubicBezTo>
                      <a:cubicBezTo>
                        <a:pt x="52143" y="34762"/>
                        <a:pt x="28077" y="28077"/>
                        <a:pt x="2674" y="2139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3" name="Freeform: Shape 1432">
                  <a:extLst>
                    <a:ext uri="{FF2B5EF4-FFF2-40B4-BE49-F238E27FC236}">
                      <a16:creationId xmlns:a16="http://schemas.microsoft.com/office/drawing/2014/main" id="{55E8F8C3-4C4C-5A96-08C5-1551347F9B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7002" y="3218698"/>
                  <a:ext cx="45457" cy="27584"/>
                </a:xfrm>
                <a:custGeom>
                  <a:avLst/>
                  <a:gdLst>
                    <a:gd name="connsiteX0" fmla="*/ 0 w 45457"/>
                    <a:gd name="connsiteY0" fmla="*/ 0 h 27584"/>
                    <a:gd name="connsiteX1" fmla="*/ 45458 w 45457"/>
                    <a:gd name="connsiteY1" fmla="*/ 18718 h 27584"/>
                    <a:gd name="connsiteX2" fmla="*/ 4011 w 45457"/>
                    <a:gd name="connsiteY2" fmla="*/ 21392 h 27584"/>
                    <a:gd name="connsiteX3" fmla="*/ 0 w 45457"/>
                    <a:gd name="connsiteY3" fmla="*/ 0 h 27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457" h="27584">
                      <a:moveTo>
                        <a:pt x="0" y="0"/>
                      </a:moveTo>
                      <a:cubicBezTo>
                        <a:pt x="16044" y="5348"/>
                        <a:pt x="44121" y="8022"/>
                        <a:pt x="45458" y="18718"/>
                      </a:cubicBezTo>
                      <a:cubicBezTo>
                        <a:pt x="45458" y="30751"/>
                        <a:pt x="28077" y="29414"/>
                        <a:pt x="4011" y="21392"/>
                      </a:cubicBezTo>
                      <a:cubicBezTo>
                        <a:pt x="2674" y="20055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4" name="Freeform: Shape 1433">
                  <a:extLst>
                    <a:ext uri="{FF2B5EF4-FFF2-40B4-BE49-F238E27FC236}">
                      <a16:creationId xmlns:a16="http://schemas.microsoft.com/office/drawing/2014/main" id="{3CAA679D-A8A2-2811-4DE3-C84CE95922E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2991" y="3238753"/>
                  <a:ext cx="37435" cy="21570"/>
                </a:xfrm>
                <a:custGeom>
                  <a:avLst/>
                  <a:gdLst>
                    <a:gd name="connsiteX0" fmla="*/ 0 w 37435"/>
                    <a:gd name="connsiteY0" fmla="*/ 0 h 21570"/>
                    <a:gd name="connsiteX1" fmla="*/ 37436 w 37435"/>
                    <a:gd name="connsiteY1" fmla="*/ 14707 h 21570"/>
                    <a:gd name="connsiteX2" fmla="*/ 2674 w 37435"/>
                    <a:gd name="connsiteY2" fmla="*/ 17381 h 21570"/>
                    <a:gd name="connsiteX3" fmla="*/ 0 w 37435"/>
                    <a:gd name="connsiteY3" fmla="*/ 0 h 21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35" h="21570">
                      <a:moveTo>
                        <a:pt x="0" y="0"/>
                      </a:moveTo>
                      <a:cubicBezTo>
                        <a:pt x="12033" y="5348"/>
                        <a:pt x="37436" y="6685"/>
                        <a:pt x="37436" y="14707"/>
                      </a:cubicBezTo>
                      <a:cubicBezTo>
                        <a:pt x="37436" y="24066"/>
                        <a:pt x="22729" y="22729"/>
                        <a:pt x="2674" y="17381"/>
                      </a:cubicBezTo>
                      <a:cubicBezTo>
                        <a:pt x="2674" y="17381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5" name="Freeform: Shape 1434">
                  <a:extLst>
                    <a:ext uri="{FF2B5EF4-FFF2-40B4-BE49-F238E27FC236}">
                      <a16:creationId xmlns:a16="http://schemas.microsoft.com/office/drawing/2014/main" id="{6BE8D8CD-EBFA-10D0-BFF2-716B104CB8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15976" y="3246775"/>
                  <a:ext cx="60164" cy="53479"/>
                </a:xfrm>
                <a:custGeom>
                  <a:avLst/>
                  <a:gdLst>
                    <a:gd name="connsiteX0" fmla="*/ 52143 w 60164"/>
                    <a:gd name="connsiteY0" fmla="*/ 53480 h 53479"/>
                    <a:gd name="connsiteX1" fmla="*/ 60165 w 60164"/>
                    <a:gd name="connsiteY1" fmla="*/ 32088 h 53479"/>
                    <a:gd name="connsiteX2" fmla="*/ 10696 w 60164"/>
                    <a:gd name="connsiteY2" fmla="*/ 0 h 53479"/>
                    <a:gd name="connsiteX3" fmla="*/ 0 w 60164"/>
                    <a:gd name="connsiteY3" fmla="*/ 20055 h 53479"/>
                    <a:gd name="connsiteX4" fmla="*/ 52143 w 60164"/>
                    <a:gd name="connsiteY4" fmla="*/ 53480 h 5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53479">
                      <a:moveTo>
                        <a:pt x="52143" y="53480"/>
                      </a:moveTo>
                      <a:lnTo>
                        <a:pt x="60165" y="32088"/>
                      </a:lnTo>
                      <a:cubicBezTo>
                        <a:pt x="41447" y="2674"/>
                        <a:pt x="10696" y="0"/>
                        <a:pt x="10696" y="0"/>
                      </a:cubicBezTo>
                      <a:lnTo>
                        <a:pt x="0" y="20055"/>
                      </a:lnTo>
                      <a:cubicBezTo>
                        <a:pt x="14707" y="25403"/>
                        <a:pt x="38773" y="40110"/>
                        <a:pt x="52143" y="5348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EB8191B2-7F11-F17C-CE20-2B99591CA5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1713" y="3170318"/>
                <a:ext cx="35819" cy="21639"/>
              </a:xfrm>
              <a:custGeom>
                <a:avLst/>
                <a:gdLst>
                  <a:gd name="connsiteX0" fmla="*/ 9079 w 35819"/>
                  <a:gd name="connsiteY0" fmla="*/ 21640 h 21639"/>
                  <a:gd name="connsiteX1" fmla="*/ 2394 w 35819"/>
                  <a:gd name="connsiteY1" fmla="*/ 1585 h 21639"/>
                  <a:gd name="connsiteX2" fmla="*/ 35819 w 35819"/>
                  <a:gd name="connsiteY2" fmla="*/ 20303 h 21639"/>
                  <a:gd name="connsiteX3" fmla="*/ 9079 w 35819"/>
                  <a:gd name="connsiteY3" fmla="*/ 21640 h 2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19" h="21639">
                    <a:moveTo>
                      <a:pt x="9079" y="21640"/>
                    </a:moveTo>
                    <a:cubicBezTo>
                      <a:pt x="9079" y="21640"/>
                      <a:pt x="-5628" y="5596"/>
                      <a:pt x="2394" y="1585"/>
                    </a:cubicBezTo>
                    <a:cubicBezTo>
                      <a:pt x="14427" y="-5100"/>
                      <a:pt x="27797" y="10944"/>
                      <a:pt x="35819" y="20303"/>
                    </a:cubicBezTo>
                    <a:lnTo>
                      <a:pt x="9079" y="21640"/>
                    </a:lnTo>
                    <a:close/>
                  </a:path>
                </a:pathLst>
              </a:custGeom>
              <a:solidFill>
                <a:srgbClr val="F3BD8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37" name="Graphic 2">
                <a:extLst>
                  <a:ext uri="{FF2B5EF4-FFF2-40B4-BE49-F238E27FC236}">
                    <a16:creationId xmlns:a16="http://schemas.microsoft.com/office/drawing/2014/main" id="{B73A2131-113D-B804-2CBC-583FDEF393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239233" y="3161527"/>
                <a:ext cx="94707" cy="92244"/>
                <a:chOff x="3239233" y="3161527"/>
                <a:chExt cx="94707" cy="92244"/>
              </a:xfrm>
              <a:solidFill>
                <a:srgbClr val="F3BD83"/>
              </a:solidFill>
            </p:grpSpPr>
            <p:sp>
              <p:nvSpPr>
                <p:cNvPr id="1438" name="Freeform: Shape 1437">
                  <a:extLst>
                    <a:ext uri="{FF2B5EF4-FFF2-40B4-BE49-F238E27FC236}">
                      <a16:creationId xmlns:a16="http://schemas.microsoft.com/office/drawing/2014/main" id="{05E5FCEC-673F-857A-9897-6CEC3BE57B3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39233" y="3161527"/>
                  <a:ext cx="81267" cy="43048"/>
                </a:xfrm>
                <a:custGeom>
                  <a:avLst/>
                  <a:gdLst>
                    <a:gd name="connsiteX0" fmla="*/ 77879 w 81267"/>
                    <a:gd name="connsiteY0" fmla="*/ 2354 h 43048"/>
                    <a:gd name="connsiteX1" fmla="*/ 36432 w 81267"/>
                    <a:gd name="connsiteY1" fmla="*/ 17061 h 43048"/>
                    <a:gd name="connsiteX2" fmla="*/ 333 w 81267"/>
                    <a:gd name="connsiteY2" fmla="*/ 39790 h 43048"/>
                    <a:gd name="connsiteX3" fmla="*/ 47128 w 81267"/>
                    <a:gd name="connsiteY3" fmla="*/ 31768 h 43048"/>
                    <a:gd name="connsiteX4" fmla="*/ 77879 w 81267"/>
                    <a:gd name="connsiteY4" fmla="*/ 2354 h 43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267" h="43048">
                      <a:moveTo>
                        <a:pt x="77879" y="2354"/>
                      </a:moveTo>
                      <a:cubicBezTo>
                        <a:pt x="68520" y="-7005"/>
                        <a:pt x="43117" y="14387"/>
                        <a:pt x="36432" y="17061"/>
                      </a:cubicBezTo>
                      <a:cubicBezTo>
                        <a:pt x="29747" y="19735"/>
                        <a:pt x="-3678" y="30431"/>
                        <a:pt x="333" y="39790"/>
                      </a:cubicBezTo>
                      <a:cubicBezTo>
                        <a:pt x="4344" y="49149"/>
                        <a:pt x="40443" y="35779"/>
                        <a:pt x="47128" y="31768"/>
                      </a:cubicBezTo>
                      <a:cubicBezTo>
                        <a:pt x="55150" y="29094"/>
                        <a:pt x="92586" y="17061"/>
                        <a:pt x="77879" y="235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9" name="Freeform: Shape 1438">
                  <a:extLst>
                    <a:ext uri="{FF2B5EF4-FFF2-40B4-BE49-F238E27FC236}">
                      <a16:creationId xmlns:a16="http://schemas.microsoft.com/office/drawing/2014/main" id="{5A1FBD75-28A4-0F4C-74FA-EF7253CFA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40775" y="3182802"/>
                  <a:ext cx="93164" cy="42050"/>
                </a:xfrm>
                <a:custGeom>
                  <a:avLst/>
                  <a:gdLst>
                    <a:gd name="connsiteX0" fmla="*/ 91043 w 93164"/>
                    <a:gd name="connsiteY0" fmla="*/ 2471 h 42050"/>
                    <a:gd name="connsiteX1" fmla="*/ 44248 w 93164"/>
                    <a:gd name="connsiteY1" fmla="*/ 15840 h 42050"/>
                    <a:gd name="connsiteX2" fmla="*/ 128 w 93164"/>
                    <a:gd name="connsiteY2" fmla="*/ 38569 h 42050"/>
                    <a:gd name="connsiteX3" fmla="*/ 53608 w 93164"/>
                    <a:gd name="connsiteY3" fmla="*/ 31885 h 42050"/>
                    <a:gd name="connsiteX4" fmla="*/ 91043 w 93164"/>
                    <a:gd name="connsiteY4" fmla="*/ 2471 h 42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64" h="42050">
                      <a:moveTo>
                        <a:pt x="91043" y="2471"/>
                      </a:moveTo>
                      <a:cubicBezTo>
                        <a:pt x="83022" y="-6888"/>
                        <a:pt x="50933" y="13167"/>
                        <a:pt x="44248" y="15840"/>
                      </a:cubicBezTo>
                      <a:cubicBezTo>
                        <a:pt x="37563" y="18515"/>
                        <a:pt x="-2546" y="29210"/>
                        <a:pt x="128" y="38569"/>
                      </a:cubicBezTo>
                      <a:cubicBezTo>
                        <a:pt x="2802" y="47929"/>
                        <a:pt x="45586" y="35895"/>
                        <a:pt x="53608" y="31885"/>
                      </a:cubicBezTo>
                      <a:cubicBezTo>
                        <a:pt x="60293" y="29210"/>
                        <a:pt x="103077" y="17177"/>
                        <a:pt x="91043" y="2471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0" name="Freeform: Shape 1439">
                  <a:extLst>
                    <a:ext uri="{FF2B5EF4-FFF2-40B4-BE49-F238E27FC236}">
                      <a16:creationId xmlns:a16="http://schemas.microsoft.com/office/drawing/2014/main" id="{2399E374-05AB-085D-84CC-7C05E000277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51562" y="3206253"/>
                  <a:ext cx="80877" cy="35822"/>
                </a:xfrm>
                <a:custGeom>
                  <a:avLst/>
                  <a:gdLst>
                    <a:gd name="connsiteX0" fmla="*/ 80256 w 80877"/>
                    <a:gd name="connsiteY0" fmla="*/ 4423 h 35822"/>
                    <a:gd name="connsiteX1" fmla="*/ 41483 w 80877"/>
                    <a:gd name="connsiteY1" fmla="*/ 11108 h 35822"/>
                    <a:gd name="connsiteX2" fmla="*/ 36 w 80877"/>
                    <a:gd name="connsiteY2" fmla="*/ 31163 h 35822"/>
                    <a:gd name="connsiteX3" fmla="*/ 48168 w 80877"/>
                    <a:gd name="connsiteY3" fmla="*/ 28489 h 35822"/>
                    <a:gd name="connsiteX4" fmla="*/ 80256 w 80877"/>
                    <a:gd name="connsiteY4" fmla="*/ 4423 h 3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877" h="35822">
                      <a:moveTo>
                        <a:pt x="80256" y="4423"/>
                      </a:moveTo>
                      <a:cubicBezTo>
                        <a:pt x="77582" y="-7611"/>
                        <a:pt x="48168" y="8434"/>
                        <a:pt x="41483" y="11108"/>
                      </a:cubicBezTo>
                      <a:cubicBezTo>
                        <a:pt x="34798" y="12444"/>
                        <a:pt x="-1300" y="20466"/>
                        <a:pt x="36" y="31163"/>
                      </a:cubicBezTo>
                      <a:cubicBezTo>
                        <a:pt x="1373" y="41858"/>
                        <a:pt x="41483" y="31163"/>
                        <a:pt x="48168" y="28489"/>
                      </a:cubicBezTo>
                      <a:cubicBezTo>
                        <a:pt x="54853" y="25814"/>
                        <a:pt x="85604" y="20466"/>
                        <a:pt x="80256" y="442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1" name="Freeform: Shape 1440">
                  <a:extLst>
                    <a:ext uri="{FF2B5EF4-FFF2-40B4-BE49-F238E27FC236}">
                      <a16:creationId xmlns:a16="http://schemas.microsoft.com/office/drawing/2014/main" id="{00F4F0D1-9DEB-1365-C3DF-78D8C43D96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66305" y="3231967"/>
                  <a:ext cx="61558" cy="21804"/>
                </a:xfrm>
                <a:custGeom>
                  <a:avLst/>
                  <a:gdLst>
                    <a:gd name="connsiteX0" fmla="*/ 61502 w 61558"/>
                    <a:gd name="connsiteY0" fmla="*/ 4112 h 21804"/>
                    <a:gd name="connsiteX1" fmla="*/ 32088 w 61558"/>
                    <a:gd name="connsiteY1" fmla="*/ 5449 h 21804"/>
                    <a:gd name="connsiteX2" fmla="*/ 0 w 61558"/>
                    <a:gd name="connsiteY2" fmla="*/ 17482 h 21804"/>
                    <a:gd name="connsiteX3" fmla="*/ 36099 w 61558"/>
                    <a:gd name="connsiteY3" fmla="*/ 18819 h 21804"/>
                    <a:gd name="connsiteX4" fmla="*/ 61502 w 61558"/>
                    <a:gd name="connsiteY4" fmla="*/ 4112 h 2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558" h="21804">
                      <a:moveTo>
                        <a:pt x="61502" y="4112"/>
                      </a:moveTo>
                      <a:cubicBezTo>
                        <a:pt x="60165" y="-5247"/>
                        <a:pt x="36099" y="4112"/>
                        <a:pt x="32088" y="5449"/>
                      </a:cubicBezTo>
                      <a:cubicBezTo>
                        <a:pt x="26740" y="6786"/>
                        <a:pt x="0" y="9460"/>
                        <a:pt x="0" y="17482"/>
                      </a:cubicBezTo>
                      <a:cubicBezTo>
                        <a:pt x="0" y="25504"/>
                        <a:pt x="29414" y="20155"/>
                        <a:pt x="36099" y="18819"/>
                      </a:cubicBezTo>
                      <a:cubicBezTo>
                        <a:pt x="40110" y="18819"/>
                        <a:pt x="62839" y="17482"/>
                        <a:pt x="61502" y="4112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758C7ACA-90AC-C120-410A-B7A8009966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428" y="3298917"/>
                <a:ext cx="989376" cy="585991"/>
              </a:xfrm>
              <a:custGeom>
                <a:avLst/>
                <a:gdLst>
                  <a:gd name="connsiteX0" fmla="*/ 980018 w 989376"/>
                  <a:gd name="connsiteY0" fmla="*/ 0 h 585991"/>
                  <a:gd name="connsiteX1" fmla="*/ 775457 w 989376"/>
                  <a:gd name="connsiteY1" fmla="*/ 397088 h 585991"/>
                  <a:gd name="connsiteX2" fmla="*/ 628388 w 989376"/>
                  <a:gd name="connsiteY2" fmla="*/ 537472 h 585991"/>
                  <a:gd name="connsiteX3" fmla="*/ 0 w 989376"/>
                  <a:gd name="connsiteY3" fmla="*/ 76209 h 585991"/>
                  <a:gd name="connsiteX4" fmla="*/ 632399 w 989376"/>
                  <a:gd name="connsiteY4" fmla="*/ 572234 h 585991"/>
                  <a:gd name="connsiteX5" fmla="*/ 779468 w 989376"/>
                  <a:gd name="connsiteY5" fmla="*/ 431850 h 585991"/>
                  <a:gd name="connsiteX6" fmla="*/ 989377 w 989376"/>
                  <a:gd name="connsiteY6" fmla="*/ 16044 h 585991"/>
                  <a:gd name="connsiteX7" fmla="*/ 980018 w 989376"/>
                  <a:gd name="connsiteY7" fmla="*/ 0 h 58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376" h="585991">
                    <a:moveTo>
                      <a:pt x="980018" y="0"/>
                    </a:moveTo>
                    <a:cubicBezTo>
                      <a:pt x="958626" y="60165"/>
                      <a:pt x="874395" y="258040"/>
                      <a:pt x="775457" y="397088"/>
                    </a:cubicBezTo>
                    <a:cubicBezTo>
                      <a:pt x="744706" y="441209"/>
                      <a:pt x="683205" y="510732"/>
                      <a:pt x="628388" y="537472"/>
                    </a:cubicBezTo>
                    <a:cubicBezTo>
                      <a:pt x="532124" y="623040"/>
                      <a:pt x="52143" y="295476"/>
                      <a:pt x="0" y="76209"/>
                    </a:cubicBezTo>
                    <a:cubicBezTo>
                      <a:pt x="4011" y="292802"/>
                      <a:pt x="530787" y="661813"/>
                      <a:pt x="632399" y="572234"/>
                    </a:cubicBezTo>
                    <a:cubicBezTo>
                      <a:pt x="687216" y="546832"/>
                      <a:pt x="748717" y="475970"/>
                      <a:pt x="779468" y="431850"/>
                    </a:cubicBezTo>
                    <a:cubicBezTo>
                      <a:pt x="894450" y="268736"/>
                      <a:pt x="989377" y="28077"/>
                      <a:pt x="989377" y="16044"/>
                    </a:cubicBezTo>
                    <a:cubicBezTo>
                      <a:pt x="989377" y="10696"/>
                      <a:pt x="985366" y="5348"/>
                      <a:pt x="980018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E7765476-23E5-70B0-A24A-E4FA5EEE8ED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856" y="4311023"/>
                <a:ext cx="230047" cy="381043"/>
              </a:xfrm>
              <a:custGeom>
                <a:avLst/>
                <a:gdLst>
                  <a:gd name="connsiteX0" fmla="*/ 8106 w 230047"/>
                  <a:gd name="connsiteY0" fmla="*/ 0 h 381043"/>
                  <a:gd name="connsiteX1" fmla="*/ 230047 w 230047"/>
                  <a:gd name="connsiteY1" fmla="*/ 8022 h 381043"/>
                  <a:gd name="connsiteX2" fmla="*/ 203307 w 230047"/>
                  <a:gd name="connsiteY2" fmla="*/ 354304 h 381043"/>
                  <a:gd name="connsiteX3" fmla="*/ 49553 w 230047"/>
                  <a:gd name="connsiteY3" fmla="*/ 381044 h 381043"/>
                  <a:gd name="connsiteX4" fmla="*/ 8106 w 230047"/>
                  <a:gd name="connsiteY4" fmla="*/ 0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047" h="381043">
                    <a:moveTo>
                      <a:pt x="8106" y="0"/>
                    </a:moveTo>
                    <a:lnTo>
                      <a:pt x="230047" y="8022"/>
                    </a:lnTo>
                    <a:cubicBezTo>
                      <a:pt x="230047" y="8022"/>
                      <a:pt x="223362" y="346282"/>
                      <a:pt x="203307" y="354304"/>
                    </a:cubicBezTo>
                    <a:cubicBezTo>
                      <a:pt x="183252" y="362326"/>
                      <a:pt x="49553" y="381044"/>
                      <a:pt x="49553" y="381044"/>
                    </a:cubicBezTo>
                    <a:cubicBezTo>
                      <a:pt x="49553" y="381044"/>
                      <a:pt x="-23982" y="145732"/>
                      <a:pt x="8106" y="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409E4532-E4B2-CE84-9E70-BA3649E0AC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77411" y="4324393"/>
                <a:ext cx="103445" cy="369010"/>
              </a:xfrm>
              <a:custGeom>
                <a:avLst/>
                <a:gdLst>
                  <a:gd name="connsiteX0" fmla="*/ 101129 w 103445"/>
                  <a:gd name="connsiteY0" fmla="*/ 4011 h 369010"/>
                  <a:gd name="connsiteX1" fmla="*/ 854 w 103445"/>
                  <a:gd name="connsiteY1" fmla="*/ 0 h 369010"/>
                  <a:gd name="connsiteX2" fmla="*/ 6202 w 103445"/>
                  <a:gd name="connsiteY2" fmla="*/ 344945 h 369010"/>
                  <a:gd name="connsiteX3" fmla="*/ 74389 w 103445"/>
                  <a:gd name="connsiteY3" fmla="*/ 369011 h 369010"/>
                  <a:gd name="connsiteX4" fmla="*/ 101129 w 103445"/>
                  <a:gd name="connsiteY4" fmla="*/ 4011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445" h="369010">
                    <a:moveTo>
                      <a:pt x="101129" y="4011"/>
                    </a:moveTo>
                    <a:lnTo>
                      <a:pt x="854" y="0"/>
                    </a:lnTo>
                    <a:cubicBezTo>
                      <a:pt x="854" y="0"/>
                      <a:pt x="-3157" y="338260"/>
                      <a:pt x="6202" y="344945"/>
                    </a:cubicBezTo>
                    <a:cubicBezTo>
                      <a:pt x="15561" y="351630"/>
                      <a:pt x="74389" y="369011"/>
                      <a:pt x="74389" y="369011"/>
                    </a:cubicBezTo>
                    <a:cubicBezTo>
                      <a:pt x="74389" y="369011"/>
                      <a:pt x="113162" y="149744"/>
                      <a:pt x="101129" y="4011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85001A73-0173-0B03-9EF4-EBBCFB20F7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741" y="4309686"/>
                <a:ext cx="210107" cy="381043"/>
              </a:xfrm>
              <a:custGeom>
                <a:avLst/>
                <a:gdLst>
                  <a:gd name="connsiteX0" fmla="*/ 79082 w 210107"/>
                  <a:gd name="connsiteY0" fmla="*/ 352967 h 381043"/>
                  <a:gd name="connsiteX1" fmla="*/ 33624 w 210107"/>
                  <a:gd name="connsiteY1" fmla="*/ 1337 h 381043"/>
                  <a:gd name="connsiteX2" fmla="*/ 8221 w 210107"/>
                  <a:gd name="connsiteY2" fmla="*/ 0 h 381043"/>
                  <a:gd name="connsiteX3" fmla="*/ 48331 w 210107"/>
                  <a:gd name="connsiteY3" fmla="*/ 381044 h 381043"/>
                  <a:gd name="connsiteX4" fmla="*/ 202085 w 210107"/>
                  <a:gd name="connsiteY4" fmla="*/ 354304 h 381043"/>
                  <a:gd name="connsiteX5" fmla="*/ 210107 w 210107"/>
                  <a:gd name="connsiteY5" fmla="*/ 331575 h 381043"/>
                  <a:gd name="connsiteX6" fmla="*/ 79082 w 210107"/>
                  <a:gd name="connsiteY6" fmla="*/ 352967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107" h="381043">
                    <a:moveTo>
                      <a:pt x="79082" y="352967"/>
                    </a:moveTo>
                    <a:cubicBezTo>
                      <a:pt x="79082" y="352967"/>
                      <a:pt x="14906" y="147070"/>
                      <a:pt x="33624" y="1337"/>
                    </a:cubicBezTo>
                    <a:lnTo>
                      <a:pt x="8221" y="0"/>
                    </a:lnTo>
                    <a:cubicBezTo>
                      <a:pt x="-23867" y="145732"/>
                      <a:pt x="48331" y="381044"/>
                      <a:pt x="48331" y="381044"/>
                    </a:cubicBezTo>
                    <a:cubicBezTo>
                      <a:pt x="48331" y="381044"/>
                      <a:pt x="182030" y="362326"/>
                      <a:pt x="202085" y="354304"/>
                    </a:cubicBezTo>
                    <a:cubicBezTo>
                      <a:pt x="204759" y="352967"/>
                      <a:pt x="207433" y="344945"/>
                      <a:pt x="210107" y="331575"/>
                    </a:cubicBezTo>
                    <a:cubicBezTo>
                      <a:pt x="167323" y="340934"/>
                      <a:pt x="79082" y="352967"/>
                      <a:pt x="79082" y="352967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5850A1CC-AC51-B29B-D6CE-BC9CFA569F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11105" y="4177324"/>
                <a:ext cx="720640" cy="44120"/>
              </a:xfrm>
              <a:custGeom>
                <a:avLst/>
                <a:gdLst>
                  <a:gd name="connsiteX0" fmla="*/ 0 w 720640"/>
                  <a:gd name="connsiteY0" fmla="*/ 21392 h 44120"/>
                  <a:gd name="connsiteX1" fmla="*/ 720640 w 720640"/>
                  <a:gd name="connsiteY1" fmla="*/ 44121 h 44120"/>
                  <a:gd name="connsiteX2" fmla="*/ 712618 w 720640"/>
                  <a:gd name="connsiteY2" fmla="*/ 21392 h 44120"/>
                  <a:gd name="connsiteX3" fmla="*/ 10696 w 720640"/>
                  <a:gd name="connsiteY3" fmla="*/ 0 h 4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640" h="44120">
                    <a:moveTo>
                      <a:pt x="0" y="21392"/>
                    </a:moveTo>
                    <a:lnTo>
                      <a:pt x="720640" y="44121"/>
                    </a:lnTo>
                    <a:lnTo>
                      <a:pt x="712618" y="21392"/>
                    </a:lnTo>
                    <a:lnTo>
                      <a:pt x="10696" y="0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id="{D5686D68-D9B4-8950-5FC0-C9B0B800A1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5386" y="5974423"/>
              <a:ext cx="3525614" cy="910315"/>
            </a:xfrm>
            <a:custGeom>
              <a:avLst/>
              <a:gdLst>
                <a:gd name="connsiteX0" fmla="*/ 0 w 2410604"/>
                <a:gd name="connsiteY0" fmla="*/ 429175 h 429175"/>
                <a:gd name="connsiteX1" fmla="*/ 2410603 w 2410604"/>
                <a:gd name="connsiteY1" fmla="*/ 429175 h 429175"/>
                <a:gd name="connsiteX2" fmla="*/ 2410603 w 2410604"/>
                <a:gd name="connsiteY2" fmla="*/ 0 h 429175"/>
                <a:gd name="connsiteX3" fmla="*/ 0 w 2410604"/>
                <a:gd name="connsiteY3" fmla="*/ 429175 h 4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0604" h="429175">
                  <a:moveTo>
                    <a:pt x="0" y="429175"/>
                  </a:moveTo>
                  <a:lnTo>
                    <a:pt x="2410603" y="429175"/>
                  </a:lnTo>
                  <a:lnTo>
                    <a:pt x="2410603" y="0"/>
                  </a:lnTo>
                  <a:cubicBezTo>
                    <a:pt x="2411940" y="0"/>
                    <a:pt x="1774193" y="355640"/>
                    <a:pt x="0" y="429175"/>
                  </a:cubicBezTo>
                  <a:close/>
                </a:path>
              </a:pathLst>
            </a:custGeom>
            <a:solidFill>
              <a:srgbClr val="6C8E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id="{952E0E87-816A-ADC5-85EF-660719CF95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0999" y="5930124"/>
              <a:ext cx="3817104" cy="1042269"/>
            </a:xfrm>
            <a:custGeom>
              <a:avLst/>
              <a:gdLst>
                <a:gd name="connsiteX0" fmla="*/ 3434741 w 3434741"/>
                <a:gd name="connsiteY0" fmla="*/ 716631 h 716631"/>
                <a:gd name="connsiteX1" fmla="*/ 0 w 3434741"/>
                <a:gd name="connsiteY1" fmla="*/ 716631 h 716631"/>
                <a:gd name="connsiteX2" fmla="*/ 0 w 3434741"/>
                <a:gd name="connsiteY2" fmla="*/ 2 h 716631"/>
                <a:gd name="connsiteX3" fmla="*/ 3434741 w 3434741"/>
                <a:gd name="connsiteY3" fmla="*/ 716631 h 71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4741" h="716631">
                  <a:moveTo>
                    <a:pt x="3434741" y="716631"/>
                  </a:moveTo>
                  <a:lnTo>
                    <a:pt x="0" y="716631"/>
                  </a:lnTo>
                  <a:lnTo>
                    <a:pt x="0" y="2"/>
                  </a:lnTo>
                  <a:cubicBezTo>
                    <a:pt x="0" y="-1335"/>
                    <a:pt x="957289" y="608335"/>
                    <a:pt x="3434741" y="716631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449" name="Graphic 2">
              <a:extLst>
                <a:ext uri="{FF2B5EF4-FFF2-40B4-BE49-F238E27FC236}">
                  <a16:creationId xmlns:a16="http://schemas.microsoft.com/office/drawing/2014/main" id="{CC8EAAB1-260A-E642-409D-3E0C5F4218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24014" y="1988917"/>
              <a:ext cx="3024283" cy="4296849"/>
              <a:chOff x="6324014" y="1988917"/>
              <a:chExt cx="3024283" cy="4296849"/>
            </a:xfrm>
          </p:grpSpPr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AB19C9F4-BB3C-7CAA-0436-A210D64758F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18571" y="2967547"/>
                <a:ext cx="327280" cy="957139"/>
              </a:xfrm>
              <a:custGeom>
                <a:avLst/>
                <a:gdLst>
                  <a:gd name="connsiteX0" fmla="*/ 184745 w 327280"/>
                  <a:gd name="connsiteY0" fmla="*/ 2470 h 957139"/>
                  <a:gd name="connsiteX1" fmla="*/ 80459 w 327280"/>
                  <a:gd name="connsiteY1" fmla="*/ 957085 h 957139"/>
                  <a:gd name="connsiteX2" fmla="*/ 59068 w 327280"/>
                  <a:gd name="connsiteY2" fmla="*/ 466407 h 957139"/>
                  <a:gd name="connsiteX3" fmla="*/ 184745 w 327280"/>
                  <a:gd name="connsiteY3" fmla="*/ 2470 h 95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280" h="957139">
                    <a:moveTo>
                      <a:pt x="184745" y="2470"/>
                    </a:moveTo>
                    <a:cubicBezTo>
                      <a:pt x="432089" y="81353"/>
                      <a:pt x="331814" y="965107"/>
                      <a:pt x="80459" y="957085"/>
                    </a:cubicBezTo>
                    <a:cubicBezTo>
                      <a:pt x="-39870" y="945052"/>
                      <a:pt x="-6445" y="804667"/>
                      <a:pt x="59068" y="466407"/>
                    </a:cubicBezTo>
                    <a:cubicBezTo>
                      <a:pt x="108537" y="211041"/>
                      <a:pt x="95167" y="-26944"/>
                      <a:pt x="184745" y="2470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1D007815-B927-A2BB-4431-71D1B89C22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55496" y="6230949"/>
                <a:ext cx="125677" cy="54816"/>
              </a:xfrm>
              <a:custGeom>
                <a:avLst/>
                <a:gdLst>
                  <a:gd name="connsiteX0" fmla="*/ 5347 w 125677"/>
                  <a:gd name="connsiteY0" fmla="*/ 0 h 54816"/>
                  <a:gd name="connsiteX1" fmla="*/ 0 w 125677"/>
                  <a:gd name="connsiteY1" fmla="*/ 54817 h 54816"/>
                  <a:gd name="connsiteX2" fmla="*/ 125677 w 125677"/>
                  <a:gd name="connsiteY2" fmla="*/ 54817 h 54816"/>
                  <a:gd name="connsiteX3" fmla="*/ 101611 w 125677"/>
                  <a:gd name="connsiteY3" fmla="*/ 32088 h 54816"/>
                  <a:gd name="connsiteX4" fmla="*/ 49468 w 125677"/>
                  <a:gd name="connsiteY4" fmla="*/ 16044 h 54816"/>
                  <a:gd name="connsiteX5" fmla="*/ 48132 w 125677"/>
                  <a:gd name="connsiteY5" fmla="*/ 0 h 54816"/>
                  <a:gd name="connsiteX6" fmla="*/ 5347 w 125677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677" h="54816">
                    <a:moveTo>
                      <a:pt x="5347" y="0"/>
                    </a:moveTo>
                    <a:lnTo>
                      <a:pt x="0" y="54817"/>
                    </a:lnTo>
                    <a:lnTo>
                      <a:pt x="125677" y="54817"/>
                    </a:lnTo>
                    <a:cubicBezTo>
                      <a:pt x="125677" y="54817"/>
                      <a:pt x="120330" y="32088"/>
                      <a:pt x="101611" y="32088"/>
                    </a:cubicBezTo>
                    <a:cubicBezTo>
                      <a:pt x="84231" y="32088"/>
                      <a:pt x="49468" y="16044"/>
                      <a:pt x="49468" y="16044"/>
                    </a:cubicBezTo>
                    <a:lnTo>
                      <a:pt x="48132" y="0"/>
                    </a:lnTo>
                    <a:lnTo>
                      <a:pt x="5347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613BB8C8-9154-2FA1-EC50-1E2C524567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09727" y="6230949"/>
                <a:ext cx="185842" cy="54816"/>
              </a:xfrm>
              <a:custGeom>
                <a:avLst/>
                <a:gdLst>
                  <a:gd name="connsiteX0" fmla="*/ 185843 w 185842"/>
                  <a:gd name="connsiteY0" fmla="*/ 0 h 54816"/>
                  <a:gd name="connsiteX1" fmla="*/ 173809 w 185842"/>
                  <a:gd name="connsiteY1" fmla="*/ 54817 h 54816"/>
                  <a:gd name="connsiteX2" fmla="*/ 0 w 185842"/>
                  <a:gd name="connsiteY2" fmla="*/ 54817 h 54816"/>
                  <a:gd name="connsiteX3" fmla="*/ 40110 w 185842"/>
                  <a:gd name="connsiteY3" fmla="*/ 32088 h 54816"/>
                  <a:gd name="connsiteX4" fmla="*/ 128352 w 185842"/>
                  <a:gd name="connsiteY4" fmla="*/ 16044 h 54816"/>
                  <a:gd name="connsiteX5" fmla="*/ 137711 w 185842"/>
                  <a:gd name="connsiteY5" fmla="*/ 0 h 54816"/>
                  <a:gd name="connsiteX6" fmla="*/ 185843 w 185842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842" h="54816">
                    <a:moveTo>
                      <a:pt x="185843" y="0"/>
                    </a:moveTo>
                    <a:lnTo>
                      <a:pt x="173809" y="54817"/>
                    </a:lnTo>
                    <a:lnTo>
                      <a:pt x="0" y="54817"/>
                    </a:lnTo>
                    <a:cubicBezTo>
                      <a:pt x="0" y="54817"/>
                      <a:pt x="21392" y="32088"/>
                      <a:pt x="40110" y="32088"/>
                    </a:cubicBezTo>
                    <a:cubicBezTo>
                      <a:pt x="57491" y="32088"/>
                      <a:pt x="128352" y="16044"/>
                      <a:pt x="128352" y="16044"/>
                    </a:cubicBezTo>
                    <a:lnTo>
                      <a:pt x="137711" y="0"/>
                    </a:lnTo>
                    <a:lnTo>
                      <a:pt x="185843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BBE1B1DD-8878-51D0-6040-9ACFC9D65A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32730" y="6189502"/>
                <a:ext cx="81557" cy="47463"/>
              </a:xfrm>
              <a:custGeom>
                <a:avLst/>
                <a:gdLst>
                  <a:gd name="connsiteX0" fmla="*/ 72198 w 81557"/>
                  <a:gd name="connsiteY0" fmla="*/ 41447 h 47463"/>
                  <a:gd name="connsiteX1" fmla="*/ 0 w 81557"/>
                  <a:gd name="connsiteY1" fmla="*/ 41447 h 47463"/>
                  <a:gd name="connsiteX2" fmla="*/ 4011 w 81557"/>
                  <a:gd name="connsiteY2" fmla="*/ 0 h 47463"/>
                  <a:gd name="connsiteX3" fmla="*/ 81557 w 81557"/>
                  <a:gd name="connsiteY3" fmla="*/ 4011 h 47463"/>
                  <a:gd name="connsiteX4" fmla="*/ 72198 w 81557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57" h="47463">
                    <a:moveTo>
                      <a:pt x="72198" y="41447"/>
                    </a:moveTo>
                    <a:cubicBezTo>
                      <a:pt x="46795" y="49469"/>
                      <a:pt x="22729" y="49469"/>
                      <a:pt x="0" y="41447"/>
                    </a:cubicBezTo>
                    <a:lnTo>
                      <a:pt x="4011" y="0"/>
                    </a:lnTo>
                    <a:lnTo>
                      <a:pt x="81557" y="4011"/>
                    </a:lnTo>
                    <a:lnTo>
                      <a:pt x="72198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97C4E117-DE14-D6F8-C74E-35AB1026B2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8811" y="6189502"/>
                <a:ext cx="77545" cy="47463"/>
              </a:xfrm>
              <a:custGeom>
                <a:avLst/>
                <a:gdLst>
                  <a:gd name="connsiteX0" fmla="*/ 72197 w 77545"/>
                  <a:gd name="connsiteY0" fmla="*/ 41447 h 47463"/>
                  <a:gd name="connsiteX1" fmla="*/ 0 w 77545"/>
                  <a:gd name="connsiteY1" fmla="*/ 41447 h 47463"/>
                  <a:gd name="connsiteX2" fmla="*/ 0 w 77545"/>
                  <a:gd name="connsiteY2" fmla="*/ 0 h 47463"/>
                  <a:gd name="connsiteX3" fmla="*/ 77546 w 77545"/>
                  <a:gd name="connsiteY3" fmla="*/ 4011 h 47463"/>
                  <a:gd name="connsiteX4" fmla="*/ 72197 w 77545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5" h="47463">
                    <a:moveTo>
                      <a:pt x="72197" y="41447"/>
                    </a:moveTo>
                    <a:cubicBezTo>
                      <a:pt x="46795" y="49469"/>
                      <a:pt x="22728" y="49469"/>
                      <a:pt x="0" y="41447"/>
                    </a:cubicBezTo>
                    <a:lnTo>
                      <a:pt x="0" y="0"/>
                    </a:lnTo>
                    <a:lnTo>
                      <a:pt x="77546" y="4011"/>
                    </a:lnTo>
                    <a:lnTo>
                      <a:pt x="72197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67F8CDE5-7A6D-A1D7-02AC-6C56AB495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91522" y="3570610"/>
                <a:ext cx="469999" cy="507775"/>
              </a:xfrm>
              <a:custGeom>
                <a:avLst/>
                <a:gdLst>
                  <a:gd name="connsiteX0" fmla="*/ 36099 w 469999"/>
                  <a:gd name="connsiteY0" fmla="*/ 507776 h 507775"/>
                  <a:gd name="connsiteX1" fmla="*/ 0 w 469999"/>
                  <a:gd name="connsiteY1" fmla="*/ 466329 h 507775"/>
                  <a:gd name="connsiteX2" fmla="*/ 197875 w 469999"/>
                  <a:gd name="connsiteY2" fmla="*/ 180212 h 507775"/>
                  <a:gd name="connsiteX3" fmla="*/ 422491 w 469999"/>
                  <a:gd name="connsiteY3" fmla="*/ 5066 h 507775"/>
                  <a:gd name="connsiteX4" fmla="*/ 371685 w 469999"/>
                  <a:gd name="connsiteY4" fmla="*/ 324607 h 507775"/>
                  <a:gd name="connsiteX5" fmla="*/ 36099 w 469999"/>
                  <a:gd name="connsiteY5" fmla="*/ 507776 h 50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9999" h="507775">
                    <a:moveTo>
                      <a:pt x="36099" y="507776"/>
                    </a:moveTo>
                    <a:lnTo>
                      <a:pt x="0" y="466329"/>
                    </a:lnTo>
                    <a:cubicBezTo>
                      <a:pt x="131025" y="325944"/>
                      <a:pt x="153754" y="247062"/>
                      <a:pt x="197875" y="180212"/>
                    </a:cubicBezTo>
                    <a:cubicBezTo>
                      <a:pt x="241997" y="112025"/>
                      <a:pt x="343608" y="-28359"/>
                      <a:pt x="422491" y="5066"/>
                    </a:cubicBezTo>
                    <a:cubicBezTo>
                      <a:pt x="492014" y="35816"/>
                      <a:pt x="493352" y="201604"/>
                      <a:pt x="371685" y="324607"/>
                    </a:cubicBezTo>
                    <a:cubicBezTo>
                      <a:pt x="295476" y="400816"/>
                      <a:pt x="171135" y="448948"/>
                      <a:pt x="36099" y="507776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73E1D935-219D-C8C0-F5B8-9C4FCCE8A9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61982" y="2279600"/>
                <a:ext cx="1064054" cy="958779"/>
              </a:xfrm>
              <a:custGeom>
                <a:avLst/>
                <a:gdLst>
                  <a:gd name="connsiteX0" fmla="*/ 126 w 1064054"/>
                  <a:gd name="connsiteY0" fmla="*/ 215783 h 958779"/>
                  <a:gd name="connsiteX1" fmla="*/ 434649 w 1064054"/>
                  <a:gd name="connsiteY1" fmla="*/ 33952 h 958779"/>
                  <a:gd name="connsiteX2" fmla="*/ 973459 w 1064054"/>
                  <a:gd name="connsiteY2" fmla="*/ 11223 h 958779"/>
                  <a:gd name="connsiteX3" fmla="*/ 956077 w 1064054"/>
                  <a:gd name="connsiteY3" fmla="*/ 189043 h 958779"/>
                  <a:gd name="connsiteX4" fmla="*/ 1060364 w 1064054"/>
                  <a:gd name="connsiteY4" fmla="*/ 457779 h 958779"/>
                  <a:gd name="connsiteX5" fmla="*/ 1034960 w 1064054"/>
                  <a:gd name="connsiteY5" fmla="*/ 571424 h 958779"/>
                  <a:gd name="connsiteX6" fmla="*/ 623166 w 1064054"/>
                  <a:gd name="connsiteY6" fmla="*/ 955142 h 958779"/>
                  <a:gd name="connsiteX7" fmla="*/ 406573 w 1064054"/>
                  <a:gd name="connsiteY7" fmla="*/ 690416 h 958779"/>
                  <a:gd name="connsiteX8" fmla="*/ 287580 w 1064054"/>
                  <a:gd name="connsiteY8" fmla="*/ 616882 h 958779"/>
                  <a:gd name="connsiteX9" fmla="*/ 180620 w 1064054"/>
                  <a:gd name="connsiteY9" fmla="*/ 380234 h 958779"/>
                  <a:gd name="connsiteX10" fmla="*/ 126 w 1064054"/>
                  <a:gd name="connsiteY10" fmla="*/ 215783 h 958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4054" h="958779">
                    <a:moveTo>
                      <a:pt x="126" y="215783"/>
                    </a:moveTo>
                    <a:cubicBezTo>
                      <a:pt x="4137" y="198402"/>
                      <a:pt x="167250" y="92780"/>
                      <a:pt x="434649" y="33952"/>
                    </a:cubicBezTo>
                    <a:cubicBezTo>
                      <a:pt x="661938" y="-16854"/>
                      <a:pt x="966774" y="1864"/>
                      <a:pt x="973459" y="11223"/>
                    </a:cubicBezTo>
                    <a:cubicBezTo>
                      <a:pt x="980144" y="20582"/>
                      <a:pt x="953404" y="143585"/>
                      <a:pt x="956077" y="189043"/>
                    </a:cubicBezTo>
                    <a:cubicBezTo>
                      <a:pt x="958751" y="234501"/>
                      <a:pt x="1044320" y="425691"/>
                      <a:pt x="1060364" y="457779"/>
                    </a:cubicBezTo>
                    <a:cubicBezTo>
                      <a:pt x="1076407" y="489867"/>
                      <a:pt x="1034960" y="571424"/>
                      <a:pt x="1034960" y="571424"/>
                    </a:cubicBezTo>
                    <a:cubicBezTo>
                      <a:pt x="1034960" y="571424"/>
                      <a:pt x="846444" y="915032"/>
                      <a:pt x="623166" y="955142"/>
                    </a:cubicBezTo>
                    <a:cubicBezTo>
                      <a:pt x="399888" y="995251"/>
                      <a:pt x="406573" y="690416"/>
                      <a:pt x="406573" y="690416"/>
                    </a:cubicBezTo>
                    <a:cubicBezTo>
                      <a:pt x="406573" y="690416"/>
                      <a:pt x="321004" y="656992"/>
                      <a:pt x="287580" y="616882"/>
                    </a:cubicBezTo>
                    <a:cubicBezTo>
                      <a:pt x="254155" y="576772"/>
                      <a:pt x="199338" y="406973"/>
                      <a:pt x="180620" y="380234"/>
                    </a:cubicBezTo>
                    <a:cubicBezTo>
                      <a:pt x="161903" y="353494"/>
                      <a:pt x="-5222" y="231827"/>
                      <a:pt x="126" y="215783"/>
                    </a:cubicBezTo>
                    <a:close/>
                  </a:path>
                </a:pathLst>
              </a:custGeom>
              <a:solidFill>
                <a:srgbClr val="77455D">
                  <a:alpha val="10000"/>
                </a:srgbClr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832015EC-5EAE-D696-9E64-98A05F68270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1398" y="3980785"/>
                <a:ext cx="161067" cy="136460"/>
              </a:xfrm>
              <a:custGeom>
                <a:avLst/>
                <a:gdLst>
                  <a:gd name="connsiteX0" fmla="*/ 141736 w 161067"/>
                  <a:gd name="connsiteY0" fmla="*/ 0 h 136460"/>
                  <a:gd name="connsiteX1" fmla="*/ 2689 w 161067"/>
                  <a:gd name="connsiteY1" fmla="*/ 57491 h 136460"/>
                  <a:gd name="connsiteX2" fmla="*/ 66864 w 161067"/>
                  <a:gd name="connsiteY2" fmla="*/ 136374 h 136460"/>
                  <a:gd name="connsiteX3" fmla="*/ 153769 w 161067"/>
                  <a:gd name="connsiteY3" fmla="*/ 64176 h 136460"/>
                  <a:gd name="connsiteX4" fmla="*/ 141736 w 161067"/>
                  <a:gd name="connsiteY4" fmla="*/ 0 h 13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067" h="136460">
                    <a:moveTo>
                      <a:pt x="141736" y="0"/>
                    </a:moveTo>
                    <a:cubicBezTo>
                      <a:pt x="141736" y="0"/>
                      <a:pt x="18733" y="33425"/>
                      <a:pt x="2689" y="57491"/>
                    </a:cubicBezTo>
                    <a:cubicBezTo>
                      <a:pt x="-13356" y="78883"/>
                      <a:pt x="46809" y="139048"/>
                      <a:pt x="66864" y="136374"/>
                    </a:cubicBezTo>
                    <a:cubicBezTo>
                      <a:pt x="98952" y="132363"/>
                      <a:pt x="153769" y="64176"/>
                      <a:pt x="153769" y="64176"/>
                    </a:cubicBezTo>
                    <a:cubicBezTo>
                      <a:pt x="153769" y="64176"/>
                      <a:pt x="176498" y="5348"/>
                      <a:pt x="141736" y="0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781537E3-173C-C0EC-C224-1BABFF586F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4709" y="4077049"/>
                <a:ext cx="801299" cy="2129833"/>
              </a:xfrm>
              <a:custGeom>
                <a:avLst/>
                <a:gdLst>
                  <a:gd name="connsiteX0" fmla="*/ 629725 w 801299"/>
                  <a:gd name="connsiteY0" fmla="*/ 2117801 h 2129833"/>
                  <a:gd name="connsiteX1" fmla="*/ 712618 w 801299"/>
                  <a:gd name="connsiteY1" fmla="*/ 1540219 h 2129833"/>
                  <a:gd name="connsiteX2" fmla="*/ 693900 w 801299"/>
                  <a:gd name="connsiteY2" fmla="*/ 1222014 h 2129833"/>
                  <a:gd name="connsiteX3" fmla="*/ 795512 w 801299"/>
                  <a:gd name="connsiteY3" fmla="*/ 73535 h 2129833"/>
                  <a:gd name="connsiteX4" fmla="*/ 81556 w 801299"/>
                  <a:gd name="connsiteY4" fmla="*/ 0 h 2129833"/>
                  <a:gd name="connsiteX5" fmla="*/ 0 w 801299"/>
                  <a:gd name="connsiteY5" fmla="*/ 2119138 h 2129833"/>
                  <a:gd name="connsiteX6" fmla="*/ 54816 w 801299"/>
                  <a:gd name="connsiteY6" fmla="*/ 2127160 h 2129833"/>
                  <a:gd name="connsiteX7" fmla="*/ 114981 w 801299"/>
                  <a:gd name="connsiteY7" fmla="*/ 2119138 h 2129833"/>
                  <a:gd name="connsiteX8" fmla="*/ 292802 w 801299"/>
                  <a:gd name="connsiteY8" fmla="*/ 1516153 h 2129833"/>
                  <a:gd name="connsiteX9" fmla="*/ 268736 w 801299"/>
                  <a:gd name="connsiteY9" fmla="*/ 1201959 h 2129833"/>
                  <a:gd name="connsiteX10" fmla="*/ 435860 w 801299"/>
                  <a:gd name="connsiteY10" fmla="*/ 477308 h 2129833"/>
                  <a:gd name="connsiteX11" fmla="*/ 477308 w 801299"/>
                  <a:gd name="connsiteY11" fmla="*/ 1218003 h 2129833"/>
                  <a:gd name="connsiteX12" fmla="*/ 471959 w 801299"/>
                  <a:gd name="connsiteY12" fmla="*/ 1525512 h 2129833"/>
                  <a:gd name="connsiteX13" fmla="*/ 501373 w 801299"/>
                  <a:gd name="connsiteY13" fmla="*/ 2119138 h 2129833"/>
                  <a:gd name="connsiteX14" fmla="*/ 562875 w 801299"/>
                  <a:gd name="connsiteY14" fmla="*/ 2129834 h 2129833"/>
                  <a:gd name="connsiteX15" fmla="*/ 629725 w 801299"/>
                  <a:gd name="connsiteY15" fmla="*/ 2117801 h 2129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01299" h="2129833">
                    <a:moveTo>
                      <a:pt x="629725" y="2117801"/>
                    </a:moveTo>
                    <a:cubicBezTo>
                      <a:pt x="629725" y="2117801"/>
                      <a:pt x="707270" y="1593699"/>
                      <a:pt x="712618" y="1540219"/>
                    </a:cubicBezTo>
                    <a:cubicBezTo>
                      <a:pt x="717967" y="1485402"/>
                      <a:pt x="693900" y="1222014"/>
                      <a:pt x="693900" y="1222014"/>
                    </a:cubicBezTo>
                    <a:cubicBezTo>
                      <a:pt x="725988" y="899798"/>
                      <a:pt x="826263" y="496025"/>
                      <a:pt x="795512" y="73535"/>
                    </a:cubicBezTo>
                    <a:lnTo>
                      <a:pt x="81556" y="0"/>
                    </a:lnTo>
                    <a:cubicBezTo>
                      <a:pt x="81556" y="0"/>
                      <a:pt x="109634" y="657802"/>
                      <a:pt x="0" y="2119138"/>
                    </a:cubicBezTo>
                    <a:cubicBezTo>
                      <a:pt x="0" y="2119138"/>
                      <a:pt x="17381" y="2125823"/>
                      <a:pt x="54816" y="2127160"/>
                    </a:cubicBezTo>
                    <a:cubicBezTo>
                      <a:pt x="92252" y="2127160"/>
                      <a:pt x="114981" y="2119138"/>
                      <a:pt x="114981" y="2119138"/>
                    </a:cubicBezTo>
                    <a:cubicBezTo>
                      <a:pt x="114981" y="2119138"/>
                      <a:pt x="282106" y="1612417"/>
                      <a:pt x="292802" y="1516153"/>
                    </a:cubicBezTo>
                    <a:cubicBezTo>
                      <a:pt x="303498" y="1419889"/>
                      <a:pt x="268736" y="1201959"/>
                      <a:pt x="268736" y="1201959"/>
                    </a:cubicBezTo>
                    <a:lnTo>
                      <a:pt x="435860" y="477308"/>
                    </a:lnTo>
                    <a:lnTo>
                      <a:pt x="477308" y="1218003"/>
                    </a:lnTo>
                    <a:cubicBezTo>
                      <a:pt x="477308" y="1218003"/>
                      <a:pt x="466611" y="1477380"/>
                      <a:pt x="471959" y="1525512"/>
                    </a:cubicBezTo>
                    <a:cubicBezTo>
                      <a:pt x="477308" y="1573644"/>
                      <a:pt x="501373" y="2119138"/>
                      <a:pt x="501373" y="2119138"/>
                    </a:cubicBezTo>
                    <a:cubicBezTo>
                      <a:pt x="501373" y="2119138"/>
                      <a:pt x="522765" y="2129834"/>
                      <a:pt x="562875" y="2129834"/>
                    </a:cubicBezTo>
                    <a:cubicBezTo>
                      <a:pt x="602985" y="2128497"/>
                      <a:pt x="629725" y="2117801"/>
                      <a:pt x="629725" y="2117801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8F8780A5-D349-7534-258B-FF74E670B0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48200" y="2832680"/>
                <a:ext cx="897127" cy="1394964"/>
              </a:xfrm>
              <a:custGeom>
                <a:avLst/>
                <a:gdLst>
                  <a:gd name="connsiteX0" fmla="*/ 869346 w 897127"/>
                  <a:gd name="connsiteY0" fmla="*/ 1356677 h 1394964"/>
                  <a:gd name="connsiteX1" fmla="*/ 715592 w 897127"/>
                  <a:gd name="connsiteY1" fmla="*/ 49095 h 1394964"/>
                  <a:gd name="connsiteX2" fmla="*/ 4310 w 897127"/>
                  <a:gd name="connsiteY2" fmla="*/ 156055 h 1394964"/>
                  <a:gd name="connsiteX3" fmla="*/ 109933 w 897127"/>
                  <a:gd name="connsiteY3" fmla="*/ 797813 h 1394964"/>
                  <a:gd name="connsiteX4" fmla="*/ 155390 w 897127"/>
                  <a:gd name="connsiteY4" fmla="*/ 1335285 h 1394964"/>
                  <a:gd name="connsiteX5" fmla="*/ 869346 w 897127"/>
                  <a:gd name="connsiteY5" fmla="*/ 1356677 h 13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7127" h="1394964">
                    <a:moveTo>
                      <a:pt x="869346" y="1356677"/>
                    </a:moveTo>
                    <a:cubicBezTo>
                      <a:pt x="930848" y="1344644"/>
                      <a:pt x="894750" y="158729"/>
                      <a:pt x="715592" y="49095"/>
                    </a:cubicBezTo>
                    <a:cubicBezTo>
                      <a:pt x="488303" y="-91289"/>
                      <a:pt x="13669" y="109260"/>
                      <a:pt x="4310" y="156055"/>
                    </a:cubicBezTo>
                    <a:cubicBezTo>
                      <a:pt x="-21092" y="295102"/>
                      <a:pt x="72497" y="537099"/>
                      <a:pt x="109933" y="797813"/>
                    </a:cubicBezTo>
                    <a:cubicBezTo>
                      <a:pt x="144695" y="1046494"/>
                      <a:pt x="119292" y="1311219"/>
                      <a:pt x="155390" y="1335285"/>
                    </a:cubicBezTo>
                    <a:cubicBezTo>
                      <a:pt x="178120" y="1349992"/>
                      <a:pt x="430812" y="1447593"/>
                      <a:pt x="869346" y="135667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F68DB20A-2C84-C476-92C3-110A0EDE558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8554" y="2832940"/>
                <a:ext cx="628388" cy="405206"/>
              </a:xfrm>
              <a:custGeom>
                <a:avLst/>
                <a:gdLst>
                  <a:gd name="connsiteX0" fmla="*/ 10696 w 628388"/>
                  <a:gd name="connsiteY0" fmla="*/ 130392 h 405206"/>
                  <a:gd name="connsiteX1" fmla="*/ 0 w 628388"/>
                  <a:gd name="connsiteY1" fmla="*/ 138414 h 405206"/>
                  <a:gd name="connsiteX2" fmla="*/ 0 w 628388"/>
                  <a:gd name="connsiteY2" fmla="*/ 138414 h 405206"/>
                  <a:gd name="connsiteX3" fmla="*/ 216594 w 628388"/>
                  <a:gd name="connsiteY3" fmla="*/ 403139 h 405206"/>
                  <a:gd name="connsiteX4" fmla="*/ 628388 w 628388"/>
                  <a:gd name="connsiteY4" fmla="*/ 19421 h 405206"/>
                  <a:gd name="connsiteX5" fmla="*/ 10696 w 628388"/>
                  <a:gd name="connsiteY5" fmla="*/ 130392 h 40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8388" h="405206">
                    <a:moveTo>
                      <a:pt x="10696" y="130392"/>
                    </a:moveTo>
                    <a:cubicBezTo>
                      <a:pt x="6685" y="133066"/>
                      <a:pt x="4011" y="135740"/>
                      <a:pt x="0" y="138414"/>
                    </a:cubicBezTo>
                    <a:lnTo>
                      <a:pt x="0" y="138414"/>
                    </a:lnTo>
                    <a:cubicBezTo>
                      <a:pt x="0" y="138414"/>
                      <a:pt x="-1336" y="432553"/>
                      <a:pt x="216594" y="403139"/>
                    </a:cubicBezTo>
                    <a:cubicBezTo>
                      <a:pt x="434524" y="373725"/>
                      <a:pt x="628388" y="20759"/>
                      <a:pt x="628388" y="19421"/>
                    </a:cubicBezTo>
                    <a:cubicBezTo>
                      <a:pt x="421154" y="-46091"/>
                      <a:pt x="102949" y="70227"/>
                      <a:pt x="10696" y="130392"/>
                    </a:cubicBezTo>
                    <a:close/>
                  </a:path>
                </a:pathLst>
              </a:custGeom>
              <a:solidFill>
                <a:srgbClr val="626A8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DBC2B852-DA14-961F-C0E1-9E995AB36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548" y="3182599"/>
                <a:ext cx="757632" cy="1045005"/>
              </a:xfrm>
              <a:custGeom>
                <a:avLst/>
                <a:gdLst>
                  <a:gd name="connsiteX0" fmla="*/ 513406 w 757632"/>
                  <a:gd name="connsiteY0" fmla="*/ 963974 h 1045005"/>
                  <a:gd name="connsiteX1" fmla="*/ 479981 w 757632"/>
                  <a:gd name="connsiteY1" fmla="*/ 411794 h 1045005"/>
                  <a:gd name="connsiteX2" fmla="*/ 695238 w 757632"/>
                  <a:gd name="connsiteY2" fmla="*/ 0 h 1045005"/>
                  <a:gd name="connsiteX3" fmla="*/ 729999 w 757632"/>
                  <a:gd name="connsiteY3" fmla="*/ 1006757 h 1045005"/>
                  <a:gd name="connsiteX4" fmla="*/ 16043 w 757632"/>
                  <a:gd name="connsiteY4" fmla="*/ 984029 h 1045005"/>
                  <a:gd name="connsiteX5" fmla="*/ 0 w 757632"/>
                  <a:gd name="connsiteY5" fmla="*/ 929212 h 1045005"/>
                  <a:gd name="connsiteX6" fmla="*/ 513406 w 757632"/>
                  <a:gd name="connsiteY6" fmla="*/ 963974 h 104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632" h="1045005">
                    <a:moveTo>
                      <a:pt x="513406" y="963974"/>
                    </a:moveTo>
                    <a:cubicBezTo>
                      <a:pt x="513406" y="963974"/>
                      <a:pt x="541483" y="688553"/>
                      <a:pt x="479981" y="411794"/>
                    </a:cubicBezTo>
                    <a:cubicBezTo>
                      <a:pt x="447893" y="270073"/>
                      <a:pt x="608333" y="93590"/>
                      <a:pt x="695238" y="0"/>
                    </a:cubicBezTo>
                    <a:cubicBezTo>
                      <a:pt x="767435" y="386392"/>
                      <a:pt x="774120" y="998735"/>
                      <a:pt x="729999" y="1006757"/>
                    </a:cubicBezTo>
                    <a:cubicBezTo>
                      <a:pt x="291465" y="1097673"/>
                      <a:pt x="38772" y="1000072"/>
                      <a:pt x="16043" y="984029"/>
                    </a:cubicBezTo>
                    <a:cubicBezTo>
                      <a:pt x="8022" y="978680"/>
                      <a:pt x="2673" y="958626"/>
                      <a:pt x="0" y="929212"/>
                    </a:cubicBezTo>
                    <a:cubicBezTo>
                      <a:pt x="0" y="929212"/>
                      <a:pt x="241996" y="1013442"/>
                      <a:pt x="513406" y="96397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62" name="Graphic 2">
                <a:extLst>
                  <a:ext uri="{FF2B5EF4-FFF2-40B4-BE49-F238E27FC236}">
                    <a16:creationId xmlns:a16="http://schemas.microsoft.com/office/drawing/2014/main" id="{E3C57122-4DD6-A176-A86F-740D0C34D4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54001" y="1988917"/>
                <a:ext cx="982872" cy="1097418"/>
                <a:chOff x="8054001" y="1988917"/>
                <a:chExt cx="982872" cy="1097418"/>
              </a:xfrm>
            </p:grpSpPr>
            <p:sp>
              <p:nvSpPr>
                <p:cNvPr id="1463" name="Freeform: Shape 1462">
                  <a:extLst>
                    <a:ext uri="{FF2B5EF4-FFF2-40B4-BE49-F238E27FC236}">
                      <a16:creationId xmlns:a16="http://schemas.microsoft.com/office/drawing/2014/main" id="{BBF4CF4B-8FD0-BA9D-84F1-B2F7D53361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28" y="2254675"/>
                  <a:ext cx="982808" cy="270968"/>
                </a:xfrm>
                <a:custGeom>
                  <a:avLst/>
                  <a:gdLst>
                    <a:gd name="connsiteX0" fmla="*/ 58 w 982808"/>
                    <a:gd name="connsiteY0" fmla="*/ 240708 h 270968"/>
                    <a:gd name="connsiteX1" fmla="*/ 512127 w 982808"/>
                    <a:gd name="connsiteY1" fmla="*/ 238034 h 270968"/>
                    <a:gd name="connsiteX2" fmla="*/ 982750 w 982808"/>
                    <a:gd name="connsiteY2" fmla="*/ 29463 h 270968"/>
                    <a:gd name="connsiteX3" fmla="*/ 470681 w 982808"/>
                    <a:gd name="connsiteY3" fmla="*/ 32137 h 270968"/>
                    <a:gd name="connsiteX4" fmla="*/ 58 w 982808"/>
                    <a:gd name="connsiteY4" fmla="*/ 240708 h 27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808" h="270968">
                      <a:moveTo>
                        <a:pt x="58" y="240708"/>
                      </a:moveTo>
                      <a:cubicBezTo>
                        <a:pt x="5407" y="263437"/>
                        <a:pt x="240718" y="296862"/>
                        <a:pt x="512127" y="238034"/>
                      </a:cubicBezTo>
                      <a:cubicBezTo>
                        <a:pt x="783537" y="179206"/>
                        <a:pt x="986761" y="49518"/>
                        <a:pt x="982750" y="29463"/>
                      </a:cubicBezTo>
                      <a:cubicBezTo>
                        <a:pt x="978739" y="9408"/>
                        <a:pt x="742091" y="-26691"/>
                        <a:pt x="470681" y="32137"/>
                      </a:cubicBezTo>
                      <a:cubicBezTo>
                        <a:pt x="199271" y="90965"/>
                        <a:pt x="-3952" y="217979"/>
                        <a:pt x="58" y="240708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64" name="Graphic 2">
                  <a:extLst>
                    <a:ext uri="{FF2B5EF4-FFF2-40B4-BE49-F238E27FC236}">
                      <a16:creationId xmlns:a16="http://schemas.microsoft.com/office/drawing/2014/main" id="{F598DBD5-2B08-CC29-BC7C-8A3571A186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054001" y="2255966"/>
                  <a:ext cx="982872" cy="268830"/>
                  <a:chOff x="8054001" y="2255966"/>
                  <a:chExt cx="982872" cy="268830"/>
                </a:xfrm>
                <a:solidFill>
                  <a:srgbClr val="B5B0CC"/>
                </a:solidFill>
              </p:grpSpPr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8F833F89-9351-D3ED-2138-3E427A52E7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54001" y="2360347"/>
                    <a:ext cx="216678" cy="164450"/>
                  </a:xfrm>
                  <a:custGeom>
                    <a:avLst/>
                    <a:gdLst>
                      <a:gd name="connsiteX0" fmla="*/ 85 w 216678"/>
                      <a:gd name="connsiteY0" fmla="*/ 135036 h 164450"/>
                      <a:gd name="connsiteX1" fmla="*/ 207319 w 216678"/>
                      <a:gd name="connsiteY1" fmla="*/ 164450 h 164450"/>
                      <a:gd name="connsiteX2" fmla="*/ 216678 w 216678"/>
                      <a:gd name="connsiteY2" fmla="*/ 0 h 164450"/>
                      <a:gd name="connsiteX3" fmla="*/ 85 w 216678"/>
                      <a:gd name="connsiteY3" fmla="*/ 135036 h 164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678" h="164450">
                        <a:moveTo>
                          <a:pt x="85" y="135036"/>
                        </a:moveTo>
                        <a:cubicBezTo>
                          <a:pt x="2759" y="147070"/>
                          <a:pt x="65598" y="161776"/>
                          <a:pt x="207319" y="164450"/>
                        </a:cubicBezTo>
                        <a:lnTo>
                          <a:pt x="216678" y="0"/>
                        </a:lnTo>
                        <a:cubicBezTo>
                          <a:pt x="57576" y="50806"/>
                          <a:pt x="-2589" y="121666"/>
                          <a:pt x="85" y="135036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56CCB570-F27B-A024-750C-16840076C0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735954" y="2255966"/>
                    <a:ext cx="300919" cy="123098"/>
                  </a:xfrm>
                  <a:custGeom>
                    <a:avLst/>
                    <a:gdLst>
                      <a:gd name="connsiteX0" fmla="*/ 300824 w 300919"/>
                      <a:gd name="connsiteY0" fmla="*/ 29509 h 123098"/>
                      <a:gd name="connsiteX1" fmla="*/ 0 w 300919"/>
                      <a:gd name="connsiteY1" fmla="*/ 2769 h 123098"/>
                      <a:gd name="connsiteX2" fmla="*/ 159103 w 300919"/>
                      <a:gd name="connsiteY2" fmla="*/ 123098 h 123098"/>
                      <a:gd name="connsiteX3" fmla="*/ 300824 w 300919"/>
                      <a:gd name="connsiteY3" fmla="*/ 29509 h 123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919" h="123098">
                        <a:moveTo>
                          <a:pt x="300824" y="29509"/>
                        </a:moveTo>
                        <a:cubicBezTo>
                          <a:pt x="298150" y="14802"/>
                          <a:pt x="172473" y="-7927"/>
                          <a:pt x="0" y="2769"/>
                        </a:cubicBezTo>
                        <a:lnTo>
                          <a:pt x="159103" y="123098"/>
                        </a:lnTo>
                        <a:cubicBezTo>
                          <a:pt x="250018" y="78977"/>
                          <a:pt x="303498" y="38868"/>
                          <a:pt x="300824" y="29509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7" name="Freeform: Shape 1466">
                  <a:extLst>
                    <a:ext uri="{FF2B5EF4-FFF2-40B4-BE49-F238E27FC236}">
                      <a16:creationId xmlns:a16="http://schemas.microsoft.com/office/drawing/2014/main" id="{18621BDE-33DC-2D04-6AB7-3277EE8CE1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1613" y="2074419"/>
                  <a:ext cx="223366" cy="574718"/>
                </a:xfrm>
                <a:custGeom>
                  <a:avLst/>
                  <a:gdLst>
                    <a:gd name="connsiteX0" fmla="*/ 179157 w 223366"/>
                    <a:gd name="connsiteY0" fmla="*/ 574719 h 574718"/>
                    <a:gd name="connsiteX1" fmla="*/ 160439 w 223366"/>
                    <a:gd name="connsiteY1" fmla="*/ 55964 h 574718"/>
                    <a:gd name="connsiteX2" fmla="*/ 0 w 223366"/>
                    <a:gd name="connsiteY2" fmla="*/ 53290 h 574718"/>
                    <a:gd name="connsiteX3" fmla="*/ 179157 w 223366"/>
                    <a:gd name="connsiteY3" fmla="*/ 574719 h 57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3366" h="574718">
                      <a:moveTo>
                        <a:pt x="179157" y="574719"/>
                      </a:moveTo>
                      <a:cubicBezTo>
                        <a:pt x="179157" y="574719"/>
                        <a:pt x="290128" y="474444"/>
                        <a:pt x="160439" y="55964"/>
                      </a:cubicBezTo>
                      <a:cubicBezTo>
                        <a:pt x="121666" y="-68376"/>
                        <a:pt x="0" y="53290"/>
                        <a:pt x="0" y="53290"/>
                      </a:cubicBezTo>
                      <a:cubicBezTo>
                        <a:pt x="0" y="53290"/>
                        <a:pt x="140385" y="529261"/>
                        <a:pt x="179157" y="57471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8" name="Freeform: Shape 1467">
                  <a:extLst>
                    <a:ext uri="{FF2B5EF4-FFF2-40B4-BE49-F238E27FC236}">
                      <a16:creationId xmlns:a16="http://schemas.microsoft.com/office/drawing/2014/main" id="{523400B2-0D7E-9F7E-2341-6C90C38446C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89434" y="2538167"/>
                  <a:ext cx="41446" cy="105622"/>
                </a:xfrm>
                <a:custGeom>
                  <a:avLst/>
                  <a:gdLst>
                    <a:gd name="connsiteX0" fmla="*/ 0 w 41446"/>
                    <a:gd name="connsiteY0" fmla="*/ 20055 h 105622"/>
                    <a:gd name="connsiteX1" fmla="*/ 21392 w 41446"/>
                    <a:gd name="connsiteY1" fmla="*/ 14707 h 105622"/>
                    <a:gd name="connsiteX2" fmla="*/ 41447 w 41446"/>
                    <a:gd name="connsiteY2" fmla="*/ 0 h 105622"/>
                    <a:gd name="connsiteX3" fmla="*/ 5348 w 41446"/>
                    <a:gd name="connsiteY3" fmla="*/ 105623 h 105622"/>
                    <a:gd name="connsiteX4" fmla="*/ 0 w 41446"/>
                    <a:gd name="connsiteY4" fmla="*/ 20055 h 105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446" h="105622">
                      <a:moveTo>
                        <a:pt x="0" y="20055"/>
                      </a:moveTo>
                      <a:cubicBezTo>
                        <a:pt x="6685" y="18718"/>
                        <a:pt x="14707" y="17381"/>
                        <a:pt x="21392" y="14707"/>
                      </a:cubicBezTo>
                      <a:cubicBezTo>
                        <a:pt x="29414" y="10696"/>
                        <a:pt x="36099" y="6685"/>
                        <a:pt x="41447" y="0"/>
                      </a:cubicBezTo>
                      <a:cubicBezTo>
                        <a:pt x="33425" y="65513"/>
                        <a:pt x="13370" y="96264"/>
                        <a:pt x="5348" y="105623"/>
                      </a:cubicBezTo>
                      <a:cubicBezTo>
                        <a:pt x="6685" y="80220"/>
                        <a:pt x="5348" y="52143"/>
                        <a:pt x="0" y="20055"/>
                      </a:cubicBezTo>
                      <a:close/>
                    </a:path>
                  </a:pathLst>
                </a:custGeom>
                <a:solidFill>
                  <a:srgbClr val="99582C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9" name="Freeform: Shape 1468">
                  <a:extLst>
                    <a:ext uri="{FF2B5EF4-FFF2-40B4-BE49-F238E27FC236}">
                      <a16:creationId xmlns:a16="http://schemas.microsoft.com/office/drawing/2014/main" id="{F8F97A93-3BFE-41F5-F8FC-57F4F59E61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8774" y="2843002"/>
                  <a:ext cx="381043" cy="159261"/>
                </a:xfrm>
                <a:custGeom>
                  <a:avLst/>
                  <a:gdLst>
                    <a:gd name="connsiteX0" fmla="*/ 381044 w 381043"/>
                    <a:gd name="connsiteY0" fmla="*/ 0 h 159261"/>
                    <a:gd name="connsiteX1" fmla="*/ 0 w 381043"/>
                    <a:gd name="connsiteY1" fmla="*/ 92253 h 159261"/>
                    <a:gd name="connsiteX2" fmla="*/ 381044 w 381043"/>
                    <a:gd name="connsiteY2" fmla="*/ 0 h 159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043" h="159261">
                      <a:moveTo>
                        <a:pt x="381044" y="0"/>
                      </a:moveTo>
                      <a:cubicBezTo>
                        <a:pt x="381044" y="0"/>
                        <a:pt x="211245" y="0"/>
                        <a:pt x="0" y="92253"/>
                      </a:cubicBezTo>
                      <a:cubicBezTo>
                        <a:pt x="0" y="92253"/>
                        <a:pt x="155091" y="292802"/>
                        <a:pt x="381044" y="0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0" name="Freeform: Shape 1469">
                  <a:extLst>
                    <a:ext uri="{FF2B5EF4-FFF2-40B4-BE49-F238E27FC236}">
                      <a16:creationId xmlns:a16="http://schemas.microsoft.com/office/drawing/2014/main" id="{89C52DC7-739F-74F5-73ED-604E6104D7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78188" y="2558222"/>
                  <a:ext cx="303498" cy="382380"/>
                </a:xfrm>
                <a:custGeom>
                  <a:avLst/>
                  <a:gdLst>
                    <a:gd name="connsiteX0" fmla="*/ 211245 w 303498"/>
                    <a:gd name="connsiteY0" fmla="*/ 0 h 382380"/>
                    <a:gd name="connsiteX1" fmla="*/ 303498 w 303498"/>
                    <a:gd name="connsiteY1" fmla="*/ 314194 h 382380"/>
                    <a:gd name="connsiteX2" fmla="*/ 18717 w 303498"/>
                    <a:gd name="connsiteY2" fmla="*/ 382381 h 382380"/>
                    <a:gd name="connsiteX3" fmla="*/ 0 w 303498"/>
                    <a:gd name="connsiteY3" fmla="*/ 302161 h 382380"/>
                    <a:gd name="connsiteX4" fmla="*/ 211245 w 303498"/>
                    <a:gd name="connsiteY4" fmla="*/ 0 h 382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3498" h="382380">
                      <a:moveTo>
                        <a:pt x="211245" y="0"/>
                      </a:moveTo>
                      <a:cubicBezTo>
                        <a:pt x="211245" y="0"/>
                        <a:pt x="248681" y="102949"/>
                        <a:pt x="303498" y="314194"/>
                      </a:cubicBezTo>
                      <a:lnTo>
                        <a:pt x="18717" y="382381"/>
                      </a:lnTo>
                      <a:lnTo>
                        <a:pt x="0" y="302161"/>
                      </a:lnTo>
                      <a:lnTo>
                        <a:pt x="211245" y="0"/>
                      </a:ln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1" name="Freeform: Shape 1470">
                  <a:extLst>
                    <a:ext uri="{FF2B5EF4-FFF2-40B4-BE49-F238E27FC236}">
                      <a16:creationId xmlns:a16="http://schemas.microsoft.com/office/drawing/2014/main" id="{CEB64C84-2E5F-7A5A-C4DE-32AF8C6D0B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3536" y="2558222"/>
                  <a:ext cx="344945" cy="385710"/>
                </a:xfrm>
                <a:custGeom>
                  <a:avLst/>
                  <a:gdLst>
                    <a:gd name="connsiteX0" fmla="*/ 0 w 344945"/>
                    <a:gd name="connsiteY0" fmla="*/ 328901 h 385710"/>
                    <a:gd name="connsiteX1" fmla="*/ 8022 w 344945"/>
                    <a:gd name="connsiteY1" fmla="*/ 358315 h 385710"/>
                    <a:gd name="connsiteX2" fmla="*/ 263388 w 344945"/>
                    <a:gd name="connsiteY2" fmla="*/ 382381 h 385710"/>
                    <a:gd name="connsiteX3" fmla="*/ 344945 w 344945"/>
                    <a:gd name="connsiteY3" fmla="*/ 283443 h 385710"/>
                    <a:gd name="connsiteX4" fmla="*/ 291466 w 344945"/>
                    <a:gd name="connsiteY4" fmla="*/ 287454 h 385710"/>
                    <a:gd name="connsiteX5" fmla="*/ 205898 w 344945"/>
                    <a:gd name="connsiteY5" fmla="*/ 0 h 385710"/>
                    <a:gd name="connsiteX6" fmla="*/ 0 w 344945"/>
                    <a:gd name="connsiteY6" fmla="*/ 328901 h 385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945" h="385710">
                      <a:moveTo>
                        <a:pt x="0" y="328901"/>
                      </a:moveTo>
                      <a:lnTo>
                        <a:pt x="8022" y="358315"/>
                      </a:lnTo>
                      <a:cubicBezTo>
                        <a:pt x="8022" y="358315"/>
                        <a:pt x="110971" y="397088"/>
                        <a:pt x="263388" y="382381"/>
                      </a:cubicBezTo>
                      <a:cubicBezTo>
                        <a:pt x="263388" y="382381"/>
                        <a:pt x="319542" y="328901"/>
                        <a:pt x="344945" y="283443"/>
                      </a:cubicBezTo>
                      <a:cubicBezTo>
                        <a:pt x="344945" y="283443"/>
                        <a:pt x="308846" y="284780"/>
                        <a:pt x="291466" y="287454"/>
                      </a:cubicBezTo>
                      <a:cubicBezTo>
                        <a:pt x="291466" y="287454"/>
                        <a:pt x="228627" y="48132"/>
                        <a:pt x="205898" y="0"/>
                      </a:cubicBezTo>
                      <a:lnTo>
                        <a:pt x="0" y="328901"/>
                      </a:ln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EBAACD66-B0C3-905F-3B4D-E4ECF7B4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07877" y="2773478"/>
                  <a:ext cx="228625" cy="312856"/>
                </a:xfrm>
                <a:custGeom>
                  <a:avLst/>
                  <a:gdLst>
                    <a:gd name="connsiteX0" fmla="*/ 228626 w 228625"/>
                    <a:gd name="connsiteY0" fmla="*/ 61502 h 312856"/>
                    <a:gd name="connsiteX1" fmla="*/ 157765 w 228625"/>
                    <a:gd name="connsiteY1" fmla="*/ 0 h 312856"/>
                    <a:gd name="connsiteX2" fmla="*/ 0 w 228625"/>
                    <a:gd name="connsiteY2" fmla="*/ 225952 h 312856"/>
                    <a:gd name="connsiteX3" fmla="*/ 106960 w 228625"/>
                    <a:gd name="connsiteY3" fmla="*/ 312857 h 312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25" h="312856">
                      <a:moveTo>
                        <a:pt x="228626" y="61502"/>
                      </a:moveTo>
                      <a:lnTo>
                        <a:pt x="157765" y="0"/>
                      </a:lnTo>
                      <a:lnTo>
                        <a:pt x="0" y="225952"/>
                      </a:lnTo>
                      <a:lnTo>
                        <a:pt x="106960" y="312857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DC1A73A8-2502-07F9-D1D8-4828B80E40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764" y="2855035"/>
                  <a:ext cx="113644" cy="231300"/>
                </a:xfrm>
                <a:custGeom>
                  <a:avLst/>
                  <a:gdLst>
                    <a:gd name="connsiteX0" fmla="*/ 113645 w 113644"/>
                    <a:gd name="connsiteY0" fmla="*/ 144395 h 231300"/>
                    <a:gd name="connsiteX1" fmla="*/ 20055 w 113644"/>
                    <a:gd name="connsiteY1" fmla="*/ 0 h 231300"/>
                    <a:gd name="connsiteX2" fmla="*/ 0 w 113644"/>
                    <a:gd name="connsiteY2" fmla="*/ 72198 h 231300"/>
                    <a:gd name="connsiteX3" fmla="*/ 60165 w 113644"/>
                    <a:gd name="connsiteY3" fmla="*/ 23130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644" h="231300">
                      <a:moveTo>
                        <a:pt x="113645" y="144395"/>
                      </a:moveTo>
                      <a:lnTo>
                        <a:pt x="20055" y="0"/>
                      </a:lnTo>
                      <a:lnTo>
                        <a:pt x="0" y="72198"/>
                      </a:lnTo>
                      <a:lnTo>
                        <a:pt x="60165" y="231300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ACDE6F78-9BDF-C148-C8DF-02505F1B34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06117" y="2032625"/>
                  <a:ext cx="490170" cy="382538"/>
                </a:xfrm>
                <a:custGeom>
                  <a:avLst/>
                  <a:gdLst>
                    <a:gd name="connsiteX0" fmla="*/ 487052 w 490170"/>
                    <a:gd name="connsiteY0" fmla="*/ 79040 h 382538"/>
                    <a:gd name="connsiteX1" fmla="*/ 420202 w 490170"/>
                    <a:gd name="connsiteY1" fmla="*/ 5506 h 382538"/>
                    <a:gd name="connsiteX2" fmla="*/ 68573 w 490170"/>
                    <a:gd name="connsiteY2" fmla="*/ 101769 h 382538"/>
                    <a:gd name="connsiteX3" fmla="*/ 19104 w 490170"/>
                    <a:gd name="connsiteY3" fmla="*/ 287612 h 382538"/>
                    <a:gd name="connsiteX4" fmla="*/ 67236 w 490170"/>
                    <a:gd name="connsiteY4" fmla="*/ 382538 h 382538"/>
                    <a:gd name="connsiteX5" fmla="*/ 487052 w 490170"/>
                    <a:gd name="connsiteY5" fmla="*/ 79040 h 382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0170" h="382538">
                      <a:moveTo>
                        <a:pt x="487052" y="79040"/>
                      </a:moveTo>
                      <a:cubicBezTo>
                        <a:pt x="487052" y="79040"/>
                        <a:pt x="495075" y="33583"/>
                        <a:pt x="420202" y="5506"/>
                      </a:cubicBezTo>
                      <a:cubicBezTo>
                        <a:pt x="334635" y="-27919"/>
                        <a:pt x="68573" y="101769"/>
                        <a:pt x="68573" y="101769"/>
                      </a:cubicBezTo>
                      <a:cubicBezTo>
                        <a:pt x="68573" y="101769"/>
                        <a:pt x="-43735" y="264883"/>
                        <a:pt x="19104" y="287612"/>
                      </a:cubicBezTo>
                      <a:cubicBezTo>
                        <a:pt x="19104" y="287612"/>
                        <a:pt x="17767" y="349113"/>
                        <a:pt x="67236" y="382538"/>
                      </a:cubicBezTo>
                      <a:cubicBezTo>
                        <a:pt x="65899" y="382538"/>
                        <a:pt x="532510" y="260872"/>
                        <a:pt x="487052" y="79040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D2D69D22-A91E-B2C9-9EE1-39748FDA2B4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4039" y="2186000"/>
                  <a:ext cx="541619" cy="704881"/>
                </a:xfrm>
                <a:custGeom>
                  <a:avLst/>
                  <a:gdLst>
                    <a:gd name="connsiteX0" fmla="*/ 515339 w 541619"/>
                    <a:gd name="connsiteY0" fmla="*/ 282643 h 704881"/>
                    <a:gd name="connsiteX1" fmla="*/ 329497 w 541619"/>
                    <a:gd name="connsiteY1" fmla="*/ 701123 h 704881"/>
                    <a:gd name="connsiteX2" fmla="*/ 94186 w 541619"/>
                    <a:gd name="connsiteY2" fmla="*/ 424365 h 704881"/>
                    <a:gd name="connsiteX3" fmla="*/ 143655 w 541619"/>
                    <a:gd name="connsiteY3" fmla="*/ 24603 h 704881"/>
                    <a:gd name="connsiteX4" fmla="*/ 515339 w 541619"/>
                    <a:gd name="connsiteY4" fmla="*/ 282643 h 70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1619" h="704881">
                      <a:moveTo>
                        <a:pt x="515339" y="282643"/>
                      </a:moveTo>
                      <a:cubicBezTo>
                        <a:pt x="615614" y="616892"/>
                        <a:pt x="401695" y="686416"/>
                        <a:pt x="329497" y="701123"/>
                      </a:cubicBezTo>
                      <a:cubicBezTo>
                        <a:pt x="217190" y="723851"/>
                        <a:pt x="147666" y="644969"/>
                        <a:pt x="94186" y="424365"/>
                      </a:cubicBezTo>
                      <a:cubicBezTo>
                        <a:pt x="24662" y="222478"/>
                        <a:pt x="-99679" y="111507"/>
                        <a:pt x="143655" y="24603"/>
                      </a:cubicBezTo>
                      <a:cubicBezTo>
                        <a:pt x="346878" y="-47595"/>
                        <a:pt x="443141" y="39310"/>
                        <a:pt x="515339" y="282643"/>
                      </a:cubicBez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D8C0AB80-0B49-721B-8328-FC2168D8C8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7859" y="2200600"/>
                  <a:ext cx="338587" cy="683848"/>
                </a:xfrm>
                <a:custGeom>
                  <a:avLst/>
                  <a:gdLst>
                    <a:gd name="connsiteX0" fmla="*/ 0 w 338587"/>
                    <a:gd name="connsiteY0" fmla="*/ 5992 h 683848"/>
                    <a:gd name="connsiteX1" fmla="*/ 241996 w 338587"/>
                    <a:gd name="connsiteY1" fmla="*/ 288098 h 683848"/>
                    <a:gd name="connsiteX2" fmla="*/ 140385 w 338587"/>
                    <a:gd name="connsiteY2" fmla="*/ 683849 h 683848"/>
                    <a:gd name="connsiteX3" fmla="*/ 312856 w 338587"/>
                    <a:gd name="connsiteY3" fmla="*/ 268043 h 683848"/>
                    <a:gd name="connsiteX4" fmla="*/ 0 w 338587"/>
                    <a:gd name="connsiteY4" fmla="*/ 5992 h 683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8587" h="683848">
                      <a:moveTo>
                        <a:pt x="0" y="5992"/>
                      </a:moveTo>
                      <a:cubicBezTo>
                        <a:pt x="108296" y="20699"/>
                        <a:pt x="183169" y="88886"/>
                        <a:pt x="241996" y="288098"/>
                      </a:cubicBezTo>
                      <a:cubicBezTo>
                        <a:pt x="336923" y="611651"/>
                        <a:pt x="224615" y="635717"/>
                        <a:pt x="140385" y="683849"/>
                      </a:cubicBezTo>
                      <a:cubicBezTo>
                        <a:pt x="220604" y="663794"/>
                        <a:pt x="406446" y="584911"/>
                        <a:pt x="312856" y="268043"/>
                      </a:cubicBezTo>
                      <a:cubicBezTo>
                        <a:pt x="247344" y="54124"/>
                        <a:pt x="157765" y="-23422"/>
                        <a:pt x="0" y="599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D0DA1B76-63B8-4BE8-29F6-FDB3E99ADB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475343">
                  <a:off x="8721270" y="2436432"/>
                  <a:ext cx="128349" cy="123001"/>
                </a:xfrm>
                <a:custGeom>
                  <a:avLst/>
                  <a:gdLst>
                    <a:gd name="connsiteX0" fmla="*/ 128349 w 128349"/>
                    <a:gd name="connsiteY0" fmla="*/ 61501 h 123001"/>
                    <a:gd name="connsiteX1" fmla="*/ 64175 w 128349"/>
                    <a:gd name="connsiteY1" fmla="*/ 123001 h 123001"/>
                    <a:gd name="connsiteX2" fmla="*/ 0 w 128349"/>
                    <a:gd name="connsiteY2" fmla="*/ 61501 h 123001"/>
                    <a:gd name="connsiteX3" fmla="*/ 64175 w 128349"/>
                    <a:gd name="connsiteY3" fmla="*/ 0 h 123001"/>
                    <a:gd name="connsiteX4" fmla="*/ 128349 w 128349"/>
                    <a:gd name="connsiteY4" fmla="*/ 61501 h 123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49" h="123001">
                      <a:moveTo>
                        <a:pt x="128349" y="61501"/>
                      </a:moveTo>
                      <a:cubicBezTo>
                        <a:pt x="128349" y="95467"/>
                        <a:pt x="99617" y="123001"/>
                        <a:pt x="64175" y="123001"/>
                      </a:cubicBezTo>
                      <a:cubicBezTo>
                        <a:pt x="28733" y="123001"/>
                        <a:pt x="0" y="95467"/>
                        <a:pt x="0" y="61501"/>
                      </a:cubicBezTo>
                      <a:cubicBezTo>
                        <a:pt x="0" y="27535"/>
                        <a:pt x="28733" y="0"/>
                        <a:pt x="64175" y="0"/>
                      </a:cubicBezTo>
                      <a:cubicBezTo>
                        <a:pt x="99617" y="0"/>
                        <a:pt x="128349" y="27535"/>
                        <a:pt x="128349" y="6150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2F7960CA-43D8-5C3E-DCE3-5240F8FD00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92620" y="2347867"/>
                  <a:ext cx="144395" cy="49915"/>
                </a:xfrm>
                <a:custGeom>
                  <a:avLst/>
                  <a:gdLst>
                    <a:gd name="connsiteX0" fmla="*/ 144395 w 144395"/>
                    <a:gd name="connsiteY0" fmla="*/ 49916 h 49915"/>
                    <a:gd name="connsiteX1" fmla="*/ 9359 w 144395"/>
                    <a:gd name="connsiteY1" fmla="*/ 40557 h 49915"/>
                    <a:gd name="connsiteX2" fmla="*/ 0 w 144395"/>
                    <a:gd name="connsiteY2" fmla="*/ 8469 h 49915"/>
                    <a:gd name="connsiteX3" fmla="*/ 141722 w 144395"/>
                    <a:gd name="connsiteY3" fmla="*/ 29861 h 49915"/>
                    <a:gd name="connsiteX4" fmla="*/ 144395 w 144395"/>
                    <a:gd name="connsiteY4" fmla="*/ 49916 h 49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95" h="49915">
                      <a:moveTo>
                        <a:pt x="144395" y="49916"/>
                      </a:moveTo>
                      <a:cubicBezTo>
                        <a:pt x="131025" y="41894"/>
                        <a:pt x="68187" y="21839"/>
                        <a:pt x="9359" y="40557"/>
                      </a:cubicBezTo>
                      <a:lnTo>
                        <a:pt x="0" y="8469"/>
                      </a:lnTo>
                      <a:cubicBezTo>
                        <a:pt x="0" y="8469"/>
                        <a:pt x="66850" y="-20945"/>
                        <a:pt x="141722" y="29861"/>
                      </a:cubicBezTo>
                      <a:lnTo>
                        <a:pt x="144395" y="49916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D7F0A803-1FC8-FD02-8B77-EE993105BE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92071" y="2403131"/>
                  <a:ext cx="88242" cy="112307"/>
                </a:xfrm>
                <a:custGeom>
                  <a:avLst/>
                  <a:gdLst>
                    <a:gd name="connsiteX0" fmla="*/ 16044 w 88242"/>
                    <a:gd name="connsiteY0" fmla="*/ 112308 h 112307"/>
                    <a:gd name="connsiteX1" fmla="*/ 88242 w 88242"/>
                    <a:gd name="connsiteY1" fmla="*/ 33425 h 112307"/>
                    <a:gd name="connsiteX2" fmla="*/ 66850 w 88242"/>
                    <a:gd name="connsiteY2" fmla="*/ 0 h 112307"/>
                    <a:gd name="connsiteX3" fmla="*/ 0 w 88242"/>
                    <a:gd name="connsiteY3" fmla="*/ 93590 h 112307"/>
                    <a:gd name="connsiteX4" fmla="*/ 16044 w 88242"/>
                    <a:gd name="connsiteY4" fmla="*/ 112308 h 112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2" h="112307">
                      <a:moveTo>
                        <a:pt x="16044" y="112308"/>
                      </a:moveTo>
                      <a:cubicBezTo>
                        <a:pt x="16044" y="88242"/>
                        <a:pt x="50806" y="49469"/>
                        <a:pt x="88242" y="33425"/>
                      </a:cubicBezTo>
                      <a:lnTo>
                        <a:pt x="66850" y="0"/>
                      </a:lnTo>
                      <a:cubicBezTo>
                        <a:pt x="66850" y="0"/>
                        <a:pt x="1337" y="29414"/>
                        <a:pt x="0" y="93590"/>
                      </a:cubicBezTo>
                      <a:lnTo>
                        <a:pt x="16044" y="11230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6CF81B3B-8C44-6A7A-0D77-87214D67CB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69379" y="2459284"/>
                  <a:ext cx="57568" cy="69523"/>
                </a:xfrm>
                <a:custGeom>
                  <a:avLst/>
                  <a:gdLst>
                    <a:gd name="connsiteX0" fmla="*/ 22729 w 57568"/>
                    <a:gd name="connsiteY0" fmla="*/ 0 h 69523"/>
                    <a:gd name="connsiteX1" fmla="*/ 0 w 57568"/>
                    <a:gd name="connsiteY1" fmla="*/ 6685 h 69523"/>
                    <a:gd name="connsiteX2" fmla="*/ 5348 w 57568"/>
                    <a:gd name="connsiteY2" fmla="*/ 5348 h 69523"/>
                    <a:gd name="connsiteX3" fmla="*/ 40110 w 57568"/>
                    <a:gd name="connsiteY3" fmla="*/ 42784 h 69523"/>
                    <a:gd name="connsiteX4" fmla="*/ 22729 w 57568"/>
                    <a:gd name="connsiteY4" fmla="*/ 69524 h 69523"/>
                    <a:gd name="connsiteX5" fmla="*/ 57491 w 57568"/>
                    <a:gd name="connsiteY5" fmla="*/ 37436 h 69523"/>
                    <a:gd name="connsiteX6" fmla="*/ 22729 w 57568"/>
                    <a:gd name="connsiteY6" fmla="*/ 0 h 69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568" h="69523">
                      <a:moveTo>
                        <a:pt x="22729" y="0"/>
                      </a:moveTo>
                      <a:cubicBezTo>
                        <a:pt x="14707" y="0"/>
                        <a:pt x="6685" y="2674"/>
                        <a:pt x="0" y="6685"/>
                      </a:cubicBezTo>
                      <a:cubicBezTo>
                        <a:pt x="1337" y="6685"/>
                        <a:pt x="4011" y="5348"/>
                        <a:pt x="5348" y="5348"/>
                      </a:cubicBezTo>
                      <a:cubicBezTo>
                        <a:pt x="26740" y="6685"/>
                        <a:pt x="41447" y="24066"/>
                        <a:pt x="40110" y="42784"/>
                      </a:cubicBezTo>
                      <a:cubicBezTo>
                        <a:pt x="38773" y="54817"/>
                        <a:pt x="32088" y="64176"/>
                        <a:pt x="22729" y="69524"/>
                      </a:cubicBezTo>
                      <a:cubicBezTo>
                        <a:pt x="41447" y="68187"/>
                        <a:pt x="56154" y="54817"/>
                        <a:pt x="57491" y="37436"/>
                      </a:cubicBezTo>
                      <a:cubicBezTo>
                        <a:pt x="58828" y="18718"/>
                        <a:pt x="42784" y="1337"/>
                        <a:pt x="22729" y="0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81" name="Graphic 2">
                  <a:extLst>
                    <a:ext uri="{FF2B5EF4-FFF2-40B4-BE49-F238E27FC236}">
                      <a16:creationId xmlns:a16="http://schemas.microsoft.com/office/drawing/2014/main" id="{D560EF93-119E-2FD0-7FA7-66C49B7A9B3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519360" y="2437119"/>
                  <a:ext cx="109633" cy="73652"/>
                  <a:chOff x="8519360" y="2437119"/>
                  <a:chExt cx="109633" cy="73652"/>
                </a:xfrm>
              </p:grpSpPr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137838E6-0B55-CB79-5A92-BC86B1B06B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27383" y="2440601"/>
                    <a:ext cx="93589" cy="70169"/>
                  </a:xfrm>
                  <a:custGeom>
                    <a:avLst/>
                    <a:gdLst>
                      <a:gd name="connsiteX0" fmla="*/ 0 w 93589"/>
                      <a:gd name="connsiteY0" fmla="*/ 11998 h 70169"/>
                      <a:gd name="connsiteX1" fmla="*/ 52142 w 93589"/>
                      <a:gd name="connsiteY1" fmla="*/ 69489 h 70169"/>
                      <a:gd name="connsiteX2" fmla="*/ 93590 w 93589"/>
                      <a:gd name="connsiteY2" fmla="*/ 14672 h 70169"/>
                      <a:gd name="connsiteX3" fmla="*/ 0 w 93589"/>
                      <a:gd name="connsiteY3" fmla="*/ 11998 h 70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589" h="70169">
                        <a:moveTo>
                          <a:pt x="0" y="11998"/>
                        </a:moveTo>
                        <a:cubicBezTo>
                          <a:pt x="0" y="11998"/>
                          <a:pt x="5347" y="77511"/>
                          <a:pt x="52142" y="69489"/>
                        </a:cubicBezTo>
                        <a:cubicBezTo>
                          <a:pt x="86905" y="56119"/>
                          <a:pt x="93590" y="14672"/>
                          <a:pt x="93590" y="14672"/>
                        </a:cubicBezTo>
                        <a:cubicBezTo>
                          <a:pt x="60165" y="-35"/>
                          <a:pt x="26740" y="-8057"/>
                          <a:pt x="0" y="1199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E111994E-47A1-526D-9438-FD86806466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19360" y="2437119"/>
                    <a:ext cx="109633" cy="23502"/>
                  </a:xfrm>
                  <a:custGeom>
                    <a:avLst/>
                    <a:gdLst>
                      <a:gd name="connsiteX0" fmla="*/ 4011 w 109633"/>
                      <a:gd name="connsiteY0" fmla="*/ 23503 h 23502"/>
                      <a:gd name="connsiteX1" fmla="*/ 109634 w 109633"/>
                      <a:gd name="connsiteY1" fmla="*/ 19492 h 23502"/>
                      <a:gd name="connsiteX2" fmla="*/ 109634 w 109633"/>
                      <a:gd name="connsiteY2" fmla="*/ 14143 h 23502"/>
                      <a:gd name="connsiteX3" fmla="*/ 0 w 109633"/>
                      <a:gd name="connsiteY3" fmla="*/ 7458 h 23502"/>
                      <a:gd name="connsiteX4" fmla="*/ 4011 w 109633"/>
                      <a:gd name="connsiteY4" fmla="*/ 23503 h 23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633" h="23502">
                        <a:moveTo>
                          <a:pt x="4011" y="23503"/>
                        </a:moveTo>
                        <a:cubicBezTo>
                          <a:pt x="45458" y="11469"/>
                          <a:pt x="68187" y="10133"/>
                          <a:pt x="109634" y="19492"/>
                        </a:cubicBezTo>
                        <a:lnTo>
                          <a:pt x="109634" y="14143"/>
                        </a:lnTo>
                        <a:cubicBezTo>
                          <a:pt x="109634" y="14143"/>
                          <a:pt x="68187" y="-12596"/>
                          <a:pt x="0" y="7458"/>
                        </a:cubicBezTo>
                        <a:lnTo>
                          <a:pt x="4011" y="23503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A2B6E101-BA1A-55E0-6CCA-20060210A8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42089" y="2448588"/>
                    <a:ext cx="61501" cy="61501"/>
                  </a:xfrm>
                  <a:custGeom>
                    <a:avLst/>
                    <a:gdLst>
                      <a:gd name="connsiteX0" fmla="*/ 61501 w 61501"/>
                      <a:gd name="connsiteY0" fmla="*/ 30751 h 61501"/>
                      <a:gd name="connsiteX1" fmla="*/ 30751 w 61501"/>
                      <a:gd name="connsiteY1" fmla="*/ 61502 h 61501"/>
                      <a:gd name="connsiteX2" fmla="*/ 0 w 61501"/>
                      <a:gd name="connsiteY2" fmla="*/ 30751 h 61501"/>
                      <a:gd name="connsiteX3" fmla="*/ 30751 w 61501"/>
                      <a:gd name="connsiteY3" fmla="*/ 0 h 61501"/>
                      <a:gd name="connsiteX4" fmla="*/ 61501 w 61501"/>
                      <a:gd name="connsiteY4" fmla="*/ 30751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01" h="61501">
                        <a:moveTo>
                          <a:pt x="61501" y="30751"/>
                        </a:moveTo>
                        <a:cubicBezTo>
                          <a:pt x="61501" y="47734"/>
                          <a:pt x="47734" y="61502"/>
                          <a:pt x="30751" y="61502"/>
                        </a:cubicBezTo>
                        <a:cubicBezTo>
                          <a:pt x="13767" y="61502"/>
                          <a:pt x="0" y="47734"/>
                          <a:pt x="0" y="30751"/>
                        </a:cubicBezTo>
                        <a:cubicBezTo>
                          <a:pt x="0" y="13768"/>
                          <a:pt x="13767" y="0"/>
                          <a:pt x="30751" y="0"/>
                        </a:cubicBezTo>
                        <a:cubicBezTo>
                          <a:pt x="47734" y="0"/>
                          <a:pt x="61501" y="13768"/>
                          <a:pt x="61501" y="30751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5" name="Graphic 2">
                  <a:extLst>
                    <a:ext uri="{FF2B5EF4-FFF2-40B4-BE49-F238E27FC236}">
                      <a16:creationId xmlns:a16="http://schemas.microsoft.com/office/drawing/2014/main" id="{0D759900-BBF9-7D3C-DAEB-F9C82DE9EA0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334855" y="2487361"/>
                  <a:ext cx="80391" cy="88002"/>
                  <a:chOff x="8334855" y="2487361"/>
                  <a:chExt cx="80391" cy="88002"/>
                </a:xfrm>
              </p:grpSpPr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1F5B28CF-D2B2-D6A0-C240-C4D33EDDBA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40016" y="2499226"/>
                    <a:ext cx="75230" cy="76137"/>
                  </a:xfrm>
                  <a:custGeom>
                    <a:avLst/>
                    <a:gdLst>
                      <a:gd name="connsiteX0" fmla="*/ 188 w 75230"/>
                      <a:gd name="connsiteY0" fmla="*/ 45626 h 76137"/>
                      <a:gd name="connsiteX1" fmla="*/ 56341 w 75230"/>
                      <a:gd name="connsiteY1" fmla="*/ 71029 h 76137"/>
                      <a:gd name="connsiteX2" fmla="*/ 65700 w 75230"/>
                      <a:gd name="connsiteY2" fmla="*/ 1505 h 76137"/>
                      <a:gd name="connsiteX3" fmla="*/ 188 w 75230"/>
                      <a:gd name="connsiteY3" fmla="*/ 45626 h 76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230" h="76137">
                        <a:moveTo>
                          <a:pt x="188" y="45626"/>
                        </a:moveTo>
                        <a:cubicBezTo>
                          <a:pt x="188" y="45626"/>
                          <a:pt x="17569" y="91084"/>
                          <a:pt x="56341" y="71029"/>
                        </a:cubicBezTo>
                        <a:cubicBezTo>
                          <a:pt x="92440" y="52311"/>
                          <a:pt x="65700" y="1505"/>
                          <a:pt x="65700" y="1505"/>
                        </a:cubicBezTo>
                        <a:cubicBezTo>
                          <a:pt x="57678" y="-6517"/>
                          <a:pt x="-3824" y="18886"/>
                          <a:pt x="188" y="4562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A4D6ABA8-27CC-12C6-BAAA-32B8527256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34855" y="2487361"/>
                    <a:ext cx="73534" cy="69523"/>
                  </a:xfrm>
                  <a:custGeom>
                    <a:avLst/>
                    <a:gdLst>
                      <a:gd name="connsiteX0" fmla="*/ 4011 w 73534"/>
                      <a:gd name="connsiteY0" fmla="*/ 69524 h 69523"/>
                      <a:gd name="connsiteX1" fmla="*/ 73535 w 73534"/>
                      <a:gd name="connsiteY1" fmla="*/ 14707 h 69523"/>
                      <a:gd name="connsiteX2" fmla="*/ 66850 w 73534"/>
                      <a:gd name="connsiteY2" fmla="*/ 0 h 69523"/>
                      <a:gd name="connsiteX3" fmla="*/ 0 w 73534"/>
                      <a:gd name="connsiteY3" fmla="*/ 64176 h 69523"/>
                      <a:gd name="connsiteX4" fmla="*/ 4011 w 73534"/>
                      <a:gd name="connsiteY4" fmla="*/ 69524 h 6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34" h="69523">
                        <a:moveTo>
                          <a:pt x="4011" y="69524"/>
                        </a:moveTo>
                        <a:cubicBezTo>
                          <a:pt x="18718" y="42784"/>
                          <a:pt x="45458" y="22729"/>
                          <a:pt x="73535" y="14707"/>
                        </a:cubicBezTo>
                        <a:lnTo>
                          <a:pt x="66850" y="0"/>
                        </a:lnTo>
                        <a:cubicBezTo>
                          <a:pt x="66850" y="0"/>
                          <a:pt x="9359" y="20055"/>
                          <a:pt x="0" y="64176"/>
                        </a:cubicBezTo>
                        <a:lnTo>
                          <a:pt x="4011" y="69524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C7940FAA-6707-B5F0-8078-597DAED594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52236" y="2515438"/>
                    <a:ext cx="58827" cy="58827"/>
                  </a:xfrm>
                  <a:custGeom>
                    <a:avLst/>
                    <a:gdLst>
                      <a:gd name="connsiteX0" fmla="*/ 58828 w 58827"/>
                      <a:gd name="connsiteY0" fmla="*/ 29414 h 58827"/>
                      <a:gd name="connsiteX1" fmla="*/ 29414 w 58827"/>
                      <a:gd name="connsiteY1" fmla="*/ 58828 h 58827"/>
                      <a:gd name="connsiteX2" fmla="*/ 0 w 58827"/>
                      <a:gd name="connsiteY2" fmla="*/ 29414 h 58827"/>
                      <a:gd name="connsiteX3" fmla="*/ 29414 w 58827"/>
                      <a:gd name="connsiteY3" fmla="*/ 0 h 58827"/>
                      <a:gd name="connsiteX4" fmla="*/ 58828 w 58827"/>
                      <a:gd name="connsiteY4" fmla="*/ 29414 h 58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827" h="58827">
                        <a:moveTo>
                          <a:pt x="58828" y="29414"/>
                        </a:moveTo>
                        <a:cubicBezTo>
                          <a:pt x="58828" y="45659"/>
                          <a:pt x="45659" y="58828"/>
                          <a:pt x="29414" y="58828"/>
                        </a:cubicBezTo>
                        <a:cubicBezTo>
                          <a:pt x="13169" y="58828"/>
                          <a:pt x="0" y="45659"/>
                          <a:pt x="0" y="29414"/>
                        </a:cubicBezTo>
                        <a:cubicBezTo>
                          <a:pt x="0" y="13169"/>
                          <a:pt x="13169" y="0"/>
                          <a:pt x="29414" y="0"/>
                        </a:cubicBezTo>
                        <a:cubicBezTo>
                          <a:pt x="45659" y="0"/>
                          <a:pt x="58828" y="13169"/>
                          <a:pt x="58828" y="29414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9" name="Graphic 2">
                  <a:extLst>
                    <a:ext uri="{FF2B5EF4-FFF2-40B4-BE49-F238E27FC236}">
                      <a16:creationId xmlns:a16="http://schemas.microsoft.com/office/drawing/2014/main" id="{55737EF8-62EA-E0EF-63D9-3598E633F0B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447163" y="2650475"/>
                  <a:ext cx="184170" cy="121032"/>
                  <a:chOff x="8447163" y="2650475"/>
                  <a:chExt cx="184170" cy="121032"/>
                </a:xfrm>
              </p:grpSpPr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AF378B56-430E-41D7-F83D-992AC6904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52511" y="2655823"/>
                    <a:ext cx="173809" cy="115684"/>
                  </a:xfrm>
                  <a:custGeom>
                    <a:avLst/>
                    <a:gdLst>
                      <a:gd name="connsiteX0" fmla="*/ 0 w 173809"/>
                      <a:gd name="connsiteY0" fmla="*/ 66850 h 115684"/>
                      <a:gd name="connsiteX1" fmla="*/ 173809 w 173809"/>
                      <a:gd name="connsiteY1" fmla="*/ 0 h 115684"/>
                      <a:gd name="connsiteX2" fmla="*/ 114982 w 173809"/>
                      <a:gd name="connsiteY2" fmla="*/ 110971 h 115684"/>
                      <a:gd name="connsiteX3" fmla="*/ 0 w 173809"/>
                      <a:gd name="connsiteY3" fmla="*/ 66850 h 115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3809" h="115684">
                        <a:moveTo>
                          <a:pt x="0" y="66850"/>
                        </a:moveTo>
                        <a:lnTo>
                          <a:pt x="173809" y="0"/>
                        </a:lnTo>
                        <a:cubicBezTo>
                          <a:pt x="173809" y="0"/>
                          <a:pt x="173809" y="88242"/>
                          <a:pt x="114982" y="110971"/>
                        </a:cubicBezTo>
                        <a:cubicBezTo>
                          <a:pt x="56154" y="133700"/>
                          <a:pt x="0" y="66850"/>
                          <a:pt x="0" y="66850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9F24B8B6-10CF-8B08-E564-F43D74BF30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79250" y="2667856"/>
                    <a:ext cx="137715" cy="66849"/>
                  </a:xfrm>
                  <a:custGeom>
                    <a:avLst/>
                    <a:gdLst>
                      <a:gd name="connsiteX0" fmla="*/ 0 w 137715"/>
                      <a:gd name="connsiteY0" fmla="*/ 52143 h 66849"/>
                      <a:gd name="connsiteX1" fmla="*/ 137710 w 137715"/>
                      <a:gd name="connsiteY1" fmla="*/ 0 h 66849"/>
                      <a:gd name="connsiteX2" fmla="*/ 17381 w 137715"/>
                      <a:gd name="connsiteY2" fmla="*/ 66850 h 66849"/>
                      <a:gd name="connsiteX3" fmla="*/ 0 w 137715"/>
                      <a:gd name="connsiteY3" fmla="*/ 52143 h 66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715" h="66849">
                        <a:moveTo>
                          <a:pt x="0" y="52143"/>
                        </a:moveTo>
                        <a:lnTo>
                          <a:pt x="137710" y="0"/>
                        </a:lnTo>
                        <a:cubicBezTo>
                          <a:pt x="137710" y="0"/>
                          <a:pt x="140385" y="28077"/>
                          <a:pt x="17381" y="66850"/>
                        </a:cubicBezTo>
                        <a:lnTo>
                          <a:pt x="0" y="52143"/>
                        </a:ln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00E2C098-8677-3957-07C0-B95417110B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31394" y="2702618"/>
                    <a:ext cx="88241" cy="68688"/>
                  </a:xfrm>
                  <a:custGeom>
                    <a:avLst/>
                    <a:gdLst>
                      <a:gd name="connsiteX0" fmla="*/ 88241 w 88241"/>
                      <a:gd name="connsiteY0" fmla="*/ 0 h 68688"/>
                      <a:gd name="connsiteX1" fmla="*/ 36099 w 88241"/>
                      <a:gd name="connsiteY1" fmla="*/ 64176 h 68688"/>
                      <a:gd name="connsiteX2" fmla="*/ 0 w 88241"/>
                      <a:gd name="connsiteY2" fmla="*/ 68187 h 68688"/>
                      <a:gd name="connsiteX3" fmla="*/ 88241 w 88241"/>
                      <a:gd name="connsiteY3" fmla="*/ 0 h 68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8241" h="68688">
                        <a:moveTo>
                          <a:pt x="88241" y="0"/>
                        </a:moveTo>
                        <a:cubicBezTo>
                          <a:pt x="80220" y="25403"/>
                          <a:pt x="65512" y="53480"/>
                          <a:pt x="36099" y="64176"/>
                        </a:cubicBezTo>
                        <a:cubicBezTo>
                          <a:pt x="24066" y="68187"/>
                          <a:pt x="12032" y="69524"/>
                          <a:pt x="0" y="68187"/>
                        </a:cubicBezTo>
                        <a:cubicBezTo>
                          <a:pt x="14707" y="10696"/>
                          <a:pt x="65512" y="1337"/>
                          <a:pt x="88241" y="0"/>
                        </a:cubicBezTo>
                        <a:close/>
                      </a:path>
                    </a:pathLst>
                  </a:custGeom>
                  <a:solidFill>
                    <a:srgbClr val="9A6237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3" name="Freeform: Shape 1492">
                    <a:extLst>
                      <a:ext uri="{FF2B5EF4-FFF2-40B4-BE49-F238E27FC236}">
                        <a16:creationId xmlns:a16="http://schemas.microsoft.com/office/drawing/2014/main" id="{6A22B6CC-5BDB-2678-18B8-AA7674BFA6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623092" y="2650475"/>
                    <a:ext cx="8241" cy="9714"/>
                  </a:xfrm>
                  <a:custGeom>
                    <a:avLst/>
                    <a:gdLst>
                      <a:gd name="connsiteX0" fmla="*/ 1891 w 8241"/>
                      <a:gd name="connsiteY0" fmla="*/ 2674 h 9714"/>
                      <a:gd name="connsiteX1" fmla="*/ 554 w 8241"/>
                      <a:gd name="connsiteY1" fmla="*/ 9359 h 9714"/>
                      <a:gd name="connsiteX2" fmla="*/ 7239 w 8241"/>
                      <a:gd name="connsiteY2" fmla="*/ 5348 h 9714"/>
                      <a:gd name="connsiteX3" fmla="*/ 7239 w 8241"/>
                      <a:gd name="connsiteY3" fmla="*/ 0 h 9714"/>
                      <a:gd name="connsiteX4" fmla="*/ 1891 w 8241"/>
                      <a:gd name="connsiteY4" fmla="*/ 2674 h 9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1" h="9714">
                        <a:moveTo>
                          <a:pt x="1891" y="2674"/>
                        </a:moveTo>
                        <a:cubicBezTo>
                          <a:pt x="554" y="4011"/>
                          <a:pt x="-783" y="9359"/>
                          <a:pt x="554" y="9359"/>
                        </a:cubicBezTo>
                        <a:cubicBezTo>
                          <a:pt x="1891" y="10696"/>
                          <a:pt x="5902" y="8022"/>
                          <a:pt x="7239" y="5348"/>
                        </a:cubicBezTo>
                        <a:cubicBezTo>
                          <a:pt x="8576" y="4011"/>
                          <a:pt x="8576" y="1337"/>
                          <a:pt x="7239" y="0"/>
                        </a:cubicBezTo>
                        <a:cubicBezTo>
                          <a:pt x="4565" y="0"/>
                          <a:pt x="3228" y="0"/>
                          <a:pt x="1891" y="2674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904AC70D-BAFB-5668-2FFA-2F7DD32E3A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47163" y="2718661"/>
                    <a:ext cx="10695" cy="6684"/>
                  </a:xfrm>
                  <a:custGeom>
                    <a:avLst/>
                    <a:gdLst>
                      <a:gd name="connsiteX0" fmla="*/ 4011 w 10695"/>
                      <a:gd name="connsiteY0" fmla="*/ 6685 h 6684"/>
                      <a:gd name="connsiteX1" fmla="*/ 10696 w 10695"/>
                      <a:gd name="connsiteY1" fmla="*/ 4011 h 6684"/>
                      <a:gd name="connsiteX2" fmla="*/ 4011 w 10695"/>
                      <a:gd name="connsiteY2" fmla="*/ 0 h 6684"/>
                      <a:gd name="connsiteX3" fmla="*/ 0 w 10695"/>
                      <a:gd name="connsiteY3" fmla="*/ 2674 h 6684"/>
                      <a:gd name="connsiteX4" fmla="*/ 4011 w 10695"/>
                      <a:gd name="connsiteY4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95" h="6684">
                        <a:moveTo>
                          <a:pt x="4011" y="6685"/>
                        </a:moveTo>
                        <a:cubicBezTo>
                          <a:pt x="6685" y="6685"/>
                          <a:pt x="10696" y="5348"/>
                          <a:pt x="10696" y="4011"/>
                        </a:cubicBezTo>
                        <a:cubicBezTo>
                          <a:pt x="10696" y="2674"/>
                          <a:pt x="6685" y="0"/>
                          <a:pt x="4011" y="0"/>
                        </a:cubicBezTo>
                        <a:cubicBezTo>
                          <a:pt x="1337" y="0"/>
                          <a:pt x="0" y="1337"/>
                          <a:pt x="0" y="2674"/>
                        </a:cubicBezTo>
                        <a:cubicBezTo>
                          <a:pt x="0" y="5348"/>
                          <a:pt x="1337" y="6685"/>
                          <a:pt x="4011" y="6685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95" name="Freeform: Shape 1494">
                  <a:extLst>
                    <a:ext uri="{FF2B5EF4-FFF2-40B4-BE49-F238E27FC236}">
                      <a16:creationId xmlns:a16="http://schemas.microsoft.com/office/drawing/2014/main" id="{D262DB46-7C5D-2771-493C-344CB27570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419" y="2788197"/>
                  <a:ext cx="54279" cy="32071"/>
                </a:xfrm>
                <a:custGeom>
                  <a:avLst/>
                  <a:gdLst>
                    <a:gd name="connsiteX0" fmla="*/ 344 w 54279"/>
                    <a:gd name="connsiteY0" fmla="*/ 18706 h 32071"/>
                    <a:gd name="connsiteX1" fmla="*/ 32432 w 54279"/>
                    <a:gd name="connsiteY1" fmla="*/ 30739 h 32071"/>
                    <a:gd name="connsiteX2" fmla="*/ 53824 w 54279"/>
                    <a:gd name="connsiteY2" fmla="*/ 5336 h 32071"/>
                    <a:gd name="connsiteX3" fmla="*/ 24410 w 54279"/>
                    <a:gd name="connsiteY3" fmla="*/ 6674 h 32071"/>
                    <a:gd name="connsiteX4" fmla="*/ 344 w 54279"/>
                    <a:gd name="connsiteY4" fmla="*/ 18706 h 32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279" h="32071">
                      <a:moveTo>
                        <a:pt x="344" y="18706"/>
                      </a:moveTo>
                      <a:cubicBezTo>
                        <a:pt x="3018" y="29402"/>
                        <a:pt x="17725" y="34750"/>
                        <a:pt x="32432" y="30739"/>
                      </a:cubicBezTo>
                      <a:cubicBezTo>
                        <a:pt x="47139" y="26729"/>
                        <a:pt x="56498" y="16032"/>
                        <a:pt x="53824" y="5336"/>
                      </a:cubicBezTo>
                      <a:cubicBezTo>
                        <a:pt x="51150" y="-5360"/>
                        <a:pt x="40454" y="2663"/>
                        <a:pt x="24410" y="6674"/>
                      </a:cubicBezTo>
                      <a:cubicBezTo>
                        <a:pt x="11040" y="9348"/>
                        <a:pt x="-2330" y="8010"/>
                        <a:pt x="344" y="1870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6" name="Freeform: Shape 1495">
                  <a:extLst>
                    <a:ext uri="{FF2B5EF4-FFF2-40B4-BE49-F238E27FC236}">
                      <a16:creationId xmlns:a16="http://schemas.microsoft.com/office/drawing/2014/main" id="{C4FE4F27-EC48-102A-FCB1-D224457504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17220" y="2448523"/>
                  <a:ext cx="102257" cy="194798"/>
                </a:xfrm>
                <a:custGeom>
                  <a:avLst/>
                  <a:gdLst>
                    <a:gd name="connsiteX0" fmla="*/ 40639 w 102257"/>
                    <a:gd name="connsiteY0" fmla="*/ 65 h 194798"/>
                    <a:gd name="connsiteX1" fmla="*/ 67379 w 102257"/>
                    <a:gd name="connsiteY1" fmla="*/ 115047 h 194798"/>
                    <a:gd name="connsiteX2" fmla="*/ 19246 w 102257"/>
                    <a:gd name="connsiteY2" fmla="*/ 165853 h 194798"/>
                    <a:gd name="connsiteX3" fmla="*/ 102140 w 102257"/>
                    <a:gd name="connsiteY3" fmla="*/ 187245 h 194798"/>
                    <a:gd name="connsiteX4" fmla="*/ 529 w 102257"/>
                    <a:gd name="connsiteY4" fmla="*/ 167190 h 194798"/>
                    <a:gd name="connsiteX5" fmla="*/ 56683 w 102257"/>
                    <a:gd name="connsiteY5" fmla="*/ 103014 h 194798"/>
                    <a:gd name="connsiteX6" fmla="*/ 40639 w 102257"/>
                    <a:gd name="connsiteY6" fmla="*/ 65 h 19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257" h="194798">
                      <a:moveTo>
                        <a:pt x="40639" y="65"/>
                      </a:moveTo>
                      <a:cubicBezTo>
                        <a:pt x="44650" y="-2609"/>
                        <a:pt x="83423" y="77611"/>
                        <a:pt x="67379" y="115047"/>
                      </a:cubicBezTo>
                      <a:cubicBezTo>
                        <a:pt x="56683" y="139113"/>
                        <a:pt x="15235" y="137776"/>
                        <a:pt x="19246" y="165853"/>
                      </a:cubicBezTo>
                      <a:cubicBezTo>
                        <a:pt x="24595" y="195267"/>
                        <a:pt x="98129" y="181897"/>
                        <a:pt x="102140" y="187245"/>
                      </a:cubicBezTo>
                      <a:cubicBezTo>
                        <a:pt x="106151" y="192593"/>
                        <a:pt x="5876" y="208637"/>
                        <a:pt x="529" y="167190"/>
                      </a:cubicBezTo>
                      <a:cubicBezTo>
                        <a:pt x="-6156" y="125743"/>
                        <a:pt x="52671" y="128417"/>
                        <a:pt x="56683" y="103014"/>
                      </a:cubicBezTo>
                      <a:cubicBezTo>
                        <a:pt x="62030" y="69589"/>
                        <a:pt x="36628" y="2739"/>
                        <a:pt x="40639" y="65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7" name="Freeform: Shape 1496">
                  <a:extLst>
                    <a:ext uri="{FF2B5EF4-FFF2-40B4-BE49-F238E27FC236}">
                      <a16:creationId xmlns:a16="http://schemas.microsoft.com/office/drawing/2014/main" id="{D42AA592-B95D-121B-FBE9-6F2E6C5B99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5022" y="2194559"/>
                  <a:ext cx="450180" cy="221941"/>
                </a:xfrm>
                <a:custGeom>
                  <a:avLst/>
                  <a:gdLst>
                    <a:gd name="connsiteX0" fmla="*/ 450181 w 450180"/>
                    <a:gd name="connsiteY0" fmla="*/ 114982 h 221941"/>
                    <a:gd name="connsiteX1" fmla="*/ 321829 w 450180"/>
                    <a:gd name="connsiteY1" fmla="*/ 0 h 221941"/>
                    <a:gd name="connsiteX2" fmla="*/ 12983 w 450180"/>
                    <a:gd name="connsiteY2" fmla="*/ 102949 h 221941"/>
                    <a:gd name="connsiteX3" fmla="*/ 14320 w 450180"/>
                    <a:gd name="connsiteY3" fmla="*/ 221941 h 221941"/>
                    <a:gd name="connsiteX4" fmla="*/ 241609 w 450180"/>
                    <a:gd name="connsiteY4" fmla="*/ 148407 h 221941"/>
                    <a:gd name="connsiteX5" fmla="*/ 450181 w 450180"/>
                    <a:gd name="connsiteY5" fmla="*/ 114982 h 221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0180" h="221941">
                      <a:moveTo>
                        <a:pt x="450181" y="114982"/>
                      </a:moveTo>
                      <a:cubicBezTo>
                        <a:pt x="415418" y="53480"/>
                        <a:pt x="373972" y="14707"/>
                        <a:pt x="321829" y="0"/>
                      </a:cubicBezTo>
                      <a:cubicBezTo>
                        <a:pt x="234924" y="8022"/>
                        <a:pt x="129302" y="36099"/>
                        <a:pt x="12983" y="102949"/>
                      </a:cubicBezTo>
                      <a:cubicBezTo>
                        <a:pt x="-7072" y="137711"/>
                        <a:pt x="-1723" y="176483"/>
                        <a:pt x="14320" y="221941"/>
                      </a:cubicBezTo>
                      <a:cubicBezTo>
                        <a:pt x="81170" y="195201"/>
                        <a:pt x="158716" y="167124"/>
                        <a:pt x="241609" y="148407"/>
                      </a:cubicBezTo>
                      <a:cubicBezTo>
                        <a:pt x="315144" y="132363"/>
                        <a:pt x="386005" y="121667"/>
                        <a:pt x="450181" y="11498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8" name="Freeform: Shape 1497">
                  <a:extLst>
                    <a:ext uri="{FF2B5EF4-FFF2-40B4-BE49-F238E27FC236}">
                      <a16:creationId xmlns:a16="http://schemas.microsoft.com/office/drawing/2014/main" id="{3A657305-D3D9-18D2-1A2E-7306854EAE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6961" y="2268094"/>
                  <a:ext cx="145732" cy="267399"/>
                </a:xfrm>
                <a:custGeom>
                  <a:avLst/>
                  <a:gdLst>
                    <a:gd name="connsiteX0" fmla="*/ 143059 w 145732"/>
                    <a:gd name="connsiteY0" fmla="*/ 173809 h 267399"/>
                    <a:gd name="connsiteX1" fmla="*/ 133700 w 145732"/>
                    <a:gd name="connsiteY1" fmla="*/ 205897 h 267399"/>
                    <a:gd name="connsiteX2" fmla="*/ 145733 w 145732"/>
                    <a:gd name="connsiteY2" fmla="*/ 258040 h 267399"/>
                    <a:gd name="connsiteX3" fmla="*/ 116319 w 145732"/>
                    <a:gd name="connsiteY3" fmla="*/ 267399 h 267399"/>
                    <a:gd name="connsiteX4" fmla="*/ 0 w 145732"/>
                    <a:gd name="connsiteY4" fmla="*/ 0 h 267399"/>
                    <a:gd name="connsiteX5" fmla="*/ 102949 w 145732"/>
                    <a:gd name="connsiteY5" fmla="*/ 25403 h 267399"/>
                    <a:gd name="connsiteX6" fmla="*/ 143059 w 145732"/>
                    <a:gd name="connsiteY6" fmla="*/ 173809 h 267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32" h="267399">
                      <a:moveTo>
                        <a:pt x="143059" y="173809"/>
                      </a:moveTo>
                      <a:cubicBezTo>
                        <a:pt x="143059" y="173809"/>
                        <a:pt x="129689" y="185843"/>
                        <a:pt x="133700" y="205897"/>
                      </a:cubicBezTo>
                      <a:cubicBezTo>
                        <a:pt x="136374" y="225952"/>
                        <a:pt x="145733" y="258040"/>
                        <a:pt x="145733" y="258040"/>
                      </a:cubicBezTo>
                      <a:lnTo>
                        <a:pt x="116319" y="267399"/>
                      </a:lnTo>
                      <a:cubicBezTo>
                        <a:pt x="116319" y="267399"/>
                        <a:pt x="68187" y="76209"/>
                        <a:pt x="0" y="0"/>
                      </a:cubicBezTo>
                      <a:cubicBezTo>
                        <a:pt x="0" y="0"/>
                        <a:pt x="54817" y="6685"/>
                        <a:pt x="102949" y="25403"/>
                      </a:cubicBezTo>
                      <a:cubicBezTo>
                        <a:pt x="102949" y="25403"/>
                        <a:pt x="155092" y="149743"/>
                        <a:pt x="143059" y="17380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9" name="Freeform: Shape 1498">
                  <a:extLst>
                    <a:ext uri="{FF2B5EF4-FFF2-40B4-BE49-F238E27FC236}">
                      <a16:creationId xmlns:a16="http://schemas.microsoft.com/office/drawing/2014/main" id="{0CE85964-B6D7-FD2B-39A4-43C8603F91F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2932" y="2166546"/>
                  <a:ext cx="347618" cy="132299"/>
                </a:xfrm>
                <a:custGeom>
                  <a:avLst/>
                  <a:gdLst>
                    <a:gd name="connsiteX0" fmla="*/ 254029 w 347618"/>
                    <a:gd name="connsiteY0" fmla="*/ 101548 h 132299"/>
                    <a:gd name="connsiteX1" fmla="*/ 0 w 347618"/>
                    <a:gd name="connsiteY1" fmla="*/ 58764 h 132299"/>
                    <a:gd name="connsiteX2" fmla="*/ 347619 w 347618"/>
                    <a:gd name="connsiteY2" fmla="*/ 132299 h 132299"/>
                    <a:gd name="connsiteX3" fmla="*/ 254029 w 347618"/>
                    <a:gd name="connsiteY3" fmla="*/ 101548 h 13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618" h="132299">
                      <a:moveTo>
                        <a:pt x="254029" y="101548"/>
                      </a:moveTo>
                      <a:cubicBezTo>
                        <a:pt x="254029" y="101548"/>
                        <a:pt x="161777" y="-63"/>
                        <a:pt x="0" y="58764"/>
                      </a:cubicBezTo>
                      <a:cubicBezTo>
                        <a:pt x="0" y="58764"/>
                        <a:pt x="244671" y="-113708"/>
                        <a:pt x="347619" y="132299"/>
                      </a:cubicBezTo>
                      <a:lnTo>
                        <a:pt x="254029" y="10154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0" name="Freeform: Shape 1499">
                  <a:extLst>
                    <a:ext uri="{FF2B5EF4-FFF2-40B4-BE49-F238E27FC236}">
                      <a16:creationId xmlns:a16="http://schemas.microsoft.com/office/drawing/2014/main" id="{F38AC4E9-4E34-D125-A255-D326C1210F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8298" y="2130383"/>
                  <a:ext cx="217930" cy="405109"/>
                </a:xfrm>
                <a:custGeom>
                  <a:avLst/>
                  <a:gdLst>
                    <a:gd name="connsiteX0" fmla="*/ 155091 w 217930"/>
                    <a:gd name="connsiteY0" fmla="*/ 0 h 405109"/>
                    <a:gd name="connsiteX1" fmla="*/ 217930 w 217930"/>
                    <a:gd name="connsiteY1" fmla="*/ 326227 h 405109"/>
                    <a:gd name="connsiteX2" fmla="*/ 143059 w 217930"/>
                    <a:gd name="connsiteY2" fmla="*/ 311520 h 405109"/>
                    <a:gd name="connsiteX3" fmla="*/ 133700 w 217930"/>
                    <a:gd name="connsiteY3" fmla="*/ 343608 h 405109"/>
                    <a:gd name="connsiteX4" fmla="*/ 145732 w 217930"/>
                    <a:gd name="connsiteY4" fmla="*/ 395751 h 405109"/>
                    <a:gd name="connsiteX5" fmla="*/ 116319 w 217930"/>
                    <a:gd name="connsiteY5" fmla="*/ 405110 h 405109"/>
                    <a:gd name="connsiteX6" fmla="*/ 0 w 217930"/>
                    <a:gd name="connsiteY6" fmla="*/ 137711 h 405109"/>
                    <a:gd name="connsiteX7" fmla="*/ 155091 w 217930"/>
                    <a:gd name="connsiteY7" fmla="*/ 0 h 405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7930" h="405109">
                      <a:moveTo>
                        <a:pt x="155091" y="0"/>
                      </a:moveTo>
                      <a:cubicBezTo>
                        <a:pt x="199212" y="143059"/>
                        <a:pt x="215256" y="248681"/>
                        <a:pt x="217930" y="326227"/>
                      </a:cubicBezTo>
                      <a:cubicBezTo>
                        <a:pt x="200549" y="306172"/>
                        <a:pt x="169799" y="299487"/>
                        <a:pt x="143059" y="311520"/>
                      </a:cubicBezTo>
                      <a:cubicBezTo>
                        <a:pt x="143059" y="311520"/>
                        <a:pt x="129689" y="323553"/>
                        <a:pt x="133700" y="343608"/>
                      </a:cubicBezTo>
                      <a:cubicBezTo>
                        <a:pt x="136374" y="363663"/>
                        <a:pt x="145732" y="395751"/>
                        <a:pt x="145732" y="395751"/>
                      </a:cubicBezTo>
                      <a:lnTo>
                        <a:pt x="116319" y="405110"/>
                      </a:lnTo>
                      <a:cubicBezTo>
                        <a:pt x="116319" y="405110"/>
                        <a:pt x="64176" y="205897"/>
                        <a:pt x="0" y="137711"/>
                      </a:cubicBezTo>
                      <a:cubicBezTo>
                        <a:pt x="48132" y="167124"/>
                        <a:pt x="151080" y="98938"/>
                        <a:pt x="155091" y="0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1F822AC9-338B-81AA-BA95-D477391394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24709" y="2145090"/>
                  <a:ext cx="93589" cy="104285"/>
                </a:xfrm>
                <a:custGeom>
                  <a:avLst/>
                  <a:gdLst>
                    <a:gd name="connsiteX0" fmla="*/ 70861 w 93589"/>
                    <a:gd name="connsiteY0" fmla="*/ 104286 h 104285"/>
                    <a:gd name="connsiteX1" fmla="*/ 93590 w 93589"/>
                    <a:gd name="connsiteY1" fmla="*/ 0 h 104285"/>
                    <a:gd name="connsiteX2" fmla="*/ 0 w 93589"/>
                    <a:gd name="connsiteY2" fmla="*/ 70861 h 104285"/>
                    <a:gd name="connsiteX3" fmla="*/ 70861 w 93589"/>
                    <a:gd name="connsiteY3" fmla="*/ 104286 h 104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589" h="104285">
                      <a:moveTo>
                        <a:pt x="70861" y="104286"/>
                      </a:moveTo>
                      <a:cubicBezTo>
                        <a:pt x="70861" y="104286"/>
                        <a:pt x="57491" y="62839"/>
                        <a:pt x="93590" y="0"/>
                      </a:cubicBezTo>
                      <a:cubicBezTo>
                        <a:pt x="93590" y="0"/>
                        <a:pt x="57491" y="56154"/>
                        <a:pt x="0" y="70861"/>
                      </a:cubicBezTo>
                      <a:cubicBezTo>
                        <a:pt x="1337" y="70861"/>
                        <a:pt x="38772" y="81557"/>
                        <a:pt x="70861" y="104286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A9F6CC70-009F-BC83-DF02-E0CA8735A2B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98485" y="1990009"/>
                  <a:ext cx="629722" cy="327554"/>
                </a:xfrm>
                <a:custGeom>
                  <a:avLst/>
                  <a:gdLst>
                    <a:gd name="connsiteX0" fmla="*/ 629722 w 629722"/>
                    <a:gd name="connsiteY0" fmla="*/ 209899 h 327554"/>
                    <a:gd name="connsiteX1" fmla="*/ 254026 w 629722"/>
                    <a:gd name="connsiteY1" fmla="*/ 9349 h 327554"/>
                    <a:gd name="connsiteX2" fmla="*/ 2671 w 629722"/>
                    <a:gd name="connsiteY2" fmla="*/ 327554 h 327554"/>
                    <a:gd name="connsiteX3" fmla="*/ 629722 w 629722"/>
                    <a:gd name="connsiteY3" fmla="*/ 209899 h 327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722" h="327554">
                      <a:moveTo>
                        <a:pt x="629722" y="209899"/>
                      </a:moveTo>
                      <a:cubicBezTo>
                        <a:pt x="629722" y="209899"/>
                        <a:pt x="550839" y="-52152"/>
                        <a:pt x="254026" y="9349"/>
                      </a:cubicBezTo>
                      <a:cubicBezTo>
                        <a:pt x="-44124" y="70851"/>
                        <a:pt x="2671" y="327554"/>
                        <a:pt x="2671" y="327554"/>
                      </a:cubicBezTo>
                      <a:lnTo>
                        <a:pt x="629722" y="209899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3" name="Freeform: Shape 1502">
                  <a:extLst>
                    <a:ext uri="{FF2B5EF4-FFF2-40B4-BE49-F238E27FC236}">
                      <a16:creationId xmlns:a16="http://schemas.microsoft.com/office/drawing/2014/main" id="{1293F09F-237B-1A52-87B1-2AB8A0AD139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86" y="2162345"/>
                  <a:ext cx="977343" cy="331701"/>
                </a:xfrm>
                <a:custGeom>
                  <a:avLst/>
                  <a:gdLst>
                    <a:gd name="connsiteX0" fmla="*/ 778132 w 977343"/>
                    <a:gd name="connsiteY0" fmla="*/ 37563 h 331701"/>
                    <a:gd name="connsiteX1" fmla="*/ 149744 w 977343"/>
                    <a:gd name="connsiteY1" fmla="*/ 144522 h 331701"/>
                    <a:gd name="connsiteX2" fmla="*/ 0 w 977343"/>
                    <a:gd name="connsiteY2" fmla="*/ 331702 h 331701"/>
                    <a:gd name="connsiteX3" fmla="*/ 441209 w 977343"/>
                    <a:gd name="connsiteY3" fmla="*/ 152544 h 331701"/>
                    <a:gd name="connsiteX4" fmla="*/ 977343 w 977343"/>
                    <a:gd name="connsiteY4" fmla="*/ 119119 h 331701"/>
                    <a:gd name="connsiteX5" fmla="*/ 778132 w 977343"/>
                    <a:gd name="connsiteY5" fmla="*/ 37563 h 33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343" h="331701">
                      <a:moveTo>
                        <a:pt x="778132" y="37563"/>
                      </a:moveTo>
                      <a:cubicBezTo>
                        <a:pt x="778132" y="37563"/>
                        <a:pt x="509395" y="-97474"/>
                        <a:pt x="149744" y="144522"/>
                      </a:cubicBezTo>
                      <a:lnTo>
                        <a:pt x="0" y="331702"/>
                      </a:lnTo>
                      <a:cubicBezTo>
                        <a:pt x="0" y="331702"/>
                        <a:pt x="196538" y="207361"/>
                        <a:pt x="441209" y="152544"/>
                      </a:cubicBezTo>
                      <a:cubicBezTo>
                        <a:pt x="740696" y="84358"/>
                        <a:pt x="977343" y="119119"/>
                        <a:pt x="977343" y="119119"/>
                      </a:cubicBezTo>
                      <a:lnTo>
                        <a:pt x="778132" y="37563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138B873E-5198-D1EE-B341-9D2BB3F60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43086" y="2040789"/>
                  <a:ext cx="292444" cy="184121"/>
                </a:xfrm>
                <a:custGeom>
                  <a:avLst/>
                  <a:gdLst>
                    <a:gd name="connsiteX0" fmla="*/ 292318 w 292444"/>
                    <a:gd name="connsiteY0" fmla="*/ 61518 h 184121"/>
                    <a:gd name="connsiteX1" fmla="*/ 114498 w 292444"/>
                    <a:gd name="connsiteY1" fmla="*/ 12049 h 184121"/>
                    <a:gd name="connsiteX2" fmla="*/ 854 w 292444"/>
                    <a:gd name="connsiteY2" fmla="*/ 169815 h 184121"/>
                    <a:gd name="connsiteX3" fmla="*/ 133216 w 292444"/>
                    <a:gd name="connsiteY3" fmla="*/ 136390 h 184121"/>
                    <a:gd name="connsiteX4" fmla="*/ 292318 w 292444"/>
                    <a:gd name="connsiteY4" fmla="*/ 61518 h 184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2444" h="184121">
                      <a:moveTo>
                        <a:pt x="292318" y="61518"/>
                      </a:moveTo>
                      <a:cubicBezTo>
                        <a:pt x="296329" y="29430"/>
                        <a:pt x="204077" y="-24050"/>
                        <a:pt x="114498" y="12049"/>
                      </a:cubicBezTo>
                      <a:cubicBezTo>
                        <a:pt x="26256" y="48148"/>
                        <a:pt x="-5831" y="133716"/>
                        <a:pt x="854" y="169815"/>
                      </a:cubicBezTo>
                      <a:cubicBezTo>
                        <a:pt x="7539" y="205914"/>
                        <a:pt x="62355" y="165804"/>
                        <a:pt x="133216" y="136390"/>
                      </a:cubicBezTo>
                      <a:cubicBezTo>
                        <a:pt x="208088" y="106976"/>
                        <a:pt x="286970" y="104302"/>
                        <a:pt x="292318" y="61518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66CF39E0-7539-90DD-CDCB-7BCDB84640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3840" y="1988917"/>
                  <a:ext cx="578927" cy="291210"/>
                </a:xfrm>
                <a:custGeom>
                  <a:avLst/>
                  <a:gdLst>
                    <a:gd name="connsiteX0" fmla="*/ 200558 w 578927"/>
                    <a:gd name="connsiteY0" fmla="*/ 173555 h 291210"/>
                    <a:gd name="connsiteX1" fmla="*/ 282114 w 578927"/>
                    <a:gd name="connsiteY1" fmla="*/ 288536 h 291210"/>
                    <a:gd name="connsiteX2" fmla="*/ 578927 w 578927"/>
                    <a:gd name="connsiteY2" fmla="*/ 291211 h 291210"/>
                    <a:gd name="connsiteX3" fmla="*/ 379714 w 578927"/>
                    <a:gd name="connsiteY3" fmla="*/ 210991 h 291210"/>
                    <a:gd name="connsiteX4" fmla="*/ 374367 w 578927"/>
                    <a:gd name="connsiteY4" fmla="*/ 208317 h 291210"/>
                    <a:gd name="connsiteX5" fmla="*/ 8 w 578927"/>
                    <a:gd name="connsiteY5" fmla="*/ 9104 h 291210"/>
                    <a:gd name="connsiteX6" fmla="*/ 200558 w 578927"/>
                    <a:gd name="connsiteY6" fmla="*/ 173555 h 29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8927" h="291210">
                      <a:moveTo>
                        <a:pt x="200558" y="173555"/>
                      </a:moveTo>
                      <a:lnTo>
                        <a:pt x="282114" y="288536"/>
                      </a:lnTo>
                      <a:cubicBezTo>
                        <a:pt x="458598" y="273830"/>
                        <a:pt x="578927" y="291211"/>
                        <a:pt x="578927" y="291211"/>
                      </a:cubicBezTo>
                      <a:lnTo>
                        <a:pt x="379714" y="210991"/>
                      </a:lnTo>
                      <a:cubicBezTo>
                        <a:pt x="379714" y="210991"/>
                        <a:pt x="378378" y="209654"/>
                        <a:pt x="374367" y="208317"/>
                      </a:cubicBezTo>
                      <a:cubicBezTo>
                        <a:pt x="366345" y="184251"/>
                        <a:pt x="280777" y="-48386"/>
                        <a:pt x="8" y="9104"/>
                      </a:cubicBezTo>
                      <a:cubicBezTo>
                        <a:pt x="-1329" y="9104"/>
                        <a:pt x="160448" y="-255"/>
                        <a:pt x="200558" y="173555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6" name="Graphic 2">
                <a:extLst>
                  <a:ext uri="{FF2B5EF4-FFF2-40B4-BE49-F238E27FC236}">
                    <a16:creationId xmlns:a16="http://schemas.microsoft.com/office/drawing/2014/main" id="{5F57807E-CA22-C6B4-DC6F-A8F694B6385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746577" y="3403203"/>
                <a:ext cx="926537" cy="890079"/>
                <a:chOff x="7746577" y="3403203"/>
                <a:chExt cx="926537" cy="890079"/>
              </a:xfrm>
            </p:grpSpPr>
            <p:grpSp>
              <p:nvGrpSpPr>
                <p:cNvPr id="1507" name="Graphic 2">
                  <a:extLst>
                    <a:ext uri="{FF2B5EF4-FFF2-40B4-BE49-F238E27FC236}">
                      <a16:creationId xmlns:a16="http://schemas.microsoft.com/office/drawing/2014/main" id="{5353408F-96BC-98F0-D46A-ADFE2EB2DA2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235245" y="3684931"/>
                  <a:ext cx="217061" cy="308826"/>
                  <a:chOff x="8235245" y="3684931"/>
                  <a:chExt cx="217061" cy="308826"/>
                </a:xfrm>
                <a:solidFill>
                  <a:srgbClr val="546886"/>
                </a:solidFill>
              </p:grpSpPr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D1D67C87-71DB-BA53-2420-CB5C17C4C7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263617" y="3687851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B57D0AB2-9CD3-43B3-45B3-E927B3B315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378476" y="3870508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0" name="Freeform: Shape 1509">
                  <a:extLst>
                    <a:ext uri="{FF2B5EF4-FFF2-40B4-BE49-F238E27FC236}">
                      <a16:creationId xmlns:a16="http://schemas.microsoft.com/office/drawing/2014/main" id="{2F272EAD-9D4F-C6A4-42C3-77071754776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046780" y="3606109"/>
                  <a:ext cx="300821" cy="648437"/>
                </a:xfrm>
                <a:custGeom>
                  <a:avLst/>
                  <a:gdLst>
                    <a:gd name="connsiteX0" fmla="*/ 0 w 300821"/>
                    <a:gd name="connsiteY0" fmla="*/ 0 h 648437"/>
                    <a:gd name="connsiteX1" fmla="*/ 300822 w 300821"/>
                    <a:gd name="connsiteY1" fmla="*/ 0 h 648437"/>
                    <a:gd name="connsiteX2" fmla="*/ 300822 w 300821"/>
                    <a:gd name="connsiteY2" fmla="*/ 648438 h 648437"/>
                    <a:gd name="connsiteX3" fmla="*/ 0 w 300821"/>
                    <a:gd name="connsiteY3" fmla="*/ 648438 h 6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821" h="648437">
                      <a:moveTo>
                        <a:pt x="0" y="0"/>
                      </a:moveTo>
                      <a:lnTo>
                        <a:pt x="300822" y="0"/>
                      </a:lnTo>
                      <a:lnTo>
                        <a:pt x="300822" y="648438"/>
                      </a:lnTo>
                      <a:lnTo>
                        <a:pt x="0" y="648438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1" name="Freeform: Shape 1510">
                  <a:extLst>
                    <a:ext uri="{FF2B5EF4-FFF2-40B4-BE49-F238E27FC236}">
                      <a16:creationId xmlns:a16="http://schemas.microsoft.com/office/drawing/2014/main" id="{10AF8AF1-F399-8BC1-82FF-F33537BC02E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85111" y="3408551"/>
                  <a:ext cx="483992" cy="645768"/>
                </a:xfrm>
                <a:custGeom>
                  <a:avLst/>
                  <a:gdLst>
                    <a:gd name="connsiteX0" fmla="*/ 483993 w 483992"/>
                    <a:gd name="connsiteY0" fmla="*/ 537472 h 645768"/>
                    <a:gd name="connsiteX1" fmla="*/ 310183 w 483992"/>
                    <a:gd name="connsiteY1" fmla="*/ 645769 h 645768"/>
                    <a:gd name="connsiteX2" fmla="*/ 0 w 483992"/>
                    <a:gd name="connsiteY2" fmla="*/ 148407 h 645768"/>
                    <a:gd name="connsiteX3" fmla="*/ 239323 w 483992"/>
                    <a:gd name="connsiteY3" fmla="*/ 0 h 64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992" h="645768">
                      <a:moveTo>
                        <a:pt x="483993" y="537472"/>
                      </a:moveTo>
                      <a:lnTo>
                        <a:pt x="310183" y="645769"/>
                      </a:lnTo>
                      <a:lnTo>
                        <a:pt x="0" y="148407"/>
                      </a:lnTo>
                      <a:lnTo>
                        <a:pt x="239323" y="0"/>
                      </a:lnTo>
                      <a:close/>
                    </a:path>
                  </a:pathLst>
                </a:custGeom>
                <a:solidFill>
                  <a:srgbClr val="54688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2" name="Freeform: Shape 1511">
                  <a:extLst>
                    <a:ext uri="{FF2B5EF4-FFF2-40B4-BE49-F238E27FC236}">
                      <a16:creationId xmlns:a16="http://schemas.microsoft.com/office/drawing/2014/main" id="{6BA18C12-BAA8-3C9A-29E1-5F194F04B87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6577" y="3562306"/>
                  <a:ext cx="406446" cy="173809"/>
                </a:xfrm>
                <a:custGeom>
                  <a:avLst/>
                  <a:gdLst>
                    <a:gd name="connsiteX0" fmla="*/ 6685 w 406446"/>
                    <a:gd name="connsiteY0" fmla="*/ 0 h 173809"/>
                    <a:gd name="connsiteX1" fmla="*/ 0 w 406446"/>
                    <a:gd name="connsiteY1" fmla="*/ 64176 h 173809"/>
                    <a:gd name="connsiteX2" fmla="*/ 151080 w 406446"/>
                    <a:gd name="connsiteY2" fmla="*/ 173809 h 173809"/>
                    <a:gd name="connsiteX3" fmla="*/ 406447 w 406446"/>
                    <a:gd name="connsiteY3" fmla="*/ 14707 h 17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6446" h="173809">
                      <a:moveTo>
                        <a:pt x="6685" y="0"/>
                      </a:moveTo>
                      <a:lnTo>
                        <a:pt x="0" y="64176"/>
                      </a:lnTo>
                      <a:lnTo>
                        <a:pt x="151080" y="173809"/>
                      </a:lnTo>
                      <a:lnTo>
                        <a:pt x="406447" y="14707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3" name="Freeform: Shape 1512">
                  <a:extLst>
                    <a:ext uri="{FF2B5EF4-FFF2-40B4-BE49-F238E27FC236}">
                      <a16:creationId xmlns:a16="http://schemas.microsoft.com/office/drawing/2014/main" id="{70BD8FF5-D21B-7F8C-18BE-E291E67A79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69969" y="3654439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4" name="Freeform: Shape 1513">
                  <a:extLst>
                    <a:ext uri="{FF2B5EF4-FFF2-40B4-BE49-F238E27FC236}">
                      <a16:creationId xmlns:a16="http://schemas.microsoft.com/office/drawing/2014/main" id="{6739F4F5-194B-44D6-DFDD-EC3DC4897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08379" y="3714127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4 w 326224"/>
                    <a:gd name="connsiteY1" fmla="*/ 0 h 28076"/>
                    <a:gd name="connsiteX2" fmla="*/ 326224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4" y="0"/>
                      </a:lnTo>
                      <a:lnTo>
                        <a:pt x="326224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5" name="Freeform: Shape 1514">
                  <a:extLst>
                    <a:ext uri="{FF2B5EF4-FFF2-40B4-BE49-F238E27FC236}">
                      <a16:creationId xmlns:a16="http://schemas.microsoft.com/office/drawing/2014/main" id="{35EA51A8-CE33-5FB7-742C-7CDD76A7FC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198461" y="4181090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6" name="Freeform: Shape 1515">
                  <a:extLst>
                    <a:ext uri="{FF2B5EF4-FFF2-40B4-BE49-F238E27FC236}">
                      <a16:creationId xmlns:a16="http://schemas.microsoft.com/office/drawing/2014/main" id="{26E94F45-3EDD-E8FB-B2D6-DFE0ECE19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0588" y="3562306"/>
                  <a:ext cx="756739" cy="649779"/>
                </a:xfrm>
                <a:custGeom>
                  <a:avLst/>
                  <a:gdLst>
                    <a:gd name="connsiteX0" fmla="*/ 2674 w 756739"/>
                    <a:gd name="connsiteY0" fmla="*/ 0 h 649779"/>
                    <a:gd name="connsiteX1" fmla="*/ 0 w 756739"/>
                    <a:gd name="connsiteY1" fmla="*/ 29414 h 649779"/>
                    <a:gd name="connsiteX2" fmla="*/ 268737 w 756739"/>
                    <a:gd name="connsiteY2" fmla="*/ 97601 h 649779"/>
                    <a:gd name="connsiteX3" fmla="*/ 283443 w 756739"/>
                    <a:gd name="connsiteY3" fmla="*/ 121667 h 649779"/>
                    <a:gd name="connsiteX4" fmla="*/ 161777 w 756739"/>
                    <a:gd name="connsiteY4" fmla="*/ 196539 h 649779"/>
                    <a:gd name="connsiteX5" fmla="*/ 173809 w 756739"/>
                    <a:gd name="connsiteY5" fmla="*/ 215256 h 649779"/>
                    <a:gd name="connsiteX6" fmla="*/ 296813 w 756739"/>
                    <a:gd name="connsiteY6" fmla="*/ 143059 h 649779"/>
                    <a:gd name="connsiteX7" fmla="*/ 320879 w 756739"/>
                    <a:gd name="connsiteY7" fmla="*/ 181831 h 649779"/>
                    <a:gd name="connsiteX8" fmla="*/ 200549 w 756739"/>
                    <a:gd name="connsiteY8" fmla="*/ 256703 h 649779"/>
                    <a:gd name="connsiteX9" fmla="*/ 213919 w 756739"/>
                    <a:gd name="connsiteY9" fmla="*/ 279432 h 649779"/>
                    <a:gd name="connsiteX10" fmla="*/ 339597 w 756739"/>
                    <a:gd name="connsiteY10" fmla="*/ 215256 h 649779"/>
                    <a:gd name="connsiteX11" fmla="*/ 609670 w 756739"/>
                    <a:gd name="connsiteY11" fmla="*/ 649780 h 649779"/>
                    <a:gd name="connsiteX12" fmla="*/ 756740 w 756739"/>
                    <a:gd name="connsiteY12" fmla="*/ 558864 h 649779"/>
                    <a:gd name="connsiteX13" fmla="*/ 742032 w 756739"/>
                    <a:gd name="connsiteY13" fmla="*/ 534798 h 649779"/>
                    <a:gd name="connsiteX14" fmla="*/ 732673 w 756739"/>
                    <a:gd name="connsiteY14" fmla="*/ 541483 h 649779"/>
                    <a:gd name="connsiteX15" fmla="*/ 455916 w 756739"/>
                    <a:gd name="connsiteY15" fmla="*/ 97601 h 649779"/>
                    <a:gd name="connsiteX16" fmla="*/ 465274 w 756739"/>
                    <a:gd name="connsiteY16" fmla="*/ 92253 h 649779"/>
                    <a:gd name="connsiteX17" fmla="*/ 450568 w 756739"/>
                    <a:gd name="connsiteY17" fmla="*/ 68187 h 649779"/>
                    <a:gd name="connsiteX18" fmla="*/ 439872 w 756739"/>
                    <a:gd name="connsiteY18" fmla="*/ 74872 h 649779"/>
                    <a:gd name="connsiteX19" fmla="*/ 415806 w 756739"/>
                    <a:gd name="connsiteY19" fmla="*/ 38773 h 649779"/>
                    <a:gd name="connsiteX20" fmla="*/ 427839 w 756739"/>
                    <a:gd name="connsiteY20" fmla="*/ 30751 h 649779"/>
                    <a:gd name="connsiteX21" fmla="*/ 413132 w 756739"/>
                    <a:gd name="connsiteY21" fmla="*/ 8022 h 649779"/>
                    <a:gd name="connsiteX22" fmla="*/ 402436 w 756739"/>
                    <a:gd name="connsiteY22" fmla="*/ 14707 h 6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56739" h="649779">
                      <a:moveTo>
                        <a:pt x="2674" y="0"/>
                      </a:moveTo>
                      <a:lnTo>
                        <a:pt x="0" y="29414"/>
                      </a:lnTo>
                      <a:lnTo>
                        <a:pt x="268737" y="97601"/>
                      </a:lnTo>
                      <a:lnTo>
                        <a:pt x="283443" y="121667"/>
                      </a:lnTo>
                      <a:lnTo>
                        <a:pt x="161777" y="196539"/>
                      </a:lnTo>
                      <a:lnTo>
                        <a:pt x="173809" y="215256"/>
                      </a:lnTo>
                      <a:lnTo>
                        <a:pt x="296813" y="143059"/>
                      </a:lnTo>
                      <a:lnTo>
                        <a:pt x="320879" y="181831"/>
                      </a:lnTo>
                      <a:lnTo>
                        <a:pt x="200549" y="256703"/>
                      </a:lnTo>
                      <a:lnTo>
                        <a:pt x="213919" y="279432"/>
                      </a:lnTo>
                      <a:lnTo>
                        <a:pt x="339597" y="215256"/>
                      </a:lnTo>
                      <a:lnTo>
                        <a:pt x="609670" y="649780"/>
                      </a:lnTo>
                      <a:lnTo>
                        <a:pt x="756740" y="558864"/>
                      </a:lnTo>
                      <a:lnTo>
                        <a:pt x="742032" y="534798"/>
                      </a:lnTo>
                      <a:lnTo>
                        <a:pt x="732673" y="541483"/>
                      </a:lnTo>
                      <a:lnTo>
                        <a:pt x="455916" y="97601"/>
                      </a:lnTo>
                      <a:lnTo>
                        <a:pt x="465274" y="92253"/>
                      </a:lnTo>
                      <a:lnTo>
                        <a:pt x="450568" y="68187"/>
                      </a:lnTo>
                      <a:lnTo>
                        <a:pt x="439872" y="74872"/>
                      </a:lnTo>
                      <a:lnTo>
                        <a:pt x="415806" y="38773"/>
                      </a:lnTo>
                      <a:lnTo>
                        <a:pt x="427839" y="30751"/>
                      </a:lnTo>
                      <a:lnTo>
                        <a:pt x="413132" y="8022"/>
                      </a:lnTo>
                      <a:lnTo>
                        <a:pt x="402436" y="14707"/>
                      </a:lnTo>
                      <a:close/>
                    </a:path>
                  </a:pathLst>
                </a:custGeom>
                <a:solidFill>
                  <a:srgbClr val="5D608C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7" name="Freeform: Shape 1516">
                  <a:extLst>
                    <a:ext uri="{FF2B5EF4-FFF2-40B4-BE49-F238E27FC236}">
                      <a16:creationId xmlns:a16="http://schemas.microsoft.com/office/drawing/2014/main" id="{7CB9E1C8-4684-1D96-7096-AEC345ACED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4998"/>
                  <a:ext cx="312856" cy="418479"/>
                </a:xfrm>
                <a:custGeom>
                  <a:avLst/>
                  <a:gdLst>
                    <a:gd name="connsiteX0" fmla="*/ 312856 w 312856"/>
                    <a:gd name="connsiteY0" fmla="*/ 367674 h 418479"/>
                    <a:gd name="connsiteX1" fmla="*/ 232637 w 312856"/>
                    <a:gd name="connsiteY1" fmla="*/ 418480 h 418479"/>
                    <a:gd name="connsiteX2" fmla="*/ 0 w 312856"/>
                    <a:gd name="connsiteY2" fmla="*/ 45458 h 418479"/>
                    <a:gd name="connsiteX3" fmla="*/ 84231 w 312856"/>
                    <a:gd name="connsiteY3" fmla="*/ 0 h 418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2856" h="418479">
                      <a:moveTo>
                        <a:pt x="312856" y="367674"/>
                      </a:moveTo>
                      <a:lnTo>
                        <a:pt x="232637" y="418480"/>
                      </a:lnTo>
                      <a:lnTo>
                        <a:pt x="0" y="45458"/>
                      </a:lnTo>
                      <a:lnTo>
                        <a:pt x="84231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A5AD2DE9-B20A-0696-26F4-9D755FF8F84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62621" y="3607763"/>
                  <a:ext cx="212581" cy="108296"/>
                </a:xfrm>
                <a:custGeom>
                  <a:avLst/>
                  <a:gdLst>
                    <a:gd name="connsiteX0" fmla="*/ 136374 w 212581"/>
                    <a:gd name="connsiteY0" fmla="*/ 108297 h 108296"/>
                    <a:gd name="connsiteX1" fmla="*/ 212582 w 212581"/>
                    <a:gd name="connsiteY1" fmla="*/ 61502 h 108296"/>
                    <a:gd name="connsiteX2" fmla="*/ 0 w 212581"/>
                    <a:gd name="connsiteY2" fmla="*/ 0 h 108296"/>
                    <a:gd name="connsiteX3" fmla="*/ 0 w 212581"/>
                    <a:gd name="connsiteY3" fmla="*/ 14707 h 108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581" h="108296">
                      <a:moveTo>
                        <a:pt x="136374" y="108297"/>
                      </a:moveTo>
                      <a:lnTo>
                        <a:pt x="212582" y="61502"/>
                      </a:lnTo>
                      <a:lnTo>
                        <a:pt x="0" y="0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A0D546D-80DD-C169-1892-FC3F30E536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337422" y="3495348"/>
                  <a:ext cx="40109" cy="598969"/>
                </a:xfrm>
                <a:custGeom>
                  <a:avLst/>
                  <a:gdLst>
                    <a:gd name="connsiteX0" fmla="*/ 0 w 40109"/>
                    <a:gd name="connsiteY0" fmla="*/ 0 h 598969"/>
                    <a:gd name="connsiteX1" fmla="*/ 40110 w 40109"/>
                    <a:gd name="connsiteY1" fmla="*/ 0 h 598969"/>
                    <a:gd name="connsiteX2" fmla="*/ 40110 w 40109"/>
                    <a:gd name="connsiteY2" fmla="*/ 598969 h 598969"/>
                    <a:gd name="connsiteX3" fmla="*/ 0 w 40109"/>
                    <a:gd name="connsiteY3" fmla="*/ 598969 h 598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109" h="598969">
                      <a:moveTo>
                        <a:pt x="0" y="0"/>
                      </a:moveTo>
                      <a:lnTo>
                        <a:pt x="40110" y="0"/>
                      </a:lnTo>
                      <a:lnTo>
                        <a:pt x="40110" y="598969"/>
                      </a:lnTo>
                      <a:lnTo>
                        <a:pt x="0" y="598969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600564E1-82E2-D817-55BD-0791D32E02D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86998" y="3403203"/>
                  <a:ext cx="286116" cy="569560"/>
                </a:xfrm>
                <a:custGeom>
                  <a:avLst/>
                  <a:gdLst>
                    <a:gd name="connsiteX0" fmla="*/ 286117 w 286116"/>
                    <a:gd name="connsiteY0" fmla="*/ 548168 h 569560"/>
                    <a:gd name="connsiteX1" fmla="*/ 251355 w 286116"/>
                    <a:gd name="connsiteY1" fmla="*/ 569560 h 569560"/>
                    <a:gd name="connsiteX2" fmla="*/ 0 w 286116"/>
                    <a:gd name="connsiteY2" fmla="*/ 21392 h 569560"/>
                    <a:gd name="connsiteX3" fmla="*/ 34762 w 286116"/>
                    <a:gd name="connsiteY3" fmla="*/ 0 h 56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116" h="569560">
                      <a:moveTo>
                        <a:pt x="286117" y="548168"/>
                      </a:moveTo>
                      <a:lnTo>
                        <a:pt x="251355" y="569560"/>
                      </a:lnTo>
                      <a:lnTo>
                        <a:pt x="0" y="21392"/>
                      </a:lnTo>
                      <a:lnTo>
                        <a:pt x="34762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67DD9011-1568-F674-0347-49F3C36D52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429935"/>
                  <a:ext cx="169797" cy="114898"/>
                </a:xfrm>
                <a:custGeom>
                  <a:avLst/>
                  <a:gdLst>
                    <a:gd name="connsiteX0" fmla="*/ 0 w 169797"/>
                    <a:gd name="connsiteY0" fmla="*/ 105631 h 114898"/>
                    <a:gd name="connsiteX1" fmla="*/ 169798 w 169797"/>
                    <a:gd name="connsiteY1" fmla="*/ 9 h 114898"/>
                    <a:gd name="connsiteX2" fmla="*/ 0 w 169797"/>
                    <a:gd name="connsiteY2" fmla="*/ 105631 h 114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797" h="114898">
                      <a:moveTo>
                        <a:pt x="0" y="105631"/>
                      </a:moveTo>
                      <a:lnTo>
                        <a:pt x="169798" y="9"/>
                      </a:lnTo>
                      <a:cubicBezTo>
                        <a:pt x="169798" y="-1328"/>
                        <a:pt x="160439" y="153763"/>
                        <a:pt x="0" y="105631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22954932-508D-AF47-EACC-02878789D1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30056" y="3966740"/>
                  <a:ext cx="105622" cy="66188"/>
                </a:xfrm>
                <a:custGeom>
                  <a:avLst/>
                  <a:gdLst>
                    <a:gd name="connsiteX0" fmla="*/ 0 w 105622"/>
                    <a:gd name="connsiteY0" fmla="*/ 66188 h 66188"/>
                    <a:gd name="connsiteX1" fmla="*/ 105623 w 105622"/>
                    <a:gd name="connsiteY1" fmla="*/ 675 h 66188"/>
                    <a:gd name="connsiteX2" fmla="*/ 0 w 105622"/>
                    <a:gd name="connsiteY2" fmla="*/ 66188 h 66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622" h="66188">
                      <a:moveTo>
                        <a:pt x="0" y="66188"/>
                      </a:moveTo>
                      <a:lnTo>
                        <a:pt x="105623" y="675"/>
                      </a:lnTo>
                      <a:cubicBezTo>
                        <a:pt x="105623" y="675"/>
                        <a:pt x="29414" y="-11358"/>
                        <a:pt x="0" y="66188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4CD6B1E3-F97D-14B6-97E2-2B9F16BE9E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707382">
                  <a:off x="8441924" y="3557816"/>
                  <a:ext cx="24066" cy="395759"/>
                </a:xfrm>
                <a:custGeom>
                  <a:avLst/>
                  <a:gdLst>
                    <a:gd name="connsiteX0" fmla="*/ 24066 w 24066"/>
                    <a:gd name="connsiteY0" fmla="*/ 197880 h 395759"/>
                    <a:gd name="connsiteX1" fmla="*/ 12033 w 24066"/>
                    <a:gd name="connsiteY1" fmla="*/ 395759 h 395759"/>
                    <a:gd name="connsiteX2" fmla="*/ -1 w 24066"/>
                    <a:gd name="connsiteY2" fmla="*/ 197880 h 395759"/>
                    <a:gd name="connsiteX3" fmla="*/ 12033 w 24066"/>
                    <a:gd name="connsiteY3" fmla="*/ 0 h 395759"/>
                    <a:gd name="connsiteX4" fmla="*/ 24066 w 24066"/>
                    <a:gd name="connsiteY4" fmla="*/ 197880 h 395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6" h="395759">
                      <a:moveTo>
                        <a:pt x="24066" y="197880"/>
                      </a:moveTo>
                      <a:cubicBezTo>
                        <a:pt x="24066" y="307166"/>
                        <a:pt x="18679" y="395759"/>
                        <a:pt x="12033" y="395759"/>
                      </a:cubicBezTo>
                      <a:cubicBezTo>
                        <a:pt x="5387" y="395759"/>
                        <a:pt x="-1" y="307166"/>
                        <a:pt x="-1" y="197880"/>
                      </a:cubicBezTo>
                      <a:cubicBezTo>
                        <a:pt x="-1" y="88594"/>
                        <a:pt x="5387" y="0"/>
                        <a:pt x="12033" y="0"/>
                      </a:cubicBezTo>
                      <a:cubicBezTo>
                        <a:pt x="18679" y="0"/>
                        <a:pt x="24066" y="88594"/>
                        <a:pt x="24066" y="197880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4462D34D-819A-FE9B-99FB-B8CD7280D5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526207"/>
                  <a:ext cx="323552" cy="506721"/>
                </a:xfrm>
                <a:custGeom>
                  <a:avLst/>
                  <a:gdLst>
                    <a:gd name="connsiteX0" fmla="*/ 0 w 323552"/>
                    <a:gd name="connsiteY0" fmla="*/ 9359 h 506721"/>
                    <a:gd name="connsiteX1" fmla="*/ 14707 w 323552"/>
                    <a:gd name="connsiteY1" fmla="*/ 0 h 506721"/>
                    <a:gd name="connsiteX2" fmla="*/ 323552 w 323552"/>
                    <a:gd name="connsiteY2" fmla="*/ 498700 h 506721"/>
                    <a:gd name="connsiteX3" fmla="*/ 310182 w 323552"/>
                    <a:gd name="connsiteY3" fmla="*/ 506722 h 506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552" h="506721">
                      <a:moveTo>
                        <a:pt x="0" y="9359"/>
                      </a:moveTo>
                      <a:lnTo>
                        <a:pt x="14707" y="0"/>
                      </a:lnTo>
                      <a:lnTo>
                        <a:pt x="323552" y="498700"/>
                      </a:lnTo>
                      <a:lnTo>
                        <a:pt x="310182" y="506722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F227DCB9-390E-BB84-B00C-EF33817B62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3628" y="3428606"/>
                  <a:ext cx="262050" cy="549505"/>
                </a:xfrm>
                <a:custGeom>
                  <a:avLst/>
                  <a:gdLst>
                    <a:gd name="connsiteX0" fmla="*/ 16043 w 262050"/>
                    <a:gd name="connsiteY0" fmla="*/ 0 h 549505"/>
                    <a:gd name="connsiteX1" fmla="*/ 0 w 262050"/>
                    <a:gd name="connsiteY1" fmla="*/ 10696 h 549505"/>
                    <a:gd name="connsiteX2" fmla="*/ 246007 w 262050"/>
                    <a:gd name="connsiteY2" fmla="*/ 549505 h 549505"/>
                    <a:gd name="connsiteX3" fmla="*/ 262051 w 262050"/>
                    <a:gd name="connsiteY3" fmla="*/ 538809 h 549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050" h="549505">
                      <a:moveTo>
                        <a:pt x="16043" y="0"/>
                      </a:moveTo>
                      <a:lnTo>
                        <a:pt x="0" y="10696"/>
                      </a:lnTo>
                      <a:lnTo>
                        <a:pt x="246007" y="549505"/>
                      </a:lnTo>
                      <a:lnTo>
                        <a:pt x="262051" y="538809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6" name="Freeform: Shape 1525">
                  <a:extLst>
                    <a:ext uri="{FF2B5EF4-FFF2-40B4-BE49-F238E27FC236}">
                      <a16:creationId xmlns:a16="http://schemas.microsoft.com/office/drawing/2014/main" id="{588ABD4E-9C67-4D60-993C-64D70D05E0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94799" y="3703988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0 w 128350"/>
                    <a:gd name="connsiteY1" fmla="*/ 0 h 14706"/>
                    <a:gd name="connsiteX2" fmla="*/ 128350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0" y="0"/>
                      </a:lnTo>
                      <a:lnTo>
                        <a:pt x="128350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7" name="Freeform: Shape 1526">
                  <a:extLst>
                    <a:ext uri="{FF2B5EF4-FFF2-40B4-BE49-F238E27FC236}">
                      <a16:creationId xmlns:a16="http://schemas.microsoft.com/office/drawing/2014/main" id="{AB7535E7-AA57-A920-1060-968CD569F3C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32071" y="3764356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1 w 128350"/>
                    <a:gd name="connsiteY1" fmla="*/ 0 h 14706"/>
                    <a:gd name="connsiteX2" fmla="*/ 128351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1" y="0"/>
                      </a:lnTo>
                      <a:lnTo>
                        <a:pt x="128351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8" name="Freeform: Shape 1527">
                  <a:extLst>
                    <a:ext uri="{FF2B5EF4-FFF2-40B4-BE49-F238E27FC236}">
                      <a16:creationId xmlns:a16="http://schemas.microsoft.com/office/drawing/2014/main" id="{A9989936-B817-F304-73CB-966B49E561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6335"/>
                  <a:ext cx="193747" cy="278231"/>
                </a:xfrm>
                <a:custGeom>
                  <a:avLst/>
                  <a:gdLst>
                    <a:gd name="connsiteX0" fmla="*/ 0 w 193747"/>
                    <a:gd name="connsiteY0" fmla="*/ 44121 h 278231"/>
                    <a:gd name="connsiteX1" fmla="*/ 84231 w 193747"/>
                    <a:gd name="connsiteY1" fmla="*/ 0 h 278231"/>
                    <a:gd name="connsiteX2" fmla="*/ 192527 w 193747"/>
                    <a:gd name="connsiteY2" fmla="*/ 278095 h 278231"/>
                    <a:gd name="connsiteX3" fmla="*/ 0 w 193747"/>
                    <a:gd name="connsiteY3" fmla="*/ 44121 h 27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747" h="278231">
                      <a:moveTo>
                        <a:pt x="0" y="44121"/>
                      </a:moveTo>
                      <a:lnTo>
                        <a:pt x="84231" y="0"/>
                      </a:lnTo>
                      <a:cubicBezTo>
                        <a:pt x="84231" y="0"/>
                        <a:pt x="207234" y="271410"/>
                        <a:pt x="192527" y="278095"/>
                      </a:cubicBezTo>
                      <a:cubicBezTo>
                        <a:pt x="175146" y="284780"/>
                        <a:pt x="0" y="44121"/>
                        <a:pt x="0" y="44121"/>
                      </a:cubicBez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9" name="Freeform: Shape 1528">
                  <a:extLst>
                    <a:ext uri="{FF2B5EF4-FFF2-40B4-BE49-F238E27FC236}">
                      <a16:creationId xmlns:a16="http://schemas.microsoft.com/office/drawing/2014/main" id="{4BF7AC4F-1DAE-02FE-D51A-2DE7811748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0847" y="4129807"/>
                  <a:ext cx="101279" cy="103670"/>
                </a:xfrm>
                <a:custGeom>
                  <a:avLst/>
                  <a:gdLst>
                    <a:gd name="connsiteX0" fmla="*/ 21059 w 101279"/>
                    <a:gd name="connsiteY0" fmla="*/ 103671 h 103670"/>
                    <a:gd name="connsiteX1" fmla="*/ 2342 w 101279"/>
                    <a:gd name="connsiteY1" fmla="*/ 722 h 103670"/>
                    <a:gd name="connsiteX2" fmla="*/ 101279 w 101279"/>
                    <a:gd name="connsiteY2" fmla="*/ 54202 h 103670"/>
                    <a:gd name="connsiteX3" fmla="*/ 21059 w 101279"/>
                    <a:gd name="connsiteY3" fmla="*/ 103671 h 10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279" h="103670">
                      <a:moveTo>
                        <a:pt x="21059" y="103671"/>
                      </a:moveTo>
                      <a:cubicBezTo>
                        <a:pt x="21059" y="103671"/>
                        <a:pt x="-8355" y="8744"/>
                        <a:pt x="2342" y="722"/>
                      </a:cubicBezTo>
                      <a:cubicBezTo>
                        <a:pt x="13038" y="-7300"/>
                        <a:pt x="101279" y="54202"/>
                        <a:pt x="101279" y="54202"/>
                      </a:cubicBezTo>
                      <a:lnTo>
                        <a:pt x="21059" y="103671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" name="Graphic 2">
                <a:extLst>
                  <a:ext uri="{FF2B5EF4-FFF2-40B4-BE49-F238E27FC236}">
                    <a16:creationId xmlns:a16="http://schemas.microsoft.com/office/drawing/2014/main" id="{1C671608-7DFA-503E-7A53-93D127B1093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321456" y="3376602"/>
                <a:ext cx="173838" cy="165648"/>
                <a:chOff x="8321456" y="3376602"/>
                <a:chExt cx="173838" cy="165648"/>
              </a:xfrm>
            </p:grpSpPr>
            <p:sp>
              <p:nvSpPr>
                <p:cNvPr id="1531" name="Freeform: Shape 1530">
                  <a:extLst>
                    <a:ext uri="{FF2B5EF4-FFF2-40B4-BE49-F238E27FC236}">
                      <a16:creationId xmlns:a16="http://schemas.microsoft.com/office/drawing/2014/main" id="{7A51C610-7EBB-06B1-DEA7-CEBC558C30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6833" y="3481398"/>
                  <a:ext cx="32865" cy="26446"/>
                </a:xfrm>
                <a:custGeom>
                  <a:avLst/>
                  <a:gdLst>
                    <a:gd name="connsiteX0" fmla="*/ 0 w 32865"/>
                    <a:gd name="connsiteY0" fmla="*/ 3362 h 26446"/>
                    <a:gd name="connsiteX1" fmla="*/ 30751 w 32865"/>
                    <a:gd name="connsiteY1" fmla="*/ 24754 h 26446"/>
                    <a:gd name="connsiteX2" fmla="*/ 21392 w 32865"/>
                    <a:gd name="connsiteY2" fmla="*/ 2025 h 26446"/>
                    <a:gd name="connsiteX3" fmla="*/ 0 w 32865"/>
                    <a:gd name="connsiteY3" fmla="*/ 3362 h 2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865" h="26446">
                      <a:moveTo>
                        <a:pt x="0" y="3362"/>
                      </a:moveTo>
                      <a:cubicBezTo>
                        <a:pt x="0" y="10047"/>
                        <a:pt x="21392" y="32776"/>
                        <a:pt x="30751" y="24754"/>
                      </a:cubicBezTo>
                      <a:cubicBezTo>
                        <a:pt x="38772" y="18069"/>
                        <a:pt x="21392" y="2025"/>
                        <a:pt x="21392" y="2025"/>
                      </a:cubicBezTo>
                      <a:cubicBezTo>
                        <a:pt x="21392" y="2025"/>
                        <a:pt x="0" y="-3323"/>
                        <a:pt x="0" y="336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2" name="Freeform: Shape 1531">
                  <a:extLst>
                    <a:ext uri="{FF2B5EF4-FFF2-40B4-BE49-F238E27FC236}">
                      <a16:creationId xmlns:a16="http://schemas.microsoft.com/office/drawing/2014/main" id="{B49CDB95-6C1A-4C19-F5F9-F5514D19BB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85" y="3451228"/>
                  <a:ext cx="36561" cy="34810"/>
                </a:xfrm>
                <a:custGeom>
                  <a:avLst/>
                  <a:gdLst>
                    <a:gd name="connsiteX0" fmla="*/ 0 w 36561"/>
                    <a:gd name="connsiteY0" fmla="*/ 2781 h 34810"/>
                    <a:gd name="connsiteX1" fmla="*/ 34762 w 36561"/>
                    <a:gd name="connsiteY1" fmla="*/ 33532 h 34810"/>
                    <a:gd name="connsiteX2" fmla="*/ 21392 w 36561"/>
                    <a:gd name="connsiteY2" fmla="*/ 1444 h 34810"/>
                    <a:gd name="connsiteX3" fmla="*/ 0 w 36561"/>
                    <a:gd name="connsiteY3" fmla="*/ 2781 h 3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1" h="34810">
                      <a:moveTo>
                        <a:pt x="0" y="2781"/>
                      </a:moveTo>
                      <a:cubicBezTo>
                        <a:pt x="0" y="9466"/>
                        <a:pt x="24066" y="41554"/>
                        <a:pt x="34762" y="33532"/>
                      </a:cubicBezTo>
                      <a:cubicBezTo>
                        <a:pt x="42784" y="26847"/>
                        <a:pt x="21392" y="1444"/>
                        <a:pt x="21392" y="1444"/>
                      </a:cubicBezTo>
                      <a:cubicBezTo>
                        <a:pt x="21392" y="1444"/>
                        <a:pt x="0" y="-2567"/>
                        <a:pt x="0" y="278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3" name="Freeform: Shape 1532">
                  <a:extLst>
                    <a:ext uri="{FF2B5EF4-FFF2-40B4-BE49-F238E27FC236}">
                      <a16:creationId xmlns:a16="http://schemas.microsoft.com/office/drawing/2014/main" id="{5073E52F-077F-768B-B708-A9EBD3E751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39141" y="3424242"/>
                  <a:ext cx="53479" cy="71232"/>
                </a:xfrm>
                <a:custGeom>
                  <a:avLst/>
                  <a:gdLst>
                    <a:gd name="connsiteX0" fmla="*/ 53480 w 53479"/>
                    <a:gd name="connsiteY0" fmla="*/ 71214 h 71232"/>
                    <a:gd name="connsiteX1" fmla="*/ 42784 w 53479"/>
                    <a:gd name="connsiteY1" fmla="*/ 7039 h 71232"/>
                    <a:gd name="connsiteX2" fmla="*/ 0 w 53479"/>
                    <a:gd name="connsiteY2" fmla="*/ 354 h 71232"/>
                    <a:gd name="connsiteX3" fmla="*/ 53480 w 53479"/>
                    <a:gd name="connsiteY3" fmla="*/ 71214 h 71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479" h="71232">
                      <a:moveTo>
                        <a:pt x="53480" y="71214"/>
                      </a:moveTo>
                      <a:cubicBezTo>
                        <a:pt x="53480" y="71214"/>
                        <a:pt x="52143" y="15060"/>
                        <a:pt x="42784" y="7039"/>
                      </a:cubicBezTo>
                      <a:cubicBezTo>
                        <a:pt x="33425" y="-2321"/>
                        <a:pt x="0" y="354"/>
                        <a:pt x="0" y="354"/>
                      </a:cubicBezTo>
                      <a:cubicBezTo>
                        <a:pt x="0" y="354"/>
                        <a:pt x="41447" y="72551"/>
                        <a:pt x="53480" y="71214"/>
                      </a:cubicBezTo>
                      <a:close/>
                    </a:path>
                  </a:pathLst>
                </a:custGeom>
                <a:solidFill>
                  <a:srgbClr val="EDB47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4" name="Freeform: Shape 1533">
                  <a:extLst>
                    <a:ext uri="{FF2B5EF4-FFF2-40B4-BE49-F238E27FC236}">
                      <a16:creationId xmlns:a16="http://schemas.microsoft.com/office/drawing/2014/main" id="{1EBF0E8F-BF66-0F5F-E50C-A39E5B52DB9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0218" y="3386771"/>
                  <a:ext cx="135076" cy="155479"/>
                </a:xfrm>
                <a:custGeom>
                  <a:avLst/>
                  <a:gdLst>
                    <a:gd name="connsiteX0" fmla="*/ 135077 w 135076"/>
                    <a:gd name="connsiteY0" fmla="*/ 111359 h 155479"/>
                    <a:gd name="connsiteX1" fmla="*/ 46835 w 135076"/>
                    <a:gd name="connsiteY1" fmla="*/ 388 h 155479"/>
                    <a:gd name="connsiteX2" fmla="*/ 41 w 135076"/>
                    <a:gd name="connsiteY2" fmla="*/ 92641 h 155479"/>
                    <a:gd name="connsiteX3" fmla="*/ 92293 w 135076"/>
                    <a:gd name="connsiteY3" fmla="*/ 155480 h 155479"/>
                    <a:gd name="connsiteX4" fmla="*/ 135077 w 135076"/>
                    <a:gd name="connsiteY4" fmla="*/ 111359 h 155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076" h="155479">
                      <a:moveTo>
                        <a:pt x="135077" y="111359"/>
                      </a:moveTo>
                      <a:cubicBezTo>
                        <a:pt x="135077" y="111359"/>
                        <a:pt x="62879" y="-7634"/>
                        <a:pt x="46835" y="388"/>
                      </a:cubicBezTo>
                      <a:cubicBezTo>
                        <a:pt x="30791" y="8410"/>
                        <a:pt x="-1297" y="76597"/>
                        <a:pt x="41" y="92641"/>
                      </a:cubicBezTo>
                      <a:cubicBezTo>
                        <a:pt x="1377" y="108685"/>
                        <a:pt x="52183" y="148795"/>
                        <a:pt x="92293" y="155480"/>
                      </a:cubicBezTo>
                      <a:lnTo>
                        <a:pt x="135077" y="11135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5" name="Freeform: Shape 1534">
                  <a:extLst>
                    <a:ext uri="{FF2B5EF4-FFF2-40B4-BE49-F238E27FC236}">
                      <a16:creationId xmlns:a16="http://schemas.microsoft.com/office/drawing/2014/main" id="{B804369C-DB8D-6C75-8F76-8A8A214AE9A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40590" y="3376602"/>
                  <a:ext cx="74485" cy="34623"/>
                </a:xfrm>
                <a:custGeom>
                  <a:avLst/>
                  <a:gdLst>
                    <a:gd name="connsiteX0" fmla="*/ 74485 w 74485"/>
                    <a:gd name="connsiteY0" fmla="*/ 11894 h 34623"/>
                    <a:gd name="connsiteX1" fmla="*/ 951 w 74485"/>
                    <a:gd name="connsiteY1" fmla="*/ 6546 h 34623"/>
                    <a:gd name="connsiteX2" fmla="*/ 54430 w 74485"/>
                    <a:gd name="connsiteY2" fmla="*/ 34623 h 34623"/>
                    <a:gd name="connsiteX3" fmla="*/ 74485 w 74485"/>
                    <a:gd name="connsiteY3" fmla="*/ 11894 h 34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485" h="34623">
                      <a:moveTo>
                        <a:pt x="74485" y="11894"/>
                      </a:moveTo>
                      <a:cubicBezTo>
                        <a:pt x="74485" y="11894"/>
                        <a:pt x="8972" y="-10835"/>
                        <a:pt x="951" y="6546"/>
                      </a:cubicBezTo>
                      <a:cubicBezTo>
                        <a:pt x="-8409" y="26601"/>
                        <a:pt x="54430" y="34623"/>
                        <a:pt x="54430" y="34623"/>
                      </a:cubicBezTo>
                      <a:lnTo>
                        <a:pt x="74485" y="11894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6" name="Freeform: Shape 1535">
                  <a:extLst>
                    <a:ext uri="{FF2B5EF4-FFF2-40B4-BE49-F238E27FC236}">
                      <a16:creationId xmlns:a16="http://schemas.microsoft.com/office/drawing/2014/main" id="{7C5B69E8-4FAE-C4B5-D218-470D0901F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56" y="3438930"/>
                  <a:ext cx="61530" cy="25214"/>
                </a:xfrm>
                <a:custGeom>
                  <a:avLst/>
                  <a:gdLst>
                    <a:gd name="connsiteX0" fmla="*/ 61530 w 61530"/>
                    <a:gd name="connsiteY0" fmla="*/ 1709 h 25214"/>
                    <a:gd name="connsiteX1" fmla="*/ 29 w 61530"/>
                    <a:gd name="connsiteY1" fmla="*/ 12405 h 25214"/>
                    <a:gd name="connsiteX2" fmla="*/ 44150 w 61530"/>
                    <a:gd name="connsiteY2" fmla="*/ 24438 h 25214"/>
                    <a:gd name="connsiteX3" fmla="*/ 61530 w 61530"/>
                    <a:gd name="connsiteY3" fmla="*/ 1709 h 25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530" h="25214">
                      <a:moveTo>
                        <a:pt x="61530" y="1709"/>
                      </a:moveTo>
                      <a:cubicBezTo>
                        <a:pt x="61530" y="1709"/>
                        <a:pt x="1366" y="-6313"/>
                        <a:pt x="29" y="12405"/>
                      </a:cubicBezTo>
                      <a:cubicBezTo>
                        <a:pt x="-1308" y="29786"/>
                        <a:pt x="44150" y="24438"/>
                        <a:pt x="44150" y="24438"/>
                      </a:cubicBezTo>
                      <a:lnTo>
                        <a:pt x="61530" y="170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7" name="Freeform: Shape 1536">
                  <a:extLst>
                    <a:ext uri="{FF2B5EF4-FFF2-40B4-BE49-F238E27FC236}">
                      <a16:creationId xmlns:a16="http://schemas.microsoft.com/office/drawing/2014/main" id="{2DA4C5F2-D5B1-BF18-E912-C2E5015A651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5496" y="3468355"/>
                  <a:ext cx="49468" cy="24605"/>
                </a:xfrm>
                <a:custGeom>
                  <a:avLst/>
                  <a:gdLst>
                    <a:gd name="connsiteX0" fmla="*/ 49469 w 49468"/>
                    <a:gd name="connsiteY0" fmla="*/ 361 h 24605"/>
                    <a:gd name="connsiteX1" fmla="*/ 0 w 49468"/>
                    <a:gd name="connsiteY1" fmla="*/ 15068 h 24605"/>
                    <a:gd name="connsiteX2" fmla="*/ 42784 w 49468"/>
                    <a:gd name="connsiteY2" fmla="*/ 23090 h 24605"/>
                    <a:gd name="connsiteX3" fmla="*/ 49469 w 49468"/>
                    <a:gd name="connsiteY3" fmla="*/ 361 h 2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24605">
                      <a:moveTo>
                        <a:pt x="49469" y="361"/>
                      </a:moveTo>
                      <a:cubicBezTo>
                        <a:pt x="49469" y="361"/>
                        <a:pt x="0" y="-3650"/>
                        <a:pt x="0" y="15068"/>
                      </a:cubicBezTo>
                      <a:cubicBezTo>
                        <a:pt x="0" y="29775"/>
                        <a:pt x="42784" y="23090"/>
                        <a:pt x="42784" y="23090"/>
                      </a:cubicBezTo>
                      <a:lnTo>
                        <a:pt x="49469" y="361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8" name="Freeform: Shape 1537">
                  <a:extLst>
                    <a:ext uri="{FF2B5EF4-FFF2-40B4-BE49-F238E27FC236}">
                      <a16:creationId xmlns:a16="http://schemas.microsoft.com/office/drawing/2014/main" id="{F1EDE0BB-E150-4B1E-8558-2B9D6A2185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2638" y="3407300"/>
                  <a:ext cx="71045" cy="33339"/>
                </a:xfrm>
                <a:custGeom>
                  <a:avLst/>
                  <a:gdLst>
                    <a:gd name="connsiteX0" fmla="*/ 71046 w 71045"/>
                    <a:gd name="connsiteY0" fmla="*/ 7937 h 33339"/>
                    <a:gd name="connsiteX1" fmla="*/ 184 w 71045"/>
                    <a:gd name="connsiteY1" fmla="*/ 9274 h 33339"/>
                    <a:gd name="connsiteX2" fmla="*/ 59012 w 71045"/>
                    <a:gd name="connsiteY2" fmla="*/ 33339 h 33339"/>
                    <a:gd name="connsiteX3" fmla="*/ 71046 w 71045"/>
                    <a:gd name="connsiteY3" fmla="*/ 7937 h 3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045" h="33339">
                      <a:moveTo>
                        <a:pt x="71046" y="7937"/>
                      </a:moveTo>
                      <a:cubicBezTo>
                        <a:pt x="71046" y="7937"/>
                        <a:pt x="4196" y="-10781"/>
                        <a:pt x="184" y="9274"/>
                      </a:cubicBezTo>
                      <a:cubicBezTo>
                        <a:pt x="-3827" y="26654"/>
                        <a:pt x="59012" y="33339"/>
                        <a:pt x="59012" y="33339"/>
                      </a:cubicBezTo>
                      <a:lnTo>
                        <a:pt x="71046" y="7937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0F18868D-2A34-0681-7365-ADB7FB4159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52511" y="3482086"/>
                <a:ext cx="718253" cy="358615"/>
              </a:xfrm>
              <a:custGeom>
                <a:avLst/>
                <a:gdLst>
                  <a:gd name="connsiteX0" fmla="*/ 0 w 718253"/>
                  <a:gd name="connsiteY0" fmla="*/ 58828 h 358615"/>
                  <a:gd name="connsiteX1" fmla="*/ 20055 w 718253"/>
                  <a:gd name="connsiteY1" fmla="*/ 0 h 358615"/>
                  <a:gd name="connsiteX2" fmla="*/ 417143 w 718253"/>
                  <a:gd name="connsiteY2" fmla="*/ 94927 h 358615"/>
                  <a:gd name="connsiteX3" fmla="*/ 717967 w 718253"/>
                  <a:gd name="connsiteY3" fmla="*/ 256703 h 358615"/>
                  <a:gd name="connsiteX4" fmla="*/ 0 w 718253"/>
                  <a:gd name="connsiteY4" fmla="*/ 58828 h 35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253" h="358615">
                    <a:moveTo>
                      <a:pt x="0" y="58828"/>
                    </a:moveTo>
                    <a:lnTo>
                      <a:pt x="20055" y="0"/>
                    </a:lnTo>
                    <a:cubicBezTo>
                      <a:pt x="209908" y="90916"/>
                      <a:pt x="328901" y="78883"/>
                      <a:pt x="417143" y="94927"/>
                    </a:cubicBezTo>
                    <a:cubicBezTo>
                      <a:pt x="505384" y="112308"/>
                      <a:pt x="727326" y="136374"/>
                      <a:pt x="717967" y="256703"/>
                    </a:cubicBezTo>
                    <a:cubicBezTo>
                      <a:pt x="704597" y="438534"/>
                      <a:pt x="318205" y="379707"/>
                      <a:pt x="0" y="58828"/>
                    </a:cubicBezTo>
                    <a:close/>
                  </a:path>
                </a:pathLst>
              </a:custGeom>
              <a:solidFill>
                <a:srgbClr val="F4BE8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E09459F8-82FE-B5F9-D8DA-38B01DD87A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4755" y="3490108"/>
                <a:ext cx="63964" cy="93589"/>
              </a:xfrm>
              <a:custGeom>
                <a:avLst/>
                <a:gdLst>
                  <a:gd name="connsiteX0" fmla="*/ 1126 w 63964"/>
                  <a:gd name="connsiteY0" fmla="*/ 69524 h 93589"/>
                  <a:gd name="connsiteX1" fmla="*/ 31876 w 63964"/>
                  <a:gd name="connsiteY1" fmla="*/ 93590 h 93589"/>
                  <a:gd name="connsiteX2" fmla="*/ 63965 w 63964"/>
                  <a:gd name="connsiteY2" fmla="*/ 9359 h 93589"/>
                  <a:gd name="connsiteX3" fmla="*/ 31876 w 63964"/>
                  <a:gd name="connsiteY3" fmla="*/ 0 h 93589"/>
                  <a:gd name="connsiteX4" fmla="*/ 1126 w 63964"/>
                  <a:gd name="connsiteY4" fmla="*/ 69524 h 93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64" h="93589">
                    <a:moveTo>
                      <a:pt x="1126" y="69524"/>
                    </a:moveTo>
                    <a:lnTo>
                      <a:pt x="31876" y="93590"/>
                    </a:lnTo>
                    <a:lnTo>
                      <a:pt x="63965" y="9359"/>
                    </a:lnTo>
                    <a:lnTo>
                      <a:pt x="31876" y="0"/>
                    </a:lnTo>
                    <a:cubicBezTo>
                      <a:pt x="30540" y="0"/>
                      <a:pt x="-6896" y="17381"/>
                      <a:pt x="1126" y="6952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7A5EE496-879A-BE16-AC3A-5847513931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1842" y="2877021"/>
                <a:ext cx="827055" cy="964923"/>
              </a:xfrm>
              <a:custGeom>
                <a:avLst/>
                <a:gdLst>
                  <a:gd name="connsiteX0" fmla="*/ 672592 w 827055"/>
                  <a:gd name="connsiteY0" fmla="*/ 2080 h 964923"/>
                  <a:gd name="connsiteX1" fmla="*/ 546915 w 827055"/>
                  <a:gd name="connsiteY1" fmla="*/ 466017 h 964923"/>
                  <a:gd name="connsiteX2" fmla="*/ 500120 w 827055"/>
                  <a:gd name="connsiteY2" fmla="*/ 722720 h 964923"/>
                  <a:gd name="connsiteX3" fmla="*/ 379790 w 827055"/>
                  <a:gd name="connsiteY3" fmla="*/ 689295 h 964923"/>
                  <a:gd name="connsiteX4" fmla="*/ 44204 w 827055"/>
                  <a:gd name="connsiteY4" fmla="*/ 611750 h 964923"/>
                  <a:gd name="connsiteX5" fmla="*/ 6768 w 827055"/>
                  <a:gd name="connsiteY5" fmla="*/ 726731 h 964923"/>
                  <a:gd name="connsiteX6" fmla="*/ 566969 w 827055"/>
                  <a:gd name="connsiteY6" fmla="*/ 963379 h 964923"/>
                  <a:gd name="connsiteX7" fmla="*/ 566969 w 827055"/>
                  <a:gd name="connsiteY7" fmla="*/ 963379 h 964923"/>
                  <a:gd name="connsiteX8" fmla="*/ 640504 w 827055"/>
                  <a:gd name="connsiteY8" fmla="*/ 941988 h 964923"/>
                  <a:gd name="connsiteX9" fmla="*/ 656547 w 827055"/>
                  <a:gd name="connsiteY9" fmla="*/ 931292 h 964923"/>
                  <a:gd name="connsiteX10" fmla="*/ 672592 w 827055"/>
                  <a:gd name="connsiteY10" fmla="*/ 2080 h 96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7055" h="964923">
                    <a:moveTo>
                      <a:pt x="672592" y="2080"/>
                    </a:moveTo>
                    <a:cubicBezTo>
                      <a:pt x="581676" y="-24660"/>
                      <a:pt x="596383" y="210651"/>
                      <a:pt x="546915" y="466017"/>
                    </a:cubicBezTo>
                    <a:cubicBezTo>
                      <a:pt x="526860" y="568966"/>
                      <a:pt x="510815" y="653197"/>
                      <a:pt x="500120" y="722720"/>
                    </a:cubicBezTo>
                    <a:cubicBezTo>
                      <a:pt x="469368" y="714699"/>
                      <a:pt x="421237" y="699992"/>
                      <a:pt x="379790" y="689295"/>
                    </a:cubicBezTo>
                    <a:cubicBezTo>
                      <a:pt x="300907" y="669240"/>
                      <a:pt x="65596" y="609076"/>
                      <a:pt x="44204" y="611750"/>
                    </a:cubicBezTo>
                    <a:cubicBezTo>
                      <a:pt x="6768" y="615761"/>
                      <a:pt x="-10613" y="689295"/>
                      <a:pt x="6768" y="726731"/>
                    </a:cubicBezTo>
                    <a:cubicBezTo>
                      <a:pt x="17464" y="750797"/>
                      <a:pt x="341017" y="986109"/>
                      <a:pt x="566969" y="963379"/>
                    </a:cubicBezTo>
                    <a:cubicBezTo>
                      <a:pt x="566969" y="963379"/>
                      <a:pt x="566969" y="963379"/>
                      <a:pt x="566969" y="963379"/>
                    </a:cubicBezTo>
                    <a:cubicBezTo>
                      <a:pt x="593709" y="964717"/>
                      <a:pt x="617775" y="956694"/>
                      <a:pt x="640504" y="941988"/>
                    </a:cubicBezTo>
                    <a:cubicBezTo>
                      <a:pt x="645852" y="937977"/>
                      <a:pt x="651200" y="935303"/>
                      <a:pt x="656547" y="931292"/>
                    </a:cubicBezTo>
                    <a:cubicBezTo>
                      <a:pt x="853086" y="768178"/>
                      <a:pt x="906566" y="71604"/>
                      <a:pt x="672592" y="208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A8C80420-9656-FB02-BF18-3BB086263E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3307" y="2984724"/>
                <a:ext cx="825775" cy="855884"/>
              </a:xfrm>
              <a:custGeom>
                <a:avLst/>
                <a:gdLst>
                  <a:gd name="connsiteX0" fmla="*/ 776749 w 825775"/>
                  <a:gd name="connsiteY0" fmla="*/ 0 h 855884"/>
                  <a:gd name="connsiteX1" fmla="*/ 645723 w 825775"/>
                  <a:gd name="connsiteY1" fmla="*/ 790164 h 855884"/>
                  <a:gd name="connsiteX2" fmla="*/ 631016 w 825775"/>
                  <a:gd name="connsiteY2" fmla="*/ 800860 h 855884"/>
                  <a:gd name="connsiteX3" fmla="*/ 557481 w 825775"/>
                  <a:gd name="connsiteY3" fmla="*/ 822252 h 855884"/>
                  <a:gd name="connsiteX4" fmla="*/ 557481 w 825775"/>
                  <a:gd name="connsiteY4" fmla="*/ 822252 h 855884"/>
                  <a:gd name="connsiteX5" fmla="*/ 6639 w 825775"/>
                  <a:gd name="connsiteY5" fmla="*/ 585604 h 855884"/>
                  <a:gd name="connsiteX6" fmla="*/ 1291 w 825775"/>
                  <a:gd name="connsiteY6" fmla="*/ 565549 h 855884"/>
                  <a:gd name="connsiteX7" fmla="*/ 6639 w 825775"/>
                  <a:gd name="connsiteY7" fmla="*/ 617692 h 855884"/>
                  <a:gd name="connsiteX8" fmla="*/ 566840 w 825775"/>
                  <a:gd name="connsiteY8" fmla="*/ 854340 h 855884"/>
                  <a:gd name="connsiteX9" fmla="*/ 566840 w 825775"/>
                  <a:gd name="connsiteY9" fmla="*/ 854340 h 855884"/>
                  <a:gd name="connsiteX10" fmla="*/ 640375 w 825775"/>
                  <a:gd name="connsiteY10" fmla="*/ 832948 h 855884"/>
                  <a:gd name="connsiteX11" fmla="*/ 656419 w 825775"/>
                  <a:gd name="connsiteY11" fmla="*/ 822252 h 855884"/>
                  <a:gd name="connsiteX12" fmla="*/ 776749 w 825775"/>
                  <a:gd name="connsiteY12" fmla="*/ 0 h 85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5775" h="855884">
                    <a:moveTo>
                      <a:pt x="776749" y="0"/>
                    </a:moveTo>
                    <a:cubicBezTo>
                      <a:pt x="858305" y="229963"/>
                      <a:pt x="792793" y="667161"/>
                      <a:pt x="645723" y="790164"/>
                    </a:cubicBezTo>
                    <a:cubicBezTo>
                      <a:pt x="641712" y="794175"/>
                      <a:pt x="636364" y="798186"/>
                      <a:pt x="631016" y="800860"/>
                    </a:cubicBezTo>
                    <a:cubicBezTo>
                      <a:pt x="608287" y="815567"/>
                      <a:pt x="584221" y="823589"/>
                      <a:pt x="557481" y="822252"/>
                    </a:cubicBezTo>
                    <a:cubicBezTo>
                      <a:pt x="557481" y="822252"/>
                      <a:pt x="557481" y="822252"/>
                      <a:pt x="557481" y="822252"/>
                    </a:cubicBezTo>
                    <a:cubicBezTo>
                      <a:pt x="335540" y="843644"/>
                      <a:pt x="17335" y="609670"/>
                      <a:pt x="6639" y="585604"/>
                    </a:cubicBezTo>
                    <a:cubicBezTo>
                      <a:pt x="3966" y="578919"/>
                      <a:pt x="2628" y="572234"/>
                      <a:pt x="1291" y="565549"/>
                    </a:cubicBezTo>
                    <a:cubicBezTo>
                      <a:pt x="-1383" y="584267"/>
                      <a:pt x="-46" y="604322"/>
                      <a:pt x="6639" y="617692"/>
                    </a:cubicBezTo>
                    <a:cubicBezTo>
                      <a:pt x="17335" y="641758"/>
                      <a:pt x="340888" y="877069"/>
                      <a:pt x="566840" y="854340"/>
                    </a:cubicBezTo>
                    <a:cubicBezTo>
                      <a:pt x="566840" y="854340"/>
                      <a:pt x="566840" y="854340"/>
                      <a:pt x="566840" y="854340"/>
                    </a:cubicBezTo>
                    <a:cubicBezTo>
                      <a:pt x="593580" y="855677"/>
                      <a:pt x="617646" y="847655"/>
                      <a:pt x="640375" y="832948"/>
                    </a:cubicBezTo>
                    <a:cubicBezTo>
                      <a:pt x="645723" y="828937"/>
                      <a:pt x="651071" y="826263"/>
                      <a:pt x="656419" y="822252"/>
                    </a:cubicBezTo>
                    <a:cubicBezTo>
                      <a:pt x="814184" y="692564"/>
                      <a:pt x="878360" y="217930"/>
                      <a:pt x="776749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559EE2D0-07B6-6831-D129-30CFCBBA93B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7515" y="2853698"/>
                <a:ext cx="636112" cy="455382"/>
              </a:xfrm>
              <a:custGeom>
                <a:avLst/>
                <a:gdLst>
                  <a:gd name="connsiteX0" fmla="*/ 1040 w 636112"/>
                  <a:gd name="connsiteY0" fmla="*/ 117656 h 455382"/>
                  <a:gd name="connsiteX1" fmla="*/ 225655 w 636112"/>
                  <a:gd name="connsiteY1" fmla="*/ 453241 h 455382"/>
                  <a:gd name="connsiteX2" fmla="*/ 636113 w 636112"/>
                  <a:gd name="connsiteY2" fmla="*/ 0 h 455382"/>
                  <a:gd name="connsiteX3" fmla="*/ 217633 w 636112"/>
                  <a:gd name="connsiteY3" fmla="*/ 382381 h 455382"/>
                  <a:gd name="connsiteX4" fmla="*/ 1040 w 636112"/>
                  <a:gd name="connsiteY4" fmla="*/ 117656 h 4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12" h="455382">
                    <a:moveTo>
                      <a:pt x="1040" y="117656"/>
                    </a:moveTo>
                    <a:cubicBezTo>
                      <a:pt x="1040" y="117656"/>
                      <a:pt x="-28374" y="486666"/>
                      <a:pt x="225655" y="453241"/>
                    </a:cubicBezTo>
                    <a:cubicBezTo>
                      <a:pt x="479684" y="419817"/>
                      <a:pt x="636113" y="0"/>
                      <a:pt x="636113" y="0"/>
                    </a:cubicBezTo>
                    <a:cubicBezTo>
                      <a:pt x="636113" y="0"/>
                      <a:pt x="412834" y="352967"/>
                      <a:pt x="217633" y="382381"/>
                    </a:cubicBezTo>
                    <a:cubicBezTo>
                      <a:pt x="-297" y="415806"/>
                      <a:pt x="1040" y="117656"/>
                      <a:pt x="1040" y="117656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5A0431A7-8558-6388-F31C-55A372B12C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3832" y="2273736"/>
                <a:ext cx="1078437" cy="974376"/>
              </a:xfrm>
              <a:custGeom>
                <a:avLst/>
                <a:gdLst>
                  <a:gd name="connsiteX0" fmla="*/ 592543 w 1078437"/>
                  <a:gd name="connsiteY0" fmla="*/ 974376 h 974376"/>
                  <a:gd name="connsiteX1" fmla="*/ 489594 w 1078437"/>
                  <a:gd name="connsiteY1" fmla="*/ 938277 h 974376"/>
                  <a:gd name="connsiteX2" fmla="*/ 406701 w 1078437"/>
                  <a:gd name="connsiteY2" fmla="*/ 704303 h 974376"/>
                  <a:gd name="connsiteX3" fmla="*/ 289044 w 1078437"/>
                  <a:gd name="connsiteY3" fmla="*/ 630768 h 974376"/>
                  <a:gd name="connsiteX4" fmla="*/ 218184 w 1078437"/>
                  <a:gd name="connsiteY4" fmla="*/ 477014 h 974376"/>
                  <a:gd name="connsiteX5" fmla="*/ 182085 w 1078437"/>
                  <a:gd name="connsiteY5" fmla="*/ 394120 h 974376"/>
                  <a:gd name="connsiteX6" fmla="*/ 104539 w 1078437"/>
                  <a:gd name="connsiteY6" fmla="*/ 325933 h 974376"/>
                  <a:gd name="connsiteX7" fmla="*/ 254 w 1078437"/>
                  <a:gd name="connsiteY7" fmla="*/ 221648 h 974376"/>
                  <a:gd name="connsiteX8" fmla="*/ 440126 w 1078437"/>
                  <a:gd name="connsiteY8" fmla="*/ 34468 h 974376"/>
                  <a:gd name="connsiteX9" fmla="*/ 986956 w 1078437"/>
                  <a:gd name="connsiteY9" fmla="*/ 15750 h 974376"/>
                  <a:gd name="connsiteX10" fmla="*/ 981609 w 1078437"/>
                  <a:gd name="connsiteY10" fmla="*/ 94633 h 974376"/>
                  <a:gd name="connsiteX11" fmla="*/ 970912 w 1078437"/>
                  <a:gd name="connsiteY11" fmla="*/ 197582 h 974376"/>
                  <a:gd name="connsiteX12" fmla="*/ 1073861 w 1078437"/>
                  <a:gd name="connsiteY12" fmla="*/ 463644 h 974376"/>
                  <a:gd name="connsiteX13" fmla="*/ 1049795 w 1078437"/>
                  <a:gd name="connsiteY13" fmla="*/ 585310 h 974376"/>
                  <a:gd name="connsiteX14" fmla="*/ 631316 w 1078437"/>
                  <a:gd name="connsiteY14" fmla="*/ 973039 h 974376"/>
                  <a:gd name="connsiteX15" fmla="*/ 592543 w 1078437"/>
                  <a:gd name="connsiteY15" fmla="*/ 974376 h 974376"/>
                  <a:gd name="connsiteX16" fmla="*/ 16298 w 1078437"/>
                  <a:gd name="connsiteY16" fmla="*/ 222985 h 974376"/>
                  <a:gd name="connsiteX17" fmla="*/ 113898 w 1078437"/>
                  <a:gd name="connsiteY17" fmla="*/ 311226 h 974376"/>
                  <a:gd name="connsiteX18" fmla="*/ 194118 w 1078437"/>
                  <a:gd name="connsiteY18" fmla="*/ 383424 h 974376"/>
                  <a:gd name="connsiteX19" fmla="*/ 231554 w 1078437"/>
                  <a:gd name="connsiteY19" fmla="*/ 470329 h 974376"/>
                  <a:gd name="connsiteX20" fmla="*/ 301078 w 1078437"/>
                  <a:gd name="connsiteY20" fmla="*/ 620072 h 974376"/>
                  <a:gd name="connsiteX21" fmla="*/ 417396 w 1078437"/>
                  <a:gd name="connsiteY21" fmla="*/ 690933 h 974376"/>
                  <a:gd name="connsiteX22" fmla="*/ 422744 w 1078437"/>
                  <a:gd name="connsiteY22" fmla="*/ 698955 h 974376"/>
                  <a:gd name="connsiteX23" fmla="*/ 500290 w 1078437"/>
                  <a:gd name="connsiteY23" fmla="*/ 926244 h 974376"/>
                  <a:gd name="connsiteX24" fmla="*/ 629978 w 1078437"/>
                  <a:gd name="connsiteY24" fmla="*/ 955658 h 974376"/>
                  <a:gd name="connsiteX25" fmla="*/ 1036425 w 1078437"/>
                  <a:gd name="connsiteY25" fmla="*/ 575951 h 974376"/>
                  <a:gd name="connsiteX26" fmla="*/ 1060491 w 1078437"/>
                  <a:gd name="connsiteY26" fmla="*/ 468992 h 974376"/>
                  <a:gd name="connsiteX27" fmla="*/ 956205 w 1078437"/>
                  <a:gd name="connsiteY27" fmla="*/ 196245 h 974376"/>
                  <a:gd name="connsiteX28" fmla="*/ 966901 w 1078437"/>
                  <a:gd name="connsiteY28" fmla="*/ 89285 h 974376"/>
                  <a:gd name="connsiteX29" fmla="*/ 974924 w 1078437"/>
                  <a:gd name="connsiteY29" fmla="*/ 23772 h 974376"/>
                  <a:gd name="connsiteX30" fmla="*/ 444136 w 1078437"/>
                  <a:gd name="connsiteY30" fmla="*/ 47838 h 974376"/>
                  <a:gd name="connsiteX31" fmla="*/ 16298 w 1078437"/>
                  <a:gd name="connsiteY31" fmla="*/ 222985 h 974376"/>
                  <a:gd name="connsiteX32" fmla="*/ 976260 w 1078437"/>
                  <a:gd name="connsiteY32" fmla="*/ 23772 h 974376"/>
                  <a:gd name="connsiteX33" fmla="*/ 976260 w 1078437"/>
                  <a:gd name="connsiteY33" fmla="*/ 23772 h 974376"/>
                  <a:gd name="connsiteX34" fmla="*/ 976260 w 1078437"/>
                  <a:gd name="connsiteY34" fmla="*/ 23772 h 97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78437" h="974376">
                    <a:moveTo>
                      <a:pt x="592543" y="974376"/>
                    </a:moveTo>
                    <a:cubicBezTo>
                      <a:pt x="552433" y="974376"/>
                      <a:pt x="517671" y="962343"/>
                      <a:pt x="489594" y="938277"/>
                    </a:cubicBezTo>
                    <a:cubicBezTo>
                      <a:pt x="412048" y="871427"/>
                      <a:pt x="406701" y="733717"/>
                      <a:pt x="406701" y="704303"/>
                    </a:cubicBezTo>
                    <a:cubicBezTo>
                      <a:pt x="386646" y="696281"/>
                      <a:pt x="319796" y="666867"/>
                      <a:pt x="289044" y="630768"/>
                    </a:cubicBezTo>
                    <a:cubicBezTo>
                      <a:pt x="268989" y="605365"/>
                      <a:pt x="240913" y="537179"/>
                      <a:pt x="218184" y="477014"/>
                    </a:cubicBezTo>
                    <a:cubicBezTo>
                      <a:pt x="203477" y="439578"/>
                      <a:pt x="188770" y="403479"/>
                      <a:pt x="182085" y="394120"/>
                    </a:cubicBezTo>
                    <a:cubicBezTo>
                      <a:pt x="175400" y="383424"/>
                      <a:pt x="139302" y="354010"/>
                      <a:pt x="104539" y="325933"/>
                    </a:cubicBezTo>
                    <a:cubicBezTo>
                      <a:pt x="14960" y="251061"/>
                      <a:pt x="-2420" y="233681"/>
                      <a:pt x="254" y="221648"/>
                    </a:cubicBezTo>
                    <a:cubicBezTo>
                      <a:pt x="6939" y="198919"/>
                      <a:pt x="178074" y="91959"/>
                      <a:pt x="440126" y="34468"/>
                    </a:cubicBezTo>
                    <a:cubicBezTo>
                      <a:pt x="660730" y="-15001"/>
                      <a:pt x="974924" y="-1631"/>
                      <a:pt x="986956" y="15750"/>
                    </a:cubicBezTo>
                    <a:cubicBezTo>
                      <a:pt x="992304" y="22435"/>
                      <a:pt x="989630" y="37142"/>
                      <a:pt x="981609" y="94633"/>
                    </a:cubicBezTo>
                    <a:cubicBezTo>
                      <a:pt x="976260" y="132069"/>
                      <a:pt x="969575" y="174853"/>
                      <a:pt x="970912" y="197582"/>
                    </a:cubicBezTo>
                    <a:cubicBezTo>
                      <a:pt x="973586" y="239029"/>
                      <a:pt x="1053806" y="423534"/>
                      <a:pt x="1073861" y="463644"/>
                    </a:cubicBezTo>
                    <a:cubicBezTo>
                      <a:pt x="1091242" y="498406"/>
                      <a:pt x="1053806" y="575951"/>
                      <a:pt x="1049795" y="585310"/>
                    </a:cubicBezTo>
                    <a:cubicBezTo>
                      <a:pt x="1041773" y="600017"/>
                      <a:pt x="857267" y="932929"/>
                      <a:pt x="631316" y="973039"/>
                    </a:cubicBezTo>
                    <a:cubicBezTo>
                      <a:pt x="619282" y="973039"/>
                      <a:pt x="605912" y="974376"/>
                      <a:pt x="592543" y="974376"/>
                    </a:cubicBezTo>
                    <a:close/>
                    <a:moveTo>
                      <a:pt x="16298" y="222985"/>
                    </a:moveTo>
                    <a:cubicBezTo>
                      <a:pt x="22983" y="236355"/>
                      <a:pt x="77799" y="280475"/>
                      <a:pt x="113898" y="311226"/>
                    </a:cubicBezTo>
                    <a:cubicBezTo>
                      <a:pt x="152672" y="343314"/>
                      <a:pt x="186096" y="371391"/>
                      <a:pt x="194118" y="383424"/>
                    </a:cubicBezTo>
                    <a:cubicBezTo>
                      <a:pt x="202140" y="395457"/>
                      <a:pt x="215510" y="427545"/>
                      <a:pt x="231554" y="470329"/>
                    </a:cubicBezTo>
                    <a:cubicBezTo>
                      <a:pt x="254283" y="526483"/>
                      <a:pt x="281023" y="596006"/>
                      <a:pt x="301078" y="620072"/>
                    </a:cubicBezTo>
                    <a:cubicBezTo>
                      <a:pt x="333166" y="658845"/>
                      <a:pt x="416059" y="690933"/>
                      <a:pt x="417396" y="690933"/>
                    </a:cubicBezTo>
                    <a:cubicBezTo>
                      <a:pt x="420071" y="692270"/>
                      <a:pt x="422744" y="694944"/>
                      <a:pt x="422744" y="698955"/>
                    </a:cubicBezTo>
                    <a:cubicBezTo>
                      <a:pt x="422744" y="700292"/>
                      <a:pt x="420071" y="858058"/>
                      <a:pt x="500290" y="926244"/>
                    </a:cubicBezTo>
                    <a:cubicBezTo>
                      <a:pt x="533715" y="954321"/>
                      <a:pt x="576498" y="965017"/>
                      <a:pt x="629978" y="955658"/>
                    </a:cubicBezTo>
                    <a:cubicBezTo>
                      <a:pt x="847909" y="916885"/>
                      <a:pt x="1035089" y="578625"/>
                      <a:pt x="1036425" y="575951"/>
                    </a:cubicBezTo>
                    <a:cubicBezTo>
                      <a:pt x="1047121" y="554560"/>
                      <a:pt x="1072524" y="493058"/>
                      <a:pt x="1060491" y="468992"/>
                    </a:cubicBezTo>
                    <a:cubicBezTo>
                      <a:pt x="1048458" y="444926"/>
                      <a:pt x="958880" y="245714"/>
                      <a:pt x="956205" y="196245"/>
                    </a:cubicBezTo>
                    <a:cubicBezTo>
                      <a:pt x="954869" y="172179"/>
                      <a:pt x="961554" y="128058"/>
                      <a:pt x="966901" y="89285"/>
                    </a:cubicBezTo>
                    <a:cubicBezTo>
                      <a:pt x="970912" y="63882"/>
                      <a:pt x="974924" y="33131"/>
                      <a:pt x="974924" y="23772"/>
                    </a:cubicBezTo>
                    <a:cubicBezTo>
                      <a:pt x="940161" y="14413"/>
                      <a:pt x="659392" y="1043"/>
                      <a:pt x="444136" y="47838"/>
                    </a:cubicBezTo>
                    <a:cubicBezTo>
                      <a:pt x="194118" y="102655"/>
                      <a:pt x="33679" y="201593"/>
                      <a:pt x="16298" y="222985"/>
                    </a:cubicBezTo>
                    <a:close/>
                    <a:moveTo>
                      <a:pt x="976260" y="23772"/>
                    </a:moveTo>
                    <a:cubicBezTo>
                      <a:pt x="976260" y="23772"/>
                      <a:pt x="976260" y="23772"/>
                      <a:pt x="976260" y="23772"/>
                    </a:cubicBezTo>
                    <a:lnTo>
                      <a:pt x="976260" y="23772"/>
                    </a:ln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2454DD1F-DC17-FE1D-2C03-C91AD7C6B4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115661" y="4154594"/>
                <a:ext cx="209521" cy="2049614"/>
              </a:xfrm>
              <a:custGeom>
                <a:avLst/>
                <a:gdLst>
                  <a:gd name="connsiteX0" fmla="*/ 204560 w 209521"/>
                  <a:gd name="connsiteY0" fmla="*/ 5348 h 2049614"/>
                  <a:gd name="connsiteX1" fmla="*/ 137710 w 209521"/>
                  <a:gd name="connsiteY1" fmla="*/ 0 h 2049614"/>
                  <a:gd name="connsiteX2" fmla="*/ 94926 w 209521"/>
                  <a:gd name="connsiteY2" fmla="*/ 727326 h 2049614"/>
                  <a:gd name="connsiteX3" fmla="*/ 41447 w 209521"/>
                  <a:gd name="connsiteY3" fmla="*/ 1143131 h 2049614"/>
                  <a:gd name="connsiteX4" fmla="*/ 74871 w 209521"/>
                  <a:gd name="connsiteY4" fmla="*/ 1457325 h 2049614"/>
                  <a:gd name="connsiteX5" fmla="*/ 0 w 209521"/>
                  <a:gd name="connsiteY5" fmla="*/ 2049614 h 2049614"/>
                  <a:gd name="connsiteX6" fmla="*/ 40110 w 209521"/>
                  <a:gd name="connsiteY6" fmla="*/ 2040255 h 2049614"/>
                  <a:gd name="connsiteX7" fmla="*/ 123003 w 209521"/>
                  <a:gd name="connsiteY7" fmla="*/ 1462673 h 2049614"/>
                  <a:gd name="connsiteX8" fmla="*/ 104285 w 209521"/>
                  <a:gd name="connsiteY8" fmla="*/ 1144468 h 2049614"/>
                  <a:gd name="connsiteX9" fmla="*/ 204560 w 209521"/>
                  <a:gd name="connsiteY9" fmla="*/ 5348 h 204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9521" h="2049614">
                    <a:moveTo>
                      <a:pt x="204560" y="5348"/>
                    </a:moveTo>
                    <a:lnTo>
                      <a:pt x="137710" y="0"/>
                    </a:lnTo>
                    <a:cubicBezTo>
                      <a:pt x="137710" y="0"/>
                      <a:pt x="149743" y="407784"/>
                      <a:pt x="94926" y="727326"/>
                    </a:cubicBezTo>
                    <a:cubicBezTo>
                      <a:pt x="94926" y="727326"/>
                      <a:pt x="42783" y="1119065"/>
                      <a:pt x="41447" y="1143131"/>
                    </a:cubicBezTo>
                    <a:cubicBezTo>
                      <a:pt x="40110" y="1167197"/>
                      <a:pt x="77546" y="1387802"/>
                      <a:pt x="74871" y="1457325"/>
                    </a:cubicBezTo>
                    <a:cubicBezTo>
                      <a:pt x="72197" y="1509468"/>
                      <a:pt x="24066" y="1871794"/>
                      <a:pt x="0" y="2049614"/>
                    </a:cubicBezTo>
                    <a:cubicBezTo>
                      <a:pt x="24066" y="2046940"/>
                      <a:pt x="40110" y="2040255"/>
                      <a:pt x="40110" y="2040255"/>
                    </a:cubicBezTo>
                    <a:cubicBezTo>
                      <a:pt x="40110" y="2040255"/>
                      <a:pt x="117655" y="1516153"/>
                      <a:pt x="123003" y="1462673"/>
                    </a:cubicBezTo>
                    <a:cubicBezTo>
                      <a:pt x="128351" y="1407857"/>
                      <a:pt x="104285" y="1144468"/>
                      <a:pt x="104285" y="1144468"/>
                    </a:cubicBezTo>
                    <a:cubicBezTo>
                      <a:pt x="133700" y="823589"/>
                      <a:pt x="232637" y="423828"/>
                      <a:pt x="204560" y="5348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46" name="Graphic 2">
                <a:extLst>
                  <a:ext uri="{FF2B5EF4-FFF2-40B4-BE49-F238E27FC236}">
                    <a16:creationId xmlns:a16="http://schemas.microsoft.com/office/drawing/2014/main" id="{81F50EDB-BFC2-D774-E68C-934A3B3B104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40537" y="4010971"/>
                <a:ext cx="115420" cy="106911"/>
                <a:chOff x="8040537" y="4010971"/>
                <a:chExt cx="115420" cy="106911"/>
              </a:xfrm>
              <a:solidFill>
                <a:srgbClr val="F3BD83"/>
              </a:solidFill>
            </p:grpSpPr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82D79E42-031E-8E36-7904-FFD366D3DC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40537" y="4010971"/>
                  <a:ext cx="79909" cy="45132"/>
                </a:xfrm>
                <a:custGeom>
                  <a:avLst/>
                  <a:gdLst>
                    <a:gd name="connsiteX0" fmla="*/ 179 w 79909"/>
                    <a:gd name="connsiteY0" fmla="*/ 36664 h 45132"/>
                    <a:gd name="connsiteX1" fmla="*/ 33604 w 79909"/>
                    <a:gd name="connsiteY1" fmla="*/ 9924 h 45132"/>
                    <a:gd name="connsiteX2" fmla="*/ 79062 w 79909"/>
                    <a:gd name="connsiteY2" fmla="*/ 4576 h 45132"/>
                    <a:gd name="connsiteX3" fmla="*/ 41625 w 79909"/>
                    <a:gd name="connsiteY3" fmla="*/ 32653 h 45132"/>
                    <a:gd name="connsiteX4" fmla="*/ 179 w 79909"/>
                    <a:gd name="connsiteY4" fmla="*/ 36664 h 45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09" h="45132">
                      <a:moveTo>
                        <a:pt x="179" y="36664"/>
                      </a:moveTo>
                      <a:cubicBezTo>
                        <a:pt x="-2495" y="23294"/>
                        <a:pt x="25582" y="12599"/>
                        <a:pt x="33604" y="9924"/>
                      </a:cubicBezTo>
                      <a:cubicBezTo>
                        <a:pt x="44300" y="4576"/>
                        <a:pt x="71039" y="-6119"/>
                        <a:pt x="79062" y="4576"/>
                      </a:cubicBezTo>
                      <a:cubicBezTo>
                        <a:pt x="85747" y="12599"/>
                        <a:pt x="50984" y="28643"/>
                        <a:pt x="41625" y="32653"/>
                      </a:cubicBezTo>
                      <a:cubicBezTo>
                        <a:pt x="28255" y="38001"/>
                        <a:pt x="4190" y="55383"/>
                        <a:pt x="179" y="3666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8205A9E2-67CD-4EB9-AA0E-31C483A133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2377" y="4028359"/>
                  <a:ext cx="89700" cy="57125"/>
                </a:xfrm>
                <a:custGeom>
                  <a:avLst/>
                  <a:gdLst>
                    <a:gd name="connsiteX0" fmla="*/ 373 w 89700"/>
                    <a:gd name="connsiteY0" fmla="*/ 48690 h 57125"/>
                    <a:gd name="connsiteX1" fmla="*/ 39145 w 89700"/>
                    <a:gd name="connsiteY1" fmla="*/ 17939 h 57125"/>
                    <a:gd name="connsiteX2" fmla="*/ 88614 w 89700"/>
                    <a:gd name="connsiteY2" fmla="*/ 3232 h 57125"/>
                    <a:gd name="connsiteX3" fmla="*/ 49841 w 89700"/>
                    <a:gd name="connsiteY3" fmla="*/ 39331 h 57125"/>
                    <a:gd name="connsiteX4" fmla="*/ 373 w 89700"/>
                    <a:gd name="connsiteY4" fmla="*/ 48690 h 57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700" h="57125">
                      <a:moveTo>
                        <a:pt x="373" y="48690"/>
                      </a:moveTo>
                      <a:cubicBezTo>
                        <a:pt x="-3639" y="35320"/>
                        <a:pt x="25775" y="24624"/>
                        <a:pt x="39145" y="17939"/>
                      </a:cubicBezTo>
                      <a:cubicBezTo>
                        <a:pt x="51178" y="11254"/>
                        <a:pt x="80592" y="-7464"/>
                        <a:pt x="88614" y="3232"/>
                      </a:cubicBezTo>
                      <a:cubicBezTo>
                        <a:pt x="96636" y="12591"/>
                        <a:pt x="57863" y="33983"/>
                        <a:pt x="49841" y="39331"/>
                      </a:cubicBezTo>
                      <a:cubicBezTo>
                        <a:pt x="40482" y="44679"/>
                        <a:pt x="5720" y="70082"/>
                        <a:pt x="373" y="4869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0816DB66-19A4-B43C-0C83-C5AE9C0EA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75118" y="4052115"/>
                  <a:ext cx="75267" cy="53152"/>
                </a:xfrm>
                <a:custGeom>
                  <a:avLst/>
                  <a:gdLst>
                    <a:gd name="connsiteX0" fmla="*/ 1697 w 75267"/>
                    <a:gd name="connsiteY0" fmla="*/ 49000 h 53152"/>
                    <a:gd name="connsiteX1" fmla="*/ 31112 w 75267"/>
                    <a:gd name="connsiteY1" fmla="*/ 15575 h 53152"/>
                    <a:gd name="connsiteX2" fmla="*/ 73895 w 75267"/>
                    <a:gd name="connsiteY2" fmla="*/ 2205 h 53152"/>
                    <a:gd name="connsiteX3" fmla="*/ 44481 w 75267"/>
                    <a:gd name="connsiteY3" fmla="*/ 34293 h 53152"/>
                    <a:gd name="connsiteX4" fmla="*/ 1697 w 75267"/>
                    <a:gd name="connsiteY4" fmla="*/ 49000 h 53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267" h="53152">
                      <a:moveTo>
                        <a:pt x="1697" y="49000"/>
                      </a:moveTo>
                      <a:cubicBezTo>
                        <a:pt x="-7662" y="36967"/>
                        <a:pt x="24427" y="20923"/>
                        <a:pt x="31112" y="15575"/>
                      </a:cubicBezTo>
                      <a:cubicBezTo>
                        <a:pt x="39133" y="10227"/>
                        <a:pt x="64536" y="-5816"/>
                        <a:pt x="73895" y="2205"/>
                      </a:cubicBezTo>
                      <a:cubicBezTo>
                        <a:pt x="81917" y="8890"/>
                        <a:pt x="52503" y="28945"/>
                        <a:pt x="44481" y="34293"/>
                      </a:cubicBezTo>
                      <a:cubicBezTo>
                        <a:pt x="36459" y="39641"/>
                        <a:pt x="11057" y="62370"/>
                        <a:pt x="1697" y="4900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0" name="Freeform: Shape 1549">
                  <a:extLst>
                    <a:ext uri="{FF2B5EF4-FFF2-40B4-BE49-F238E27FC236}">
                      <a16:creationId xmlns:a16="http://schemas.microsoft.com/office/drawing/2014/main" id="{D3077F3B-6603-D87A-95D8-AE75979A2CF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02440" y="4075702"/>
                  <a:ext cx="53517" cy="42180"/>
                </a:xfrm>
                <a:custGeom>
                  <a:avLst/>
                  <a:gdLst>
                    <a:gd name="connsiteX0" fmla="*/ 1115 w 53517"/>
                    <a:gd name="connsiteY0" fmla="*/ 38783 h 42180"/>
                    <a:gd name="connsiteX1" fmla="*/ 23844 w 53517"/>
                    <a:gd name="connsiteY1" fmla="*/ 12043 h 42180"/>
                    <a:gd name="connsiteX2" fmla="*/ 51920 w 53517"/>
                    <a:gd name="connsiteY2" fmla="*/ 1347 h 42180"/>
                    <a:gd name="connsiteX3" fmla="*/ 35876 w 53517"/>
                    <a:gd name="connsiteY3" fmla="*/ 25413 h 42180"/>
                    <a:gd name="connsiteX4" fmla="*/ 1115 w 53517"/>
                    <a:gd name="connsiteY4" fmla="*/ 38783 h 4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517" h="42180">
                      <a:moveTo>
                        <a:pt x="1115" y="38783"/>
                      </a:moveTo>
                      <a:cubicBezTo>
                        <a:pt x="-5570" y="32098"/>
                        <a:pt x="19832" y="17391"/>
                        <a:pt x="23844" y="12043"/>
                      </a:cubicBezTo>
                      <a:cubicBezTo>
                        <a:pt x="29191" y="8032"/>
                        <a:pt x="45235" y="-4001"/>
                        <a:pt x="51920" y="1347"/>
                      </a:cubicBezTo>
                      <a:cubicBezTo>
                        <a:pt x="58605" y="6695"/>
                        <a:pt x="42561" y="21402"/>
                        <a:pt x="35876" y="25413"/>
                      </a:cubicBezTo>
                      <a:cubicBezTo>
                        <a:pt x="30529" y="32098"/>
                        <a:pt x="11810" y="49479"/>
                        <a:pt x="1115" y="3878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576996E2-AF84-D9D6-A443-45BD430AF86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603" y="4209411"/>
                <a:ext cx="711088" cy="116653"/>
              </a:xfrm>
              <a:custGeom>
                <a:avLst/>
                <a:gdLst>
                  <a:gd name="connsiteX0" fmla="*/ 709944 w 711088"/>
                  <a:gd name="connsiteY0" fmla="*/ 21392 h 116653"/>
                  <a:gd name="connsiteX1" fmla="*/ 0 w 711088"/>
                  <a:gd name="connsiteY1" fmla="*/ 0 h 116653"/>
                  <a:gd name="connsiteX2" fmla="*/ 0 w 711088"/>
                  <a:gd name="connsiteY2" fmla="*/ 54817 h 116653"/>
                  <a:gd name="connsiteX3" fmla="*/ 708608 w 711088"/>
                  <a:gd name="connsiteY3" fmla="*/ 77546 h 116653"/>
                  <a:gd name="connsiteX4" fmla="*/ 709944 w 711088"/>
                  <a:gd name="connsiteY4" fmla="*/ 21392 h 1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088" h="116653">
                    <a:moveTo>
                      <a:pt x="709944" y="21392"/>
                    </a:moveTo>
                    <a:cubicBezTo>
                      <a:pt x="709944" y="21392"/>
                      <a:pt x="298150" y="120330"/>
                      <a:pt x="0" y="0"/>
                    </a:cubicBezTo>
                    <a:cubicBezTo>
                      <a:pt x="0" y="17381"/>
                      <a:pt x="0" y="34762"/>
                      <a:pt x="0" y="54817"/>
                    </a:cubicBezTo>
                    <a:cubicBezTo>
                      <a:pt x="37436" y="72198"/>
                      <a:pt x="276757" y="169799"/>
                      <a:pt x="708608" y="77546"/>
                    </a:cubicBezTo>
                    <a:cubicBezTo>
                      <a:pt x="709944" y="80220"/>
                      <a:pt x="712618" y="45458"/>
                      <a:pt x="709944" y="21392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473B22C3-0A3A-D28B-E1C9-D690DEBF11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3591" y="4166628"/>
                <a:ext cx="716481" cy="119035"/>
              </a:xfrm>
              <a:custGeom>
                <a:avLst/>
                <a:gdLst>
                  <a:gd name="connsiteX0" fmla="*/ 1337 w 716481"/>
                  <a:gd name="connsiteY0" fmla="*/ 0 h 119035"/>
                  <a:gd name="connsiteX1" fmla="*/ 0 w 716481"/>
                  <a:gd name="connsiteY1" fmla="*/ 54816 h 119035"/>
                  <a:gd name="connsiteX2" fmla="*/ 715293 w 716481"/>
                  <a:gd name="connsiteY2" fmla="*/ 80220 h 119035"/>
                  <a:gd name="connsiteX3" fmla="*/ 715293 w 716481"/>
                  <a:gd name="connsiteY3" fmla="*/ 22729 h 119035"/>
                  <a:gd name="connsiteX4" fmla="*/ 1337 w 716481"/>
                  <a:gd name="connsiteY4" fmla="*/ 0 h 11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481" h="119035">
                    <a:moveTo>
                      <a:pt x="1337" y="0"/>
                    </a:moveTo>
                    <a:lnTo>
                      <a:pt x="0" y="54816"/>
                    </a:lnTo>
                    <a:cubicBezTo>
                      <a:pt x="0" y="54816"/>
                      <a:pt x="243333" y="180494"/>
                      <a:pt x="715293" y="80220"/>
                    </a:cubicBezTo>
                    <a:cubicBezTo>
                      <a:pt x="715293" y="80220"/>
                      <a:pt x="717967" y="46795"/>
                      <a:pt x="715293" y="22729"/>
                    </a:cubicBezTo>
                    <a:cubicBezTo>
                      <a:pt x="713956" y="22729"/>
                      <a:pt x="298151" y="123003"/>
                      <a:pt x="1337" y="0"/>
                    </a:cubicBezTo>
                    <a:close/>
                  </a:path>
                </a:pathLst>
              </a:custGeom>
              <a:solidFill>
                <a:srgbClr val="EFF1F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60520BFD-E7D2-37D9-84A2-CE6B121B66A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35679" y="4169302"/>
                <a:ext cx="36099" cy="86904"/>
              </a:xfrm>
              <a:custGeom>
                <a:avLst/>
                <a:gdLst>
                  <a:gd name="connsiteX0" fmla="*/ 36099 w 36099"/>
                  <a:gd name="connsiteY0" fmla="*/ 86905 h 86904"/>
                  <a:gd name="connsiteX1" fmla="*/ 0 w 36099"/>
                  <a:gd name="connsiteY1" fmla="*/ 77546 h 86904"/>
                  <a:gd name="connsiteX2" fmla="*/ 0 w 36099"/>
                  <a:gd name="connsiteY2" fmla="*/ 0 h 86904"/>
                  <a:gd name="connsiteX3" fmla="*/ 36099 w 36099"/>
                  <a:gd name="connsiteY3" fmla="*/ 9359 h 8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99" h="86904">
                    <a:moveTo>
                      <a:pt x="36099" y="86905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6099" y="9359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02F992D0-8B99-0D25-3592-0E0D17E0A25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93444" y="4208074"/>
                <a:ext cx="34762" cy="81556"/>
              </a:xfrm>
              <a:custGeom>
                <a:avLst/>
                <a:gdLst>
                  <a:gd name="connsiteX0" fmla="*/ 34762 w 34762"/>
                  <a:gd name="connsiteY0" fmla="*/ 81557 h 81556"/>
                  <a:gd name="connsiteX1" fmla="*/ 0 w 34762"/>
                  <a:gd name="connsiteY1" fmla="*/ 77546 h 81556"/>
                  <a:gd name="connsiteX2" fmla="*/ 0 w 34762"/>
                  <a:gd name="connsiteY2" fmla="*/ 0 h 81556"/>
                  <a:gd name="connsiteX3" fmla="*/ 34762 w 34762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81556">
                    <a:moveTo>
                      <a:pt x="34762" y="81557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4762" y="4011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id="{7730CD82-2679-78BB-1866-26B966B9594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4799" y="4214759"/>
                <a:ext cx="34762" cy="78883"/>
              </a:xfrm>
              <a:custGeom>
                <a:avLst/>
                <a:gdLst>
                  <a:gd name="connsiteX0" fmla="*/ 0 w 34762"/>
                  <a:gd name="connsiteY0" fmla="*/ 78883 h 78883"/>
                  <a:gd name="connsiteX1" fmla="*/ 34762 w 34762"/>
                  <a:gd name="connsiteY1" fmla="*/ 77546 h 78883"/>
                  <a:gd name="connsiteX2" fmla="*/ 34762 w 34762"/>
                  <a:gd name="connsiteY2" fmla="*/ 0 h 78883"/>
                  <a:gd name="connsiteX3" fmla="*/ 0 w 34762"/>
                  <a:gd name="connsiteY3" fmla="*/ 1337 h 7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78883">
                    <a:moveTo>
                      <a:pt x="0" y="78883"/>
                    </a:moveTo>
                    <a:lnTo>
                      <a:pt x="34762" y="77546"/>
                    </a:lnTo>
                    <a:lnTo>
                      <a:pt x="34762" y="0"/>
                    </a:lnTo>
                    <a:lnTo>
                      <a:pt x="0" y="1337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id="{7E353810-1181-6C8A-D413-1157BBD81E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246686" y="4189356"/>
                <a:ext cx="37435" cy="81556"/>
              </a:xfrm>
              <a:custGeom>
                <a:avLst/>
                <a:gdLst>
                  <a:gd name="connsiteX0" fmla="*/ 0 w 37435"/>
                  <a:gd name="connsiteY0" fmla="*/ 81557 h 81556"/>
                  <a:gd name="connsiteX1" fmla="*/ 37436 w 37435"/>
                  <a:gd name="connsiteY1" fmla="*/ 77546 h 81556"/>
                  <a:gd name="connsiteX2" fmla="*/ 37436 w 37435"/>
                  <a:gd name="connsiteY2" fmla="*/ 0 h 81556"/>
                  <a:gd name="connsiteX3" fmla="*/ 0 w 37435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35" h="81556">
                    <a:moveTo>
                      <a:pt x="0" y="81557"/>
                    </a:moveTo>
                    <a:lnTo>
                      <a:pt x="37436" y="77546"/>
                    </a:lnTo>
                    <a:lnTo>
                      <a:pt x="37436" y="0"/>
                    </a:lnTo>
                    <a:lnTo>
                      <a:pt x="0" y="4011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id="{C06C8388-ABDF-9836-9862-598F537337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6906" y="4468788"/>
                <a:ext cx="450567" cy="1732746"/>
              </a:xfrm>
              <a:custGeom>
                <a:avLst/>
                <a:gdLst>
                  <a:gd name="connsiteX0" fmla="*/ 430513 w 450567"/>
                  <a:gd name="connsiteY0" fmla="*/ 836959 h 1732746"/>
                  <a:gd name="connsiteX1" fmla="*/ 391740 w 450567"/>
                  <a:gd name="connsiteY1" fmla="*/ 74872 h 1732746"/>
                  <a:gd name="connsiteX2" fmla="*/ 441209 w 450567"/>
                  <a:gd name="connsiteY2" fmla="*/ 22729 h 1732746"/>
                  <a:gd name="connsiteX3" fmla="*/ 233974 w 450567"/>
                  <a:gd name="connsiteY3" fmla="*/ 0 h 1732746"/>
                  <a:gd name="connsiteX4" fmla="*/ 308846 w 450567"/>
                  <a:gd name="connsiteY4" fmla="*/ 68187 h 1732746"/>
                  <a:gd name="connsiteX5" fmla="*/ 144396 w 450567"/>
                  <a:gd name="connsiteY5" fmla="*/ 795512 h 1732746"/>
                  <a:gd name="connsiteX6" fmla="*/ 169799 w 450567"/>
                  <a:gd name="connsiteY6" fmla="*/ 1115055 h 1732746"/>
                  <a:gd name="connsiteX7" fmla="*/ 0 w 450567"/>
                  <a:gd name="connsiteY7" fmla="*/ 1732746 h 1732746"/>
                  <a:gd name="connsiteX8" fmla="*/ 42784 w 450567"/>
                  <a:gd name="connsiteY8" fmla="*/ 1724724 h 1732746"/>
                  <a:gd name="connsiteX9" fmla="*/ 220604 w 450567"/>
                  <a:gd name="connsiteY9" fmla="*/ 1121740 h 1732746"/>
                  <a:gd name="connsiteX10" fmla="*/ 196538 w 450567"/>
                  <a:gd name="connsiteY10" fmla="*/ 807546 h 1732746"/>
                  <a:gd name="connsiteX11" fmla="*/ 363663 w 450567"/>
                  <a:gd name="connsiteY11" fmla="*/ 82894 h 1732746"/>
                  <a:gd name="connsiteX12" fmla="*/ 405110 w 450567"/>
                  <a:gd name="connsiteY12" fmla="*/ 823589 h 1732746"/>
                  <a:gd name="connsiteX13" fmla="*/ 399762 w 450567"/>
                  <a:gd name="connsiteY13" fmla="*/ 1131098 h 1732746"/>
                  <a:gd name="connsiteX14" fmla="*/ 429176 w 450567"/>
                  <a:gd name="connsiteY14" fmla="*/ 1724724 h 1732746"/>
                  <a:gd name="connsiteX15" fmla="*/ 450568 w 450567"/>
                  <a:gd name="connsiteY15" fmla="*/ 1731409 h 1732746"/>
                  <a:gd name="connsiteX16" fmla="*/ 430513 w 450567"/>
                  <a:gd name="connsiteY16" fmla="*/ 836959 h 173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567" h="1732746">
                    <a:moveTo>
                      <a:pt x="430513" y="836959"/>
                    </a:moveTo>
                    <a:cubicBezTo>
                      <a:pt x="437198" y="788827"/>
                      <a:pt x="391740" y="74872"/>
                      <a:pt x="391740" y="74872"/>
                    </a:cubicBezTo>
                    <a:lnTo>
                      <a:pt x="441209" y="22729"/>
                    </a:lnTo>
                    <a:lnTo>
                      <a:pt x="233974" y="0"/>
                    </a:lnTo>
                    <a:lnTo>
                      <a:pt x="308846" y="68187"/>
                    </a:lnTo>
                    <a:lnTo>
                      <a:pt x="144396" y="795512"/>
                    </a:lnTo>
                    <a:cubicBezTo>
                      <a:pt x="144396" y="795512"/>
                      <a:pt x="171136" y="1042856"/>
                      <a:pt x="169799" y="1115055"/>
                    </a:cubicBezTo>
                    <a:cubicBezTo>
                      <a:pt x="168462" y="1187252"/>
                      <a:pt x="0" y="1732746"/>
                      <a:pt x="0" y="1732746"/>
                    </a:cubicBezTo>
                    <a:cubicBezTo>
                      <a:pt x="26740" y="1731409"/>
                      <a:pt x="42784" y="1724724"/>
                      <a:pt x="42784" y="1724724"/>
                    </a:cubicBezTo>
                    <a:cubicBezTo>
                      <a:pt x="42784" y="1724724"/>
                      <a:pt x="209908" y="1218003"/>
                      <a:pt x="220604" y="1121740"/>
                    </a:cubicBezTo>
                    <a:cubicBezTo>
                      <a:pt x="231301" y="1025476"/>
                      <a:pt x="196538" y="807546"/>
                      <a:pt x="196538" y="807546"/>
                    </a:cubicBezTo>
                    <a:lnTo>
                      <a:pt x="363663" y="82894"/>
                    </a:lnTo>
                    <a:lnTo>
                      <a:pt x="405110" y="823589"/>
                    </a:lnTo>
                    <a:cubicBezTo>
                      <a:pt x="405110" y="823589"/>
                      <a:pt x="394414" y="1082966"/>
                      <a:pt x="399762" y="1131098"/>
                    </a:cubicBezTo>
                    <a:cubicBezTo>
                      <a:pt x="405110" y="1179230"/>
                      <a:pt x="429176" y="1724724"/>
                      <a:pt x="429176" y="1724724"/>
                    </a:cubicBezTo>
                    <a:cubicBezTo>
                      <a:pt x="429176" y="1724724"/>
                      <a:pt x="437198" y="1728735"/>
                      <a:pt x="450568" y="1731409"/>
                    </a:cubicBezTo>
                    <a:cubicBezTo>
                      <a:pt x="415806" y="1222014"/>
                      <a:pt x="423828" y="883754"/>
                      <a:pt x="430513" y="836959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58" name="Graphic 2">
                <a:extLst>
                  <a:ext uri="{FF2B5EF4-FFF2-40B4-BE49-F238E27FC236}">
                    <a16:creationId xmlns:a16="http://schemas.microsoft.com/office/drawing/2014/main" id="{20C0B209-E959-1380-E954-8863B3E123D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194877" y="4383221"/>
                <a:ext cx="153420" cy="370127"/>
                <a:chOff x="9194877" y="4383221"/>
                <a:chExt cx="153420" cy="370127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AFBD4909-D73D-FE30-6523-A137B15E5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4877" y="4383221"/>
                  <a:ext cx="153420" cy="370127"/>
                </a:xfrm>
                <a:custGeom>
                  <a:avLst/>
                  <a:gdLst>
                    <a:gd name="connsiteX0" fmla="*/ 9025 w 153420"/>
                    <a:gd name="connsiteY0" fmla="*/ 10696 h 370127"/>
                    <a:gd name="connsiteX1" fmla="*/ 153420 w 153420"/>
                    <a:gd name="connsiteY1" fmla="*/ 0 h 370127"/>
                    <a:gd name="connsiteX2" fmla="*/ 115985 w 153420"/>
                    <a:gd name="connsiteY2" fmla="*/ 365000 h 370127"/>
                    <a:gd name="connsiteX3" fmla="*/ 3677 w 153420"/>
                    <a:gd name="connsiteY3" fmla="*/ 356978 h 370127"/>
                    <a:gd name="connsiteX4" fmla="*/ 9025 w 153420"/>
                    <a:gd name="connsiteY4" fmla="*/ 10696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420" h="370127">
                      <a:moveTo>
                        <a:pt x="9025" y="10696"/>
                      </a:moveTo>
                      <a:lnTo>
                        <a:pt x="153420" y="0"/>
                      </a:lnTo>
                      <a:cubicBezTo>
                        <a:pt x="153420" y="0"/>
                        <a:pt x="146735" y="358315"/>
                        <a:pt x="115985" y="365000"/>
                      </a:cubicBezTo>
                      <a:cubicBezTo>
                        <a:pt x="85234" y="371685"/>
                        <a:pt x="15710" y="374359"/>
                        <a:pt x="3677" y="356978"/>
                      </a:cubicBezTo>
                      <a:cubicBezTo>
                        <a:pt x="-7019" y="338260"/>
                        <a:pt x="9025" y="10696"/>
                        <a:pt x="9025" y="10696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52BD5FDB-6C1A-DDA8-94CA-25EC30FB2A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5880" y="4383221"/>
                  <a:ext cx="152416" cy="370127"/>
                </a:xfrm>
                <a:custGeom>
                  <a:avLst/>
                  <a:gdLst>
                    <a:gd name="connsiteX0" fmla="*/ 152417 w 152416"/>
                    <a:gd name="connsiteY0" fmla="*/ 0 h 370127"/>
                    <a:gd name="connsiteX1" fmla="*/ 129688 w 152416"/>
                    <a:gd name="connsiteY1" fmla="*/ 1337 h 370127"/>
                    <a:gd name="connsiteX2" fmla="*/ 93590 w 152416"/>
                    <a:gd name="connsiteY2" fmla="*/ 314194 h 370127"/>
                    <a:gd name="connsiteX3" fmla="*/ 0 w 152416"/>
                    <a:gd name="connsiteY3" fmla="*/ 315531 h 370127"/>
                    <a:gd name="connsiteX4" fmla="*/ 4011 w 152416"/>
                    <a:gd name="connsiteY4" fmla="*/ 356978 h 370127"/>
                    <a:gd name="connsiteX5" fmla="*/ 116318 w 152416"/>
                    <a:gd name="connsiteY5" fmla="*/ 365000 h 370127"/>
                    <a:gd name="connsiteX6" fmla="*/ 152417 w 152416"/>
                    <a:gd name="connsiteY6" fmla="*/ 0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16" h="370127">
                      <a:moveTo>
                        <a:pt x="152417" y="0"/>
                      </a:moveTo>
                      <a:lnTo>
                        <a:pt x="129688" y="1337"/>
                      </a:lnTo>
                      <a:cubicBezTo>
                        <a:pt x="127015" y="101612"/>
                        <a:pt x="116318" y="308846"/>
                        <a:pt x="93590" y="314194"/>
                      </a:cubicBezTo>
                      <a:cubicBezTo>
                        <a:pt x="70861" y="319542"/>
                        <a:pt x="25402" y="322216"/>
                        <a:pt x="0" y="315531"/>
                      </a:cubicBezTo>
                      <a:cubicBezTo>
                        <a:pt x="0" y="338260"/>
                        <a:pt x="1337" y="352967"/>
                        <a:pt x="4011" y="356978"/>
                      </a:cubicBezTo>
                      <a:cubicBezTo>
                        <a:pt x="16043" y="374359"/>
                        <a:pt x="85567" y="371685"/>
                        <a:pt x="116318" y="365000"/>
                      </a:cubicBezTo>
                      <a:cubicBezTo>
                        <a:pt x="145732" y="358315"/>
                        <a:pt x="152417" y="0"/>
                        <a:pt x="152417" y="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1" name="Graphic 2">
                <a:extLst>
                  <a:ext uri="{FF2B5EF4-FFF2-40B4-BE49-F238E27FC236}">
                    <a16:creationId xmlns:a16="http://schemas.microsoft.com/office/drawing/2014/main" id="{47C66328-5AAD-4B57-4F43-F2F95968F52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582974" y="4357818"/>
                <a:ext cx="92814" cy="375027"/>
                <a:chOff x="8582974" y="4357818"/>
                <a:chExt cx="92814" cy="375027"/>
              </a:xfrm>
            </p:grpSpPr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B7E26206-1354-BF9A-8788-DAC80BE4F50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2974" y="4357818"/>
                  <a:ext cx="92814" cy="375027"/>
                </a:xfrm>
                <a:custGeom>
                  <a:avLst/>
                  <a:gdLst>
                    <a:gd name="connsiteX0" fmla="*/ 92815 w 92814"/>
                    <a:gd name="connsiteY0" fmla="*/ 20055 h 375027"/>
                    <a:gd name="connsiteX1" fmla="*/ 7246 w 92814"/>
                    <a:gd name="connsiteY1" fmla="*/ 0 h 375027"/>
                    <a:gd name="connsiteX2" fmla="*/ 11258 w 92814"/>
                    <a:gd name="connsiteY2" fmla="*/ 366337 h 375027"/>
                    <a:gd name="connsiteX3" fmla="*/ 72760 w 92814"/>
                    <a:gd name="connsiteY3" fmla="*/ 363663 h 375027"/>
                    <a:gd name="connsiteX4" fmla="*/ 92815 w 92814"/>
                    <a:gd name="connsiteY4" fmla="*/ 20055 h 37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14" h="375027">
                      <a:moveTo>
                        <a:pt x="92815" y="20055"/>
                      </a:moveTo>
                      <a:lnTo>
                        <a:pt x="7246" y="0"/>
                      </a:lnTo>
                      <a:cubicBezTo>
                        <a:pt x="7246" y="0"/>
                        <a:pt x="-11471" y="355641"/>
                        <a:pt x="11258" y="366337"/>
                      </a:cubicBezTo>
                      <a:cubicBezTo>
                        <a:pt x="33986" y="377033"/>
                        <a:pt x="62064" y="379707"/>
                        <a:pt x="72760" y="363663"/>
                      </a:cubicBezTo>
                      <a:cubicBezTo>
                        <a:pt x="83455" y="347619"/>
                        <a:pt x="92815" y="20055"/>
                        <a:pt x="92815" y="20055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3" name="Freeform: Shape 1562">
                  <a:extLst>
                    <a:ext uri="{FF2B5EF4-FFF2-40B4-BE49-F238E27FC236}">
                      <a16:creationId xmlns:a16="http://schemas.microsoft.com/office/drawing/2014/main" id="{D6E6D9CF-72EB-7EB1-3574-6030DFF11E3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7548" y="4373862"/>
                  <a:ext cx="88241" cy="357646"/>
                </a:xfrm>
                <a:custGeom>
                  <a:avLst/>
                  <a:gdLst>
                    <a:gd name="connsiteX0" fmla="*/ 73535 w 88241"/>
                    <a:gd name="connsiteY0" fmla="*/ 0 h 357646"/>
                    <a:gd name="connsiteX1" fmla="*/ 53480 w 88241"/>
                    <a:gd name="connsiteY1" fmla="*/ 320879 h 357646"/>
                    <a:gd name="connsiteX2" fmla="*/ 0 w 88241"/>
                    <a:gd name="connsiteY2" fmla="*/ 326227 h 357646"/>
                    <a:gd name="connsiteX3" fmla="*/ 6685 w 88241"/>
                    <a:gd name="connsiteY3" fmla="*/ 348956 h 357646"/>
                    <a:gd name="connsiteX4" fmla="*/ 68186 w 88241"/>
                    <a:gd name="connsiteY4" fmla="*/ 346282 h 357646"/>
                    <a:gd name="connsiteX5" fmla="*/ 88241 w 88241"/>
                    <a:gd name="connsiteY5" fmla="*/ 2674 h 357646"/>
                    <a:gd name="connsiteX6" fmla="*/ 73535 w 88241"/>
                    <a:gd name="connsiteY6" fmla="*/ 0 h 35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241" h="357646">
                      <a:moveTo>
                        <a:pt x="73535" y="0"/>
                      </a:moveTo>
                      <a:cubicBezTo>
                        <a:pt x="70861" y="73535"/>
                        <a:pt x="62838" y="307509"/>
                        <a:pt x="53480" y="320879"/>
                      </a:cubicBezTo>
                      <a:cubicBezTo>
                        <a:pt x="44121" y="335586"/>
                        <a:pt x="21392" y="334249"/>
                        <a:pt x="0" y="326227"/>
                      </a:cubicBezTo>
                      <a:cubicBezTo>
                        <a:pt x="1337" y="339597"/>
                        <a:pt x="4011" y="347619"/>
                        <a:pt x="6685" y="348956"/>
                      </a:cubicBezTo>
                      <a:cubicBezTo>
                        <a:pt x="29413" y="359652"/>
                        <a:pt x="57491" y="362325"/>
                        <a:pt x="68186" y="346282"/>
                      </a:cubicBezTo>
                      <a:cubicBezTo>
                        <a:pt x="78882" y="330238"/>
                        <a:pt x="88241" y="2674"/>
                        <a:pt x="88241" y="2674"/>
                      </a:cubicBezTo>
                      <a:lnTo>
                        <a:pt x="73535" y="0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4" name="Graphic 2">
                <a:extLst>
                  <a:ext uri="{FF2B5EF4-FFF2-40B4-BE49-F238E27FC236}">
                    <a16:creationId xmlns:a16="http://schemas.microsoft.com/office/drawing/2014/main" id="{2F9D1E4F-B24D-D216-92E7-25CE94B4BA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324014" y="2859046"/>
                <a:ext cx="1554925" cy="1399834"/>
                <a:chOff x="6324014" y="2859046"/>
                <a:chExt cx="1554925" cy="1399834"/>
              </a:xfrm>
            </p:grpSpPr>
            <p:sp>
              <p:nvSpPr>
                <p:cNvPr id="1565" name="Freeform: Shape 1564">
                  <a:extLst>
                    <a:ext uri="{FF2B5EF4-FFF2-40B4-BE49-F238E27FC236}">
                      <a16:creationId xmlns:a16="http://schemas.microsoft.com/office/drawing/2014/main" id="{220EEBC8-07E7-88B9-F1F4-83AA932710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29637" y="3825694"/>
                  <a:ext cx="232637" cy="232637"/>
                </a:xfrm>
                <a:custGeom>
                  <a:avLst/>
                  <a:gdLst>
                    <a:gd name="connsiteX0" fmla="*/ 232638 w 232637"/>
                    <a:gd name="connsiteY0" fmla="*/ 116319 h 232637"/>
                    <a:gd name="connsiteX1" fmla="*/ 116319 w 232637"/>
                    <a:gd name="connsiteY1" fmla="*/ 232637 h 232637"/>
                    <a:gd name="connsiteX2" fmla="*/ 0 w 232637"/>
                    <a:gd name="connsiteY2" fmla="*/ 116319 h 232637"/>
                    <a:gd name="connsiteX3" fmla="*/ 116319 w 232637"/>
                    <a:gd name="connsiteY3" fmla="*/ 0 h 232637"/>
                    <a:gd name="connsiteX4" fmla="*/ 232638 w 232637"/>
                    <a:gd name="connsiteY4" fmla="*/ 116319 h 232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637" h="232637">
                      <a:moveTo>
                        <a:pt x="232638" y="116319"/>
                      </a:moveTo>
                      <a:cubicBezTo>
                        <a:pt x="232638" y="180559"/>
                        <a:pt x="180560" y="232637"/>
                        <a:pt x="116319" y="232637"/>
                      </a:cubicBezTo>
                      <a:cubicBezTo>
                        <a:pt x="52078" y="232637"/>
                        <a:pt x="0" y="180560"/>
                        <a:pt x="0" y="116319"/>
                      </a:cubicBezTo>
                      <a:cubicBezTo>
                        <a:pt x="0" y="52078"/>
                        <a:pt x="52077" y="0"/>
                        <a:pt x="116319" y="0"/>
                      </a:cubicBezTo>
                      <a:cubicBezTo>
                        <a:pt x="180560" y="0"/>
                        <a:pt x="232638" y="52077"/>
                        <a:pt x="232638" y="1163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6" name="Freeform: Shape 1565">
                  <a:extLst>
                    <a:ext uri="{FF2B5EF4-FFF2-40B4-BE49-F238E27FC236}">
                      <a16:creationId xmlns:a16="http://schemas.microsoft.com/office/drawing/2014/main" id="{5CF3B652-7F53-7BC8-9D1A-33AFACB594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0994" y="3836390"/>
                  <a:ext cx="231543" cy="220867"/>
                </a:xfrm>
                <a:custGeom>
                  <a:avLst/>
                  <a:gdLst>
                    <a:gd name="connsiteX0" fmla="*/ 229943 w 231543"/>
                    <a:gd name="connsiteY0" fmla="*/ 88242 h 220867"/>
                    <a:gd name="connsiteX1" fmla="*/ 160419 w 231543"/>
                    <a:gd name="connsiteY1" fmla="*/ 0 h 220867"/>
                    <a:gd name="connsiteX2" fmla="*/ 203203 w 231543"/>
                    <a:gd name="connsiteY2" fmla="*/ 65513 h 220867"/>
                    <a:gd name="connsiteX3" fmla="*/ 121647 w 231543"/>
                    <a:gd name="connsiteY3" fmla="*/ 176484 h 220867"/>
                    <a:gd name="connsiteX4" fmla="*/ 10676 w 231543"/>
                    <a:gd name="connsiteY4" fmla="*/ 94927 h 220867"/>
                    <a:gd name="connsiteX5" fmla="*/ 14687 w 231543"/>
                    <a:gd name="connsiteY5" fmla="*/ 49469 h 220867"/>
                    <a:gd name="connsiteX6" fmla="*/ 1317 w 231543"/>
                    <a:gd name="connsiteY6" fmla="*/ 123004 h 220867"/>
                    <a:gd name="connsiteX7" fmla="*/ 133679 w 231543"/>
                    <a:gd name="connsiteY7" fmla="*/ 219267 h 220867"/>
                    <a:gd name="connsiteX8" fmla="*/ 229943 w 231543"/>
                    <a:gd name="connsiteY8" fmla="*/ 88242 h 220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1543" h="220867">
                      <a:moveTo>
                        <a:pt x="229943" y="88242"/>
                      </a:moveTo>
                      <a:cubicBezTo>
                        <a:pt x="223258" y="46795"/>
                        <a:pt x="196518" y="14707"/>
                        <a:pt x="160419" y="0"/>
                      </a:cubicBezTo>
                      <a:cubicBezTo>
                        <a:pt x="181811" y="14707"/>
                        <a:pt x="199192" y="37436"/>
                        <a:pt x="203203" y="65513"/>
                      </a:cubicBezTo>
                      <a:cubicBezTo>
                        <a:pt x="211225" y="118993"/>
                        <a:pt x="175126" y="168462"/>
                        <a:pt x="121647" y="176484"/>
                      </a:cubicBezTo>
                      <a:cubicBezTo>
                        <a:pt x="68167" y="184505"/>
                        <a:pt x="18698" y="148407"/>
                        <a:pt x="10676" y="94927"/>
                      </a:cubicBezTo>
                      <a:cubicBezTo>
                        <a:pt x="8002" y="78883"/>
                        <a:pt x="10676" y="62839"/>
                        <a:pt x="14687" y="49469"/>
                      </a:cubicBezTo>
                      <a:cubicBezTo>
                        <a:pt x="2654" y="70861"/>
                        <a:pt x="-2694" y="97601"/>
                        <a:pt x="1317" y="123004"/>
                      </a:cubicBezTo>
                      <a:cubicBezTo>
                        <a:pt x="10676" y="185842"/>
                        <a:pt x="70841" y="229963"/>
                        <a:pt x="133679" y="219267"/>
                      </a:cubicBezTo>
                      <a:cubicBezTo>
                        <a:pt x="196518" y="211245"/>
                        <a:pt x="240639" y="151080"/>
                        <a:pt x="229943" y="8824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A4CE6AE6-9BE1-E797-6FC7-DFC26D89B7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435" y="3646536"/>
                  <a:ext cx="403772" cy="403772"/>
                </a:xfrm>
                <a:custGeom>
                  <a:avLst/>
                  <a:gdLst>
                    <a:gd name="connsiteX0" fmla="*/ 403773 w 403772"/>
                    <a:gd name="connsiteY0" fmla="*/ 201886 h 403772"/>
                    <a:gd name="connsiteX1" fmla="*/ 201887 w 403772"/>
                    <a:gd name="connsiteY1" fmla="*/ 403773 h 403772"/>
                    <a:gd name="connsiteX2" fmla="*/ 1 w 403772"/>
                    <a:gd name="connsiteY2" fmla="*/ 201886 h 403772"/>
                    <a:gd name="connsiteX3" fmla="*/ 201887 w 403772"/>
                    <a:gd name="connsiteY3" fmla="*/ 0 h 403772"/>
                    <a:gd name="connsiteX4" fmla="*/ 403773 w 403772"/>
                    <a:gd name="connsiteY4" fmla="*/ 201886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72" h="403772">
                      <a:moveTo>
                        <a:pt x="403773" y="201886"/>
                      </a:moveTo>
                      <a:cubicBezTo>
                        <a:pt x="403773" y="313385"/>
                        <a:pt x="313385" y="403773"/>
                        <a:pt x="201887" y="403773"/>
                      </a:cubicBezTo>
                      <a:cubicBezTo>
                        <a:pt x="90389" y="403773"/>
                        <a:pt x="1" y="313385"/>
                        <a:pt x="1" y="201886"/>
                      </a:cubicBezTo>
                      <a:cubicBezTo>
                        <a:pt x="1" y="90387"/>
                        <a:pt x="90389" y="0"/>
                        <a:pt x="201887" y="0"/>
                      </a:cubicBezTo>
                      <a:cubicBezTo>
                        <a:pt x="313385" y="0"/>
                        <a:pt x="403773" y="90387"/>
                        <a:pt x="403773" y="201886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F3DE68BA-701F-3EF5-6512-04ED06CCD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919" y="3673276"/>
                  <a:ext cx="403086" cy="375493"/>
                </a:xfrm>
                <a:custGeom>
                  <a:avLst/>
                  <a:gdLst>
                    <a:gd name="connsiteX0" fmla="*/ 400615 w 403086"/>
                    <a:gd name="connsiteY0" fmla="*/ 143059 h 375493"/>
                    <a:gd name="connsiteX1" fmla="*/ 304351 w 403086"/>
                    <a:gd name="connsiteY1" fmla="*/ 0 h 375493"/>
                    <a:gd name="connsiteX2" fmla="*/ 345798 w 403086"/>
                    <a:gd name="connsiteY2" fmla="*/ 86905 h 375493"/>
                    <a:gd name="connsiteX3" fmla="*/ 204076 w 403086"/>
                    <a:gd name="connsiteY3" fmla="*/ 282106 h 375493"/>
                    <a:gd name="connsiteX4" fmla="*/ 8875 w 403086"/>
                    <a:gd name="connsiteY4" fmla="*/ 140385 h 375493"/>
                    <a:gd name="connsiteX5" fmla="*/ 7538 w 403086"/>
                    <a:gd name="connsiteY5" fmla="*/ 118993 h 375493"/>
                    <a:gd name="connsiteX6" fmla="*/ 2190 w 403086"/>
                    <a:gd name="connsiteY6" fmla="*/ 204561 h 375493"/>
                    <a:gd name="connsiteX7" fmla="*/ 232153 w 403086"/>
                    <a:gd name="connsiteY7" fmla="*/ 373022 h 375493"/>
                    <a:gd name="connsiteX8" fmla="*/ 400615 w 403086"/>
                    <a:gd name="connsiteY8" fmla="*/ 143059 h 375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3086" h="375493">
                      <a:moveTo>
                        <a:pt x="400615" y="143059"/>
                      </a:moveTo>
                      <a:cubicBezTo>
                        <a:pt x="391256" y="81557"/>
                        <a:pt x="353820" y="29414"/>
                        <a:pt x="304351" y="0"/>
                      </a:cubicBezTo>
                      <a:cubicBezTo>
                        <a:pt x="325743" y="24066"/>
                        <a:pt x="340450" y="53480"/>
                        <a:pt x="345798" y="86905"/>
                      </a:cubicBezTo>
                      <a:cubicBezTo>
                        <a:pt x="360505" y="180494"/>
                        <a:pt x="296329" y="267399"/>
                        <a:pt x="204076" y="282106"/>
                      </a:cubicBezTo>
                      <a:cubicBezTo>
                        <a:pt x="110487" y="296813"/>
                        <a:pt x="23582" y="232638"/>
                        <a:pt x="8875" y="140385"/>
                      </a:cubicBezTo>
                      <a:cubicBezTo>
                        <a:pt x="7538" y="133700"/>
                        <a:pt x="7538" y="125678"/>
                        <a:pt x="7538" y="118993"/>
                      </a:cubicBezTo>
                      <a:cubicBezTo>
                        <a:pt x="-484" y="145733"/>
                        <a:pt x="-1821" y="175146"/>
                        <a:pt x="2190" y="204561"/>
                      </a:cubicBezTo>
                      <a:cubicBezTo>
                        <a:pt x="19571" y="314194"/>
                        <a:pt x="122520" y="390403"/>
                        <a:pt x="232153" y="373022"/>
                      </a:cubicBezTo>
                      <a:cubicBezTo>
                        <a:pt x="341787" y="356978"/>
                        <a:pt x="417996" y="254029"/>
                        <a:pt x="400615" y="14305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05223FA1-F363-2C81-4AD4-D2642547DF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86925" y="3466042"/>
                  <a:ext cx="365000" cy="151080"/>
                </a:xfrm>
                <a:custGeom>
                  <a:avLst/>
                  <a:gdLst>
                    <a:gd name="connsiteX0" fmla="*/ 360989 w 365000"/>
                    <a:gd name="connsiteY0" fmla="*/ 151081 h 151080"/>
                    <a:gd name="connsiteX1" fmla="*/ 0 w 365000"/>
                    <a:gd name="connsiteY1" fmla="*/ 148407 h 151080"/>
                    <a:gd name="connsiteX2" fmla="*/ 25403 w 365000"/>
                    <a:gd name="connsiteY2" fmla="*/ 0 h 151080"/>
                    <a:gd name="connsiteX3" fmla="*/ 365000 w 365000"/>
                    <a:gd name="connsiteY3" fmla="*/ 108297 h 151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000" h="151080">
                      <a:moveTo>
                        <a:pt x="360989" y="151081"/>
                      </a:moveTo>
                      <a:lnTo>
                        <a:pt x="0" y="148407"/>
                      </a:lnTo>
                      <a:lnTo>
                        <a:pt x="25403" y="0"/>
                      </a:lnTo>
                      <a:lnTo>
                        <a:pt x="365000" y="108297"/>
                      </a:ln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43A6135D-B265-6CE1-8938-5899DEABFD6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686294" y="3076854"/>
                  <a:ext cx="911823" cy="767429"/>
                </a:xfrm>
                <a:custGeom>
                  <a:avLst/>
                  <a:gdLst>
                    <a:gd name="connsiteX0" fmla="*/ 911824 w 911823"/>
                    <a:gd name="connsiteY0" fmla="*/ 383714 h 767429"/>
                    <a:gd name="connsiteX1" fmla="*/ 455912 w 911823"/>
                    <a:gd name="connsiteY1" fmla="*/ 767429 h 767429"/>
                    <a:gd name="connsiteX2" fmla="*/ 1 w 911823"/>
                    <a:gd name="connsiteY2" fmla="*/ 383714 h 767429"/>
                    <a:gd name="connsiteX3" fmla="*/ 455912 w 911823"/>
                    <a:gd name="connsiteY3" fmla="*/ 0 h 767429"/>
                    <a:gd name="connsiteX4" fmla="*/ 911824 w 911823"/>
                    <a:gd name="connsiteY4" fmla="*/ 383714 h 767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823" h="767429">
                      <a:moveTo>
                        <a:pt x="911824" y="383714"/>
                      </a:moveTo>
                      <a:cubicBezTo>
                        <a:pt x="911824" y="595634"/>
                        <a:pt x="707705" y="767429"/>
                        <a:pt x="455912" y="767429"/>
                      </a:cubicBezTo>
                      <a:cubicBezTo>
                        <a:pt x="204120" y="767429"/>
                        <a:pt x="1" y="595634"/>
                        <a:pt x="1" y="383714"/>
                      </a:cubicBezTo>
                      <a:cubicBezTo>
                        <a:pt x="1" y="171795"/>
                        <a:pt x="204120" y="0"/>
                        <a:pt x="455912" y="0"/>
                      </a:cubicBezTo>
                      <a:cubicBezTo>
                        <a:pt x="707705" y="0"/>
                        <a:pt x="911824" y="171795"/>
                        <a:pt x="911824" y="38371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1" name="Freeform: Shape 1570">
                  <a:extLst>
                    <a:ext uri="{FF2B5EF4-FFF2-40B4-BE49-F238E27FC236}">
                      <a16:creationId xmlns:a16="http://schemas.microsoft.com/office/drawing/2014/main" id="{C80F3F0B-BF5B-A757-9064-53086851BF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7063273" y="3590168"/>
                  <a:ext cx="502706" cy="438530"/>
                </a:xfrm>
                <a:custGeom>
                  <a:avLst/>
                  <a:gdLst>
                    <a:gd name="connsiteX0" fmla="*/ 502706 w 502706"/>
                    <a:gd name="connsiteY0" fmla="*/ 219265 h 438530"/>
                    <a:gd name="connsiteX1" fmla="*/ 251353 w 502706"/>
                    <a:gd name="connsiteY1" fmla="*/ 438531 h 438530"/>
                    <a:gd name="connsiteX2" fmla="*/ 0 w 502706"/>
                    <a:gd name="connsiteY2" fmla="*/ 219265 h 438530"/>
                    <a:gd name="connsiteX3" fmla="*/ 251353 w 502706"/>
                    <a:gd name="connsiteY3" fmla="*/ 0 h 438530"/>
                    <a:gd name="connsiteX4" fmla="*/ 502706 w 502706"/>
                    <a:gd name="connsiteY4" fmla="*/ 219265 h 438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706" h="438530">
                      <a:moveTo>
                        <a:pt x="502706" y="219265"/>
                      </a:moveTo>
                      <a:cubicBezTo>
                        <a:pt x="502706" y="340362"/>
                        <a:pt x="390171" y="438531"/>
                        <a:pt x="251353" y="438531"/>
                      </a:cubicBezTo>
                      <a:cubicBezTo>
                        <a:pt x="112535" y="438531"/>
                        <a:pt x="0" y="340362"/>
                        <a:pt x="0" y="219265"/>
                      </a:cubicBezTo>
                      <a:cubicBezTo>
                        <a:pt x="0" y="98169"/>
                        <a:pt x="112535" y="0"/>
                        <a:pt x="251353" y="0"/>
                      </a:cubicBezTo>
                      <a:cubicBezTo>
                        <a:pt x="390171" y="0"/>
                        <a:pt x="502706" y="98169"/>
                        <a:pt x="502706" y="21926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2" name="Freeform: Shape 1571">
                  <a:extLst>
                    <a:ext uri="{FF2B5EF4-FFF2-40B4-BE49-F238E27FC236}">
                      <a16:creationId xmlns:a16="http://schemas.microsoft.com/office/drawing/2014/main" id="{7964029F-0121-1C1E-7B9D-875EF366125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26248" y="3797617"/>
                  <a:ext cx="114981" cy="114981"/>
                </a:xfrm>
                <a:custGeom>
                  <a:avLst/>
                  <a:gdLst>
                    <a:gd name="connsiteX0" fmla="*/ 114981 w 114981"/>
                    <a:gd name="connsiteY0" fmla="*/ 57491 h 114981"/>
                    <a:gd name="connsiteX1" fmla="*/ 57491 w 114981"/>
                    <a:gd name="connsiteY1" fmla="*/ 114981 h 114981"/>
                    <a:gd name="connsiteX2" fmla="*/ 0 w 114981"/>
                    <a:gd name="connsiteY2" fmla="*/ 57491 h 114981"/>
                    <a:gd name="connsiteX3" fmla="*/ 57491 w 114981"/>
                    <a:gd name="connsiteY3" fmla="*/ 0 h 114981"/>
                    <a:gd name="connsiteX4" fmla="*/ 114981 w 114981"/>
                    <a:gd name="connsiteY4" fmla="*/ 57491 h 11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981" h="114981">
                      <a:moveTo>
                        <a:pt x="114981" y="57491"/>
                      </a:moveTo>
                      <a:cubicBezTo>
                        <a:pt x="114981" y="89242"/>
                        <a:pt x="89242" y="114981"/>
                        <a:pt x="57491" y="114981"/>
                      </a:cubicBezTo>
                      <a:cubicBezTo>
                        <a:pt x="25739" y="114981"/>
                        <a:pt x="0" y="89242"/>
                        <a:pt x="0" y="57491"/>
                      </a:cubicBezTo>
                      <a:cubicBezTo>
                        <a:pt x="0" y="25740"/>
                        <a:pt x="25739" y="0"/>
                        <a:pt x="57491" y="0"/>
                      </a:cubicBezTo>
                      <a:cubicBezTo>
                        <a:pt x="89242" y="0"/>
                        <a:pt x="114981" y="25740"/>
                        <a:pt x="114981" y="5749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3" name="Freeform: Shape 1572">
                  <a:extLst>
                    <a:ext uri="{FF2B5EF4-FFF2-40B4-BE49-F238E27FC236}">
                      <a16:creationId xmlns:a16="http://schemas.microsoft.com/office/drawing/2014/main" id="{97DB49CE-D1AF-3E20-AD20-792CF660A0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60460" y="3933990"/>
                  <a:ext cx="88241" cy="88241"/>
                </a:xfrm>
                <a:custGeom>
                  <a:avLst/>
                  <a:gdLst>
                    <a:gd name="connsiteX0" fmla="*/ 88242 w 88241"/>
                    <a:gd name="connsiteY0" fmla="*/ 44121 h 88241"/>
                    <a:gd name="connsiteX1" fmla="*/ 44121 w 88241"/>
                    <a:gd name="connsiteY1" fmla="*/ 88242 h 88241"/>
                    <a:gd name="connsiteX2" fmla="*/ 0 w 88241"/>
                    <a:gd name="connsiteY2" fmla="*/ 44121 h 88241"/>
                    <a:gd name="connsiteX3" fmla="*/ 44121 w 88241"/>
                    <a:gd name="connsiteY3" fmla="*/ 0 h 88241"/>
                    <a:gd name="connsiteX4" fmla="*/ 88242 w 88241"/>
                    <a:gd name="connsiteY4" fmla="*/ 44121 h 88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1" h="88241">
                      <a:moveTo>
                        <a:pt x="88242" y="44121"/>
                      </a:moveTo>
                      <a:cubicBezTo>
                        <a:pt x="88242" y="68488"/>
                        <a:pt x="68488" y="88242"/>
                        <a:pt x="44121" y="88242"/>
                      </a:cubicBezTo>
                      <a:cubicBezTo>
                        <a:pt x="19754" y="88242"/>
                        <a:pt x="0" y="68488"/>
                        <a:pt x="0" y="44121"/>
                      </a:cubicBezTo>
                      <a:cubicBezTo>
                        <a:pt x="0" y="19754"/>
                        <a:pt x="19754" y="0"/>
                        <a:pt x="44121" y="0"/>
                      </a:cubicBezTo>
                      <a:cubicBezTo>
                        <a:pt x="68488" y="0"/>
                        <a:pt x="88242" y="19754"/>
                        <a:pt x="88242" y="4412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4" name="Freeform: Shape 1573">
                  <a:extLst>
                    <a:ext uri="{FF2B5EF4-FFF2-40B4-BE49-F238E27FC236}">
                      <a16:creationId xmlns:a16="http://schemas.microsoft.com/office/drawing/2014/main" id="{39F7A58F-ED5F-1A50-81B8-F232AC5F5B0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66357" y="401019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4" y="56154"/>
                        <a:pt x="28077" y="56154"/>
                      </a:cubicBezTo>
                      <a:cubicBezTo>
                        <a:pt x="12571" y="56154"/>
                        <a:pt x="1" y="43583"/>
                        <a:pt x="1" y="28077"/>
                      </a:cubicBezTo>
                      <a:cubicBezTo>
                        <a:pt x="1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5" name="Freeform: Shape 1574">
                  <a:extLst>
                    <a:ext uri="{FF2B5EF4-FFF2-40B4-BE49-F238E27FC236}">
                      <a16:creationId xmlns:a16="http://schemas.microsoft.com/office/drawing/2014/main" id="{C055E38A-1968-6ECF-6281-539D4A5F8A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23299" y="3070291"/>
                  <a:ext cx="160439" cy="160439"/>
                </a:xfrm>
                <a:custGeom>
                  <a:avLst/>
                  <a:gdLst>
                    <a:gd name="connsiteX0" fmla="*/ 160439 w 160439"/>
                    <a:gd name="connsiteY0" fmla="*/ 80220 h 160439"/>
                    <a:gd name="connsiteX1" fmla="*/ 80220 w 160439"/>
                    <a:gd name="connsiteY1" fmla="*/ 160440 h 160439"/>
                    <a:gd name="connsiteX2" fmla="*/ 0 w 160439"/>
                    <a:gd name="connsiteY2" fmla="*/ 80220 h 160439"/>
                    <a:gd name="connsiteX3" fmla="*/ 80220 w 160439"/>
                    <a:gd name="connsiteY3" fmla="*/ 0 h 160439"/>
                    <a:gd name="connsiteX4" fmla="*/ 160439 w 160439"/>
                    <a:gd name="connsiteY4" fmla="*/ 80220 h 160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39" h="160439">
                      <a:moveTo>
                        <a:pt x="160439" y="80220"/>
                      </a:moveTo>
                      <a:cubicBezTo>
                        <a:pt x="160439" y="124524"/>
                        <a:pt x="124524" y="160440"/>
                        <a:pt x="80220" y="160440"/>
                      </a:cubicBezTo>
                      <a:cubicBezTo>
                        <a:pt x="35915" y="160440"/>
                        <a:pt x="0" y="124524"/>
                        <a:pt x="0" y="80220"/>
                      </a:cubicBezTo>
                      <a:cubicBezTo>
                        <a:pt x="0" y="35916"/>
                        <a:pt x="35915" y="0"/>
                        <a:pt x="80220" y="0"/>
                      </a:cubicBezTo>
                      <a:cubicBezTo>
                        <a:pt x="124524" y="0"/>
                        <a:pt x="160439" y="35916"/>
                        <a:pt x="160439" y="8022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6" name="Freeform: Shape 1575">
                  <a:extLst>
                    <a:ext uri="{FF2B5EF4-FFF2-40B4-BE49-F238E27FC236}">
                      <a16:creationId xmlns:a16="http://schemas.microsoft.com/office/drawing/2014/main" id="{8CB09D38-2F84-E024-959C-0FCA3784FE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7914" y="3304266"/>
                  <a:ext cx="131025" cy="131025"/>
                </a:xfrm>
                <a:custGeom>
                  <a:avLst/>
                  <a:gdLst>
                    <a:gd name="connsiteX0" fmla="*/ 131026 w 131025"/>
                    <a:gd name="connsiteY0" fmla="*/ 65513 h 131025"/>
                    <a:gd name="connsiteX1" fmla="*/ 65513 w 131025"/>
                    <a:gd name="connsiteY1" fmla="*/ 131026 h 131025"/>
                    <a:gd name="connsiteX2" fmla="*/ 0 w 131025"/>
                    <a:gd name="connsiteY2" fmla="*/ 65513 h 131025"/>
                    <a:gd name="connsiteX3" fmla="*/ 65513 w 131025"/>
                    <a:gd name="connsiteY3" fmla="*/ 0 h 131025"/>
                    <a:gd name="connsiteX4" fmla="*/ 131026 w 131025"/>
                    <a:gd name="connsiteY4" fmla="*/ 65513 h 13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025" h="131025">
                      <a:moveTo>
                        <a:pt x="131026" y="65513"/>
                      </a:moveTo>
                      <a:cubicBezTo>
                        <a:pt x="131026" y="101695"/>
                        <a:pt x="101695" y="131026"/>
                        <a:pt x="65513" y="131026"/>
                      </a:cubicBezTo>
                      <a:cubicBezTo>
                        <a:pt x="29331" y="131026"/>
                        <a:pt x="0" y="101694"/>
                        <a:pt x="0" y="65513"/>
                      </a:cubicBezTo>
                      <a:cubicBezTo>
                        <a:pt x="0" y="29331"/>
                        <a:pt x="29331" y="0"/>
                        <a:pt x="65513" y="0"/>
                      </a:cubicBezTo>
                      <a:cubicBezTo>
                        <a:pt x="101694" y="0"/>
                        <a:pt x="131026" y="29331"/>
                        <a:pt x="131026" y="6551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7" name="Freeform: Shape 1576">
                  <a:extLst>
                    <a:ext uri="{FF2B5EF4-FFF2-40B4-BE49-F238E27FC236}">
                      <a16:creationId xmlns:a16="http://schemas.microsoft.com/office/drawing/2014/main" id="{257A13B7-FCE9-FF67-7E81-87F520F77A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4599" y="3129119"/>
                  <a:ext cx="90915" cy="90915"/>
                </a:xfrm>
                <a:custGeom>
                  <a:avLst/>
                  <a:gdLst>
                    <a:gd name="connsiteX0" fmla="*/ 90916 w 90915"/>
                    <a:gd name="connsiteY0" fmla="*/ 45458 h 90915"/>
                    <a:gd name="connsiteX1" fmla="*/ 45458 w 90915"/>
                    <a:gd name="connsiteY1" fmla="*/ 90916 h 90915"/>
                    <a:gd name="connsiteX2" fmla="*/ 0 w 90915"/>
                    <a:gd name="connsiteY2" fmla="*/ 45458 h 90915"/>
                    <a:gd name="connsiteX3" fmla="*/ 45458 w 90915"/>
                    <a:gd name="connsiteY3" fmla="*/ 0 h 90915"/>
                    <a:gd name="connsiteX4" fmla="*/ 90916 w 90915"/>
                    <a:gd name="connsiteY4" fmla="*/ 45458 h 90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5" h="90915">
                      <a:moveTo>
                        <a:pt x="90916" y="45458"/>
                      </a:moveTo>
                      <a:cubicBezTo>
                        <a:pt x="90916" y="70564"/>
                        <a:pt x="70564" y="90916"/>
                        <a:pt x="45458" y="90916"/>
                      </a:cubicBezTo>
                      <a:cubicBezTo>
                        <a:pt x="20352" y="90916"/>
                        <a:pt x="0" y="70564"/>
                        <a:pt x="0" y="45458"/>
                      </a:cubicBezTo>
                      <a:cubicBezTo>
                        <a:pt x="0" y="20352"/>
                        <a:pt x="20352" y="0"/>
                        <a:pt x="45458" y="0"/>
                      </a:cubicBezTo>
                      <a:cubicBezTo>
                        <a:pt x="70563" y="0"/>
                        <a:pt x="90916" y="20352"/>
                        <a:pt x="90916" y="4545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8" name="Freeform: Shape 1577">
                  <a:extLst>
                    <a:ext uri="{FF2B5EF4-FFF2-40B4-BE49-F238E27FC236}">
                      <a16:creationId xmlns:a16="http://schemas.microsoft.com/office/drawing/2014/main" id="{01540BF4-4D85-8621-E7D0-3A6FC23F393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148940" y="2859046"/>
                  <a:ext cx="192527" cy="192527"/>
                </a:xfrm>
                <a:custGeom>
                  <a:avLst/>
                  <a:gdLst>
                    <a:gd name="connsiteX0" fmla="*/ 192528 w 192527"/>
                    <a:gd name="connsiteY0" fmla="*/ 96264 h 192527"/>
                    <a:gd name="connsiteX1" fmla="*/ 96264 w 192527"/>
                    <a:gd name="connsiteY1" fmla="*/ 192527 h 192527"/>
                    <a:gd name="connsiteX2" fmla="*/ 0 w 192527"/>
                    <a:gd name="connsiteY2" fmla="*/ 96264 h 192527"/>
                    <a:gd name="connsiteX3" fmla="*/ 96264 w 192527"/>
                    <a:gd name="connsiteY3" fmla="*/ 0 h 192527"/>
                    <a:gd name="connsiteX4" fmla="*/ 192528 w 192527"/>
                    <a:gd name="connsiteY4" fmla="*/ 96264 h 192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7" h="192527">
                      <a:moveTo>
                        <a:pt x="192528" y="96264"/>
                      </a:moveTo>
                      <a:cubicBezTo>
                        <a:pt x="192528" y="149429"/>
                        <a:pt x="149429" y="192527"/>
                        <a:pt x="96264" y="192527"/>
                      </a:cubicBezTo>
                      <a:cubicBezTo>
                        <a:pt x="43099" y="192527"/>
                        <a:pt x="0" y="149429"/>
                        <a:pt x="0" y="96264"/>
                      </a:cubicBezTo>
                      <a:cubicBezTo>
                        <a:pt x="0" y="43099"/>
                        <a:pt x="43099" y="0"/>
                        <a:pt x="96264" y="0"/>
                      </a:cubicBezTo>
                      <a:cubicBezTo>
                        <a:pt x="149429" y="0"/>
                        <a:pt x="192528" y="43099"/>
                        <a:pt x="192528" y="9626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9" name="Freeform: Shape 1578">
                  <a:extLst>
                    <a:ext uri="{FF2B5EF4-FFF2-40B4-BE49-F238E27FC236}">
                      <a16:creationId xmlns:a16="http://schemas.microsoft.com/office/drawing/2014/main" id="{C47E82B9-5A31-4530-2AFB-8911F5582D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14142" y="4111811"/>
                  <a:ext cx="147069" cy="147069"/>
                </a:xfrm>
                <a:custGeom>
                  <a:avLst/>
                  <a:gdLst>
                    <a:gd name="connsiteX0" fmla="*/ 147069 w 147069"/>
                    <a:gd name="connsiteY0" fmla="*/ 73535 h 147069"/>
                    <a:gd name="connsiteX1" fmla="*/ 73535 w 147069"/>
                    <a:gd name="connsiteY1" fmla="*/ 147070 h 147069"/>
                    <a:gd name="connsiteX2" fmla="*/ 0 w 147069"/>
                    <a:gd name="connsiteY2" fmla="*/ 73535 h 147069"/>
                    <a:gd name="connsiteX3" fmla="*/ 73535 w 147069"/>
                    <a:gd name="connsiteY3" fmla="*/ 0 h 147069"/>
                    <a:gd name="connsiteX4" fmla="*/ 147069 w 147069"/>
                    <a:gd name="connsiteY4" fmla="*/ 73535 h 14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069" h="147069">
                      <a:moveTo>
                        <a:pt x="147069" y="73535"/>
                      </a:moveTo>
                      <a:cubicBezTo>
                        <a:pt x="147069" y="114147"/>
                        <a:pt x="114146" y="147070"/>
                        <a:pt x="73535" y="147070"/>
                      </a:cubicBezTo>
                      <a:cubicBezTo>
                        <a:pt x="32923" y="147070"/>
                        <a:pt x="0" y="114147"/>
                        <a:pt x="0" y="73535"/>
                      </a:cubicBezTo>
                      <a:cubicBezTo>
                        <a:pt x="0" y="32923"/>
                        <a:pt x="32923" y="0"/>
                        <a:pt x="73535" y="0"/>
                      </a:cubicBezTo>
                      <a:cubicBezTo>
                        <a:pt x="114146" y="0"/>
                        <a:pt x="147069" y="32923"/>
                        <a:pt x="147069" y="7353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0" name="Freeform: Shape 1579">
                  <a:extLst>
                    <a:ext uri="{FF2B5EF4-FFF2-40B4-BE49-F238E27FC236}">
                      <a16:creationId xmlns:a16="http://schemas.microsoft.com/office/drawing/2014/main" id="{B2C26E3A-782E-B254-1E7E-426AF7C73B8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69508" y="4071701"/>
                  <a:ext cx="96263" cy="96263"/>
                </a:xfrm>
                <a:custGeom>
                  <a:avLst/>
                  <a:gdLst>
                    <a:gd name="connsiteX0" fmla="*/ 96263 w 96263"/>
                    <a:gd name="connsiteY0" fmla="*/ 48132 h 96263"/>
                    <a:gd name="connsiteX1" fmla="*/ 48132 w 96263"/>
                    <a:gd name="connsiteY1" fmla="*/ 96264 h 96263"/>
                    <a:gd name="connsiteX2" fmla="*/ 0 w 96263"/>
                    <a:gd name="connsiteY2" fmla="*/ 48132 h 96263"/>
                    <a:gd name="connsiteX3" fmla="*/ 48132 w 96263"/>
                    <a:gd name="connsiteY3" fmla="*/ 0 h 96263"/>
                    <a:gd name="connsiteX4" fmla="*/ 96263 w 96263"/>
                    <a:gd name="connsiteY4" fmla="*/ 48132 h 9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3" h="96263">
                      <a:moveTo>
                        <a:pt x="96263" y="48132"/>
                      </a:moveTo>
                      <a:cubicBezTo>
                        <a:pt x="96263" y="74714"/>
                        <a:pt x="74714" y="96264"/>
                        <a:pt x="48132" y="96264"/>
                      </a:cubicBezTo>
                      <a:cubicBezTo>
                        <a:pt x="21549" y="96264"/>
                        <a:pt x="0" y="74714"/>
                        <a:pt x="0" y="48132"/>
                      </a:cubicBezTo>
                      <a:cubicBezTo>
                        <a:pt x="0" y="21550"/>
                        <a:pt x="21549" y="0"/>
                        <a:pt x="48132" y="0"/>
                      </a:cubicBezTo>
                      <a:cubicBezTo>
                        <a:pt x="74714" y="0"/>
                        <a:pt x="96263" y="21550"/>
                        <a:pt x="96263" y="481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1" name="Freeform: Shape 1580">
                  <a:extLst>
                    <a:ext uri="{FF2B5EF4-FFF2-40B4-BE49-F238E27FC236}">
                      <a16:creationId xmlns:a16="http://schemas.microsoft.com/office/drawing/2014/main" id="{C6D67656-744F-BF13-07ED-A6FE1440F8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52366" y="3392507"/>
                  <a:ext cx="200549" cy="200549"/>
                </a:xfrm>
                <a:custGeom>
                  <a:avLst/>
                  <a:gdLst>
                    <a:gd name="connsiteX0" fmla="*/ 200549 w 200549"/>
                    <a:gd name="connsiteY0" fmla="*/ 100275 h 200549"/>
                    <a:gd name="connsiteX1" fmla="*/ 100275 w 200549"/>
                    <a:gd name="connsiteY1" fmla="*/ 200549 h 200549"/>
                    <a:gd name="connsiteX2" fmla="*/ 0 w 200549"/>
                    <a:gd name="connsiteY2" fmla="*/ 100275 h 200549"/>
                    <a:gd name="connsiteX3" fmla="*/ 100275 w 200549"/>
                    <a:gd name="connsiteY3" fmla="*/ 0 h 200549"/>
                    <a:gd name="connsiteX4" fmla="*/ 200549 w 200549"/>
                    <a:gd name="connsiteY4" fmla="*/ 100275 h 200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549" h="200549">
                      <a:moveTo>
                        <a:pt x="200549" y="100275"/>
                      </a:moveTo>
                      <a:cubicBezTo>
                        <a:pt x="200549" y="155655"/>
                        <a:pt x="155655" y="200549"/>
                        <a:pt x="100275" y="200549"/>
                      </a:cubicBezTo>
                      <a:cubicBezTo>
                        <a:pt x="44894" y="200549"/>
                        <a:pt x="0" y="155655"/>
                        <a:pt x="0" y="100275"/>
                      </a:cubicBezTo>
                      <a:cubicBezTo>
                        <a:pt x="0" y="44894"/>
                        <a:pt x="44894" y="0"/>
                        <a:pt x="100275" y="0"/>
                      </a:cubicBezTo>
                      <a:cubicBezTo>
                        <a:pt x="155655" y="0"/>
                        <a:pt x="200549" y="44894"/>
                        <a:pt x="200549" y="10027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2" name="Freeform: Shape 1581">
                  <a:extLst>
                    <a:ext uri="{FF2B5EF4-FFF2-40B4-BE49-F238E27FC236}">
                      <a16:creationId xmlns:a16="http://schemas.microsoft.com/office/drawing/2014/main" id="{02289E76-CA81-5ED4-A45C-C4B289EB3C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3331" y="3188988"/>
                  <a:ext cx="192525" cy="152416"/>
                </a:xfrm>
                <a:custGeom>
                  <a:avLst/>
                  <a:gdLst>
                    <a:gd name="connsiteX0" fmla="*/ 192526 w 192525"/>
                    <a:gd name="connsiteY0" fmla="*/ 76208 h 152416"/>
                    <a:gd name="connsiteX1" fmla="*/ 96263 w 192525"/>
                    <a:gd name="connsiteY1" fmla="*/ 152416 h 152416"/>
                    <a:gd name="connsiteX2" fmla="*/ 0 w 192525"/>
                    <a:gd name="connsiteY2" fmla="*/ 76208 h 152416"/>
                    <a:gd name="connsiteX3" fmla="*/ 96263 w 192525"/>
                    <a:gd name="connsiteY3" fmla="*/ 0 h 152416"/>
                    <a:gd name="connsiteX4" fmla="*/ 192526 w 192525"/>
                    <a:gd name="connsiteY4" fmla="*/ 76208 h 15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5" h="152416">
                      <a:moveTo>
                        <a:pt x="192526" y="76208"/>
                      </a:moveTo>
                      <a:cubicBezTo>
                        <a:pt x="192526" y="118296"/>
                        <a:pt x="149428" y="152416"/>
                        <a:pt x="96263" y="152416"/>
                      </a:cubicBezTo>
                      <a:cubicBezTo>
                        <a:pt x="43098" y="152416"/>
                        <a:pt x="0" y="118297"/>
                        <a:pt x="0" y="76208"/>
                      </a:cubicBezTo>
                      <a:cubicBezTo>
                        <a:pt x="0" y="34120"/>
                        <a:pt x="43098" y="0"/>
                        <a:pt x="96263" y="0"/>
                      </a:cubicBezTo>
                      <a:cubicBezTo>
                        <a:pt x="149427" y="0"/>
                        <a:pt x="192526" y="34120"/>
                        <a:pt x="192526" y="7620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3" name="Freeform: Shape 1582">
                  <a:extLst>
                    <a:ext uri="{FF2B5EF4-FFF2-40B4-BE49-F238E27FC236}">
                      <a16:creationId xmlns:a16="http://schemas.microsoft.com/office/drawing/2014/main" id="{6512A9D3-9604-38A7-29F6-85495A7DB1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16445" y="3024533"/>
                  <a:ext cx="112306" cy="90914"/>
                </a:xfrm>
                <a:custGeom>
                  <a:avLst/>
                  <a:gdLst>
                    <a:gd name="connsiteX0" fmla="*/ 112307 w 112306"/>
                    <a:gd name="connsiteY0" fmla="*/ 45457 h 90914"/>
                    <a:gd name="connsiteX1" fmla="*/ 56153 w 112306"/>
                    <a:gd name="connsiteY1" fmla="*/ 90915 h 90914"/>
                    <a:gd name="connsiteX2" fmla="*/ 0 w 112306"/>
                    <a:gd name="connsiteY2" fmla="*/ 45457 h 90914"/>
                    <a:gd name="connsiteX3" fmla="*/ 56153 w 112306"/>
                    <a:gd name="connsiteY3" fmla="*/ 0 h 90914"/>
                    <a:gd name="connsiteX4" fmla="*/ 112307 w 112306"/>
                    <a:gd name="connsiteY4" fmla="*/ 45457 h 9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306" h="90914">
                      <a:moveTo>
                        <a:pt x="112307" y="45457"/>
                      </a:moveTo>
                      <a:cubicBezTo>
                        <a:pt x="112307" y="70563"/>
                        <a:pt x="87166" y="90915"/>
                        <a:pt x="56153" y="90915"/>
                      </a:cubicBezTo>
                      <a:cubicBezTo>
                        <a:pt x="25141" y="90915"/>
                        <a:pt x="0" y="70563"/>
                        <a:pt x="0" y="45457"/>
                      </a:cubicBezTo>
                      <a:cubicBezTo>
                        <a:pt x="0" y="20352"/>
                        <a:pt x="25141" y="0"/>
                        <a:pt x="56153" y="0"/>
                      </a:cubicBezTo>
                      <a:cubicBezTo>
                        <a:pt x="87166" y="0"/>
                        <a:pt x="112307" y="20352"/>
                        <a:pt x="112307" y="4545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4" name="Freeform: Shape 1583">
                  <a:extLst>
                    <a:ext uri="{FF2B5EF4-FFF2-40B4-BE49-F238E27FC236}">
                      <a16:creationId xmlns:a16="http://schemas.microsoft.com/office/drawing/2014/main" id="{CAE15C17-B9C9-DBFE-DE98-63127F4667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7508" y="3596908"/>
                  <a:ext cx="96262" cy="80219"/>
                </a:xfrm>
                <a:custGeom>
                  <a:avLst/>
                  <a:gdLst>
                    <a:gd name="connsiteX0" fmla="*/ 96263 w 96262"/>
                    <a:gd name="connsiteY0" fmla="*/ 40110 h 80219"/>
                    <a:gd name="connsiteX1" fmla="*/ 48131 w 96262"/>
                    <a:gd name="connsiteY1" fmla="*/ 80219 h 80219"/>
                    <a:gd name="connsiteX2" fmla="*/ 0 w 96262"/>
                    <a:gd name="connsiteY2" fmla="*/ 40110 h 80219"/>
                    <a:gd name="connsiteX3" fmla="*/ 48131 w 96262"/>
                    <a:gd name="connsiteY3" fmla="*/ 0 h 80219"/>
                    <a:gd name="connsiteX4" fmla="*/ 96263 w 96262"/>
                    <a:gd name="connsiteY4" fmla="*/ 40110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2" h="80219">
                      <a:moveTo>
                        <a:pt x="96263" y="40110"/>
                      </a:moveTo>
                      <a:cubicBezTo>
                        <a:pt x="96263" y="62262"/>
                        <a:pt x="74713" y="80219"/>
                        <a:pt x="48131" y="80219"/>
                      </a:cubicBezTo>
                      <a:cubicBezTo>
                        <a:pt x="21549" y="80219"/>
                        <a:pt x="0" y="62262"/>
                        <a:pt x="0" y="40110"/>
                      </a:cubicBezTo>
                      <a:cubicBezTo>
                        <a:pt x="0" y="17958"/>
                        <a:pt x="21549" y="0"/>
                        <a:pt x="48131" y="0"/>
                      </a:cubicBezTo>
                      <a:cubicBezTo>
                        <a:pt x="74713" y="0"/>
                        <a:pt x="96263" y="17958"/>
                        <a:pt x="96263" y="4011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5" name="Freeform: Shape 1584">
                  <a:extLst>
                    <a:ext uri="{FF2B5EF4-FFF2-40B4-BE49-F238E27FC236}">
                      <a16:creationId xmlns:a16="http://schemas.microsoft.com/office/drawing/2014/main" id="{F2CF0825-4CE9-BEB7-9E80-D8AAD30AEC7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4014" y="3055584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0" y="56154"/>
                        <a:pt x="0" y="43583"/>
                        <a:pt x="0" y="28077"/>
                      </a:cubicBezTo>
                      <a:cubicBezTo>
                        <a:pt x="0" y="12570"/>
                        <a:pt x="12570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6" name="Freeform: Shape 1585">
                  <a:extLst>
                    <a:ext uri="{FF2B5EF4-FFF2-40B4-BE49-F238E27FC236}">
                      <a16:creationId xmlns:a16="http://schemas.microsoft.com/office/drawing/2014/main" id="{AFC0E732-5F9E-EB57-94EB-8F24C0BA10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44037" y="3808245"/>
                  <a:ext cx="58827" cy="50805"/>
                </a:xfrm>
                <a:custGeom>
                  <a:avLst/>
                  <a:gdLst>
                    <a:gd name="connsiteX0" fmla="*/ 58827 w 58827"/>
                    <a:gd name="connsiteY0" fmla="*/ 25403 h 50805"/>
                    <a:gd name="connsiteX1" fmla="*/ 29413 w 58827"/>
                    <a:gd name="connsiteY1" fmla="*/ 50805 h 50805"/>
                    <a:gd name="connsiteX2" fmla="*/ 0 w 58827"/>
                    <a:gd name="connsiteY2" fmla="*/ 25403 h 50805"/>
                    <a:gd name="connsiteX3" fmla="*/ 29413 w 58827"/>
                    <a:gd name="connsiteY3" fmla="*/ 0 h 50805"/>
                    <a:gd name="connsiteX4" fmla="*/ 58827 w 58827"/>
                    <a:gd name="connsiteY4" fmla="*/ 25403 h 50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827" h="50805">
                      <a:moveTo>
                        <a:pt x="58827" y="25403"/>
                      </a:moveTo>
                      <a:cubicBezTo>
                        <a:pt x="58827" y="39432"/>
                        <a:pt x="45658" y="50805"/>
                        <a:pt x="29413" y="50805"/>
                      </a:cubicBezTo>
                      <a:cubicBezTo>
                        <a:pt x="13169" y="50805"/>
                        <a:pt x="0" y="39432"/>
                        <a:pt x="0" y="25403"/>
                      </a:cubicBezTo>
                      <a:cubicBezTo>
                        <a:pt x="0" y="11373"/>
                        <a:pt x="13169" y="0"/>
                        <a:pt x="29413" y="0"/>
                      </a:cubicBezTo>
                      <a:cubicBezTo>
                        <a:pt x="45658" y="0"/>
                        <a:pt x="58827" y="11373"/>
                        <a:pt x="58827" y="2540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7" name="Freeform: Shape 1586">
                  <a:extLst>
                    <a:ext uri="{FF2B5EF4-FFF2-40B4-BE49-F238E27FC236}">
                      <a16:creationId xmlns:a16="http://schemas.microsoft.com/office/drawing/2014/main" id="{CA875932-C679-02A0-BD33-33F1744142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88060" y="3084998"/>
                  <a:ext cx="908576" cy="764610"/>
                </a:xfrm>
                <a:custGeom>
                  <a:avLst/>
                  <a:gdLst>
                    <a:gd name="connsiteX0" fmla="*/ 904762 w 908576"/>
                    <a:gd name="connsiteY0" fmla="*/ 306172 h 764610"/>
                    <a:gd name="connsiteX1" fmla="*/ 575862 w 908576"/>
                    <a:gd name="connsiteY1" fmla="*/ 0 h 764610"/>
                    <a:gd name="connsiteX2" fmla="*/ 824543 w 908576"/>
                    <a:gd name="connsiteY2" fmla="*/ 259377 h 764610"/>
                    <a:gd name="connsiteX3" fmla="*/ 482272 w 908576"/>
                    <a:gd name="connsiteY3" fmla="*/ 653791 h 764610"/>
                    <a:gd name="connsiteX4" fmla="*/ 35715 w 908576"/>
                    <a:gd name="connsiteY4" fmla="*/ 383718 h 764610"/>
                    <a:gd name="connsiteX5" fmla="*/ 82510 w 908576"/>
                    <a:gd name="connsiteY5" fmla="*/ 175146 h 764610"/>
                    <a:gd name="connsiteX6" fmla="*/ 3627 w 908576"/>
                    <a:gd name="connsiteY6" fmla="*/ 449230 h 764610"/>
                    <a:gd name="connsiteX7" fmla="*/ 513023 w 908576"/>
                    <a:gd name="connsiteY7" fmla="*/ 758076 h 764610"/>
                    <a:gd name="connsiteX8" fmla="*/ 904762 w 908576"/>
                    <a:gd name="connsiteY8" fmla="*/ 306172 h 7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8576" h="764610">
                      <a:moveTo>
                        <a:pt x="904762" y="306172"/>
                      </a:moveTo>
                      <a:cubicBezTo>
                        <a:pt x="880697" y="149743"/>
                        <a:pt x="746997" y="32088"/>
                        <a:pt x="575862" y="0"/>
                      </a:cubicBezTo>
                      <a:cubicBezTo>
                        <a:pt x="705550" y="37436"/>
                        <a:pt x="805824" y="133699"/>
                        <a:pt x="824543" y="259377"/>
                      </a:cubicBezTo>
                      <a:cubicBezTo>
                        <a:pt x="852619" y="442545"/>
                        <a:pt x="700202" y="619029"/>
                        <a:pt x="482272" y="653791"/>
                      </a:cubicBezTo>
                      <a:cubicBezTo>
                        <a:pt x="264341" y="688552"/>
                        <a:pt x="65129" y="566886"/>
                        <a:pt x="35715" y="383718"/>
                      </a:cubicBezTo>
                      <a:cubicBezTo>
                        <a:pt x="23682" y="310183"/>
                        <a:pt x="42400" y="236648"/>
                        <a:pt x="82510" y="175146"/>
                      </a:cubicBezTo>
                      <a:cubicBezTo>
                        <a:pt x="19671" y="254029"/>
                        <a:pt x="-11079" y="350293"/>
                        <a:pt x="3627" y="449230"/>
                      </a:cubicBezTo>
                      <a:cubicBezTo>
                        <a:pt x="35715" y="659139"/>
                        <a:pt x="264341" y="796849"/>
                        <a:pt x="513023" y="758076"/>
                      </a:cubicBezTo>
                      <a:cubicBezTo>
                        <a:pt x="763041" y="716629"/>
                        <a:pt x="936851" y="514743"/>
                        <a:pt x="904762" y="30617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8" name="Freeform: Shape 1587">
                  <a:extLst>
                    <a:ext uri="{FF2B5EF4-FFF2-40B4-BE49-F238E27FC236}">
                      <a16:creationId xmlns:a16="http://schemas.microsoft.com/office/drawing/2014/main" id="{35163E8C-213A-3C1D-4AE0-F2B752F9CA9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063473" y="3601078"/>
                  <a:ext cx="502262" cy="429999"/>
                </a:xfrm>
                <a:custGeom>
                  <a:avLst/>
                  <a:gdLst>
                    <a:gd name="connsiteX0" fmla="*/ 499936 w 502262"/>
                    <a:gd name="connsiteY0" fmla="*/ 169799 h 429999"/>
                    <a:gd name="connsiteX1" fmla="*/ 340834 w 502262"/>
                    <a:gd name="connsiteY1" fmla="*/ 0 h 429999"/>
                    <a:gd name="connsiteX2" fmla="*/ 427739 w 502262"/>
                    <a:gd name="connsiteY2" fmla="*/ 121667 h 429999"/>
                    <a:gd name="connsiteX3" fmla="*/ 251255 w 502262"/>
                    <a:gd name="connsiteY3" fmla="*/ 332912 h 429999"/>
                    <a:gd name="connsiteX4" fmla="*/ 18617 w 502262"/>
                    <a:gd name="connsiteY4" fmla="*/ 185842 h 429999"/>
                    <a:gd name="connsiteX5" fmla="*/ 18617 w 502262"/>
                    <a:gd name="connsiteY5" fmla="*/ 135037 h 429999"/>
                    <a:gd name="connsiteX6" fmla="*/ 2573 w 502262"/>
                    <a:gd name="connsiteY6" fmla="*/ 248681 h 429999"/>
                    <a:gd name="connsiteX7" fmla="*/ 284680 w 502262"/>
                    <a:gd name="connsiteY7" fmla="*/ 426501 h 429999"/>
                    <a:gd name="connsiteX8" fmla="*/ 499936 w 502262"/>
                    <a:gd name="connsiteY8" fmla="*/ 169799 h 42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262" h="429999">
                      <a:moveTo>
                        <a:pt x="499936" y="169799"/>
                      </a:moveTo>
                      <a:cubicBezTo>
                        <a:pt x="486566" y="88242"/>
                        <a:pt x="423727" y="24066"/>
                        <a:pt x="340834" y="0"/>
                      </a:cubicBezTo>
                      <a:cubicBezTo>
                        <a:pt x="386291" y="26740"/>
                        <a:pt x="419716" y="69524"/>
                        <a:pt x="427739" y="121667"/>
                      </a:cubicBezTo>
                      <a:cubicBezTo>
                        <a:pt x="443782" y="220604"/>
                        <a:pt x="363562" y="314194"/>
                        <a:pt x="251255" y="332912"/>
                      </a:cubicBezTo>
                      <a:cubicBezTo>
                        <a:pt x="137610" y="350293"/>
                        <a:pt x="34662" y="284780"/>
                        <a:pt x="18617" y="185842"/>
                      </a:cubicBezTo>
                      <a:cubicBezTo>
                        <a:pt x="15943" y="168462"/>
                        <a:pt x="15943" y="152417"/>
                        <a:pt x="18617" y="135037"/>
                      </a:cubicBezTo>
                      <a:cubicBezTo>
                        <a:pt x="2573" y="169799"/>
                        <a:pt x="-4112" y="208571"/>
                        <a:pt x="2573" y="248681"/>
                      </a:cubicBezTo>
                      <a:cubicBezTo>
                        <a:pt x="21292" y="369011"/>
                        <a:pt x="148306" y="447893"/>
                        <a:pt x="284680" y="426501"/>
                      </a:cubicBezTo>
                      <a:cubicBezTo>
                        <a:pt x="422390" y="405110"/>
                        <a:pt x="518654" y="290128"/>
                        <a:pt x="499936" y="16979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9757152E-CF2B-89E1-BA31-C6A9BD58382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91438" y="3048615"/>
                  <a:ext cx="411791" cy="355637"/>
                </a:xfrm>
                <a:custGeom>
                  <a:avLst/>
                  <a:gdLst>
                    <a:gd name="connsiteX0" fmla="*/ 411792 w 411791"/>
                    <a:gd name="connsiteY0" fmla="*/ 177819 h 355637"/>
                    <a:gd name="connsiteX1" fmla="*/ 205896 w 411791"/>
                    <a:gd name="connsiteY1" fmla="*/ 355638 h 355637"/>
                    <a:gd name="connsiteX2" fmla="*/ 0 w 411791"/>
                    <a:gd name="connsiteY2" fmla="*/ 177819 h 355637"/>
                    <a:gd name="connsiteX3" fmla="*/ 205896 w 411791"/>
                    <a:gd name="connsiteY3" fmla="*/ 0 h 355637"/>
                    <a:gd name="connsiteX4" fmla="*/ 411792 w 411791"/>
                    <a:gd name="connsiteY4" fmla="*/ 177819 h 35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791" h="355637">
                      <a:moveTo>
                        <a:pt x="411792" y="177819"/>
                      </a:moveTo>
                      <a:cubicBezTo>
                        <a:pt x="411792" y="276026"/>
                        <a:pt x="319609" y="355638"/>
                        <a:pt x="205896" y="355638"/>
                      </a:cubicBezTo>
                      <a:cubicBezTo>
                        <a:pt x="92183" y="355638"/>
                        <a:pt x="0" y="276025"/>
                        <a:pt x="0" y="177819"/>
                      </a:cubicBezTo>
                      <a:cubicBezTo>
                        <a:pt x="0" y="79612"/>
                        <a:pt x="92183" y="0"/>
                        <a:pt x="205896" y="0"/>
                      </a:cubicBezTo>
                      <a:cubicBezTo>
                        <a:pt x="319609" y="0"/>
                        <a:pt x="411792" y="79612"/>
                        <a:pt x="411792" y="1778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88DA085E-14A0-A26C-7E7F-A175B3A2E09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89787" y="3051573"/>
                  <a:ext cx="412510" cy="353133"/>
                </a:xfrm>
                <a:custGeom>
                  <a:avLst/>
                  <a:gdLst>
                    <a:gd name="connsiteX0" fmla="*/ 410747 w 412510"/>
                    <a:gd name="connsiteY0" fmla="*/ 143058 h 353133"/>
                    <a:gd name="connsiteX1" fmla="*/ 252982 w 412510"/>
                    <a:gd name="connsiteY1" fmla="*/ 0 h 353133"/>
                    <a:gd name="connsiteX2" fmla="*/ 358604 w 412510"/>
                    <a:gd name="connsiteY2" fmla="*/ 113645 h 353133"/>
                    <a:gd name="connsiteX3" fmla="*/ 210198 w 412510"/>
                    <a:gd name="connsiteY3" fmla="*/ 287454 h 353133"/>
                    <a:gd name="connsiteX4" fmla="*/ 16333 w 412510"/>
                    <a:gd name="connsiteY4" fmla="*/ 167124 h 353133"/>
                    <a:gd name="connsiteX5" fmla="*/ 23018 w 412510"/>
                    <a:gd name="connsiteY5" fmla="*/ 101612 h 353133"/>
                    <a:gd name="connsiteX6" fmla="*/ 1626 w 412510"/>
                    <a:gd name="connsiteY6" fmla="*/ 207234 h 353133"/>
                    <a:gd name="connsiteX7" fmla="*/ 232927 w 412510"/>
                    <a:gd name="connsiteY7" fmla="*/ 350293 h 353133"/>
                    <a:gd name="connsiteX8" fmla="*/ 410747 w 412510"/>
                    <a:gd name="connsiteY8" fmla="*/ 143058 h 35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2510" h="353133">
                      <a:moveTo>
                        <a:pt x="410747" y="143058"/>
                      </a:moveTo>
                      <a:cubicBezTo>
                        <a:pt x="398714" y="68187"/>
                        <a:pt x="334538" y="13370"/>
                        <a:pt x="252982" y="0"/>
                      </a:cubicBezTo>
                      <a:cubicBezTo>
                        <a:pt x="307798" y="17381"/>
                        <a:pt x="350582" y="58828"/>
                        <a:pt x="358604" y="113645"/>
                      </a:cubicBezTo>
                      <a:cubicBezTo>
                        <a:pt x="370637" y="195201"/>
                        <a:pt x="305124" y="272747"/>
                        <a:pt x="210198" y="287454"/>
                      </a:cubicBezTo>
                      <a:cubicBezTo>
                        <a:pt x="115271" y="302161"/>
                        <a:pt x="29703" y="248681"/>
                        <a:pt x="16333" y="167124"/>
                      </a:cubicBezTo>
                      <a:cubicBezTo>
                        <a:pt x="12322" y="144396"/>
                        <a:pt x="14996" y="121666"/>
                        <a:pt x="23018" y="101612"/>
                      </a:cubicBezTo>
                      <a:cubicBezTo>
                        <a:pt x="4300" y="133700"/>
                        <a:pt x="-3721" y="169798"/>
                        <a:pt x="1626" y="207234"/>
                      </a:cubicBezTo>
                      <a:cubicBezTo>
                        <a:pt x="16333" y="303498"/>
                        <a:pt x="120619" y="367674"/>
                        <a:pt x="232927" y="350293"/>
                      </a:cubicBezTo>
                      <a:cubicBezTo>
                        <a:pt x="346572" y="332912"/>
                        <a:pt x="425454" y="239322"/>
                        <a:pt x="410747" y="143058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43831D08-3EA4-1E5E-53D8-737EB3ED5C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0936" y="3186610"/>
                  <a:ext cx="291464" cy="291465"/>
                </a:xfrm>
                <a:custGeom>
                  <a:avLst/>
                  <a:gdLst>
                    <a:gd name="connsiteX0" fmla="*/ 291465 w 291464"/>
                    <a:gd name="connsiteY0" fmla="*/ 145732 h 291465"/>
                    <a:gd name="connsiteX1" fmla="*/ 145732 w 291464"/>
                    <a:gd name="connsiteY1" fmla="*/ 291465 h 291465"/>
                    <a:gd name="connsiteX2" fmla="*/ 0 w 291464"/>
                    <a:gd name="connsiteY2" fmla="*/ 145732 h 291465"/>
                    <a:gd name="connsiteX3" fmla="*/ 145732 w 291464"/>
                    <a:gd name="connsiteY3" fmla="*/ 0 h 291465"/>
                    <a:gd name="connsiteX4" fmla="*/ 291465 w 291464"/>
                    <a:gd name="connsiteY4" fmla="*/ 145732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1464" h="291465">
                      <a:moveTo>
                        <a:pt x="291465" y="145732"/>
                      </a:moveTo>
                      <a:cubicBezTo>
                        <a:pt x="291465" y="226218"/>
                        <a:pt x="226219" y="291465"/>
                        <a:pt x="145732" y="291465"/>
                      </a:cubicBezTo>
                      <a:cubicBezTo>
                        <a:pt x="65247" y="291465"/>
                        <a:pt x="0" y="226218"/>
                        <a:pt x="0" y="145732"/>
                      </a:cubicBezTo>
                      <a:cubicBezTo>
                        <a:pt x="0" y="65247"/>
                        <a:pt x="65246" y="0"/>
                        <a:pt x="145732" y="0"/>
                      </a:cubicBezTo>
                      <a:cubicBezTo>
                        <a:pt x="226218" y="0"/>
                        <a:pt x="291465" y="65247"/>
                        <a:pt x="291465" y="1457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1E7D05AA-293D-CC87-026B-5FDB2F7994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7622" y="3191958"/>
                  <a:ext cx="285131" cy="286336"/>
                </a:xfrm>
                <a:custGeom>
                  <a:avLst/>
                  <a:gdLst>
                    <a:gd name="connsiteX0" fmla="*/ 283442 w 285131"/>
                    <a:gd name="connsiteY0" fmla="*/ 117656 h 286336"/>
                    <a:gd name="connsiteX1" fmla="*/ 177820 w 285131"/>
                    <a:gd name="connsiteY1" fmla="*/ 0 h 286336"/>
                    <a:gd name="connsiteX2" fmla="*/ 247344 w 285131"/>
                    <a:gd name="connsiteY2" fmla="*/ 96264 h 286336"/>
                    <a:gd name="connsiteX3" fmla="*/ 136373 w 285131"/>
                    <a:gd name="connsiteY3" fmla="*/ 247344 h 286336"/>
                    <a:gd name="connsiteX4" fmla="*/ 0 w 285131"/>
                    <a:gd name="connsiteY4" fmla="*/ 180494 h 286336"/>
                    <a:gd name="connsiteX5" fmla="*/ 161776 w 285131"/>
                    <a:gd name="connsiteY5" fmla="*/ 284780 h 286336"/>
                    <a:gd name="connsiteX6" fmla="*/ 283442 w 285131"/>
                    <a:gd name="connsiteY6" fmla="*/ 117656 h 286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131" h="286336">
                      <a:moveTo>
                        <a:pt x="283442" y="117656"/>
                      </a:moveTo>
                      <a:cubicBezTo>
                        <a:pt x="274084" y="58828"/>
                        <a:pt x="231300" y="14707"/>
                        <a:pt x="177820" y="0"/>
                      </a:cubicBezTo>
                      <a:cubicBezTo>
                        <a:pt x="213919" y="18718"/>
                        <a:pt x="240659" y="53480"/>
                        <a:pt x="247344" y="96264"/>
                      </a:cubicBezTo>
                      <a:cubicBezTo>
                        <a:pt x="258040" y="168461"/>
                        <a:pt x="208571" y="236648"/>
                        <a:pt x="136373" y="247344"/>
                      </a:cubicBezTo>
                      <a:cubicBezTo>
                        <a:pt x="80220" y="256703"/>
                        <a:pt x="26740" y="227289"/>
                        <a:pt x="0" y="180494"/>
                      </a:cubicBezTo>
                      <a:cubicBezTo>
                        <a:pt x="20055" y="250018"/>
                        <a:pt x="88241" y="295476"/>
                        <a:pt x="161776" y="284780"/>
                      </a:cubicBezTo>
                      <a:cubicBezTo>
                        <a:pt x="241996" y="272747"/>
                        <a:pt x="295476" y="197875"/>
                        <a:pt x="283442" y="117656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602" name="Group 1601">
            <a:extLst>
              <a:ext uri="{FF2B5EF4-FFF2-40B4-BE49-F238E27FC236}">
                <a16:creationId xmlns:a16="http://schemas.microsoft.com/office/drawing/2014/main" id="{08EB76CE-26D7-40A6-0915-97F92C34601D}"/>
              </a:ext>
            </a:extLst>
          </p:cNvPr>
          <p:cNvGrpSpPr/>
          <p:nvPr/>
        </p:nvGrpSpPr>
        <p:grpSpPr>
          <a:xfrm>
            <a:off x="281006" y="95071"/>
            <a:ext cx="11682749" cy="1771269"/>
            <a:chOff x="1617661" y="152885"/>
            <a:chExt cx="11682749" cy="1771269"/>
          </a:xfrm>
        </p:grpSpPr>
        <p:sp>
          <p:nvSpPr>
            <p:cNvPr id="1597" name="Tam giác Cân 4">
              <a:extLst>
                <a:ext uri="{FF2B5EF4-FFF2-40B4-BE49-F238E27FC236}">
                  <a16:creationId xmlns:a16="http://schemas.microsoft.com/office/drawing/2014/main" id="{9EC44172-B3CA-7ED9-0A91-7FD57800E1BA}"/>
                </a:ext>
              </a:extLst>
            </p:cNvPr>
            <p:cNvSpPr/>
            <p:nvPr/>
          </p:nvSpPr>
          <p:spPr>
            <a:xfrm>
              <a:off x="1967935" y="1241135"/>
              <a:ext cx="755073" cy="6830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01" name="Rectangle: Rounded Corners 1600">
              <a:extLst>
                <a:ext uri="{FF2B5EF4-FFF2-40B4-BE49-F238E27FC236}">
                  <a16:creationId xmlns:a16="http://schemas.microsoft.com/office/drawing/2014/main" id="{75BF150D-5410-C4C5-BEAB-C859190D0D36}"/>
                </a:ext>
              </a:extLst>
            </p:cNvPr>
            <p:cNvSpPr/>
            <p:nvPr/>
          </p:nvSpPr>
          <p:spPr>
            <a:xfrm>
              <a:off x="2470534" y="306533"/>
              <a:ext cx="10829876" cy="11908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600" name="Group 1599">
              <a:extLst>
                <a:ext uri="{FF2B5EF4-FFF2-40B4-BE49-F238E27FC236}">
                  <a16:creationId xmlns:a16="http://schemas.microsoft.com/office/drawing/2014/main" id="{AE8B72B3-10DF-6E2A-1923-F1C6570E92A7}"/>
                </a:ext>
              </a:extLst>
            </p:cNvPr>
            <p:cNvGrpSpPr/>
            <p:nvPr/>
          </p:nvGrpSpPr>
          <p:grpSpPr>
            <a:xfrm>
              <a:off x="1617661" y="152885"/>
              <a:ext cx="1605849" cy="1581693"/>
              <a:chOff x="-2911594" y="-442102"/>
              <a:chExt cx="1605849" cy="15816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A9BE057-622A-CE4D-6885-5A2E60D4F5DF}"/>
                  </a:ext>
                </a:extLst>
              </p:cNvPr>
              <p:cNvSpPr/>
              <p:nvPr/>
            </p:nvSpPr>
            <p:spPr>
              <a:xfrm>
                <a:off x="-2900951" y="-399975"/>
                <a:ext cx="1563805" cy="153956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99" name="Picture 1598">
                <a:extLst>
                  <a:ext uri="{FF2B5EF4-FFF2-40B4-BE49-F238E27FC236}">
                    <a16:creationId xmlns:a16="http://schemas.microsoft.com/office/drawing/2014/main" id="{E4141AC1-96C4-D3CE-A4E3-ED4EC7CA9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11594" y="-442102"/>
                <a:ext cx="1605849" cy="1539566"/>
              </a:xfrm>
              <a:prstGeom prst="rect">
                <a:avLst/>
              </a:prstGeom>
            </p:spPr>
          </p:pic>
          <p:sp>
            <p:nvSpPr>
              <p:cNvPr id="1598" name="Hộp Văn bản 5">
                <a:extLst>
                  <a:ext uri="{FF2B5EF4-FFF2-40B4-BE49-F238E27FC236}">
                    <a16:creationId xmlns:a16="http://schemas.microsoft.com/office/drawing/2014/main" id="{8D41E747-359A-42B5-BF10-348F0FA756F6}"/>
                  </a:ext>
                </a:extLst>
              </p:cNvPr>
              <p:cNvSpPr txBox="1"/>
              <p:nvPr/>
            </p:nvSpPr>
            <p:spPr>
              <a:xfrm>
                <a:off x="-2664109" y="121058"/>
                <a:ext cx="113626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toán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95" name="TextBox 1594">
              <a:extLst>
                <a:ext uri="{FF2B5EF4-FFF2-40B4-BE49-F238E27FC236}">
                  <a16:creationId xmlns:a16="http://schemas.microsoft.com/office/drawing/2014/main" id="{47D62F0D-F8BF-C53D-D2B3-74A5B164C723}"/>
                </a:ext>
              </a:extLst>
            </p:cNvPr>
            <p:cNvSpPr txBox="1"/>
            <p:nvPr/>
          </p:nvSpPr>
          <p:spPr>
            <a:xfrm>
              <a:off x="3038638" y="428446"/>
              <a:ext cx="977069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5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trước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bao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nhiêu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782" name="Rectangle: Rounded Corners 1781">
            <a:extLst>
              <a:ext uri="{FF2B5EF4-FFF2-40B4-BE49-F238E27FC236}">
                <a16:creationId xmlns:a16="http://schemas.microsoft.com/office/drawing/2014/main" id="{3F220262-6469-4F72-7BDA-05B25CD1D4D1}"/>
              </a:ext>
            </a:extLst>
          </p:cNvPr>
          <p:cNvSpPr/>
          <p:nvPr/>
        </p:nvSpPr>
        <p:spPr>
          <a:xfrm>
            <a:off x="333375" y="1790700"/>
            <a:ext cx="11578013" cy="49415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4FE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06C1B-209D-4382-A318-3EA7FEA73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95" y="2084526"/>
            <a:ext cx="3729379" cy="1493562"/>
          </a:xfrm>
          <a:prstGeom prst="rect">
            <a:avLst/>
          </a:prstGeom>
        </p:spPr>
      </p:pic>
      <p:pic>
        <p:nvPicPr>
          <p:cNvPr id="1603" name="Picture 1602">
            <a:extLst>
              <a:ext uri="{FF2B5EF4-FFF2-40B4-BE49-F238E27FC236}">
                <a16:creationId xmlns:a16="http://schemas.microsoft.com/office/drawing/2014/main" id="{4156AAA9-6853-43BF-A73E-90C4C9067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916" y="2191992"/>
            <a:ext cx="3019425" cy="1352550"/>
          </a:xfrm>
          <a:prstGeom prst="rect">
            <a:avLst/>
          </a:prstGeom>
        </p:spPr>
      </p:pic>
      <p:pic>
        <p:nvPicPr>
          <p:cNvPr id="1605" name="Picture 1604">
            <a:extLst>
              <a:ext uri="{FF2B5EF4-FFF2-40B4-BE49-F238E27FC236}">
                <a16:creationId xmlns:a16="http://schemas.microsoft.com/office/drawing/2014/main" id="{ABE0010C-440B-45E4-B998-688EC7B2F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" y="3609975"/>
            <a:ext cx="3522390" cy="2572164"/>
          </a:xfrm>
          <a:prstGeom prst="rect">
            <a:avLst/>
          </a:prstGeom>
        </p:spPr>
      </p:pic>
      <p:pic>
        <p:nvPicPr>
          <p:cNvPr id="1607" name="Picture 1606">
            <a:extLst>
              <a:ext uri="{FF2B5EF4-FFF2-40B4-BE49-F238E27FC236}">
                <a16:creationId xmlns:a16="http://schemas.microsoft.com/office/drawing/2014/main" id="{3F392360-5F0F-4097-93AA-DDA06E856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1683" y="3802960"/>
            <a:ext cx="3543300" cy="2686050"/>
          </a:xfrm>
          <a:prstGeom prst="rect">
            <a:avLst/>
          </a:prstGeom>
        </p:spPr>
      </p:pic>
      <p:pic>
        <p:nvPicPr>
          <p:cNvPr id="1609" name="Picture 1608">
            <a:extLst>
              <a:ext uri="{FF2B5EF4-FFF2-40B4-BE49-F238E27FC236}">
                <a16:creationId xmlns:a16="http://schemas.microsoft.com/office/drawing/2014/main" id="{3337DCF9-42E4-44F0-9B33-F0661B7C2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3059" y="4083327"/>
            <a:ext cx="39243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9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7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6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6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8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7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6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6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8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2A235-5141-7C06-7342-B9BA1E17E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0"/>
            <a:ext cx="12175067" cy="682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C11664-EA20-6268-8F63-A6C01CBBA0A0}"/>
              </a:ext>
            </a:extLst>
          </p:cNvPr>
          <p:cNvGrpSpPr/>
          <p:nvPr/>
        </p:nvGrpSpPr>
        <p:grpSpPr>
          <a:xfrm>
            <a:off x="161925" y="0"/>
            <a:ext cx="11877675" cy="1371600"/>
            <a:chOff x="1617661" y="152885"/>
            <a:chExt cx="9574450" cy="13716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70E28A-4DE3-FD56-9AF5-62D5FA1D6634}"/>
                </a:ext>
              </a:extLst>
            </p:cNvPr>
            <p:cNvSpPr/>
            <p:nvPr/>
          </p:nvSpPr>
          <p:spPr>
            <a:xfrm>
              <a:off x="2062984" y="306533"/>
              <a:ext cx="9129127" cy="11322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B8807B-EC25-B2AD-1547-7FD583B732F2}"/>
                </a:ext>
              </a:extLst>
            </p:cNvPr>
            <p:cNvGrpSpPr/>
            <p:nvPr/>
          </p:nvGrpSpPr>
          <p:grpSpPr>
            <a:xfrm>
              <a:off x="1617661" y="152885"/>
              <a:ext cx="959749" cy="1371600"/>
              <a:chOff x="-2911594" y="-442102"/>
              <a:chExt cx="959749" cy="13716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9672269-2612-D9E7-DAD2-578D6664EF5E}"/>
                  </a:ext>
                </a:extLst>
              </p:cNvPr>
              <p:cNvSpPr/>
              <p:nvPr/>
            </p:nvSpPr>
            <p:spPr>
              <a:xfrm>
                <a:off x="-2900950" y="-399975"/>
                <a:ext cx="903038" cy="132947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CB0F15C-C1F6-F17C-E14E-A50AFE676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11594" y="-442102"/>
                <a:ext cx="959749" cy="1247775"/>
              </a:xfrm>
              <a:prstGeom prst="rect">
                <a:avLst/>
              </a:prstGeom>
            </p:spPr>
          </p:pic>
          <p:sp>
            <p:nvSpPr>
              <p:cNvPr id="14" name="Hộp Văn bản 5">
                <a:extLst>
                  <a:ext uri="{FF2B5EF4-FFF2-40B4-BE49-F238E27FC236}">
                    <a16:creationId xmlns:a16="http://schemas.microsoft.com/office/drawing/2014/main" id="{6AA14F62-44B2-7821-49A0-F33FAA9B7E90}"/>
                  </a:ext>
                </a:extLst>
              </p:cNvPr>
              <p:cNvSpPr txBox="1"/>
              <p:nvPr/>
            </p:nvSpPr>
            <p:spPr>
              <a:xfrm>
                <a:off x="-2654476" y="-193267"/>
                <a:ext cx="36046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47D8FB-B892-7693-844F-9EE07C01F3E5}"/>
                </a:ext>
              </a:extLst>
            </p:cNvPr>
            <p:cNvSpPr txBox="1"/>
            <p:nvPr/>
          </p:nvSpPr>
          <p:spPr>
            <a:xfrm>
              <a:off x="2485274" y="363620"/>
              <a:ext cx="829990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Bể thứ nhất có 5 con cá ngựa, bể thứ hai có nhiều hơn bể thứ nhất 3 con. Hỏi cả hai bể có bao nhiêu con cá ngựa?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ED1D99-D250-9C8B-840C-EFC4557D606D}"/>
              </a:ext>
            </a:extLst>
          </p:cNvPr>
          <p:cNvSpPr/>
          <p:nvPr/>
        </p:nvSpPr>
        <p:spPr>
          <a:xfrm>
            <a:off x="506909" y="1438275"/>
            <a:ext cx="10820400" cy="5276849"/>
          </a:xfrm>
          <a:custGeom>
            <a:avLst/>
            <a:gdLst>
              <a:gd name="connsiteX0" fmla="*/ 0 w 10820400"/>
              <a:gd name="connsiteY0" fmla="*/ 879492 h 5276849"/>
              <a:gd name="connsiteX1" fmla="*/ 879492 w 10820400"/>
              <a:gd name="connsiteY1" fmla="*/ 0 h 5276849"/>
              <a:gd name="connsiteX2" fmla="*/ 1304682 w 10820400"/>
              <a:gd name="connsiteY2" fmla="*/ 0 h 5276849"/>
              <a:gd name="connsiteX3" fmla="*/ 2182942 w 10820400"/>
              <a:gd name="connsiteY3" fmla="*/ 0 h 5276849"/>
              <a:gd name="connsiteX4" fmla="*/ 3061202 w 10820400"/>
              <a:gd name="connsiteY4" fmla="*/ 0 h 5276849"/>
              <a:gd name="connsiteX5" fmla="*/ 3758234 w 10820400"/>
              <a:gd name="connsiteY5" fmla="*/ 0 h 5276849"/>
              <a:gd name="connsiteX6" fmla="*/ 4455266 w 10820400"/>
              <a:gd name="connsiteY6" fmla="*/ 0 h 5276849"/>
              <a:gd name="connsiteX7" fmla="*/ 5333526 w 10820400"/>
              <a:gd name="connsiteY7" fmla="*/ 0 h 5276849"/>
              <a:gd name="connsiteX8" fmla="*/ 5939944 w 10820400"/>
              <a:gd name="connsiteY8" fmla="*/ 0 h 5276849"/>
              <a:gd name="connsiteX9" fmla="*/ 6365134 w 10820400"/>
              <a:gd name="connsiteY9" fmla="*/ 0 h 5276849"/>
              <a:gd name="connsiteX10" fmla="*/ 7243394 w 10820400"/>
              <a:gd name="connsiteY10" fmla="*/ 0 h 5276849"/>
              <a:gd name="connsiteX11" fmla="*/ 8121654 w 10820400"/>
              <a:gd name="connsiteY11" fmla="*/ 0 h 5276849"/>
              <a:gd name="connsiteX12" fmla="*/ 8728072 w 10820400"/>
              <a:gd name="connsiteY12" fmla="*/ 0 h 5276849"/>
              <a:gd name="connsiteX13" fmla="*/ 9940908 w 10820400"/>
              <a:gd name="connsiteY13" fmla="*/ 0 h 5276849"/>
              <a:gd name="connsiteX14" fmla="*/ 10820400 w 10820400"/>
              <a:gd name="connsiteY14" fmla="*/ 879492 h 5276849"/>
              <a:gd name="connsiteX15" fmla="*/ 10820400 w 10820400"/>
              <a:gd name="connsiteY15" fmla="*/ 1500981 h 5276849"/>
              <a:gd name="connsiteX16" fmla="*/ 10820400 w 10820400"/>
              <a:gd name="connsiteY16" fmla="*/ 2157650 h 5276849"/>
              <a:gd name="connsiteX17" fmla="*/ 10820400 w 10820400"/>
              <a:gd name="connsiteY17" fmla="*/ 2779139 h 5276849"/>
              <a:gd name="connsiteX18" fmla="*/ 10820400 w 10820400"/>
              <a:gd name="connsiteY18" fmla="*/ 3295093 h 5276849"/>
              <a:gd name="connsiteX19" fmla="*/ 10820400 w 10820400"/>
              <a:gd name="connsiteY19" fmla="*/ 3846225 h 5276849"/>
              <a:gd name="connsiteX20" fmla="*/ 10820400 w 10820400"/>
              <a:gd name="connsiteY20" fmla="*/ 4397357 h 5276849"/>
              <a:gd name="connsiteX21" fmla="*/ 9940908 w 10820400"/>
              <a:gd name="connsiteY21" fmla="*/ 5276849 h 5276849"/>
              <a:gd name="connsiteX22" fmla="*/ 9062648 w 10820400"/>
              <a:gd name="connsiteY22" fmla="*/ 5276849 h 5276849"/>
              <a:gd name="connsiteX23" fmla="*/ 8456230 w 10820400"/>
              <a:gd name="connsiteY23" fmla="*/ 5276849 h 5276849"/>
              <a:gd name="connsiteX24" fmla="*/ 8031040 w 10820400"/>
              <a:gd name="connsiteY24" fmla="*/ 5276849 h 5276849"/>
              <a:gd name="connsiteX25" fmla="*/ 7424622 w 10820400"/>
              <a:gd name="connsiteY25" fmla="*/ 5276849 h 5276849"/>
              <a:gd name="connsiteX26" fmla="*/ 6818205 w 10820400"/>
              <a:gd name="connsiteY26" fmla="*/ 5276849 h 5276849"/>
              <a:gd name="connsiteX27" fmla="*/ 6393015 w 10820400"/>
              <a:gd name="connsiteY27" fmla="*/ 5276849 h 5276849"/>
              <a:gd name="connsiteX28" fmla="*/ 5967826 w 10820400"/>
              <a:gd name="connsiteY28" fmla="*/ 5276849 h 5276849"/>
              <a:gd name="connsiteX29" fmla="*/ 5452022 w 10820400"/>
              <a:gd name="connsiteY29" fmla="*/ 5276849 h 5276849"/>
              <a:gd name="connsiteX30" fmla="*/ 4754990 w 10820400"/>
              <a:gd name="connsiteY30" fmla="*/ 5276849 h 5276849"/>
              <a:gd name="connsiteX31" fmla="*/ 4057958 w 10820400"/>
              <a:gd name="connsiteY31" fmla="*/ 5276849 h 5276849"/>
              <a:gd name="connsiteX32" fmla="*/ 3632768 w 10820400"/>
              <a:gd name="connsiteY32" fmla="*/ 5276849 h 5276849"/>
              <a:gd name="connsiteX33" fmla="*/ 3207579 w 10820400"/>
              <a:gd name="connsiteY33" fmla="*/ 5276849 h 5276849"/>
              <a:gd name="connsiteX34" fmla="*/ 2510547 w 10820400"/>
              <a:gd name="connsiteY34" fmla="*/ 5276849 h 5276849"/>
              <a:gd name="connsiteX35" fmla="*/ 1994743 w 10820400"/>
              <a:gd name="connsiteY35" fmla="*/ 5276849 h 5276849"/>
              <a:gd name="connsiteX36" fmla="*/ 1478940 w 10820400"/>
              <a:gd name="connsiteY36" fmla="*/ 5276849 h 5276849"/>
              <a:gd name="connsiteX37" fmla="*/ 879492 w 10820400"/>
              <a:gd name="connsiteY37" fmla="*/ 5276849 h 5276849"/>
              <a:gd name="connsiteX38" fmla="*/ 0 w 10820400"/>
              <a:gd name="connsiteY38" fmla="*/ 4397357 h 5276849"/>
              <a:gd name="connsiteX39" fmla="*/ 0 w 10820400"/>
              <a:gd name="connsiteY39" fmla="*/ 3775868 h 5276849"/>
              <a:gd name="connsiteX40" fmla="*/ 0 w 10820400"/>
              <a:gd name="connsiteY40" fmla="*/ 3154378 h 5276849"/>
              <a:gd name="connsiteX41" fmla="*/ 0 w 10820400"/>
              <a:gd name="connsiteY41" fmla="*/ 2568067 h 5276849"/>
              <a:gd name="connsiteX42" fmla="*/ 0 w 10820400"/>
              <a:gd name="connsiteY42" fmla="*/ 2087292 h 5276849"/>
              <a:gd name="connsiteX43" fmla="*/ 0 w 10820400"/>
              <a:gd name="connsiteY43" fmla="*/ 1465803 h 5276849"/>
              <a:gd name="connsiteX44" fmla="*/ 0 w 10820400"/>
              <a:gd name="connsiteY44" fmla="*/ 879492 h 527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20400" h="5276849" fill="none" extrusionOk="0">
                <a:moveTo>
                  <a:pt x="0" y="879492"/>
                </a:moveTo>
                <a:cubicBezTo>
                  <a:pt x="31730" y="328294"/>
                  <a:pt x="327758" y="808"/>
                  <a:pt x="879492" y="0"/>
                </a:cubicBezTo>
                <a:cubicBezTo>
                  <a:pt x="1055998" y="1887"/>
                  <a:pt x="1149904" y="-12299"/>
                  <a:pt x="1304682" y="0"/>
                </a:cubicBezTo>
                <a:cubicBezTo>
                  <a:pt x="1459460" y="12299"/>
                  <a:pt x="1919263" y="31214"/>
                  <a:pt x="2182942" y="0"/>
                </a:cubicBezTo>
                <a:cubicBezTo>
                  <a:pt x="2446621" y="-31214"/>
                  <a:pt x="2648489" y="-28836"/>
                  <a:pt x="3061202" y="0"/>
                </a:cubicBezTo>
                <a:cubicBezTo>
                  <a:pt x="3473915" y="28836"/>
                  <a:pt x="3516187" y="1094"/>
                  <a:pt x="3758234" y="0"/>
                </a:cubicBezTo>
                <a:cubicBezTo>
                  <a:pt x="4000281" y="-1094"/>
                  <a:pt x="4289870" y="-9490"/>
                  <a:pt x="4455266" y="0"/>
                </a:cubicBezTo>
                <a:cubicBezTo>
                  <a:pt x="4620662" y="9490"/>
                  <a:pt x="5111767" y="-43571"/>
                  <a:pt x="5333526" y="0"/>
                </a:cubicBezTo>
                <a:cubicBezTo>
                  <a:pt x="5555285" y="43571"/>
                  <a:pt x="5798388" y="-28387"/>
                  <a:pt x="5939944" y="0"/>
                </a:cubicBezTo>
                <a:cubicBezTo>
                  <a:pt x="6081500" y="28387"/>
                  <a:pt x="6276619" y="20959"/>
                  <a:pt x="6365134" y="0"/>
                </a:cubicBezTo>
                <a:cubicBezTo>
                  <a:pt x="6453649" y="-20959"/>
                  <a:pt x="7032059" y="20436"/>
                  <a:pt x="7243394" y="0"/>
                </a:cubicBezTo>
                <a:cubicBezTo>
                  <a:pt x="7454729" y="-20436"/>
                  <a:pt x="7811105" y="20830"/>
                  <a:pt x="8121654" y="0"/>
                </a:cubicBezTo>
                <a:cubicBezTo>
                  <a:pt x="8432203" y="-20830"/>
                  <a:pt x="8536801" y="-7859"/>
                  <a:pt x="8728072" y="0"/>
                </a:cubicBezTo>
                <a:cubicBezTo>
                  <a:pt x="8919343" y="7859"/>
                  <a:pt x="9630262" y="-18287"/>
                  <a:pt x="9940908" y="0"/>
                </a:cubicBezTo>
                <a:cubicBezTo>
                  <a:pt x="10518336" y="31511"/>
                  <a:pt x="10809978" y="400571"/>
                  <a:pt x="10820400" y="879492"/>
                </a:cubicBezTo>
                <a:cubicBezTo>
                  <a:pt x="10819322" y="1053852"/>
                  <a:pt x="10843215" y="1327049"/>
                  <a:pt x="10820400" y="1500981"/>
                </a:cubicBezTo>
                <a:cubicBezTo>
                  <a:pt x="10797585" y="1674913"/>
                  <a:pt x="10843116" y="2004595"/>
                  <a:pt x="10820400" y="2157650"/>
                </a:cubicBezTo>
                <a:cubicBezTo>
                  <a:pt x="10797684" y="2310705"/>
                  <a:pt x="10799441" y="2579554"/>
                  <a:pt x="10820400" y="2779139"/>
                </a:cubicBezTo>
                <a:cubicBezTo>
                  <a:pt x="10841359" y="2978724"/>
                  <a:pt x="10816969" y="3126265"/>
                  <a:pt x="10820400" y="3295093"/>
                </a:cubicBezTo>
                <a:cubicBezTo>
                  <a:pt x="10823831" y="3463921"/>
                  <a:pt x="10810953" y="3705539"/>
                  <a:pt x="10820400" y="3846225"/>
                </a:cubicBezTo>
                <a:cubicBezTo>
                  <a:pt x="10829847" y="3986911"/>
                  <a:pt x="10800776" y="4257069"/>
                  <a:pt x="10820400" y="4397357"/>
                </a:cubicBezTo>
                <a:cubicBezTo>
                  <a:pt x="10834202" y="4920009"/>
                  <a:pt x="10422023" y="5249816"/>
                  <a:pt x="9940908" y="5276849"/>
                </a:cubicBezTo>
                <a:cubicBezTo>
                  <a:pt x="9726452" y="5312176"/>
                  <a:pt x="9416696" y="5296906"/>
                  <a:pt x="9062648" y="5276849"/>
                </a:cubicBezTo>
                <a:cubicBezTo>
                  <a:pt x="8708600" y="5256792"/>
                  <a:pt x="8657271" y="5283061"/>
                  <a:pt x="8456230" y="5276849"/>
                </a:cubicBezTo>
                <a:cubicBezTo>
                  <a:pt x="8255189" y="5270637"/>
                  <a:pt x="8190088" y="5293183"/>
                  <a:pt x="8031040" y="5276849"/>
                </a:cubicBezTo>
                <a:cubicBezTo>
                  <a:pt x="7871992" y="5260516"/>
                  <a:pt x="7589175" y="5278461"/>
                  <a:pt x="7424622" y="5276849"/>
                </a:cubicBezTo>
                <a:cubicBezTo>
                  <a:pt x="7260069" y="5275237"/>
                  <a:pt x="6952793" y="5296008"/>
                  <a:pt x="6818205" y="5276849"/>
                </a:cubicBezTo>
                <a:cubicBezTo>
                  <a:pt x="6683617" y="5257690"/>
                  <a:pt x="6527180" y="5270296"/>
                  <a:pt x="6393015" y="5276849"/>
                </a:cubicBezTo>
                <a:cubicBezTo>
                  <a:pt x="6258850" y="5283403"/>
                  <a:pt x="6063982" y="5296460"/>
                  <a:pt x="5967826" y="5276849"/>
                </a:cubicBezTo>
                <a:cubicBezTo>
                  <a:pt x="5871670" y="5257238"/>
                  <a:pt x="5635203" y="5252605"/>
                  <a:pt x="5452022" y="5276849"/>
                </a:cubicBezTo>
                <a:cubicBezTo>
                  <a:pt x="5268841" y="5301093"/>
                  <a:pt x="5075787" y="5284242"/>
                  <a:pt x="4754990" y="5276849"/>
                </a:cubicBezTo>
                <a:cubicBezTo>
                  <a:pt x="4434193" y="5269456"/>
                  <a:pt x="4252114" y="5256167"/>
                  <a:pt x="4057958" y="5276849"/>
                </a:cubicBezTo>
                <a:cubicBezTo>
                  <a:pt x="3863802" y="5297531"/>
                  <a:pt x="3802009" y="5276197"/>
                  <a:pt x="3632768" y="5276849"/>
                </a:cubicBezTo>
                <a:cubicBezTo>
                  <a:pt x="3463527" y="5277502"/>
                  <a:pt x="3318234" y="5293973"/>
                  <a:pt x="3207579" y="5276849"/>
                </a:cubicBezTo>
                <a:cubicBezTo>
                  <a:pt x="3096924" y="5259725"/>
                  <a:pt x="2782264" y="5263817"/>
                  <a:pt x="2510547" y="5276849"/>
                </a:cubicBezTo>
                <a:cubicBezTo>
                  <a:pt x="2238830" y="5289881"/>
                  <a:pt x="2191639" y="5273402"/>
                  <a:pt x="1994743" y="5276849"/>
                </a:cubicBezTo>
                <a:cubicBezTo>
                  <a:pt x="1797847" y="5280296"/>
                  <a:pt x="1597239" y="5299920"/>
                  <a:pt x="1478940" y="5276849"/>
                </a:cubicBezTo>
                <a:cubicBezTo>
                  <a:pt x="1360641" y="5253778"/>
                  <a:pt x="1012622" y="5256288"/>
                  <a:pt x="879492" y="5276849"/>
                </a:cubicBezTo>
                <a:cubicBezTo>
                  <a:pt x="490731" y="5245606"/>
                  <a:pt x="109471" y="4897553"/>
                  <a:pt x="0" y="4397357"/>
                </a:cubicBezTo>
                <a:cubicBezTo>
                  <a:pt x="30466" y="4238740"/>
                  <a:pt x="13890" y="4027480"/>
                  <a:pt x="0" y="3775868"/>
                </a:cubicBezTo>
                <a:cubicBezTo>
                  <a:pt x="-13890" y="3524256"/>
                  <a:pt x="-6320" y="3381746"/>
                  <a:pt x="0" y="3154378"/>
                </a:cubicBezTo>
                <a:cubicBezTo>
                  <a:pt x="6320" y="2927010"/>
                  <a:pt x="18034" y="2760453"/>
                  <a:pt x="0" y="2568067"/>
                </a:cubicBezTo>
                <a:cubicBezTo>
                  <a:pt x="-18034" y="2375681"/>
                  <a:pt x="23197" y="2320217"/>
                  <a:pt x="0" y="2087292"/>
                </a:cubicBezTo>
                <a:cubicBezTo>
                  <a:pt x="-23197" y="1854367"/>
                  <a:pt x="-6526" y="1614262"/>
                  <a:pt x="0" y="1465803"/>
                </a:cubicBezTo>
                <a:cubicBezTo>
                  <a:pt x="6526" y="1317344"/>
                  <a:pt x="27695" y="1153355"/>
                  <a:pt x="0" y="879492"/>
                </a:cubicBezTo>
                <a:close/>
              </a:path>
              <a:path w="10820400" h="5276849" stroke="0" extrusionOk="0">
                <a:moveTo>
                  <a:pt x="0" y="879492"/>
                </a:moveTo>
                <a:cubicBezTo>
                  <a:pt x="50140" y="360308"/>
                  <a:pt x="354065" y="-25593"/>
                  <a:pt x="879492" y="0"/>
                </a:cubicBezTo>
                <a:cubicBezTo>
                  <a:pt x="1024396" y="16697"/>
                  <a:pt x="1140347" y="4051"/>
                  <a:pt x="1395296" y="0"/>
                </a:cubicBezTo>
                <a:cubicBezTo>
                  <a:pt x="1650245" y="-4051"/>
                  <a:pt x="1663720" y="-10782"/>
                  <a:pt x="1911099" y="0"/>
                </a:cubicBezTo>
                <a:cubicBezTo>
                  <a:pt x="2158478" y="10782"/>
                  <a:pt x="2254536" y="8065"/>
                  <a:pt x="2517517" y="0"/>
                </a:cubicBezTo>
                <a:cubicBezTo>
                  <a:pt x="2780498" y="-8065"/>
                  <a:pt x="2780277" y="14878"/>
                  <a:pt x="2942707" y="0"/>
                </a:cubicBezTo>
                <a:cubicBezTo>
                  <a:pt x="3105137" y="-14878"/>
                  <a:pt x="3309204" y="8880"/>
                  <a:pt x="3458510" y="0"/>
                </a:cubicBezTo>
                <a:cubicBezTo>
                  <a:pt x="3607816" y="-8880"/>
                  <a:pt x="3984573" y="-22092"/>
                  <a:pt x="4246157" y="0"/>
                </a:cubicBezTo>
                <a:cubicBezTo>
                  <a:pt x="4507741" y="22092"/>
                  <a:pt x="4691607" y="-1039"/>
                  <a:pt x="4943189" y="0"/>
                </a:cubicBezTo>
                <a:cubicBezTo>
                  <a:pt x="5194771" y="1039"/>
                  <a:pt x="5461711" y="-24435"/>
                  <a:pt x="5730835" y="0"/>
                </a:cubicBezTo>
                <a:cubicBezTo>
                  <a:pt x="5999959" y="24435"/>
                  <a:pt x="6215893" y="1190"/>
                  <a:pt x="6337253" y="0"/>
                </a:cubicBezTo>
                <a:cubicBezTo>
                  <a:pt x="6458613" y="-1190"/>
                  <a:pt x="6765320" y="-9495"/>
                  <a:pt x="7034285" y="0"/>
                </a:cubicBezTo>
                <a:cubicBezTo>
                  <a:pt x="7303250" y="9495"/>
                  <a:pt x="7682779" y="1091"/>
                  <a:pt x="7912545" y="0"/>
                </a:cubicBezTo>
                <a:cubicBezTo>
                  <a:pt x="8142311" y="-1091"/>
                  <a:pt x="8407021" y="30215"/>
                  <a:pt x="8700191" y="0"/>
                </a:cubicBezTo>
                <a:cubicBezTo>
                  <a:pt x="8993361" y="-30215"/>
                  <a:pt x="8988169" y="19073"/>
                  <a:pt x="9125381" y="0"/>
                </a:cubicBezTo>
                <a:cubicBezTo>
                  <a:pt x="9262593" y="-19073"/>
                  <a:pt x="9687424" y="6892"/>
                  <a:pt x="9940908" y="0"/>
                </a:cubicBezTo>
                <a:cubicBezTo>
                  <a:pt x="10453271" y="97110"/>
                  <a:pt x="10804561" y="275656"/>
                  <a:pt x="10820400" y="879492"/>
                </a:cubicBezTo>
                <a:cubicBezTo>
                  <a:pt x="10827003" y="1091695"/>
                  <a:pt x="10799908" y="1212714"/>
                  <a:pt x="10820400" y="1395446"/>
                </a:cubicBezTo>
                <a:cubicBezTo>
                  <a:pt x="10840892" y="1578178"/>
                  <a:pt x="10816895" y="1768439"/>
                  <a:pt x="10820400" y="2016935"/>
                </a:cubicBezTo>
                <a:cubicBezTo>
                  <a:pt x="10823905" y="2265431"/>
                  <a:pt x="10850748" y="2403072"/>
                  <a:pt x="10820400" y="2638425"/>
                </a:cubicBezTo>
                <a:cubicBezTo>
                  <a:pt x="10790053" y="2873778"/>
                  <a:pt x="10848928" y="3079094"/>
                  <a:pt x="10820400" y="3224735"/>
                </a:cubicBezTo>
                <a:cubicBezTo>
                  <a:pt x="10791873" y="3370376"/>
                  <a:pt x="10808823" y="3701320"/>
                  <a:pt x="10820400" y="3846225"/>
                </a:cubicBezTo>
                <a:cubicBezTo>
                  <a:pt x="10831978" y="3991130"/>
                  <a:pt x="10829884" y="4225733"/>
                  <a:pt x="10820400" y="4397357"/>
                </a:cubicBezTo>
                <a:cubicBezTo>
                  <a:pt x="10834953" y="4914982"/>
                  <a:pt x="10499907" y="5305162"/>
                  <a:pt x="9940908" y="5276849"/>
                </a:cubicBezTo>
                <a:cubicBezTo>
                  <a:pt x="9615951" y="5279690"/>
                  <a:pt x="9454571" y="5299555"/>
                  <a:pt x="9153262" y="5276849"/>
                </a:cubicBezTo>
                <a:cubicBezTo>
                  <a:pt x="8851953" y="5254143"/>
                  <a:pt x="8632819" y="5255080"/>
                  <a:pt x="8365616" y="5276849"/>
                </a:cubicBezTo>
                <a:cubicBezTo>
                  <a:pt x="8098413" y="5298618"/>
                  <a:pt x="7942593" y="5272181"/>
                  <a:pt x="7668584" y="5276849"/>
                </a:cubicBezTo>
                <a:cubicBezTo>
                  <a:pt x="7394575" y="5281517"/>
                  <a:pt x="7443104" y="5295271"/>
                  <a:pt x="7243394" y="5276849"/>
                </a:cubicBezTo>
                <a:cubicBezTo>
                  <a:pt x="7043684" y="5258428"/>
                  <a:pt x="6842589" y="5299408"/>
                  <a:pt x="6455748" y="5276849"/>
                </a:cubicBezTo>
                <a:cubicBezTo>
                  <a:pt x="6068907" y="5254290"/>
                  <a:pt x="6053621" y="5294698"/>
                  <a:pt x="5939944" y="5276849"/>
                </a:cubicBezTo>
                <a:cubicBezTo>
                  <a:pt x="5826267" y="5259000"/>
                  <a:pt x="5550653" y="5245057"/>
                  <a:pt x="5242912" y="5276849"/>
                </a:cubicBezTo>
                <a:cubicBezTo>
                  <a:pt x="4935171" y="5308641"/>
                  <a:pt x="4889277" y="5290683"/>
                  <a:pt x="4727109" y="5276849"/>
                </a:cubicBezTo>
                <a:cubicBezTo>
                  <a:pt x="4564941" y="5263015"/>
                  <a:pt x="4168806" y="5296095"/>
                  <a:pt x="3848848" y="5276849"/>
                </a:cubicBezTo>
                <a:cubicBezTo>
                  <a:pt x="3528890" y="5257603"/>
                  <a:pt x="3416650" y="5285050"/>
                  <a:pt x="3242430" y="5276849"/>
                </a:cubicBezTo>
                <a:cubicBezTo>
                  <a:pt x="3068210" y="5268648"/>
                  <a:pt x="2758180" y="5309928"/>
                  <a:pt x="2364170" y="5276849"/>
                </a:cubicBezTo>
                <a:cubicBezTo>
                  <a:pt x="1970160" y="5243770"/>
                  <a:pt x="1988824" y="5289516"/>
                  <a:pt x="1667138" y="5276849"/>
                </a:cubicBezTo>
                <a:cubicBezTo>
                  <a:pt x="1345452" y="5264182"/>
                  <a:pt x="1069012" y="5277533"/>
                  <a:pt x="879492" y="5276849"/>
                </a:cubicBezTo>
                <a:cubicBezTo>
                  <a:pt x="372164" y="5253765"/>
                  <a:pt x="-16483" y="4784985"/>
                  <a:pt x="0" y="4397357"/>
                </a:cubicBezTo>
                <a:cubicBezTo>
                  <a:pt x="21497" y="4225499"/>
                  <a:pt x="16" y="3978901"/>
                  <a:pt x="0" y="3846225"/>
                </a:cubicBezTo>
                <a:cubicBezTo>
                  <a:pt x="-16" y="3713549"/>
                  <a:pt x="23248" y="3477754"/>
                  <a:pt x="0" y="3189557"/>
                </a:cubicBezTo>
                <a:cubicBezTo>
                  <a:pt x="-23248" y="2901360"/>
                  <a:pt x="19033" y="2759511"/>
                  <a:pt x="0" y="2532889"/>
                </a:cubicBezTo>
                <a:cubicBezTo>
                  <a:pt x="-19033" y="2306267"/>
                  <a:pt x="-19575" y="2128386"/>
                  <a:pt x="0" y="1911399"/>
                </a:cubicBezTo>
                <a:cubicBezTo>
                  <a:pt x="19575" y="1694412"/>
                  <a:pt x="-12485" y="1552515"/>
                  <a:pt x="0" y="1395446"/>
                </a:cubicBezTo>
                <a:cubicBezTo>
                  <a:pt x="12485" y="1238377"/>
                  <a:pt x="-98" y="1079363"/>
                  <a:pt x="0" y="87949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1F7E9A"/>
            </a:solidFill>
            <a:extLst>
              <a:ext uri="{C807C97D-BFC1-408E-A445-0C87EB9F89A2}">
                <ask:lineSketchStyleProps xmlns:ask="http://schemas.microsoft.com/office/drawing/2018/sketchyshapes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916BF-8498-910E-1E8F-0B5269EAFA54}"/>
              </a:ext>
            </a:extLst>
          </p:cNvPr>
          <p:cNvSpPr txBox="1"/>
          <p:nvPr/>
        </p:nvSpPr>
        <p:spPr>
          <a:xfrm>
            <a:off x="685800" y="1917314"/>
            <a:ext cx="2218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3D822A-BD70-FC6D-93A1-AD7FC0ABF5CD}"/>
              </a:ext>
            </a:extLst>
          </p:cNvPr>
          <p:cNvGrpSpPr/>
          <p:nvPr/>
        </p:nvGrpSpPr>
        <p:grpSpPr>
          <a:xfrm>
            <a:off x="3067350" y="2053269"/>
            <a:ext cx="3505200" cy="399872"/>
            <a:chOff x="3276600" y="3124200"/>
            <a:chExt cx="3505200" cy="3998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365E24-F1E4-2C12-C9FA-658AE6AEC5F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59C13D-E063-7E32-60F8-33BA22531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E76281-ADEC-BAEF-6590-2EA235D4A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id="{18EA291F-569E-C6D7-E557-3694477830CD}"/>
              </a:ext>
            </a:extLst>
          </p:cNvPr>
          <p:cNvSpPr/>
          <p:nvPr/>
        </p:nvSpPr>
        <p:spPr>
          <a:xfrm>
            <a:off x="9058537" y="1713189"/>
            <a:ext cx="415301" cy="1797948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6E7425-91B7-459D-7F43-9AFA2E19328F}"/>
              </a:ext>
            </a:extLst>
          </p:cNvPr>
          <p:cNvSpPr txBox="1"/>
          <p:nvPr/>
        </p:nvSpPr>
        <p:spPr>
          <a:xfrm>
            <a:off x="3803298" y="1401951"/>
            <a:ext cx="250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con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F1064-F3E7-0884-8F22-E90A97D9EE6C}"/>
              </a:ext>
            </a:extLst>
          </p:cNvPr>
          <p:cNvSpPr txBox="1"/>
          <p:nvPr/>
        </p:nvSpPr>
        <p:spPr>
          <a:xfrm>
            <a:off x="824813" y="2746830"/>
            <a:ext cx="1972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A2A937-6CF4-E537-E59F-6AA56A6BBAA9}"/>
              </a:ext>
            </a:extLst>
          </p:cNvPr>
          <p:cNvGrpSpPr/>
          <p:nvPr/>
        </p:nvGrpSpPr>
        <p:grpSpPr>
          <a:xfrm>
            <a:off x="3067349" y="3039218"/>
            <a:ext cx="5890021" cy="399871"/>
            <a:chOff x="3276600" y="3124200"/>
            <a:chExt cx="3505200" cy="399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DC1190-5E6F-606F-2BE8-7B18F1A6E5AC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FDCA51-FABA-349D-A2DC-D179F5841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22D77F-5459-49E0-F875-83E29DFDD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F6C1A0-50A8-9D3E-5708-5AB9F808102E}"/>
              </a:ext>
            </a:extLst>
          </p:cNvPr>
          <p:cNvCxnSpPr>
            <a:cxnSpLocks/>
          </p:cNvCxnSpPr>
          <p:nvPr/>
        </p:nvCxnSpPr>
        <p:spPr>
          <a:xfrm flipV="1">
            <a:off x="6572550" y="2397579"/>
            <a:ext cx="0" cy="86707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50ADDB3-7384-01DB-CD94-F01869721F58}"/>
              </a:ext>
            </a:extLst>
          </p:cNvPr>
          <p:cNvSpPr/>
          <p:nvPr/>
        </p:nvSpPr>
        <p:spPr>
          <a:xfrm rot="16200000">
            <a:off x="7559170" y="1884610"/>
            <a:ext cx="411306" cy="2384543"/>
          </a:xfrm>
          <a:prstGeom prst="rightBrace">
            <a:avLst>
              <a:gd name="adj1" fmla="val 41059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35E7A5-8A64-F55C-57AF-254E7920BCF4}"/>
              </a:ext>
            </a:extLst>
          </p:cNvPr>
          <p:cNvSpPr txBox="1"/>
          <p:nvPr/>
        </p:nvSpPr>
        <p:spPr>
          <a:xfrm>
            <a:off x="6728817" y="2246343"/>
            <a:ext cx="234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con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31F96D07-9873-8D80-4280-F1073F673E27}"/>
              </a:ext>
            </a:extLst>
          </p:cNvPr>
          <p:cNvSpPr/>
          <p:nvPr/>
        </p:nvSpPr>
        <p:spPr>
          <a:xfrm rot="16200000">
            <a:off x="4683276" y="349321"/>
            <a:ext cx="280496" cy="3498056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9DB4C6-AE0E-0042-D769-0E9E64B799DA}"/>
              </a:ext>
            </a:extLst>
          </p:cNvPr>
          <p:cNvGrpSpPr/>
          <p:nvPr/>
        </p:nvGrpSpPr>
        <p:grpSpPr>
          <a:xfrm>
            <a:off x="9370603" y="2062394"/>
            <a:ext cx="1950519" cy="1317304"/>
            <a:chOff x="8922666" y="3199457"/>
            <a:chExt cx="1950519" cy="13173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B3EDB0-7DFD-28CF-75F9-E04784224003}"/>
                </a:ext>
              </a:extLst>
            </p:cNvPr>
            <p:cNvSpPr txBox="1"/>
            <p:nvPr/>
          </p:nvSpPr>
          <p:spPr>
            <a:xfrm>
              <a:off x="8922666" y="3808875"/>
              <a:ext cx="1950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</a:t>
              </a:r>
              <a:endPara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F75124B-5EC7-C7F0-9195-6E33BFB6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610942" y="3199457"/>
              <a:ext cx="573969" cy="844924"/>
            </a:xfrm>
            <a:prstGeom prst="rect">
              <a:avLst/>
            </a:prstGeom>
          </p:spPr>
        </p:pic>
      </p:grpSp>
      <p:sp>
        <p:nvSpPr>
          <p:cNvPr id="36" name="Right Brace 35">
            <a:extLst>
              <a:ext uri="{FF2B5EF4-FFF2-40B4-BE49-F238E27FC236}">
                <a16:creationId xmlns:a16="http://schemas.microsoft.com/office/drawing/2014/main" id="{6FBED108-362A-967D-CB22-51BD43BFF0D1}"/>
              </a:ext>
            </a:extLst>
          </p:cNvPr>
          <p:cNvSpPr/>
          <p:nvPr/>
        </p:nvSpPr>
        <p:spPr>
          <a:xfrm rot="16200000" flipH="1">
            <a:off x="5870656" y="556056"/>
            <a:ext cx="350840" cy="5822039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C0EAE2-696C-65FD-7AE0-4D2CC8CE0A77}"/>
              </a:ext>
            </a:extLst>
          </p:cNvPr>
          <p:cNvGrpSpPr/>
          <p:nvPr/>
        </p:nvGrpSpPr>
        <p:grpSpPr>
          <a:xfrm>
            <a:off x="5221660" y="3432423"/>
            <a:ext cx="1322018" cy="707886"/>
            <a:chOff x="9331188" y="3347145"/>
            <a:chExt cx="1325762" cy="91783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387ED6-A560-1274-3328-469721AF5EDF}"/>
                </a:ext>
              </a:extLst>
            </p:cNvPr>
            <p:cNvSpPr txBox="1"/>
            <p:nvPr/>
          </p:nvSpPr>
          <p:spPr>
            <a:xfrm>
              <a:off x="9666858" y="3347145"/>
              <a:ext cx="990092" cy="91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F14688D-FCCC-05EA-80F2-0D162EDF8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331188" y="3421076"/>
              <a:ext cx="467949" cy="6888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9A638E1-1A76-483A-ADDC-04A22DDA226A}"/>
              </a:ext>
            </a:extLst>
          </p:cNvPr>
          <p:cNvSpPr txBox="1"/>
          <p:nvPr/>
        </p:nvSpPr>
        <p:spPr>
          <a:xfrm>
            <a:off x="3135056" y="4026696"/>
            <a:ext cx="4905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giải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</a:rPr>
              <a:t>cá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ngựa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bể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hai</a:t>
            </a:r>
            <a:r>
              <a:rPr lang="en-US" sz="2800" b="1">
                <a:solidFill>
                  <a:srgbClr val="FF0000"/>
                </a:solidFill>
              </a:rPr>
              <a:t> là: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5 + 3 = 8 (con </a:t>
            </a:r>
            <a:r>
              <a:rPr lang="en-US" sz="2800" b="1" dirty="0" err="1">
                <a:solidFill>
                  <a:srgbClr val="FF0000"/>
                </a:solidFill>
              </a:rPr>
              <a:t>cá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</a:rPr>
              <a:t>cá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ngựa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cả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bể</a:t>
            </a:r>
            <a:r>
              <a:rPr lang="en-US" sz="2800" b="1">
                <a:solidFill>
                  <a:srgbClr val="FF0000"/>
                </a:solidFill>
              </a:rPr>
              <a:t> là: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5 + 8 = 13 (</a:t>
            </a:r>
            <a:r>
              <a:rPr lang="en-US" sz="2800" b="1">
                <a:solidFill>
                  <a:srgbClr val="FF0000"/>
                </a:solidFill>
              </a:rPr>
              <a:t>con)</a:t>
            </a:r>
          </a:p>
          <a:p>
            <a:pPr algn="ctr"/>
            <a:r>
              <a:rPr lang="en-US" sz="2800" b="1">
                <a:solidFill>
                  <a:srgbClr val="FF0000"/>
                </a:solidFill>
              </a:rPr>
              <a:t>                   Đáp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13 con.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  <p:bldP spid="24" grpId="0"/>
      <p:bldP spid="30" grpId="0" animBg="1"/>
      <p:bldP spid="31" grpId="0"/>
      <p:bldP spid="32" grpId="0" animBg="1"/>
      <p:bldP spid="36" grpId="0" animBg="1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2A235-5141-7C06-7342-B9BA1E17E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0"/>
            <a:ext cx="12175067" cy="682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C11664-EA20-6268-8F63-A6C01CBBA0A0}"/>
              </a:ext>
            </a:extLst>
          </p:cNvPr>
          <p:cNvGrpSpPr/>
          <p:nvPr/>
        </p:nvGrpSpPr>
        <p:grpSpPr>
          <a:xfrm>
            <a:off x="161925" y="0"/>
            <a:ext cx="11877675" cy="1371600"/>
            <a:chOff x="1617661" y="152885"/>
            <a:chExt cx="9574450" cy="13716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70E28A-4DE3-FD56-9AF5-62D5FA1D6634}"/>
                </a:ext>
              </a:extLst>
            </p:cNvPr>
            <p:cNvSpPr/>
            <p:nvPr/>
          </p:nvSpPr>
          <p:spPr>
            <a:xfrm>
              <a:off x="2062984" y="306533"/>
              <a:ext cx="9129127" cy="11322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B8807B-EC25-B2AD-1547-7FD583B732F2}"/>
                </a:ext>
              </a:extLst>
            </p:cNvPr>
            <p:cNvGrpSpPr/>
            <p:nvPr/>
          </p:nvGrpSpPr>
          <p:grpSpPr>
            <a:xfrm>
              <a:off x="1617661" y="152885"/>
              <a:ext cx="959749" cy="1371600"/>
              <a:chOff x="-2911594" y="-442102"/>
              <a:chExt cx="959749" cy="13716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9672269-2612-D9E7-DAD2-578D6664EF5E}"/>
                  </a:ext>
                </a:extLst>
              </p:cNvPr>
              <p:cNvSpPr/>
              <p:nvPr/>
            </p:nvSpPr>
            <p:spPr>
              <a:xfrm>
                <a:off x="-2900950" y="-399975"/>
                <a:ext cx="903038" cy="132947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CB0F15C-C1F6-F17C-E14E-A50AFE676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11594" y="-442102"/>
                <a:ext cx="959749" cy="1247775"/>
              </a:xfrm>
              <a:prstGeom prst="rect">
                <a:avLst/>
              </a:prstGeom>
            </p:spPr>
          </p:pic>
          <p:sp>
            <p:nvSpPr>
              <p:cNvPr id="14" name="Hộp Văn bản 5">
                <a:extLst>
                  <a:ext uri="{FF2B5EF4-FFF2-40B4-BE49-F238E27FC236}">
                    <a16:creationId xmlns:a16="http://schemas.microsoft.com/office/drawing/2014/main" id="{6AA14F62-44B2-7821-49A0-F33FAA9B7E90}"/>
                  </a:ext>
                </a:extLst>
              </p:cNvPr>
              <p:cNvSpPr txBox="1"/>
              <p:nvPr/>
            </p:nvSpPr>
            <p:spPr>
              <a:xfrm>
                <a:off x="-2654476" y="-193267"/>
                <a:ext cx="36046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47D8FB-B892-7693-844F-9EE07C01F3E5}"/>
                </a:ext>
              </a:extLst>
            </p:cNvPr>
            <p:cNvSpPr txBox="1"/>
            <p:nvPr/>
          </p:nvSpPr>
          <p:spPr>
            <a:xfrm>
              <a:off x="2615799" y="363620"/>
              <a:ext cx="816937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Anh sưu tập được 35 vỏ ốc, em sưu tập được ít hơn anh 16 vỏ ốc. Hỏi cả hai anh em sưu tập được bao nhiêu vỏ ốc?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ED1D99-D250-9C8B-840C-EFC4557D606D}"/>
              </a:ext>
            </a:extLst>
          </p:cNvPr>
          <p:cNvSpPr/>
          <p:nvPr/>
        </p:nvSpPr>
        <p:spPr>
          <a:xfrm>
            <a:off x="209550" y="1438275"/>
            <a:ext cx="11715749" cy="5276849"/>
          </a:xfrm>
          <a:custGeom>
            <a:avLst/>
            <a:gdLst>
              <a:gd name="connsiteX0" fmla="*/ 0 w 11715749"/>
              <a:gd name="connsiteY0" fmla="*/ 879492 h 5276849"/>
              <a:gd name="connsiteX1" fmla="*/ 879492 w 11715749"/>
              <a:gd name="connsiteY1" fmla="*/ 0 h 5276849"/>
              <a:gd name="connsiteX2" fmla="*/ 1443709 w 11715749"/>
              <a:gd name="connsiteY2" fmla="*/ 0 h 5276849"/>
              <a:gd name="connsiteX3" fmla="*/ 2107493 w 11715749"/>
              <a:gd name="connsiteY3" fmla="*/ 0 h 5276849"/>
              <a:gd name="connsiteX4" fmla="*/ 2970413 w 11715749"/>
              <a:gd name="connsiteY4" fmla="*/ 0 h 5276849"/>
              <a:gd name="connsiteX5" fmla="*/ 3534629 w 11715749"/>
              <a:gd name="connsiteY5" fmla="*/ 0 h 5276849"/>
              <a:gd name="connsiteX6" fmla="*/ 3899711 w 11715749"/>
              <a:gd name="connsiteY6" fmla="*/ 0 h 5276849"/>
              <a:gd name="connsiteX7" fmla="*/ 4762630 w 11715749"/>
              <a:gd name="connsiteY7" fmla="*/ 0 h 5276849"/>
              <a:gd name="connsiteX8" fmla="*/ 5625550 w 11715749"/>
              <a:gd name="connsiteY8" fmla="*/ 0 h 5276849"/>
              <a:gd name="connsiteX9" fmla="*/ 6189767 w 11715749"/>
              <a:gd name="connsiteY9" fmla="*/ 0 h 5276849"/>
              <a:gd name="connsiteX10" fmla="*/ 7052686 w 11715749"/>
              <a:gd name="connsiteY10" fmla="*/ 0 h 5276849"/>
              <a:gd name="connsiteX11" fmla="*/ 7816038 w 11715749"/>
              <a:gd name="connsiteY11" fmla="*/ 0 h 5276849"/>
              <a:gd name="connsiteX12" fmla="*/ 8380255 w 11715749"/>
              <a:gd name="connsiteY12" fmla="*/ 0 h 5276849"/>
              <a:gd name="connsiteX13" fmla="*/ 8844904 w 11715749"/>
              <a:gd name="connsiteY13" fmla="*/ 0 h 5276849"/>
              <a:gd name="connsiteX14" fmla="*/ 9707824 w 11715749"/>
              <a:gd name="connsiteY14" fmla="*/ 0 h 5276849"/>
              <a:gd name="connsiteX15" fmla="*/ 10836257 w 11715749"/>
              <a:gd name="connsiteY15" fmla="*/ 0 h 5276849"/>
              <a:gd name="connsiteX16" fmla="*/ 11715749 w 11715749"/>
              <a:gd name="connsiteY16" fmla="*/ 879492 h 5276849"/>
              <a:gd name="connsiteX17" fmla="*/ 11715749 w 11715749"/>
              <a:gd name="connsiteY17" fmla="*/ 1360267 h 5276849"/>
              <a:gd name="connsiteX18" fmla="*/ 11715749 w 11715749"/>
              <a:gd name="connsiteY18" fmla="*/ 1946578 h 5276849"/>
              <a:gd name="connsiteX19" fmla="*/ 11715749 w 11715749"/>
              <a:gd name="connsiteY19" fmla="*/ 2603246 h 5276849"/>
              <a:gd name="connsiteX20" fmla="*/ 11715749 w 11715749"/>
              <a:gd name="connsiteY20" fmla="*/ 3084021 h 5276849"/>
              <a:gd name="connsiteX21" fmla="*/ 11715749 w 11715749"/>
              <a:gd name="connsiteY21" fmla="*/ 3635153 h 5276849"/>
              <a:gd name="connsiteX22" fmla="*/ 11715749 w 11715749"/>
              <a:gd name="connsiteY22" fmla="*/ 4397357 h 5276849"/>
              <a:gd name="connsiteX23" fmla="*/ 10836257 w 11715749"/>
              <a:gd name="connsiteY23" fmla="*/ 5276849 h 5276849"/>
              <a:gd name="connsiteX24" fmla="*/ 10471176 w 11715749"/>
              <a:gd name="connsiteY24" fmla="*/ 5276849 h 5276849"/>
              <a:gd name="connsiteX25" fmla="*/ 10106094 w 11715749"/>
              <a:gd name="connsiteY25" fmla="*/ 5276849 h 5276849"/>
              <a:gd name="connsiteX26" fmla="*/ 9641445 w 11715749"/>
              <a:gd name="connsiteY26" fmla="*/ 5276849 h 5276849"/>
              <a:gd name="connsiteX27" fmla="*/ 8977661 w 11715749"/>
              <a:gd name="connsiteY27" fmla="*/ 5276849 h 5276849"/>
              <a:gd name="connsiteX28" fmla="*/ 8313877 w 11715749"/>
              <a:gd name="connsiteY28" fmla="*/ 5276849 h 5276849"/>
              <a:gd name="connsiteX29" fmla="*/ 7948795 w 11715749"/>
              <a:gd name="connsiteY29" fmla="*/ 5276849 h 5276849"/>
              <a:gd name="connsiteX30" fmla="*/ 7583714 w 11715749"/>
              <a:gd name="connsiteY30" fmla="*/ 5276849 h 5276849"/>
              <a:gd name="connsiteX31" fmla="*/ 6919929 w 11715749"/>
              <a:gd name="connsiteY31" fmla="*/ 5276849 h 5276849"/>
              <a:gd name="connsiteX32" fmla="*/ 6455280 w 11715749"/>
              <a:gd name="connsiteY32" fmla="*/ 5276849 h 5276849"/>
              <a:gd name="connsiteX33" fmla="*/ 5990631 w 11715749"/>
              <a:gd name="connsiteY33" fmla="*/ 5276849 h 5276849"/>
              <a:gd name="connsiteX34" fmla="*/ 5326847 w 11715749"/>
              <a:gd name="connsiteY34" fmla="*/ 5276849 h 5276849"/>
              <a:gd name="connsiteX35" fmla="*/ 4862198 w 11715749"/>
              <a:gd name="connsiteY35" fmla="*/ 5276849 h 5276849"/>
              <a:gd name="connsiteX36" fmla="*/ 3999278 w 11715749"/>
              <a:gd name="connsiteY36" fmla="*/ 5276849 h 5276849"/>
              <a:gd name="connsiteX37" fmla="*/ 3235926 w 11715749"/>
              <a:gd name="connsiteY37" fmla="*/ 5276849 h 5276849"/>
              <a:gd name="connsiteX38" fmla="*/ 2472574 w 11715749"/>
              <a:gd name="connsiteY38" fmla="*/ 5276849 h 5276849"/>
              <a:gd name="connsiteX39" fmla="*/ 1808790 w 11715749"/>
              <a:gd name="connsiteY39" fmla="*/ 5276849 h 5276849"/>
              <a:gd name="connsiteX40" fmla="*/ 1443709 w 11715749"/>
              <a:gd name="connsiteY40" fmla="*/ 5276849 h 5276849"/>
              <a:gd name="connsiteX41" fmla="*/ 879492 w 11715749"/>
              <a:gd name="connsiteY41" fmla="*/ 5276849 h 5276849"/>
              <a:gd name="connsiteX42" fmla="*/ 0 w 11715749"/>
              <a:gd name="connsiteY42" fmla="*/ 4397357 h 5276849"/>
              <a:gd name="connsiteX43" fmla="*/ 0 w 11715749"/>
              <a:gd name="connsiteY43" fmla="*/ 3811046 h 5276849"/>
              <a:gd name="connsiteX44" fmla="*/ 0 w 11715749"/>
              <a:gd name="connsiteY44" fmla="*/ 3189557 h 5276849"/>
              <a:gd name="connsiteX45" fmla="*/ 0 w 11715749"/>
              <a:gd name="connsiteY45" fmla="*/ 2603246 h 5276849"/>
              <a:gd name="connsiteX46" fmla="*/ 0 w 11715749"/>
              <a:gd name="connsiteY46" fmla="*/ 1946578 h 5276849"/>
              <a:gd name="connsiteX47" fmla="*/ 0 w 11715749"/>
              <a:gd name="connsiteY47" fmla="*/ 1395446 h 5276849"/>
              <a:gd name="connsiteX48" fmla="*/ 0 w 11715749"/>
              <a:gd name="connsiteY48" fmla="*/ 879492 h 527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5749" h="5276849" fill="none" extrusionOk="0">
                <a:moveTo>
                  <a:pt x="0" y="879492"/>
                </a:moveTo>
                <a:cubicBezTo>
                  <a:pt x="-76281" y="329907"/>
                  <a:pt x="409371" y="-100123"/>
                  <a:pt x="879492" y="0"/>
                </a:cubicBezTo>
                <a:cubicBezTo>
                  <a:pt x="1105571" y="-7428"/>
                  <a:pt x="1223746" y="10235"/>
                  <a:pt x="1443709" y="0"/>
                </a:cubicBezTo>
                <a:cubicBezTo>
                  <a:pt x="1663672" y="-10235"/>
                  <a:pt x="1911107" y="4254"/>
                  <a:pt x="2107493" y="0"/>
                </a:cubicBezTo>
                <a:cubicBezTo>
                  <a:pt x="2303879" y="-4254"/>
                  <a:pt x="2775143" y="-38828"/>
                  <a:pt x="2970413" y="0"/>
                </a:cubicBezTo>
                <a:cubicBezTo>
                  <a:pt x="3165683" y="38828"/>
                  <a:pt x="3316340" y="-25614"/>
                  <a:pt x="3534629" y="0"/>
                </a:cubicBezTo>
                <a:cubicBezTo>
                  <a:pt x="3752918" y="25614"/>
                  <a:pt x="3785905" y="13544"/>
                  <a:pt x="3899711" y="0"/>
                </a:cubicBezTo>
                <a:cubicBezTo>
                  <a:pt x="4013517" y="-13544"/>
                  <a:pt x="4504080" y="24952"/>
                  <a:pt x="4762630" y="0"/>
                </a:cubicBezTo>
                <a:cubicBezTo>
                  <a:pt x="5021180" y="-24952"/>
                  <a:pt x="5353271" y="3205"/>
                  <a:pt x="5625550" y="0"/>
                </a:cubicBezTo>
                <a:cubicBezTo>
                  <a:pt x="5897829" y="-3205"/>
                  <a:pt x="6025546" y="-19210"/>
                  <a:pt x="6189767" y="0"/>
                </a:cubicBezTo>
                <a:cubicBezTo>
                  <a:pt x="6353988" y="19210"/>
                  <a:pt x="6793050" y="-40324"/>
                  <a:pt x="7052686" y="0"/>
                </a:cubicBezTo>
                <a:cubicBezTo>
                  <a:pt x="7312322" y="40324"/>
                  <a:pt x="7526393" y="30513"/>
                  <a:pt x="7816038" y="0"/>
                </a:cubicBezTo>
                <a:cubicBezTo>
                  <a:pt x="8105683" y="-30513"/>
                  <a:pt x="8182143" y="1745"/>
                  <a:pt x="8380255" y="0"/>
                </a:cubicBezTo>
                <a:cubicBezTo>
                  <a:pt x="8578367" y="-1745"/>
                  <a:pt x="8623152" y="5467"/>
                  <a:pt x="8844904" y="0"/>
                </a:cubicBezTo>
                <a:cubicBezTo>
                  <a:pt x="9066656" y="-5467"/>
                  <a:pt x="9522622" y="-30970"/>
                  <a:pt x="9707824" y="0"/>
                </a:cubicBezTo>
                <a:cubicBezTo>
                  <a:pt x="9893026" y="30970"/>
                  <a:pt x="10326869" y="18229"/>
                  <a:pt x="10836257" y="0"/>
                </a:cubicBezTo>
                <a:cubicBezTo>
                  <a:pt x="11279017" y="-72198"/>
                  <a:pt x="11711508" y="369196"/>
                  <a:pt x="11715749" y="879492"/>
                </a:cubicBezTo>
                <a:cubicBezTo>
                  <a:pt x="11722179" y="985112"/>
                  <a:pt x="11731299" y="1226466"/>
                  <a:pt x="11715749" y="1360267"/>
                </a:cubicBezTo>
                <a:cubicBezTo>
                  <a:pt x="11700199" y="1494069"/>
                  <a:pt x="11700250" y="1657189"/>
                  <a:pt x="11715749" y="1946578"/>
                </a:cubicBezTo>
                <a:cubicBezTo>
                  <a:pt x="11731248" y="2235967"/>
                  <a:pt x="11688677" y="2453223"/>
                  <a:pt x="11715749" y="2603246"/>
                </a:cubicBezTo>
                <a:cubicBezTo>
                  <a:pt x="11742821" y="2753269"/>
                  <a:pt x="11707139" y="2904767"/>
                  <a:pt x="11715749" y="3084021"/>
                </a:cubicBezTo>
                <a:cubicBezTo>
                  <a:pt x="11724359" y="3263275"/>
                  <a:pt x="11739853" y="3447751"/>
                  <a:pt x="11715749" y="3635153"/>
                </a:cubicBezTo>
                <a:cubicBezTo>
                  <a:pt x="11691645" y="3822555"/>
                  <a:pt x="11727615" y="4101782"/>
                  <a:pt x="11715749" y="4397357"/>
                </a:cubicBezTo>
                <a:cubicBezTo>
                  <a:pt x="11705647" y="4850567"/>
                  <a:pt x="11323604" y="5265181"/>
                  <a:pt x="10836257" y="5276849"/>
                </a:cubicBezTo>
                <a:cubicBezTo>
                  <a:pt x="10695905" y="5259826"/>
                  <a:pt x="10600455" y="5290752"/>
                  <a:pt x="10471176" y="5276849"/>
                </a:cubicBezTo>
                <a:cubicBezTo>
                  <a:pt x="10341897" y="5262946"/>
                  <a:pt x="10270331" y="5293216"/>
                  <a:pt x="10106094" y="5276849"/>
                </a:cubicBezTo>
                <a:cubicBezTo>
                  <a:pt x="9941857" y="5260482"/>
                  <a:pt x="9780075" y="5285845"/>
                  <a:pt x="9641445" y="5276849"/>
                </a:cubicBezTo>
                <a:cubicBezTo>
                  <a:pt x="9502815" y="5267853"/>
                  <a:pt x="9203441" y="5246878"/>
                  <a:pt x="8977661" y="5276849"/>
                </a:cubicBezTo>
                <a:cubicBezTo>
                  <a:pt x="8751881" y="5306820"/>
                  <a:pt x="8643631" y="5307353"/>
                  <a:pt x="8313877" y="5276849"/>
                </a:cubicBezTo>
                <a:cubicBezTo>
                  <a:pt x="7984123" y="5246345"/>
                  <a:pt x="8079360" y="5277844"/>
                  <a:pt x="7948795" y="5276849"/>
                </a:cubicBezTo>
                <a:cubicBezTo>
                  <a:pt x="7818230" y="5275854"/>
                  <a:pt x="7723006" y="5268811"/>
                  <a:pt x="7583714" y="5276849"/>
                </a:cubicBezTo>
                <a:cubicBezTo>
                  <a:pt x="7444422" y="5284887"/>
                  <a:pt x="7213701" y="5306009"/>
                  <a:pt x="6919929" y="5276849"/>
                </a:cubicBezTo>
                <a:cubicBezTo>
                  <a:pt x="6626157" y="5247689"/>
                  <a:pt x="6633329" y="5285975"/>
                  <a:pt x="6455280" y="5276849"/>
                </a:cubicBezTo>
                <a:cubicBezTo>
                  <a:pt x="6277231" y="5267723"/>
                  <a:pt x="6215561" y="5285992"/>
                  <a:pt x="5990631" y="5276849"/>
                </a:cubicBezTo>
                <a:cubicBezTo>
                  <a:pt x="5765701" y="5267706"/>
                  <a:pt x="5567679" y="5262992"/>
                  <a:pt x="5326847" y="5276849"/>
                </a:cubicBezTo>
                <a:cubicBezTo>
                  <a:pt x="5086015" y="5290706"/>
                  <a:pt x="4964631" y="5278981"/>
                  <a:pt x="4862198" y="5276849"/>
                </a:cubicBezTo>
                <a:cubicBezTo>
                  <a:pt x="4759765" y="5274717"/>
                  <a:pt x="4215876" y="5239964"/>
                  <a:pt x="3999278" y="5276849"/>
                </a:cubicBezTo>
                <a:cubicBezTo>
                  <a:pt x="3782680" y="5313734"/>
                  <a:pt x="3486257" y="5279215"/>
                  <a:pt x="3235926" y="5276849"/>
                </a:cubicBezTo>
                <a:cubicBezTo>
                  <a:pt x="2985595" y="5274483"/>
                  <a:pt x="2757902" y="5291789"/>
                  <a:pt x="2472574" y="5276849"/>
                </a:cubicBezTo>
                <a:cubicBezTo>
                  <a:pt x="2187246" y="5261909"/>
                  <a:pt x="1994235" y="5274064"/>
                  <a:pt x="1808790" y="5276849"/>
                </a:cubicBezTo>
                <a:cubicBezTo>
                  <a:pt x="1623345" y="5279634"/>
                  <a:pt x="1522948" y="5268508"/>
                  <a:pt x="1443709" y="5276849"/>
                </a:cubicBezTo>
                <a:cubicBezTo>
                  <a:pt x="1364470" y="5285190"/>
                  <a:pt x="1020588" y="5286086"/>
                  <a:pt x="879492" y="5276849"/>
                </a:cubicBezTo>
                <a:cubicBezTo>
                  <a:pt x="287298" y="5325836"/>
                  <a:pt x="-1150" y="4904867"/>
                  <a:pt x="0" y="4397357"/>
                </a:cubicBezTo>
                <a:cubicBezTo>
                  <a:pt x="15894" y="4174182"/>
                  <a:pt x="25140" y="4084003"/>
                  <a:pt x="0" y="3811046"/>
                </a:cubicBezTo>
                <a:cubicBezTo>
                  <a:pt x="-25140" y="3538089"/>
                  <a:pt x="-21651" y="3478086"/>
                  <a:pt x="0" y="3189557"/>
                </a:cubicBezTo>
                <a:cubicBezTo>
                  <a:pt x="21651" y="2901028"/>
                  <a:pt x="18594" y="2721316"/>
                  <a:pt x="0" y="2603246"/>
                </a:cubicBezTo>
                <a:cubicBezTo>
                  <a:pt x="-18594" y="2485176"/>
                  <a:pt x="11437" y="2257202"/>
                  <a:pt x="0" y="1946578"/>
                </a:cubicBezTo>
                <a:cubicBezTo>
                  <a:pt x="-11437" y="1635954"/>
                  <a:pt x="-10250" y="1545037"/>
                  <a:pt x="0" y="1395446"/>
                </a:cubicBezTo>
                <a:cubicBezTo>
                  <a:pt x="10250" y="1245855"/>
                  <a:pt x="10402" y="1129911"/>
                  <a:pt x="0" y="879492"/>
                </a:cubicBezTo>
                <a:close/>
              </a:path>
              <a:path w="11715749" h="5276849" stroke="0" extrusionOk="0">
                <a:moveTo>
                  <a:pt x="0" y="879492"/>
                </a:moveTo>
                <a:cubicBezTo>
                  <a:pt x="50140" y="360308"/>
                  <a:pt x="354065" y="-25593"/>
                  <a:pt x="879492" y="0"/>
                </a:cubicBezTo>
                <a:cubicBezTo>
                  <a:pt x="1094446" y="-15794"/>
                  <a:pt x="1245073" y="-361"/>
                  <a:pt x="1344141" y="0"/>
                </a:cubicBezTo>
                <a:cubicBezTo>
                  <a:pt x="1443209" y="361"/>
                  <a:pt x="1619800" y="18591"/>
                  <a:pt x="1808790" y="0"/>
                </a:cubicBezTo>
                <a:cubicBezTo>
                  <a:pt x="1997780" y="-18591"/>
                  <a:pt x="2174552" y="-20919"/>
                  <a:pt x="2373007" y="0"/>
                </a:cubicBezTo>
                <a:cubicBezTo>
                  <a:pt x="2571462" y="20919"/>
                  <a:pt x="2567831" y="7659"/>
                  <a:pt x="2738088" y="0"/>
                </a:cubicBezTo>
                <a:cubicBezTo>
                  <a:pt x="2908345" y="-7659"/>
                  <a:pt x="3048985" y="-16406"/>
                  <a:pt x="3202737" y="0"/>
                </a:cubicBezTo>
                <a:cubicBezTo>
                  <a:pt x="3356489" y="16406"/>
                  <a:pt x="3584930" y="-31235"/>
                  <a:pt x="3966089" y="0"/>
                </a:cubicBezTo>
                <a:cubicBezTo>
                  <a:pt x="4347248" y="31235"/>
                  <a:pt x="4309721" y="23055"/>
                  <a:pt x="4629873" y="0"/>
                </a:cubicBezTo>
                <a:cubicBezTo>
                  <a:pt x="4950025" y="-23055"/>
                  <a:pt x="5224725" y="-841"/>
                  <a:pt x="5393225" y="0"/>
                </a:cubicBezTo>
                <a:cubicBezTo>
                  <a:pt x="5561725" y="841"/>
                  <a:pt x="5814886" y="10778"/>
                  <a:pt x="5957442" y="0"/>
                </a:cubicBezTo>
                <a:cubicBezTo>
                  <a:pt x="6099998" y="-10778"/>
                  <a:pt x="6376751" y="-5328"/>
                  <a:pt x="6621226" y="0"/>
                </a:cubicBezTo>
                <a:cubicBezTo>
                  <a:pt x="6865701" y="5328"/>
                  <a:pt x="7083172" y="-12344"/>
                  <a:pt x="7484146" y="0"/>
                </a:cubicBezTo>
                <a:cubicBezTo>
                  <a:pt x="7885120" y="12344"/>
                  <a:pt x="8058172" y="34484"/>
                  <a:pt x="8247498" y="0"/>
                </a:cubicBezTo>
                <a:cubicBezTo>
                  <a:pt x="8436824" y="-34484"/>
                  <a:pt x="8436469" y="-6670"/>
                  <a:pt x="8612579" y="0"/>
                </a:cubicBezTo>
                <a:cubicBezTo>
                  <a:pt x="8788689" y="6670"/>
                  <a:pt x="9256842" y="16384"/>
                  <a:pt x="9475499" y="0"/>
                </a:cubicBezTo>
                <a:cubicBezTo>
                  <a:pt x="9694156" y="-16384"/>
                  <a:pt x="10299820" y="63431"/>
                  <a:pt x="10836257" y="0"/>
                </a:cubicBezTo>
                <a:cubicBezTo>
                  <a:pt x="11303885" y="73177"/>
                  <a:pt x="11685703" y="503983"/>
                  <a:pt x="11715749" y="879492"/>
                </a:cubicBezTo>
                <a:cubicBezTo>
                  <a:pt x="11719492" y="1123738"/>
                  <a:pt x="11702774" y="1241780"/>
                  <a:pt x="11715749" y="1536160"/>
                </a:cubicBezTo>
                <a:cubicBezTo>
                  <a:pt x="11728724" y="1830540"/>
                  <a:pt x="11746097" y="1922297"/>
                  <a:pt x="11715749" y="2157650"/>
                </a:cubicBezTo>
                <a:cubicBezTo>
                  <a:pt x="11685402" y="2393003"/>
                  <a:pt x="11744277" y="2598319"/>
                  <a:pt x="11715749" y="2743960"/>
                </a:cubicBezTo>
                <a:cubicBezTo>
                  <a:pt x="11687222" y="2889601"/>
                  <a:pt x="11704172" y="3220545"/>
                  <a:pt x="11715749" y="3365450"/>
                </a:cubicBezTo>
                <a:cubicBezTo>
                  <a:pt x="11727327" y="3510355"/>
                  <a:pt x="11702176" y="4171424"/>
                  <a:pt x="11715749" y="4397357"/>
                </a:cubicBezTo>
                <a:cubicBezTo>
                  <a:pt x="11730302" y="4914982"/>
                  <a:pt x="11395256" y="5305162"/>
                  <a:pt x="10836257" y="5276849"/>
                </a:cubicBezTo>
                <a:cubicBezTo>
                  <a:pt x="10655459" y="5311580"/>
                  <a:pt x="10409833" y="5273116"/>
                  <a:pt x="10072905" y="5276849"/>
                </a:cubicBezTo>
                <a:cubicBezTo>
                  <a:pt x="9735977" y="5280582"/>
                  <a:pt x="9689917" y="5268859"/>
                  <a:pt x="9309553" y="5276849"/>
                </a:cubicBezTo>
                <a:cubicBezTo>
                  <a:pt x="8929189" y="5284839"/>
                  <a:pt x="8821784" y="5282457"/>
                  <a:pt x="8645769" y="5276849"/>
                </a:cubicBezTo>
                <a:cubicBezTo>
                  <a:pt x="8469754" y="5271241"/>
                  <a:pt x="8452317" y="5290185"/>
                  <a:pt x="8280687" y="5276849"/>
                </a:cubicBezTo>
                <a:cubicBezTo>
                  <a:pt x="8109057" y="5263513"/>
                  <a:pt x="7880649" y="5281559"/>
                  <a:pt x="7517335" y="5276849"/>
                </a:cubicBezTo>
                <a:cubicBezTo>
                  <a:pt x="7154021" y="5272139"/>
                  <a:pt x="7177203" y="5268037"/>
                  <a:pt x="7052686" y="5276849"/>
                </a:cubicBezTo>
                <a:cubicBezTo>
                  <a:pt x="6928169" y="5285661"/>
                  <a:pt x="6565370" y="5277150"/>
                  <a:pt x="6388902" y="5276849"/>
                </a:cubicBezTo>
                <a:cubicBezTo>
                  <a:pt x="6212434" y="5276548"/>
                  <a:pt x="6042836" y="5289079"/>
                  <a:pt x="5924253" y="5276849"/>
                </a:cubicBezTo>
                <a:cubicBezTo>
                  <a:pt x="5805670" y="5264619"/>
                  <a:pt x="5240941" y="5243128"/>
                  <a:pt x="5061333" y="5276849"/>
                </a:cubicBezTo>
                <a:cubicBezTo>
                  <a:pt x="4881725" y="5310570"/>
                  <a:pt x="4615090" y="5294543"/>
                  <a:pt x="4497117" y="5276849"/>
                </a:cubicBezTo>
                <a:cubicBezTo>
                  <a:pt x="4379144" y="5259155"/>
                  <a:pt x="3980748" y="5309381"/>
                  <a:pt x="3634197" y="5276849"/>
                </a:cubicBezTo>
                <a:cubicBezTo>
                  <a:pt x="3287646" y="5244317"/>
                  <a:pt x="3247205" y="5272628"/>
                  <a:pt x="2970413" y="5276849"/>
                </a:cubicBezTo>
                <a:cubicBezTo>
                  <a:pt x="2693621" y="5281070"/>
                  <a:pt x="2598762" y="5296656"/>
                  <a:pt x="2505764" y="5276849"/>
                </a:cubicBezTo>
                <a:cubicBezTo>
                  <a:pt x="2412766" y="5257042"/>
                  <a:pt x="2312771" y="5279679"/>
                  <a:pt x="2140682" y="5276849"/>
                </a:cubicBezTo>
                <a:cubicBezTo>
                  <a:pt x="1968593" y="5274019"/>
                  <a:pt x="1852758" y="5284642"/>
                  <a:pt x="1775601" y="5276849"/>
                </a:cubicBezTo>
                <a:cubicBezTo>
                  <a:pt x="1698444" y="5269056"/>
                  <a:pt x="1124810" y="5278964"/>
                  <a:pt x="879492" y="5276849"/>
                </a:cubicBezTo>
                <a:cubicBezTo>
                  <a:pt x="434190" y="5321810"/>
                  <a:pt x="63970" y="4964654"/>
                  <a:pt x="0" y="4397357"/>
                </a:cubicBezTo>
                <a:cubicBezTo>
                  <a:pt x="14711" y="4149371"/>
                  <a:pt x="-11050" y="4136864"/>
                  <a:pt x="0" y="3881403"/>
                </a:cubicBezTo>
                <a:cubicBezTo>
                  <a:pt x="11050" y="3625942"/>
                  <a:pt x="-12485" y="3522519"/>
                  <a:pt x="0" y="3365450"/>
                </a:cubicBezTo>
                <a:cubicBezTo>
                  <a:pt x="12485" y="3208381"/>
                  <a:pt x="-98" y="3049367"/>
                  <a:pt x="0" y="2849496"/>
                </a:cubicBezTo>
                <a:cubicBezTo>
                  <a:pt x="98" y="2649625"/>
                  <a:pt x="15626" y="2475953"/>
                  <a:pt x="0" y="2263186"/>
                </a:cubicBezTo>
                <a:cubicBezTo>
                  <a:pt x="-15626" y="2050419"/>
                  <a:pt x="-6144" y="1862231"/>
                  <a:pt x="0" y="1747232"/>
                </a:cubicBezTo>
                <a:cubicBezTo>
                  <a:pt x="6144" y="1632233"/>
                  <a:pt x="27276" y="1232160"/>
                  <a:pt x="0" y="87949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1F7E9A"/>
            </a:solidFill>
            <a:extLst>
              <a:ext uri="{C807C97D-BFC1-408E-A445-0C87EB9F89A2}">
                <ask:lineSketchStyleProps xmlns:ask="http://schemas.microsoft.com/office/drawing/2018/sketchyshapes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916BF-8498-910E-1E8F-0B5269EAFA54}"/>
              </a:ext>
            </a:extLst>
          </p:cNvPr>
          <p:cNvSpPr txBox="1"/>
          <p:nvPr/>
        </p:nvSpPr>
        <p:spPr>
          <a:xfrm>
            <a:off x="1800225" y="2993639"/>
            <a:ext cx="75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3D822A-BD70-FC6D-93A1-AD7FC0ABF5CD}"/>
              </a:ext>
            </a:extLst>
          </p:cNvPr>
          <p:cNvGrpSpPr/>
          <p:nvPr/>
        </p:nvGrpSpPr>
        <p:grpSpPr>
          <a:xfrm>
            <a:off x="2714925" y="3129594"/>
            <a:ext cx="3505200" cy="399872"/>
            <a:chOff x="3276600" y="3124200"/>
            <a:chExt cx="3505200" cy="3998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365E24-F1E4-2C12-C9FA-658AE6AEC5F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59C13D-E063-7E32-60F8-33BA22531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E76281-ADEC-BAEF-6590-2EA235D4A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id="{18EA291F-569E-C6D7-E557-3694477830CD}"/>
              </a:ext>
            </a:extLst>
          </p:cNvPr>
          <p:cNvSpPr/>
          <p:nvPr/>
        </p:nvSpPr>
        <p:spPr>
          <a:xfrm>
            <a:off x="8591812" y="1732239"/>
            <a:ext cx="415301" cy="1797948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6E7425-91B7-459D-7F43-9AFA2E19328F}"/>
              </a:ext>
            </a:extLst>
          </p:cNvPr>
          <p:cNvSpPr txBox="1"/>
          <p:nvPr/>
        </p:nvSpPr>
        <p:spPr>
          <a:xfrm>
            <a:off x="6165498" y="2449701"/>
            <a:ext cx="250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ốc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F1064-F3E7-0884-8F22-E90A97D9EE6C}"/>
              </a:ext>
            </a:extLst>
          </p:cNvPr>
          <p:cNvSpPr txBox="1"/>
          <p:nvPr/>
        </p:nvSpPr>
        <p:spPr>
          <a:xfrm>
            <a:off x="1790700" y="204198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A2A937-6CF4-E537-E59F-6AA56A6BBAA9}"/>
              </a:ext>
            </a:extLst>
          </p:cNvPr>
          <p:cNvGrpSpPr/>
          <p:nvPr/>
        </p:nvGrpSpPr>
        <p:grpSpPr>
          <a:xfrm>
            <a:off x="2743499" y="2124818"/>
            <a:ext cx="5890021" cy="399871"/>
            <a:chOff x="3276600" y="3124200"/>
            <a:chExt cx="3505200" cy="399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DC1190-5E6F-606F-2BE8-7B18F1A6E5AC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FDCA51-FABA-349D-A2DC-D179F5841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22D77F-5459-49E0-F875-83E29DFDD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135E7A5-8A64-F55C-57AF-254E7920BCF4}"/>
              </a:ext>
            </a:extLst>
          </p:cNvPr>
          <p:cNvSpPr txBox="1"/>
          <p:nvPr/>
        </p:nvSpPr>
        <p:spPr>
          <a:xfrm>
            <a:off x="4461867" y="1465293"/>
            <a:ext cx="234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ốc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31F96D07-9873-8D80-4280-F1073F673E27}"/>
              </a:ext>
            </a:extLst>
          </p:cNvPr>
          <p:cNvSpPr/>
          <p:nvPr/>
        </p:nvSpPr>
        <p:spPr>
          <a:xfrm rot="16200000" flipH="1">
            <a:off x="4292149" y="1887499"/>
            <a:ext cx="357901" cy="3498056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9DB4C6-AE0E-0042-D769-0E9E64B799DA}"/>
              </a:ext>
            </a:extLst>
          </p:cNvPr>
          <p:cNvGrpSpPr/>
          <p:nvPr/>
        </p:nvGrpSpPr>
        <p:grpSpPr>
          <a:xfrm>
            <a:off x="8256178" y="2119544"/>
            <a:ext cx="1950519" cy="1317304"/>
            <a:chOff x="8922666" y="3199457"/>
            <a:chExt cx="1950519" cy="13173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B3EDB0-7DFD-28CF-75F9-E04784224003}"/>
                </a:ext>
              </a:extLst>
            </p:cNvPr>
            <p:cNvSpPr txBox="1"/>
            <p:nvPr/>
          </p:nvSpPr>
          <p:spPr>
            <a:xfrm>
              <a:off x="8922666" y="3808875"/>
              <a:ext cx="1950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ốc</a:t>
              </a:r>
              <a:endPara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F75124B-5EC7-C7F0-9195-6E33BFB6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610942" y="3199457"/>
              <a:ext cx="573969" cy="844924"/>
            </a:xfrm>
            <a:prstGeom prst="rect">
              <a:avLst/>
            </a:prstGeom>
          </p:spPr>
        </p:pic>
      </p:grpSp>
      <p:sp>
        <p:nvSpPr>
          <p:cNvPr id="36" name="Right Brace 35">
            <a:extLst>
              <a:ext uri="{FF2B5EF4-FFF2-40B4-BE49-F238E27FC236}">
                <a16:creationId xmlns:a16="http://schemas.microsoft.com/office/drawing/2014/main" id="{6FBED108-362A-967D-CB22-51BD43BFF0D1}"/>
              </a:ext>
            </a:extLst>
          </p:cNvPr>
          <p:cNvSpPr/>
          <p:nvPr/>
        </p:nvSpPr>
        <p:spPr>
          <a:xfrm rot="16200000">
            <a:off x="5481312" y="-789733"/>
            <a:ext cx="386582" cy="5822039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C0EAE2-696C-65FD-7AE0-4D2CC8CE0A77}"/>
              </a:ext>
            </a:extLst>
          </p:cNvPr>
          <p:cNvGrpSpPr/>
          <p:nvPr/>
        </p:nvGrpSpPr>
        <p:grpSpPr>
          <a:xfrm>
            <a:off x="3507161" y="3622923"/>
            <a:ext cx="1598241" cy="707886"/>
            <a:chOff x="9331188" y="3347145"/>
            <a:chExt cx="1602767" cy="91783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387ED6-A560-1274-3328-469721AF5EDF}"/>
                </a:ext>
              </a:extLst>
            </p:cNvPr>
            <p:cNvSpPr txBox="1"/>
            <p:nvPr/>
          </p:nvSpPr>
          <p:spPr>
            <a:xfrm>
              <a:off x="9666858" y="3347145"/>
              <a:ext cx="1267097" cy="91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F14688D-FCCC-05EA-80F2-0D162EDF8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331188" y="3421076"/>
              <a:ext cx="467949" cy="6888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9A638E1-1A76-483A-ADDC-04A22DDA226A}"/>
              </a:ext>
            </a:extLst>
          </p:cNvPr>
          <p:cNvSpPr txBox="1"/>
          <p:nvPr/>
        </p:nvSpPr>
        <p:spPr>
          <a:xfrm>
            <a:off x="1143000" y="4088739"/>
            <a:ext cx="6743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Bài giải</a:t>
            </a:r>
            <a:r>
              <a:rPr lang="en-US" sz="2800" b="1">
                <a:solidFill>
                  <a:srgbClr val="FF0000"/>
                </a:solidFill>
                <a:latin typeface="Calibri" panose="020F0502020204030204"/>
              </a:rPr>
              <a:t>:</a:t>
            </a:r>
            <a:endParaRPr lang="vi-VN" sz="2800" b="1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Số vỏ ốc em sưu tập </a:t>
            </a:r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được là</a:t>
            </a:r>
            <a:r>
              <a:rPr lang="en-US" sz="2800" b="1">
                <a:solidFill>
                  <a:srgbClr val="FF0000"/>
                </a:solidFill>
                <a:latin typeface="Calibri" panose="020F0502020204030204"/>
              </a:rPr>
              <a:t>:</a:t>
            </a:r>
            <a:endParaRPr lang="vi-VN" sz="2800" b="1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35 – 16 = 19 (vỏ ốc)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Cả hai anh em sưu tập được số vỏ </a:t>
            </a:r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ốc là</a:t>
            </a:r>
            <a:r>
              <a:rPr lang="en-US" sz="2800" b="1">
                <a:solidFill>
                  <a:srgbClr val="FF0000"/>
                </a:solidFill>
                <a:latin typeface="Calibri" panose="020F0502020204030204"/>
              </a:rPr>
              <a:t>:</a:t>
            </a:r>
            <a:endParaRPr lang="vi-VN" sz="2800" b="1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35 + 19 = 54 (vỏ </a:t>
            </a:r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ốc)</a:t>
            </a:r>
            <a:endParaRPr lang="en-US" sz="2800" b="1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en-US" sz="2800" b="1">
                <a:solidFill>
                  <a:srgbClr val="FF0000"/>
                </a:solidFill>
                <a:latin typeface="Calibri" panose="020F0502020204030204"/>
              </a:rPr>
              <a:t>                      </a:t>
            </a:r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Đáp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số: 54 </a:t>
            </a:r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vỏ ốc</a:t>
            </a:r>
            <a:r>
              <a:rPr lang="en-US" sz="2800" b="1">
                <a:solidFill>
                  <a:srgbClr val="FF0000"/>
                </a:solidFill>
                <a:latin typeface="Calibri" panose="020F0502020204030204"/>
              </a:rPr>
              <a:t>.</a:t>
            </a:r>
            <a:endParaRPr lang="vi-VN" sz="28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C6965-834B-4996-BB0A-C45471475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700" y="3595206"/>
            <a:ext cx="3814762" cy="268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A9D93B-4281-4E5F-8272-595E0F6CC4A1}"/>
              </a:ext>
            </a:extLst>
          </p:cNvPr>
          <p:cNvCxnSpPr>
            <a:cxnSpLocks/>
          </p:cNvCxnSpPr>
          <p:nvPr/>
        </p:nvCxnSpPr>
        <p:spPr>
          <a:xfrm flipV="1">
            <a:off x="6220125" y="2283279"/>
            <a:ext cx="0" cy="86707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2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  <p:bldP spid="24" grpId="0"/>
      <p:bldP spid="31" grpId="0"/>
      <p:bldP spid="32" grpId="0" animBg="1"/>
      <p:bldP spid="36" grpId="0" animBg="1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2A235-5141-7C06-7342-B9BA1E17E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0"/>
            <a:ext cx="12175067" cy="682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C11664-EA20-6268-8F63-A6C01CBBA0A0}"/>
              </a:ext>
            </a:extLst>
          </p:cNvPr>
          <p:cNvGrpSpPr/>
          <p:nvPr/>
        </p:nvGrpSpPr>
        <p:grpSpPr>
          <a:xfrm>
            <a:off x="161925" y="0"/>
            <a:ext cx="11877675" cy="1371600"/>
            <a:chOff x="1617661" y="152885"/>
            <a:chExt cx="9574450" cy="13716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70E28A-4DE3-FD56-9AF5-62D5FA1D6634}"/>
                </a:ext>
              </a:extLst>
            </p:cNvPr>
            <p:cNvSpPr/>
            <p:nvPr/>
          </p:nvSpPr>
          <p:spPr>
            <a:xfrm>
              <a:off x="2062984" y="306533"/>
              <a:ext cx="9129127" cy="11322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B8807B-EC25-B2AD-1547-7FD583B732F2}"/>
                </a:ext>
              </a:extLst>
            </p:cNvPr>
            <p:cNvGrpSpPr/>
            <p:nvPr/>
          </p:nvGrpSpPr>
          <p:grpSpPr>
            <a:xfrm>
              <a:off x="1617661" y="152885"/>
              <a:ext cx="959749" cy="1371600"/>
              <a:chOff x="-2911594" y="-442102"/>
              <a:chExt cx="959749" cy="13716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9672269-2612-D9E7-DAD2-578D6664EF5E}"/>
                  </a:ext>
                </a:extLst>
              </p:cNvPr>
              <p:cNvSpPr/>
              <p:nvPr/>
            </p:nvSpPr>
            <p:spPr>
              <a:xfrm>
                <a:off x="-2900950" y="-399975"/>
                <a:ext cx="903038" cy="132947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CB0F15C-C1F6-F17C-E14E-A50AFE676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11594" y="-442102"/>
                <a:ext cx="959749" cy="1247775"/>
              </a:xfrm>
              <a:prstGeom prst="rect">
                <a:avLst/>
              </a:prstGeom>
            </p:spPr>
          </p:pic>
          <p:sp>
            <p:nvSpPr>
              <p:cNvPr id="14" name="Hộp Văn bản 5">
                <a:extLst>
                  <a:ext uri="{FF2B5EF4-FFF2-40B4-BE49-F238E27FC236}">
                    <a16:creationId xmlns:a16="http://schemas.microsoft.com/office/drawing/2014/main" id="{6AA14F62-44B2-7821-49A0-F33FAA9B7E90}"/>
                  </a:ext>
                </a:extLst>
              </p:cNvPr>
              <p:cNvSpPr txBox="1"/>
              <p:nvPr/>
            </p:nvSpPr>
            <p:spPr>
              <a:xfrm>
                <a:off x="-2654476" y="-193267"/>
                <a:ext cx="36046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47D8FB-B892-7693-844F-9EE07C01F3E5}"/>
                </a:ext>
              </a:extLst>
            </p:cNvPr>
            <p:cNvSpPr txBox="1"/>
            <p:nvPr/>
          </p:nvSpPr>
          <p:spPr>
            <a:xfrm>
              <a:off x="2615799" y="363620"/>
              <a:ext cx="81693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Chum thứ nhất đựng 100 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tương, chum thứ hai đựng ít hơn chum thứ nhất 18 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tương. Hỏi cả hai chum đựng bao nhiêu lít tương?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ED1D99-D250-9C8B-840C-EFC4557D606D}"/>
              </a:ext>
            </a:extLst>
          </p:cNvPr>
          <p:cNvSpPr/>
          <p:nvPr/>
        </p:nvSpPr>
        <p:spPr>
          <a:xfrm>
            <a:off x="209550" y="1438275"/>
            <a:ext cx="11715749" cy="5276849"/>
          </a:xfrm>
          <a:custGeom>
            <a:avLst/>
            <a:gdLst>
              <a:gd name="connsiteX0" fmla="*/ 0 w 11715749"/>
              <a:gd name="connsiteY0" fmla="*/ 879492 h 5276849"/>
              <a:gd name="connsiteX1" fmla="*/ 879492 w 11715749"/>
              <a:gd name="connsiteY1" fmla="*/ 0 h 5276849"/>
              <a:gd name="connsiteX2" fmla="*/ 1443709 w 11715749"/>
              <a:gd name="connsiteY2" fmla="*/ 0 h 5276849"/>
              <a:gd name="connsiteX3" fmla="*/ 2107493 w 11715749"/>
              <a:gd name="connsiteY3" fmla="*/ 0 h 5276849"/>
              <a:gd name="connsiteX4" fmla="*/ 2970413 w 11715749"/>
              <a:gd name="connsiteY4" fmla="*/ 0 h 5276849"/>
              <a:gd name="connsiteX5" fmla="*/ 3534629 w 11715749"/>
              <a:gd name="connsiteY5" fmla="*/ 0 h 5276849"/>
              <a:gd name="connsiteX6" fmla="*/ 3899711 w 11715749"/>
              <a:gd name="connsiteY6" fmla="*/ 0 h 5276849"/>
              <a:gd name="connsiteX7" fmla="*/ 4762630 w 11715749"/>
              <a:gd name="connsiteY7" fmla="*/ 0 h 5276849"/>
              <a:gd name="connsiteX8" fmla="*/ 5625550 w 11715749"/>
              <a:gd name="connsiteY8" fmla="*/ 0 h 5276849"/>
              <a:gd name="connsiteX9" fmla="*/ 6189767 w 11715749"/>
              <a:gd name="connsiteY9" fmla="*/ 0 h 5276849"/>
              <a:gd name="connsiteX10" fmla="*/ 7052686 w 11715749"/>
              <a:gd name="connsiteY10" fmla="*/ 0 h 5276849"/>
              <a:gd name="connsiteX11" fmla="*/ 7816038 w 11715749"/>
              <a:gd name="connsiteY11" fmla="*/ 0 h 5276849"/>
              <a:gd name="connsiteX12" fmla="*/ 8380255 w 11715749"/>
              <a:gd name="connsiteY12" fmla="*/ 0 h 5276849"/>
              <a:gd name="connsiteX13" fmla="*/ 8844904 w 11715749"/>
              <a:gd name="connsiteY13" fmla="*/ 0 h 5276849"/>
              <a:gd name="connsiteX14" fmla="*/ 9707824 w 11715749"/>
              <a:gd name="connsiteY14" fmla="*/ 0 h 5276849"/>
              <a:gd name="connsiteX15" fmla="*/ 10836257 w 11715749"/>
              <a:gd name="connsiteY15" fmla="*/ 0 h 5276849"/>
              <a:gd name="connsiteX16" fmla="*/ 11715749 w 11715749"/>
              <a:gd name="connsiteY16" fmla="*/ 879492 h 5276849"/>
              <a:gd name="connsiteX17" fmla="*/ 11715749 w 11715749"/>
              <a:gd name="connsiteY17" fmla="*/ 1360267 h 5276849"/>
              <a:gd name="connsiteX18" fmla="*/ 11715749 w 11715749"/>
              <a:gd name="connsiteY18" fmla="*/ 1946578 h 5276849"/>
              <a:gd name="connsiteX19" fmla="*/ 11715749 w 11715749"/>
              <a:gd name="connsiteY19" fmla="*/ 2603246 h 5276849"/>
              <a:gd name="connsiteX20" fmla="*/ 11715749 w 11715749"/>
              <a:gd name="connsiteY20" fmla="*/ 3084021 h 5276849"/>
              <a:gd name="connsiteX21" fmla="*/ 11715749 w 11715749"/>
              <a:gd name="connsiteY21" fmla="*/ 3635153 h 5276849"/>
              <a:gd name="connsiteX22" fmla="*/ 11715749 w 11715749"/>
              <a:gd name="connsiteY22" fmla="*/ 4397357 h 5276849"/>
              <a:gd name="connsiteX23" fmla="*/ 10836257 w 11715749"/>
              <a:gd name="connsiteY23" fmla="*/ 5276849 h 5276849"/>
              <a:gd name="connsiteX24" fmla="*/ 10471176 w 11715749"/>
              <a:gd name="connsiteY24" fmla="*/ 5276849 h 5276849"/>
              <a:gd name="connsiteX25" fmla="*/ 10106094 w 11715749"/>
              <a:gd name="connsiteY25" fmla="*/ 5276849 h 5276849"/>
              <a:gd name="connsiteX26" fmla="*/ 9641445 w 11715749"/>
              <a:gd name="connsiteY26" fmla="*/ 5276849 h 5276849"/>
              <a:gd name="connsiteX27" fmla="*/ 8977661 w 11715749"/>
              <a:gd name="connsiteY27" fmla="*/ 5276849 h 5276849"/>
              <a:gd name="connsiteX28" fmla="*/ 8313877 w 11715749"/>
              <a:gd name="connsiteY28" fmla="*/ 5276849 h 5276849"/>
              <a:gd name="connsiteX29" fmla="*/ 7948795 w 11715749"/>
              <a:gd name="connsiteY29" fmla="*/ 5276849 h 5276849"/>
              <a:gd name="connsiteX30" fmla="*/ 7583714 w 11715749"/>
              <a:gd name="connsiteY30" fmla="*/ 5276849 h 5276849"/>
              <a:gd name="connsiteX31" fmla="*/ 6919929 w 11715749"/>
              <a:gd name="connsiteY31" fmla="*/ 5276849 h 5276849"/>
              <a:gd name="connsiteX32" fmla="*/ 6455280 w 11715749"/>
              <a:gd name="connsiteY32" fmla="*/ 5276849 h 5276849"/>
              <a:gd name="connsiteX33" fmla="*/ 5990631 w 11715749"/>
              <a:gd name="connsiteY33" fmla="*/ 5276849 h 5276849"/>
              <a:gd name="connsiteX34" fmla="*/ 5326847 w 11715749"/>
              <a:gd name="connsiteY34" fmla="*/ 5276849 h 5276849"/>
              <a:gd name="connsiteX35" fmla="*/ 4862198 w 11715749"/>
              <a:gd name="connsiteY35" fmla="*/ 5276849 h 5276849"/>
              <a:gd name="connsiteX36" fmla="*/ 3999278 w 11715749"/>
              <a:gd name="connsiteY36" fmla="*/ 5276849 h 5276849"/>
              <a:gd name="connsiteX37" fmla="*/ 3235926 w 11715749"/>
              <a:gd name="connsiteY37" fmla="*/ 5276849 h 5276849"/>
              <a:gd name="connsiteX38" fmla="*/ 2472574 w 11715749"/>
              <a:gd name="connsiteY38" fmla="*/ 5276849 h 5276849"/>
              <a:gd name="connsiteX39" fmla="*/ 1808790 w 11715749"/>
              <a:gd name="connsiteY39" fmla="*/ 5276849 h 5276849"/>
              <a:gd name="connsiteX40" fmla="*/ 1443709 w 11715749"/>
              <a:gd name="connsiteY40" fmla="*/ 5276849 h 5276849"/>
              <a:gd name="connsiteX41" fmla="*/ 879492 w 11715749"/>
              <a:gd name="connsiteY41" fmla="*/ 5276849 h 5276849"/>
              <a:gd name="connsiteX42" fmla="*/ 0 w 11715749"/>
              <a:gd name="connsiteY42" fmla="*/ 4397357 h 5276849"/>
              <a:gd name="connsiteX43" fmla="*/ 0 w 11715749"/>
              <a:gd name="connsiteY43" fmla="*/ 3811046 h 5276849"/>
              <a:gd name="connsiteX44" fmla="*/ 0 w 11715749"/>
              <a:gd name="connsiteY44" fmla="*/ 3189557 h 5276849"/>
              <a:gd name="connsiteX45" fmla="*/ 0 w 11715749"/>
              <a:gd name="connsiteY45" fmla="*/ 2603246 h 5276849"/>
              <a:gd name="connsiteX46" fmla="*/ 0 w 11715749"/>
              <a:gd name="connsiteY46" fmla="*/ 1946578 h 5276849"/>
              <a:gd name="connsiteX47" fmla="*/ 0 w 11715749"/>
              <a:gd name="connsiteY47" fmla="*/ 1395446 h 5276849"/>
              <a:gd name="connsiteX48" fmla="*/ 0 w 11715749"/>
              <a:gd name="connsiteY48" fmla="*/ 879492 h 527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5749" h="5276849" fill="none" extrusionOk="0">
                <a:moveTo>
                  <a:pt x="0" y="879492"/>
                </a:moveTo>
                <a:cubicBezTo>
                  <a:pt x="-76281" y="329907"/>
                  <a:pt x="409371" y="-100123"/>
                  <a:pt x="879492" y="0"/>
                </a:cubicBezTo>
                <a:cubicBezTo>
                  <a:pt x="1105571" y="-7428"/>
                  <a:pt x="1223746" y="10235"/>
                  <a:pt x="1443709" y="0"/>
                </a:cubicBezTo>
                <a:cubicBezTo>
                  <a:pt x="1663672" y="-10235"/>
                  <a:pt x="1911107" y="4254"/>
                  <a:pt x="2107493" y="0"/>
                </a:cubicBezTo>
                <a:cubicBezTo>
                  <a:pt x="2303879" y="-4254"/>
                  <a:pt x="2775143" y="-38828"/>
                  <a:pt x="2970413" y="0"/>
                </a:cubicBezTo>
                <a:cubicBezTo>
                  <a:pt x="3165683" y="38828"/>
                  <a:pt x="3316340" y="-25614"/>
                  <a:pt x="3534629" y="0"/>
                </a:cubicBezTo>
                <a:cubicBezTo>
                  <a:pt x="3752918" y="25614"/>
                  <a:pt x="3785905" y="13544"/>
                  <a:pt x="3899711" y="0"/>
                </a:cubicBezTo>
                <a:cubicBezTo>
                  <a:pt x="4013517" y="-13544"/>
                  <a:pt x="4504080" y="24952"/>
                  <a:pt x="4762630" y="0"/>
                </a:cubicBezTo>
                <a:cubicBezTo>
                  <a:pt x="5021180" y="-24952"/>
                  <a:pt x="5353271" y="3205"/>
                  <a:pt x="5625550" y="0"/>
                </a:cubicBezTo>
                <a:cubicBezTo>
                  <a:pt x="5897829" y="-3205"/>
                  <a:pt x="6025546" y="-19210"/>
                  <a:pt x="6189767" y="0"/>
                </a:cubicBezTo>
                <a:cubicBezTo>
                  <a:pt x="6353988" y="19210"/>
                  <a:pt x="6793050" y="-40324"/>
                  <a:pt x="7052686" y="0"/>
                </a:cubicBezTo>
                <a:cubicBezTo>
                  <a:pt x="7312322" y="40324"/>
                  <a:pt x="7526393" y="30513"/>
                  <a:pt x="7816038" y="0"/>
                </a:cubicBezTo>
                <a:cubicBezTo>
                  <a:pt x="8105683" y="-30513"/>
                  <a:pt x="8182143" y="1745"/>
                  <a:pt x="8380255" y="0"/>
                </a:cubicBezTo>
                <a:cubicBezTo>
                  <a:pt x="8578367" y="-1745"/>
                  <a:pt x="8623152" y="5467"/>
                  <a:pt x="8844904" y="0"/>
                </a:cubicBezTo>
                <a:cubicBezTo>
                  <a:pt x="9066656" y="-5467"/>
                  <a:pt x="9522622" y="-30970"/>
                  <a:pt x="9707824" y="0"/>
                </a:cubicBezTo>
                <a:cubicBezTo>
                  <a:pt x="9893026" y="30970"/>
                  <a:pt x="10326869" y="18229"/>
                  <a:pt x="10836257" y="0"/>
                </a:cubicBezTo>
                <a:cubicBezTo>
                  <a:pt x="11279017" y="-72198"/>
                  <a:pt x="11711508" y="369196"/>
                  <a:pt x="11715749" y="879492"/>
                </a:cubicBezTo>
                <a:cubicBezTo>
                  <a:pt x="11722179" y="985112"/>
                  <a:pt x="11731299" y="1226466"/>
                  <a:pt x="11715749" y="1360267"/>
                </a:cubicBezTo>
                <a:cubicBezTo>
                  <a:pt x="11700199" y="1494069"/>
                  <a:pt x="11700250" y="1657189"/>
                  <a:pt x="11715749" y="1946578"/>
                </a:cubicBezTo>
                <a:cubicBezTo>
                  <a:pt x="11731248" y="2235967"/>
                  <a:pt x="11688677" y="2453223"/>
                  <a:pt x="11715749" y="2603246"/>
                </a:cubicBezTo>
                <a:cubicBezTo>
                  <a:pt x="11742821" y="2753269"/>
                  <a:pt x="11707139" y="2904767"/>
                  <a:pt x="11715749" y="3084021"/>
                </a:cubicBezTo>
                <a:cubicBezTo>
                  <a:pt x="11724359" y="3263275"/>
                  <a:pt x="11739853" y="3447751"/>
                  <a:pt x="11715749" y="3635153"/>
                </a:cubicBezTo>
                <a:cubicBezTo>
                  <a:pt x="11691645" y="3822555"/>
                  <a:pt x="11727615" y="4101782"/>
                  <a:pt x="11715749" y="4397357"/>
                </a:cubicBezTo>
                <a:cubicBezTo>
                  <a:pt x="11705647" y="4850567"/>
                  <a:pt x="11323604" y="5265181"/>
                  <a:pt x="10836257" y="5276849"/>
                </a:cubicBezTo>
                <a:cubicBezTo>
                  <a:pt x="10695905" y="5259826"/>
                  <a:pt x="10600455" y="5290752"/>
                  <a:pt x="10471176" y="5276849"/>
                </a:cubicBezTo>
                <a:cubicBezTo>
                  <a:pt x="10341897" y="5262946"/>
                  <a:pt x="10270331" y="5293216"/>
                  <a:pt x="10106094" y="5276849"/>
                </a:cubicBezTo>
                <a:cubicBezTo>
                  <a:pt x="9941857" y="5260482"/>
                  <a:pt x="9780075" y="5285845"/>
                  <a:pt x="9641445" y="5276849"/>
                </a:cubicBezTo>
                <a:cubicBezTo>
                  <a:pt x="9502815" y="5267853"/>
                  <a:pt x="9203441" y="5246878"/>
                  <a:pt x="8977661" y="5276849"/>
                </a:cubicBezTo>
                <a:cubicBezTo>
                  <a:pt x="8751881" y="5306820"/>
                  <a:pt x="8643631" y="5307353"/>
                  <a:pt x="8313877" y="5276849"/>
                </a:cubicBezTo>
                <a:cubicBezTo>
                  <a:pt x="7984123" y="5246345"/>
                  <a:pt x="8079360" y="5277844"/>
                  <a:pt x="7948795" y="5276849"/>
                </a:cubicBezTo>
                <a:cubicBezTo>
                  <a:pt x="7818230" y="5275854"/>
                  <a:pt x="7723006" y="5268811"/>
                  <a:pt x="7583714" y="5276849"/>
                </a:cubicBezTo>
                <a:cubicBezTo>
                  <a:pt x="7444422" y="5284887"/>
                  <a:pt x="7213701" y="5306009"/>
                  <a:pt x="6919929" y="5276849"/>
                </a:cubicBezTo>
                <a:cubicBezTo>
                  <a:pt x="6626157" y="5247689"/>
                  <a:pt x="6633329" y="5285975"/>
                  <a:pt x="6455280" y="5276849"/>
                </a:cubicBezTo>
                <a:cubicBezTo>
                  <a:pt x="6277231" y="5267723"/>
                  <a:pt x="6215561" y="5285992"/>
                  <a:pt x="5990631" y="5276849"/>
                </a:cubicBezTo>
                <a:cubicBezTo>
                  <a:pt x="5765701" y="5267706"/>
                  <a:pt x="5567679" y="5262992"/>
                  <a:pt x="5326847" y="5276849"/>
                </a:cubicBezTo>
                <a:cubicBezTo>
                  <a:pt x="5086015" y="5290706"/>
                  <a:pt x="4964631" y="5278981"/>
                  <a:pt x="4862198" y="5276849"/>
                </a:cubicBezTo>
                <a:cubicBezTo>
                  <a:pt x="4759765" y="5274717"/>
                  <a:pt x="4215876" y="5239964"/>
                  <a:pt x="3999278" y="5276849"/>
                </a:cubicBezTo>
                <a:cubicBezTo>
                  <a:pt x="3782680" y="5313734"/>
                  <a:pt x="3486257" y="5279215"/>
                  <a:pt x="3235926" y="5276849"/>
                </a:cubicBezTo>
                <a:cubicBezTo>
                  <a:pt x="2985595" y="5274483"/>
                  <a:pt x="2757902" y="5291789"/>
                  <a:pt x="2472574" y="5276849"/>
                </a:cubicBezTo>
                <a:cubicBezTo>
                  <a:pt x="2187246" y="5261909"/>
                  <a:pt x="1994235" y="5274064"/>
                  <a:pt x="1808790" y="5276849"/>
                </a:cubicBezTo>
                <a:cubicBezTo>
                  <a:pt x="1623345" y="5279634"/>
                  <a:pt x="1522948" y="5268508"/>
                  <a:pt x="1443709" y="5276849"/>
                </a:cubicBezTo>
                <a:cubicBezTo>
                  <a:pt x="1364470" y="5285190"/>
                  <a:pt x="1020588" y="5286086"/>
                  <a:pt x="879492" y="5276849"/>
                </a:cubicBezTo>
                <a:cubicBezTo>
                  <a:pt x="287298" y="5325836"/>
                  <a:pt x="-1150" y="4904867"/>
                  <a:pt x="0" y="4397357"/>
                </a:cubicBezTo>
                <a:cubicBezTo>
                  <a:pt x="15894" y="4174182"/>
                  <a:pt x="25140" y="4084003"/>
                  <a:pt x="0" y="3811046"/>
                </a:cubicBezTo>
                <a:cubicBezTo>
                  <a:pt x="-25140" y="3538089"/>
                  <a:pt x="-21651" y="3478086"/>
                  <a:pt x="0" y="3189557"/>
                </a:cubicBezTo>
                <a:cubicBezTo>
                  <a:pt x="21651" y="2901028"/>
                  <a:pt x="18594" y="2721316"/>
                  <a:pt x="0" y="2603246"/>
                </a:cubicBezTo>
                <a:cubicBezTo>
                  <a:pt x="-18594" y="2485176"/>
                  <a:pt x="11437" y="2257202"/>
                  <a:pt x="0" y="1946578"/>
                </a:cubicBezTo>
                <a:cubicBezTo>
                  <a:pt x="-11437" y="1635954"/>
                  <a:pt x="-10250" y="1545037"/>
                  <a:pt x="0" y="1395446"/>
                </a:cubicBezTo>
                <a:cubicBezTo>
                  <a:pt x="10250" y="1245855"/>
                  <a:pt x="10402" y="1129911"/>
                  <a:pt x="0" y="879492"/>
                </a:cubicBezTo>
                <a:close/>
              </a:path>
              <a:path w="11715749" h="5276849" stroke="0" extrusionOk="0">
                <a:moveTo>
                  <a:pt x="0" y="879492"/>
                </a:moveTo>
                <a:cubicBezTo>
                  <a:pt x="50140" y="360308"/>
                  <a:pt x="354065" y="-25593"/>
                  <a:pt x="879492" y="0"/>
                </a:cubicBezTo>
                <a:cubicBezTo>
                  <a:pt x="1094446" y="-15794"/>
                  <a:pt x="1245073" y="-361"/>
                  <a:pt x="1344141" y="0"/>
                </a:cubicBezTo>
                <a:cubicBezTo>
                  <a:pt x="1443209" y="361"/>
                  <a:pt x="1619800" y="18591"/>
                  <a:pt x="1808790" y="0"/>
                </a:cubicBezTo>
                <a:cubicBezTo>
                  <a:pt x="1997780" y="-18591"/>
                  <a:pt x="2174552" y="-20919"/>
                  <a:pt x="2373007" y="0"/>
                </a:cubicBezTo>
                <a:cubicBezTo>
                  <a:pt x="2571462" y="20919"/>
                  <a:pt x="2567831" y="7659"/>
                  <a:pt x="2738088" y="0"/>
                </a:cubicBezTo>
                <a:cubicBezTo>
                  <a:pt x="2908345" y="-7659"/>
                  <a:pt x="3048985" y="-16406"/>
                  <a:pt x="3202737" y="0"/>
                </a:cubicBezTo>
                <a:cubicBezTo>
                  <a:pt x="3356489" y="16406"/>
                  <a:pt x="3584930" y="-31235"/>
                  <a:pt x="3966089" y="0"/>
                </a:cubicBezTo>
                <a:cubicBezTo>
                  <a:pt x="4347248" y="31235"/>
                  <a:pt x="4309721" y="23055"/>
                  <a:pt x="4629873" y="0"/>
                </a:cubicBezTo>
                <a:cubicBezTo>
                  <a:pt x="4950025" y="-23055"/>
                  <a:pt x="5224725" y="-841"/>
                  <a:pt x="5393225" y="0"/>
                </a:cubicBezTo>
                <a:cubicBezTo>
                  <a:pt x="5561725" y="841"/>
                  <a:pt x="5814886" y="10778"/>
                  <a:pt x="5957442" y="0"/>
                </a:cubicBezTo>
                <a:cubicBezTo>
                  <a:pt x="6099998" y="-10778"/>
                  <a:pt x="6376751" y="-5328"/>
                  <a:pt x="6621226" y="0"/>
                </a:cubicBezTo>
                <a:cubicBezTo>
                  <a:pt x="6865701" y="5328"/>
                  <a:pt x="7083172" y="-12344"/>
                  <a:pt x="7484146" y="0"/>
                </a:cubicBezTo>
                <a:cubicBezTo>
                  <a:pt x="7885120" y="12344"/>
                  <a:pt x="8058172" y="34484"/>
                  <a:pt x="8247498" y="0"/>
                </a:cubicBezTo>
                <a:cubicBezTo>
                  <a:pt x="8436824" y="-34484"/>
                  <a:pt x="8436469" y="-6670"/>
                  <a:pt x="8612579" y="0"/>
                </a:cubicBezTo>
                <a:cubicBezTo>
                  <a:pt x="8788689" y="6670"/>
                  <a:pt x="9256842" y="16384"/>
                  <a:pt x="9475499" y="0"/>
                </a:cubicBezTo>
                <a:cubicBezTo>
                  <a:pt x="9694156" y="-16384"/>
                  <a:pt x="10299820" y="63431"/>
                  <a:pt x="10836257" y="0"/>
                </a:cubicBezTo>
                <a:cubicBezTo>
                  <a:pt x="11303885" y="73177"/>
                  <a:pt x="11685703" y="503983"/>
                  <a:pt x="11715749" y="879492"/>
                </a:cubicBezTo>
                <a:cubicBezTo>
                  <a:pt x="11719492" y="1123738"/>
                  <a:pt x="11702774" y="1241780"/>
                  <a:pt x="11715749" y="1536160"/>
                </a:cubicBezTo>
                <a:cubicBezTo>
                  <a:pt x="11728724" y="1830540"/>
                  <a:pt x="11746097" y="1922297"/>
                  <a:pt x="11715749" y="2157650"/>
                </a:cubicBezTo>
                <a:cubicBezTo>
                  <a:pt x="11685402" y="2393003"/>
                  <a:pt x="11744277" y="2598319"/>
                  <a:pt x="11715749" y="2743960"/>
                </a:cubicBezTo>
                <a:cubicBezTo>
                  <a:pt x="11687222" y="2889601"/>
                  <a:pt x="11704172" y="3220545"/>
                  <a:pt x="11715749" y="3365450"/>
                </a:cubicBezTo>
                <a:cubicBezTo>
                  <a:pt x="11727327" y="3510355"/>
                  <a:pt x="11702176" y="4171424"/>
                  <a:pt x="11715749" y="4397357"/>
                </a:cubicBezTo>
                <a:cubicBezTo>
                  <a:pt x="11730302" y="4914982"/>
                  <a:pt x="11395256" y="5305162"/>
                  <a:pt x="10836257" y="5276849"/>
                </a:cubicBezTo>
                <a:cubicBezTo>
                  <a:pt x="10655459" y="5311580"/>
                  <a:pt x="10409833" y="5273116"/>
                  <a:pt x="10072905" y="5276849"/>
                </a:cubicBezTo>
                <a:cubicBezTo>
                  <a:pt x="9735977" y="5280582"/>
                  <a:pt x="9689917" y="5268859"/>
                  <a:pt x="9309553" y="5276849"/>
                </a:cubicBezTo>
                <a:cubicBezTo>
                  <a:pt x="8929189" y="5284839"/>
                  <a:pt x="8821784" y="5282457"/>
                  <a:pt x="8645769" y="5276849"/>
                </a:cubicBezTo>
                <a:cubicBezTo>
                  <a:pt x="8469754" y="5271241"/>
                  <a:pt x="8452317" y="5290185"/>
                  <a:pt x="8280687" y="5276849"/>
                </a:cubicBezTo>
                <a:cubicBezTo>
                  <a:pt x="8109057" y="5263513"/>
                  <a:pt x="7880649" y="5281559"/>
                  <a:pt x="7517335" y="5276849"/>
                </a:cubicBezTo>
                <a:cubicBezTo>
                  <a:pt x="7154021" y="5272139"/>
                  <a:pt x="7177203" y="5268037"/>
                  <a:pt x="7052686" y="5276849"/>
                </a:cubicBezTo>
                <a:cubicBezTo>
                  <a:pt x="6928169" y="5285661"/>
                  <a:pt x="6565370" y="5277150"/>
                  <a:pt x="6388902" y="5276849"/>
                </a:cubicBezTo>
                <a:cubicBezTo>
                  <a:pt x="6212434" y="5276548"/>
                  <a:pt x="6042836" y="5289079"/>
                  <a:pt x="5924253" y="5276849"/>
                </a:cubicBezTo>
                <a:cubicBezTo>
                  <a:pt x="5805670" y="5264619"/>
                  <a:pt x="5240941" y="5243128"/>
                  <a:pt x="5061333" y="5276849"/>
                </a:cubicBezTo>
                <a:cubicBezTo>
                  <a:pt x="4881725" y="5310570"/>
                  <a:pt x="4615090" y="5294543"/>
                  <a:pt x="4497117" y="5276849"/>
                </a:cubicBezTo>
                <a:cubicBezTo>
                  <a:pt x="4379144" y="5259155"/>
                  <a:pt x="3980748" y="5309381"/>
                  <a:pt x="3634197" y="5276849"/>
                </a:cubicBezTo>
                <a:cubicBezTo>
                  <a:pt x="3287646" y="5244317"/>
                  <a:pt x="3247205" y="5272628"/>
                  <a:pt x="2970413" y="5276849"/>
                </a:cubicBezTo>
                <a:cubicBezTo>
                  <a:pt x="2693621" y="5281070"/>
                  <a:pt x="2598762" y="5296656"/>
                  <a:pt x="2505764" y="5276849"/>
                </a:cubicBezTo>
                <a:cubicBezTo>
                  <a:pt x="2412766" y="5257042"/>
                  <a:pt x="2312771" y="5279679"/>
                  <a:pt x="2140682" y="5276849"/>
                </a:cubicBezTo>
                <a:cubicBezTo>
                  <a:pt x="1968593" y="5274019"/>
                  <a:pt x="1852758" y="5284642"/>
                  <a:pt x="1775601" y="5276849"/>
                </a:cubicBezTo>
                <a:cubicBezTo>
                  <a:pt x="1698444" y="5269056"/>
                  <a:pt x="1124810" y="5278964"/>
                  <a:pt x="879492" y="5276849"/>
                </a:cubicBezTo>
                <a:cubicBezTo>
                  <a:pt x="434190" y="5321810"/>
                  <a:pt x="63970" y="4964654"/>
                  <a:pt x="0" y="4397357"/>
                </a:cubicBezTo>
                <a:cubicBezTo>
                  <a:pt x="14711" y="4149371"/>
                  <a:pt x="-11050" y="4136864"/>
                  <a:pt x="0" y="3881403"/>
                </a:cubicBezTo>
                <a:cubicBezTo>
                  <a:pt x="11050" y="3625942"/>
                  <a:pt x="-12485" y="3522519"/>
                  <a:pt x="0" y="3365450"/>
                </a:cubicBezTo>
                <a:cubicBezTo>
                  <a:pt x="12485" y="3208381"/>
                  <a:pt x="-98" y="3049367"/>
                  <a:pt x="0" y="2849496"/>
                </a:cubicBezTo>
                <a:cubicBezTo>
                  <a:pt x="98" y="2649625"/>
                  <a:pt x="15626" y="2475953"/>
                  <a:pt x="0" y="2263186"/>
                </a:cubicBezTo>
                <a:cubicBezTo>
                  <a:pt x="-15626" y="2050419"/>
                  <a:pt x="-6144" y="1862231"/>
                  <a:pt x="0" y="1747232"/>
                </a:cubicBezTo>
                <a:cubicBezTo>
                  <a:pt x="6144" y="1632233"/>
                  <a:pt x="27276" y="1232160"/>
                  <a:pt x="0" y="87949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1F7E9A"/>
            </a:solidFill>
            <a:extLst>
              <a:ext uri="{C807C97D-BFC1-408E-A445-0C87EB9F89A2}">
                <ask:lineSketchStyleProps xmlns:ask="http://schemas.microsoft.com/office/drawing/2018/sketchyshapes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916BF-8498-910E-1E8F-0B5269EAFA54}"/>
              </a:ext>
            </a:extLst>
          </p:cNvPr>
          <p:cNvSpPr txBox="1"/>
          <p:nvPr/>
        </p:nvSpPr>
        <p:spPr>
          <a:xfrm>
            <a:off x="628650" y="3060314"/>
            <a:ext cx="225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3D822A-BD70-FC6D-93A1-AD7FC0ABF5CD}"/>
              </a:ext>
            </a:extLst>
          </p:cNvPr>
          <p:cNvGrpSpPr/>
          <p:nvPr/>
        </p:nvGrpSpPr>
        <p:grpSpPr>
          <a:xfrm>
            <a:off x="2714925" y="3129594"/>
            <a:ext cx="3505200" cy="399872"/>
            <a:chOff x="3276600" y="3124200"/>
            <a:chExt cx="3505200" cy="3998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365E24-F1E4-2C12-C9FA-658AE6AEC5F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59C13D-E063-7E32-60F8-33BA22531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E76281-ADEC-BAEF-6590-2EA235D4A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id="{18EA291F-569E-C6D7-E557-3694477830CD}"/>
              </a:ext>
            </a:extLst>
          </p:cNvPr>
          <p:cNvSpPr/>
          <p:nvPr/>
        </p:nvSpPr>
        <p:spPr>
          <a:xfrm>
            <a:off x="8591812" y="1732239"/>
            <a:ext cx="415301" cy="1797948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6E7425-91B7-459D-7F43-9AFA2E19328F}"/>
              </a:ext>
            </a:extLst>
          </p:cNvPr>
          <p:cNvSpPr txBox="1"/>
          <p:nvPr/>
        </p:nvSpPr>
        <p:spPr>
          <a:xfrm>
            <a:off x="6165498" y="2449701"/>
            <a:ext cx="250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ℓ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tương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F1064-F3E7-0884-8F22-E90A97D9EE6C}"/>
              </a:ext>
            </a:extLst>
          </p:cNvPr>
          <p:cNvSpPr txBox="1"/>
          <p:nvPr/>
        </p:nvSpPr>
        <p:spPr>
          <a:xfrm>
            <a:off x="171450" y="2061030"/>
            <a:ext cx="29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A2A937-6CF4-E537-E59F-6AA56A6BBAA9}"/>
              </a:ext>
            </a:extLst>
          </p:cNvPr>
          <p:cNvGrpSpPr/>
          <p:nvPr/>
        </p:nvGrpSpPr>
        <p:grpSpPr>
          <a:xfrm>
            <a:off x="2743499" y="2124818"/>
            <a:ext cx="5890021" cy="399871"/>
            <a:chOff x="3276600" y="3124200"/>
            <a:chExt cx="3505200" cy="399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DC1190-5E6F-606F-2BE8-7B18F1A6E5AC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FDCA51-FABA-349D-A2DC-D179F5841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22D77F-5459-49E0-F875-83E29DFDD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135E7A5-8A64-F55C-57AF-254E7920BCF4}"/>
              </a:ext>
            </a:extLst>
          </p:cNvPr>
          <p:cNvSpPr txBox="1"/>
          <p:nvPr/>
        </p:nvSpPr>
        <p:spPr>
          <a:xfrm>
            <a:off x="4461867" y="1465293"/>
            <a:ext cx="234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31F96D07-9873-8D80-4280-F1073F673E27}"/>
              </a:ext>
            </a:extLst>
          </p:cNvPr>
          <p:cNvSpPr/>
          <p:nvPr/>
        </p:nvSpPr>
        <p:spPr>
          <a:xfrm rot="16200000" flipH="1">
            <a:off x="4292149" y="1887499"/>
            <a:ext cx="357901" cy="3498056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9DB4C6-AE0E-0042-D769-0E9E64B799DA}"/>
              </a:ext>
            </a:extLst>
          </p:cNvPr>
          <p:cNvGrpSpPr/>
          <p:nvPr/>
        </p:nvGrpSpPr>
        <p:grpSpPr>
          <a:xfrm>
            <a:off x="8227603" y="2119544"/>
            <a:ext cx="2945222" cy="1360117"/>
            <a:chOff x="8894091" y="3199457"/>
            <a:chExt cx="2945222" cy="136011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B3EDB0-7DFD-28CF-75F9-E04784224003}"/>
                </a:ext>
              </a:extLst>
            </p:cNvPr>
            <p:cNvSpPr txBox="1"/>
            <p:nvPr/>
          </p:nvSpPr>
          <p:spPr>
            <a:xfrm>
              <a:off x="8894091" y="3851688"/>
              <a:ext cx="29452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endPara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F75124B-5EC7-C7F0-9195-6E33BFB6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610942" y="3199457"/>
              <a:ext cx="573969" cy="844924"/>
            </a:xfrm>
            <a:prstGeom prst="rect">
              <a:avLst/>
            </a:prstGeom>
          </p:spPr>
        </p:pic>
      </p:grpSp>
      <p:sp>
        <p:nvSpPr>
          <p:cNvPr id="36" name="Right Brace 35">
            <a:extLst>
              <a:ext uri="{FF2B5EF4-FFF2-40B4-BE49-F238E27FC236}">
                <a16:creationId xmlns:a16="http://schemas.microsoft.com/office/drawing/2014/main" id="{6FBED108-362A-967D-CB22-51BD43BFF0D1}"/>
              </a:ext>
            </a:extLst>
          </p:cNvPr>
          <p:cNvSpPr/>
          <p:nvPr/>
        </p:nvSpPr>
        <p:spPr>
          <a:xfrm rot="16200000">
            <a:off x="5481312" y="-789733"/>
            <a:ext cx="386582" cy="5822039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C0EAE2-696C-65FD-7AE0-4D2CC8CE0A77}"/>
              </a:ext>
            </a:extLst>
          </p:cNvPr>
          <p:cNvGrpSpPr/>
          <p:nvPr/>
        </p:nvGrpSpPr>
        <p:grpSpPr>
          <a:xfrm>
            <a:off x="3507163" y="3622923"/>
            <a:ext cx="2141165" cy="707886"/>
            <a:chOff x="9331188" y="3347145"/>
            <a:chExt cx="2147228" cy="91783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387ED6-A560-1274-3328-469721AF5EDF}"/>
                </a:ext>
              </a:extLst>
            </p:cNvPr>
            <p:cNvSpPr txBox="1"/>
            <p:nvPr/>
          </p:nvSpPr>
          <p:spPr>
            <a:xfrm>
              <a:off x="9666858" y="3347145"/>
              <a:ext cx="1811558" cy="91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ℓ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F14688D-FCCC-05EA-80F2-0D162EDF8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331188" y="3421076"/>
              <a:ext cx="467949" cy="6888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9A638E1-1A76-483A-ADDC-04A22DDA226A}"/>
              </a:ext>
            </a:extLst>
          </p:cNvPr>
          <p:cNvSpPr txBox="1"/>
          <p:nvPr/>
        </p:nvSpPr>
        <p:spPr>
          <a:xfrm>
            <a:off x="1352551" y="4105275"/>
            <a:ext cx="6257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Bài giải</a:t>
            </a:r>
            <a:r>
              <a:rPr lang="en-US" sz="2800" b="1">
                <a:solidFill>
                  <a:srgbClr val="FF0000"/>
                </a:solidFill>
                <a:latin typeface="Calibri" panose="020F0502020204030204"/>
              </a:rPr>
              <a:t>:</a:t>
            </a:r>
            <a:endParaRPr lang="vi-VN" sz="2800" b="1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b="1" i="1" dirty="0">
                <a:solidFill>
                  <a:srgbClr val="FF0000"/>
                </a:solidFill>
                <a:latin typeface="Calibri" panose="020F0502020204030204"/>
              </a:rPr>
              <a:t>Số lít tương chum thứ hai </a:t>
            </a:r>
            <a:r>
              <a:rPr lang="vi-VN" sz="2800" b="1" i="1">
                <a:solidFill>
                  <a:srgbClr val="FF0000"/>
                </a:solidFill>
                <a:latin typeface="Calibri" panose="020F0502020204030204"/>
              </a:rPr>
              <a:t>đựng là</a:t>
            </a:r>
            <a:r>
              <a:rPr lang="en-US" sz="2800" b="1" i="1">
                <a:solidFill>
                  <a:srgbClr val="FF0000"/>
                </a:solidFill>
                <a:latin typeface="Calibri" panose="020F0502020204030204"/>
              </a:rPr>
              <a:t>:</a:t>
            </a:r>
            <a:endParaRPr lang="vi-VN" sz="2800" b="1" i="1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b="1" i="1" dirty="0">
                <a:solidFill>
                  <a:srgbClr val="FF0000"/>
                </a:solidFill>
                <a:latin typeface="Calibri" panose="020F0502020204030204"/>
              </a:rPr>
              <a:t>100 – 18 = 82 (lít)</a:t>
            </a:r>
          </a:p>
          <a:p>
            <a:pPr lvl="0" algn="ctr"/>
            <a:r>
              <a:rPr lang="vi-VN" sz="2800" b="1" i="1" dirty="0">
                <a:solidFill>
                  <a:srgbClr val="FF0000"/>
                </a:solidFill>
                <a:latin typeface="Calibri" panose="020F0502020204030204"/>
              </a:rPr>
              <a:t>Cả hai chum đựng số lít </a:t>
            </a:r>
            <a:r>
              <a:rPr lang="vi-VN" sz="2800" b="1" i="1">
                <a:solidFill>
                  <a:srgbClr val="FF0000"/>
                </a:solidFill>
                <a:latin typeface="Calibri" panose="020F0502020204030204"/>
              </a:rPr>
              <a:t>tương là</a:t>
            </a:r>
            <a:r>
              <a:rPr lang="en-US" sz="2800" b="1" i="1">
                <a:solidFill>
                  <a:srgbClr val="FF0000"/>
                </a:solidFill>
                <a:latin typeface="Calibri" panose="020F0502020204030204"/>
              </a:rPr>
              <a:t>:</a:t>
            </a:r>
            <a:endParaRPr lang="vi-VN" sz="2800" b="1" i="1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b="1" i="1" dirty="0">
                <a:solidFill>
                  <a:srgbClr val="FF0000"/>
                </a:solidFill>
                <a:latin typeface="Calibri" panose="020F0502020204030204"/>
              </a:rPr>
              <a:t>100 + 82 = 182 (</a:t>
            </a:r>
            <a:r>
              <a:rPr lang="vi-VN" sz="2800" b="1" i="1">
                <a:solidFill>
                  <a:srgbClr val="FF0000"/>
                </a:solidFill>
                <a:latin typeface="Calibri" panose="020F0502020204030204"/>
              </a:rPr>
              <a:t>lít)</a:t>
            </a:r>
            <a:endParaRPr lang="en-US" sz="2800" b="1" i="1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en-US" sz="2800" b="1" i="1">
                <a:solidFill>
                  <a:srgbClr val="FF0000"/>
                </a:solidFill>
                <a:latin typeface="Calibri" panose="020F0502020204030204"/>
              </a:rPr>
              <a:t>                          </a:t>
            </a:r>
            <a:r>
              <a:rPr lang="vi-VN" sz="2800" b="1" i="1">
                <a:solidFill>
                  <a:srgbClr val="FF0000"/>
                </a:solidFill>
                <a:latin typeface="Calibri" panose="020F0502020204030204"/>
              </a:rPr>
              <a:t>Đáp </a:t>
            </a:r>
            <a:r>
              <a:rPr lang="vi-VN" sz="2800" b="1" i="1" dirty="0">
                <a:solidFill>
                  <a:srgbClr val="FF0000"/>
                </a:solidFill>
                <a:latin typeface="Calibri" panose="020F0502020204030204"/>
              </a:rPr>
              <a:t>số</a:t>
            </a:r>
            <a:r>
              <a:rPr lang="vi-VN" sz="2800" b="1" i="1">
                <a:solidFill>
                  <a:srgbClr val="FF0000"/>
                </a:solidFill>
                <a:latin typeface="Calibri" panose="020F0502020204030204"/>
              </a:rPr>
              <a:t>: 182</a:t>
            </a:r>
            <a:r>
              <a:rPr lang="en-US" sz="2800" b="1" i="1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  <a:r>
              <a:rPr lang="en-US" sz="2800" b="1" i="1">
                <a:solidFill>
                  <a:srgbClr val="FF0000"/>
                </a:solidFill>
                <a:latin typeface="Calibri" panose="020F0502020204030204"/>
              </a:rPr>
              <a:t> tương.</a:t>
            </a:r>
            <a:endParaRPr lang="vi-VN" sz="2800" b="1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C6965-834B-4996-BB0A-C45471475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0525" y="3651324"/>
            <a:ext cx="3644872" cy="2630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A9D93B-4281-4E5F-8272-595E0F6CC4A1}"/>
              </a:ext>
            </a:extLst>
          </p:cNvPr>
          <p:cNvCxnSpPr>
            <a:cxnSpLocks/>
          </p:cNvCxnSpPr>
          <p:nvPr/>
        </p:nvCxnSpPr>
        <p:spPr>
          <a:xfrm flipV="1">
            <a:off x="6220125" y="2283279"/>
            <a:ext cx="0" cy="86707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  <p:bldP spid="24" grpId="0"/>
      <p:bldP spid="31" grpId="0"/>
      <p:bldP spid="32" grpId="0" animBg="1"/>
      <p:bldP spid="36" grpId="0" animBg="1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9A9E317-2028-012F-0D65-B024F7118C7D}"/>
              </a:ext>
            </a:extLst>
          </p:cNvPr>
          <p:cNvGrpSpPr/>
          <p:nvPr/>
        </p:nvGrpSpPr>
        <p:grpSpPr>
          <a:xfrm>
            <a:off x="663210" y="488315"/>
            <a:ext cx="11081115" cy="5191125"/>
            <a:chOff x="577485" y="1139613"/>
            <a:chExt cx="11081115" cy="5174800"/>
          </a:xfrm>
        </p:grpSpPr>
        <p:pic>
          <p:nvPicPr>
            <p:cNvPr id="183" name="Graphic 182">
              <a:extLst>
                <a:ext uri="{FF2B5EF4-FFF2-40B4-BE49-F238E27FC236}">
                  <a16:creationId xmlns:a16="http://schemas.microsoft.com/office/drawing/2014/main" id="{69954081-D34D-336F-AC77-9BB49E36F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7485" y="1139613"/>
              <a:ext cx="11081115" cy="5174800"/>
            </a:xfrm>
            <a:prstGeom prst="rect">
              <a:avLst/>
            </a:prstGeom>
          </p:spPr>
        </p:pic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7F81A8B9-2564-1BC2-84AD-7680C91C2F0F}"/>
                </a:ext>
              </a:extLst>
            </p:cNvPr>
            <p:cNvSpPr txBox="1"/>
            <p:nvPr/>
          </p:nvSpPr>
          <p:spPr>
            <a:xfrm>
              <a:off x="1652839" y="2405428"/>
              <a:ext cx="8653211" cy="2698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444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1" i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bài toán giải bằng 2 phép tính, kết quả của phép tính thứ nhất sẽ là 1 thành phần của phép tính thứ 2. Phần đáp số chỉ ghi kết quả của phép tính thứ 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272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4FACA3B-11C8-2B02-F216-1F24591A27F5}"/>
              </a:ext>
            </a:extLst>
          </p:cNvPr>
          <p:cNvGrpSpPr/>
          <p:nvPr/>
        </p:nvGrpSpPr>
        <p:grpSpPr>
          <a:xfrm>
            <a:off x="2448411" y="279255"/>
            <a:ext cx="7295178" cy="2144079"/>
            <a:chOff x="2317208" y="449225"/>
            <a:chExt cx="7295178" cy="2144079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7541E50-4DE0-D235-613A-B7700E5DD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17208" y="449225"/>
              <a:ext cx="7295178" cy="214407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DCAA99-4CF3-192C-0343-91D825439BE7}"/>
                </a:ext>
              </a:extLst>
            </p:cNvPr>
            <p:cNvSpPr txBox="1"/>
            <p:nvPr/>
          </p:nvSpPr>
          <p:spPr>
            <a:xfrm>
              <a:off x="3554941" y="1423280"/>
              <a:ext cx="492015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7 Pangolin" panose="00000500000000000000" pitchFamily="2" charset="0"/>
                  <a:ea typeface="+mn-ea"/>
                  <a:cs typeface="Calibri" panose="020F0502020204030204" pitchFamily="34" charset="0"/>
                </a:rPr>
                <a:t>DẶN DÒ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6AD56C-A922-29B1-E179-9A78433C02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72441"/>
            <a:ext cx="10591800" cy="28377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B439B8D-840E-E84E-6D96-92857EA9C227}"/>
              </a:ext>
            </a:extLst>
          </p:cNvPr>
          <p:cNvSpPr txBox="1"/>
          <p:nvPr/>
        </p:nvSpPr>
        <p:spPr>
          <a:xfrm>
            <a:off x="2308571" y="3064928"/>
            <a:ext cx="935002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12">
            <a:extLst>
              <a:ext uri="{FF2B5EF4-FFF2-40B4-BE49-F238E27FC236}">
                <a16:creationId xmlns:a16="http://schemas.microsoft.com/office/drawing/2014/main" id="{A76641C0-80F3-1B0E-530B-CEE2100846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7296" y="3142771"/>
            <a:ext cx="636948" cy="572457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7D5FAAE8-B569-954C-A350-7584D0B74A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7296" y="4178630"/>
            <a:ext cx="636948" cy="5724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54AE3F2-AF49-4341-71D0-65E2FF26A676}"/>
              </a:ext>
            </a:extLst>
          </p:cNvPr>
          <p:cNvSpPr txBox="1"/>
          <p:nvPr/>
        </p:nvSpPr>
        <p:spPr>
          <a:xfrm>
            <a:off x="2308570" y="4051508"/>
            <a:ext cx="935002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4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65A4BC9-2BF5-8278-52FE-75A9EC3B5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DF5BD-B7D6-48EE-84A8-650F3A8E5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527" y="1023212"/>
            <a:ext cx="7736495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0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raphic 187">
            <a:extLst>
              <a:ext uri="{FF2B5EF4-FFF2-40B4-BE49-F238E27FC236}">
                <a16:creationId xmlns:a16="http://schemas.microsoft.com/office/drawing/2014/main" id="{30E8B8C4-9D94-F01A-E34B-80B77AFE3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1608" y="299291"/>
            <a:ext cx="8166475" cy="6012419"/>
          </a:xfrm>
          <a:prstGeom prst="rect">
            <a:avLst/>
          </a:prstGeom>
        </p:spPr>
      </p:pic>
      <p:grpSp>
        <p:nvGrpSpPr>
          <p:cNvPr id="202" name="Google Shape;1006;p16">
            <a:extLst>
              <a:ext uri="{FF2B5EF4-FFF2-40B4-BE49-F238E27FC236}">
                <a16:creationId xmlns:a16="http://schemas.microsoft.com/office/drawing/2014/main" id="{611FE6C8-572B-2E46-4352-62FEA86D2CF5}"/>
              </a:ext>
            </a:extLst>
          </p:cNvPr>
          <p:cNvGrpSpPr/>
          <p:nvPr/>
        </p:nvGrpSpPr>
        <p:grpSpPr>
          <a:xfrm rot="-370950" flipH="1">
            <a:off x="486502" y="219272"/>
            <a:ext cx="986782" cy="978068"/>
            <a:chOff x="2086991" y="460159"/>
            <a:chExt cx="5909894" cy="5705156"/>
          </a:xfrm>
        </p:grpSpPr>
        <p:sp>
          <p:nvSpPr>
            <p:cNvPr id="203" name="Google Shape;1007;p16">
              <a:extLst>
                <a:ext uri="{FF2B5EF4-FFF2-40B4-BE49-F238E27FC236}">
                  <a16:creationId xmlns:a16="http://schemas.microsoft.com/office/drawing/2014/main" id="{18AC9846-4102-2188-A93D-EC952ADDCBD0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4" name="Google Shape;1008;p16">
              <a:extLst>
                <a:ext uri="{FF2B5EF4-FFF2-40B4-BE49-F238E27FC236}">
                  <a16:creationId xmlns:a16="http://schemas.microsoft.com/office/drawing/2014/main" id="{A253272C-CAE9-4403-72E4-B8A58239A9A2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205" name="Google Shape;1009;p16">
                <a:extLst>
                  <a:ext uri="{FF2B5EF4-FFF2-40B4-BE49-F238E27FC236}">
                    <a16:creationId xmlns:a16="http://schemas.microsoft.com/office/drawing/2014/main" id="{C98A874F-CB96-662A-B3BC-385E829518B4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1010;p16">
                <a:extLst>
                  <a:ext uri="{FF2B5EF4-FFF2-40B4-BE49-F238E27FC236}">
                    <a16:creationId xmlns:a16="http://schemas.microsoft.com/office/drawing/2014/main" id="{1E641815-C854-E635-B452-570A2443280F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1011;p16">
                <a:extLst>
                  <a:ext uri="{FF2B5EF4-FFF2-40B4-BE49-F238E27FC236}">
                    <a16:creationId xmlns:a16="http://schemas.microsoft.com/office/drawing/2014/main" id="{C697E516-30DC-58C7-6749-7B6BA3CC7E96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1012;p16">
                <a:extLst>
                  <a:ext uri="{FF2B5EF4-FFF2-40B4-BE49-F238E27FC236}">
                    <a16:creationId xmlns:a16="http://schemas.microsoft.com/office/drawing/2014/main" id="{7F2CB651-7BCC-2845-362E-F3D24748F419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1013;p16">
                <a:extLst>
                  <a:ext uri="{FF2B5EF4-FFF2-40B4-BE49-F238E27FC236}">
                    <a16:creationId xmlns:a16="http://schemas.microsoft.com/office/drawing/2014/main" id="{F8DB54F2-F353-003C-C10B-61189BA041BE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1014;p16">
                <a:extLst>
                  <a:ext uri="{FF2B5EF4-FFF2-40B4-BE49-F238E27FC236}">
                    <a16:creationId xmlns:a16="http://schemas.microsoft.com/office/drawing/2014/main" id="{B6A75AAD-823B-4D9D-623B-C75395A5B73F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1015;p16">
                <a:extLst>
                  <a:ext uri="{FF2B5EF4-FFF2-40B4-BE49-F238E27FC236}">
                    <a16:creationId xmlns:a16="http://schemas.microsoft.com/office/drawing/2014/main" id="{5071C24B-484E-3D7F-BDF3-107BE53B055D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1016;p16">
                <a:extLst>
                  <a:ext uri="{FF2B5EF4-FFF2-40B4-BE49-F238E27FC236}">
                    <a16:creationId xmlns:a16="http://schemas.microsoft.com/office/drawing/2014/main" id="{9B5467E0-F333-E120-62D0-16E37D1E3149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1017;p16">
                <a:extLst>
                  <a:ext uri="{FF2B5EF4-FFF2-40B4-BE49-F238E27FC236}">
                    <a16:creationId xmlns:a16="http://schemas.microsoft.com/office/drawing/2014/main" id="{8C965E29-1B91-23C7-D698-54661F5A1CF8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1018;p16">
                <a:extLst>
                  <a:ext uri="{FF2B5EF4-FFF2-40B4-BE49-F238E27FC236}">
                    <a16:creationId xmlns:a16="http://schemas.microsoft.com/office/drawing/2014/main" id="{6F262DD6-BB07-19DF-15C2-35A2DEAD94F9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1019;p16">
                <a:extLst>
                  <a:ext uri="{FF2B5EF4-FFF2-40B4-BE49-F238E27FC236}">
                    <a16:creationId xmlns:a16="http://schemas.microsoft.com/office/drawing/2014/main" id="{3763FA27-84C6-62AF-3446-82FB5FC3AABC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1020;p16">
                <a:extLst>
                  <a:ext uri="{FF2B5EF4-FFF2-40B4-BE49-F238E27FC236}">
                    <a16:creationId xmlns:a16="http://schemas.microsoft.com/office/drawing/2014/main" id="{4F52E70C-15B4-E17D-53C8-36B904A7AB71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1021;p16">
                <a:extLst>
                  <a:ext uri="{FF2B5EF4-FFF2-40B4-BE49-F238E27FC236}">
                    <a16:creationId xmlns:a16="http://schemas.microsoft.com/office/drawing/2014/main" id="{9E05C7E3-43FB-BBE4-75E9-86ADB39BFB15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8" name="Google Shape;1022;p16">
            <a:extLst>
              <a:ext uri="{FF2B5EF4-FFF2-40B4-BE49-F238E27FC236}">
                <a16:creationId xmlns:a16="http://schemas.microsoft.com/office/drawing/2014/main" id="{D8285291-F467-9D03-1CDF-9AFDCB0EE652}"/>
              </a:ext>
            </a:extLst>
          </p:cNvPr>
          <p:cNvGrpSpPr/>
          <p:nvPr/>
        </p:nvGrpSpPr>
        <p:grpSpPr>
          <a:xfrm rot="-370950" flipH="1">
            <a:off x="316077" y="3254910"/>
            <a:ext cx="663997" cy="658133"/>
            <a:chOff x="2086991" y="460159"/>
            <a:chExt cx="5909894" cy="5705156"/>
          </a:xfrm>
        </p:grpSpPr>
        <p:sp>
          <p:nvSpPr>
            <p:cNvPr id="219" name="Google Shape;1023;p16">
              <a:extLst>
                <a:ext uri="{FF2B5EF4-FFF2-40B4-BE49-F238E27FC236}">
                  <a16:creationId xmlns:a16="http://schemas.microsoft.com/office/drawing/2014/main" id="{9E8CE0E0-8701-CD2E-C971-A9B7A0C2A431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0" name="Google Shape;1024;p16">
              <a:extLst>
                <a:ext uri="{FF2B5EF4-FFF2-40B4-BE49-F238E27FC236}">
                  <a16:creationId xmlns:a16="http://schemas.microsoft.com/office/drawing/2014/main" id="{8C39CF78-962B-A1DE-7B62-CDAA5C0FD678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221" name="Google Shape;1025;p16">
                <a:extLst>
                  <a:ext uri="{FF2B5EF4-FFF2-40B4-BE49-F238E27FC236}">
                    <a16:creationId xmlns:a16="http://schemas.microsoft.com/office/drawing/2014/main" id="{63235E82-61B0-CC80-2176-D8BA0639E369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1026;p16">
                <a:extLst>
                  <a:ext uri="{FF2B5EF4-FFF2-40B4-BE49-F238E27FC236}">
                    <a16:creationId xmlns:a16="http://schemas.microsoft.com/office/drawing/2014/main" id="{EC31A2B3-3186-57D8-5F11-DEBEA6922CBE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1027;p16">
                <a:extLst>
                  <a:ext uri="{FF2B5EF4-FFF2-40B4-BE49-F238E27FC236}">
                    <a16:creationId xmlns:a16="http://schemas.microsoft.com/office/drawing/2014/main" id="{00B66F47-E32D-5409-83AE-A2D2CD86E1A4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1028;p16">
                <a:extLst>
                  <a:ext uri="{FF2B5EF4-FFF2-40B4-BE49-F238E27FC236}">
                    <a16:creationId xmlns:a16="http://schemas.microsoft.com/office/drawing/2014/main" id="{0958F85E-2A55-7C7C-B8CE-A363DBC78D48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1029;p16">
                <a:extLst>
                  <a:ext uri="{FF2B5EF4-FFF2-40B4-BE49-F238E27FC236}">
                    <a16:creationId xmlns:a16="http://schemas.microsoft.com/office/drawing/2014/main" id="{A0836902-20B3-3F7E-8C89-10786BE75933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1030;p16">
                <a:extLst>
                  <a:ext uri="{FF2B5EF4-FFF2-40B4-BE49-F238E27FC236}">
                    <a16:creationId xmlns:a16="http://schemas.microsoft.com/office/drawing/2014/main" id="{829672F3-CE96-EF59-5ABA-19D2D818A83D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1031;p16">
                <a:extLst>
                  <a:ext uri="{FF2B5EF4-FFF2-40B4-BE49-F238E27FC236}">
                    <a16:creationId xmlns:a16="http://schemas.microsoft.com/office/drawing/2014/main" id="{6F24F0D6-27DA-9AB2-A548-193DE3799E4A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1032;p16">
                <a:extLst>
                  <a:ext uri="{FF2B5EF4-FFF2-40B4-BE49-F238E27FC236}">
                    <a16:creationId xmlns:a16="http://schemas.microsoft.com/office/drawing/2014/main" id="{2E4CBDFA-92AD-4D6C-27F7-92CDBD0706C5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1033;p16">
                <a:extLst>
                  <a:ext uri="{FF2B5EF4-FFF2-40B4-BE49-F238E27FC236}">
                    <a16:creationId xmlns:a16="http://schemas.microsoft.com/office/drawing/2014/main" id="{1ADD39AC-5802-982A-6AAB-C15EA9AB9390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1034;p16">
                <a:extLst>
                  <a:ext uri="{FF2B5EF4-FFF2-40B4-BE49-F238E27FC236}">
                    <a16:creationId xmlns:a16="http://schemas.microsoft.com/office/drawing/2014/main" id="{4D129670-CCCC-ED62-1B9D-2FE3C5BFDB8E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1035;p16">
                <a:extLst>
                  <a:ext uri="{FF2B5EF4-FFF2-40B4-BE49-F238E27FC236}">
                    <a16:creationId xmlns:a16="http://schemas.microsoft.com/office/drawing/2014/main" id="{05311F1D-8546-31EE-6D33-20879D8F882B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1036;p16">
                <a:extLst>
                  <a:ext uri="{FF2B5EF4-FFF2-40B4-BE49-F238E27FC236}">
                    <a16:creationId xmlns:a16="http://schemas.microsoft.com/office/drawing/2014/main" id="{3D15F9AC-71A8-4823-C91F-5CDD4C5798CE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1037;p16">
                <a:extLst>
                  <a:ext uri="{FF2B5EF4-FFF2-40B4-BE49-F238E27FC236}">
                    <a16:creationId xmlns:a16="http://schemas.microsoft.com/office/drawing/2014/main" id="{43698435-6BCE-1B1F-613D-AEB583EF0E55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4" name="Google Shape;1038;p16">
            <a:extLst>
              <a:ext uri="{FF2B5EF4-FFF2-40B4-BE49-F238E27FC236}">
                <a16:creationId xmlns:a16="http://schemas.microsoft.com/office/drawing/2014/main" id="{0AEBCB68-85D6-1FAA-3DDB-99C8632E27DC}"/>
              </a:ext>
            </a:extLst>
          </p:cNvPr>
          <p:cNvGrpSpPr/>
          <p:nvPr/>
        </p:nvGrpSpPr>
        <p:grpSpPr>
          <a:xfrm rot="370950">
            <a:off x="10947315" y="406072"/>
            <a:ext cx="663997" cy="658133"/>
            <a:chOff x="2086991" y="460159"/>
            <a:chExt cx="5909894" cy="5705156"/>
          </a:xfrm>
        </p:grpSpPr>
        <p:sp>
          <p:nvSpPr>
            <p:cNvPr id="235" name="Google Shape;1039;p16">
              <a:extLst>
                <a:ext uri="{FF2B5EF4-FFF2-40B4-BE49-F238E27FC236}">
                  <a16:creationId xmlns:a16="http://schemas.microsoft.com/office/drawing/2014/main" id="{0C38B698-39DB-13AE-9236-8ECF1DC9523A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6" name="Google Shape;1040;p16">
              <a:extLst>
                <a:ext uri="{FF2B5EF4-FFF2-40B4-BE49-F238E27FC236}">
                  <a16:creationId xmlns:a16="http://schemas.microsoft.com/office/drawing/2014/main" id="{F717A09A-8F92-DDD0-C83A-81C78D3999A3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237" name="Google Shape;1041;p16">
                <a:extLst>
                  <a:ext uri="{FF2B5EF4-FFF2-40B4-BE49-F238E27FC236}">
                    <a16:creationId xmlns:a16="http://schemas.microsoft.com/office/drawing/2014/main" id="{F1CF1C01-F836-C4FB-101A-36C79F12B0AD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1042;p16">
                <a:extLst>
                  <a:ext uri="{FF2B5EF4-FFF2-40B4-BE49-F238E27FC236}">
                    <a16:creationId xmlns:a16="http://schemas.microsoft.com/office/drawing/2014/main" id="{F9F2054D-1C36-1740-F919-93BEF5BD3CF6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1043;p16">
                <a:extLst>
                  <a:ext uri="{FF2B5EF4-FFF2-40B4-BE49-F238E27FC236}">
                    <a16:creationId xmlns:a16="http://schemas.microsoft.com/office/drawing/2014/main" id="{C0EF2500-F7E3-8882-0465-09BDCA3E7C39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1044;p16">
                <a:extLst>
                  <a:ext uri="{FF2B5EF4-FFF2-40B4-BE49-F238E27FC236}">
                    <a16:creationId xmlns:a16="http://schemas.microsoft.com/office/drawing/2014/main" id="{CA351506-5A50-2C7B-BB50-1E6CD07D660E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1045;p16">
                <a:extLst>
                  <a:ext uri="{FF2B5EF4-FFF2-40B4-BE49-F238E27FC236}">
                    <a16:creationId xmlns:a16="http://schemas.microsoft.com/office/drawing/2014/main" id="{0C9B7042-82B1-F4BA-04B8-01945A7A3652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1046;p16">
                <a:extLst>
                  <a:ext uri="{FF2B5EF4-FFF2-40B4-BE49-F238E27FC236}">
                    <a16:creationId xmlns:a16="http://schemas.microsoft.com/office/drawing/2014/main" id="{9783927A-FAF6-5DEE-FFE5-6E6F6AA51E29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1047;p16">
                <a:extLst>
                  <a:ext uri="{FF2B5EF4-FFF2-40B4-BE49-F238E27FC236}">
                    <a16:creationId xmlns:a16="http://schemas.microsoft.com/office/drawing/2014/main" id="{35EB2ABC-6A5D-B90B-F585-208D4D52C16B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1048;p16">
                <a:extLst>
                  <a:ext uri="{FF2B5EF4-FFF2-40B4-BE49-F238E27FC236}">
                    <a16:creationId xmlns:a16="http://schemas.microsoft.com/office/drawing/2014/main" id="{EDBF5258-284D-BF42-DBB7-5E8CD37B13E1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1049;p16">
                <a:extLst>
                  <a:ext uri="{FF2B5EF4-FFF2-40B4-BE49-F238E27FC236}">
                    <a16:creationId xmlns:a16="http://schemas.microsoft.com/office/drawing/2014/main" id="{2B3D926D-AD6C-3766-2D7A-355C5C695C85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1050;p16">
                <a:extLst>
                  <a:ext uri="{FF2B5EF4-FFF2-40B4-BE49-F238E27FC236}">
                    <a16:creationId xmlns:a16="http://schemas.microsoft.com/office/drawing/2014/main" id="{0682C745-E7EB-B73D-9A09-1B3D51AC6B8E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1051;p16">
                <a:extLst>
                  <a:ext uri="{FF2B5EF4-FFF2-40B4-BE49-F238E27FC236}">
                    <a16:creationId xmlns:a16="http://schemas.microsoft.com/office/drawing/2014/main" id="{5D09FA06-3B1E-3809-D65A-6A402AE5DF85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1052;p16">
                <a:extLst>
                  <a:ext uri="{FF2B5EF4-FFF2-40B4-BE49-F238E27FC236}">
                    <a16:creationId xmlns:a16="http://schemas.microsoft.com/office/drawing/2014/main" id="{55ED8A09-6E81-A405-F6DA-23C6F994648C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1053;p16">
                <a:extLst>
                  <a:ext uri="{FF2B5EF4-FFF2-40B4-BE49-F238E27FC236}">
                    <a16:creationId xmlns:a16="http://schemas.microsoft.com/office/drawing/2014/main" id="{4BA189DA-2E55-247C-385C-831B17FFAC5F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0" name="Google Shape;1038;p16">
            <a:extLst>
              <a:ext uri="{FF2B5EF4-FFF2-40B4-BE49-F238E27FC236}">
                <a16:creationId xmlns:a16="http://schemas.microsoft.com/office/drawing/2014/main" id="{C9DFE350-80A1-35B0-74BC-ECCCCEA3F233}"/>
              </a:ext>
            </a:extLst>
          </p:cNvPr>
          <p:cNvGrpSpPr/>
          <p:nvPr/>
        </p:nvGrpSpPr>
        <p:grpSpPr>
          <a:xfrm rot="370950">
            <a:off x="10377836" y="3691818"/>
            <a:ext cx="541640" cy="536854"/>
            <a:chOff x="2086991" y="460159"/>
            <a:chExt cx="5909894" cy="5705156"/>
          </a:xfrm>
        </p:grpSpPr>
        <p:sp>
          <p:nvSpPr>
            <p:cNvPr id="251" name="Google Shape;1039;p16">
              <a:extLst>
                <a:ext uri="{FF2B5EF4-FFF2-40B4-BE49-F238E27FC236}">
                  <a16:creationId xmlns:a16="http://schemas.microsoft.com/office/drawing/2014/main" id="{11D431B1-ECB5-0A13-E84D-D40F5E73AB61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2" name="Google Shape;1040;p16">
              <a:extLst>
                <a:ext uri="{FF2B5EF4-FFF2-40B4-BE49-F238E27FC236}">
                  <a16:creationId xmlns:a16="http://schemas.microsoft.com/office/drawing/2014/main" id="{C481A570-66D6-60AC-E59D-59F70DB79F16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253" name="Google Shape;1041;p16">
                <a:extLst>
                  <a:ext uri="{FF2B5EF4-FFF2-40B4-BE49-F238E27FC236}">
                    <a16:creationId xmlns:a16="http://schemas.microsoft.com/office/drawing/2014/main" id="{F1ED608B-39F7-FCEF-CE1D-56CC846AB979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1042;p16">
                <a:extLst>
                  <a:ext uri="{FF2B5EF4-FFF2-40B4-BE49-F238E27FC236}">
                    <a16:creationId xmlns:a16="http://schemas.microsoft.com/office/drawing/2014/main" id="{12006E9B-BFF1-7180-ECC5-6EA355995A62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1043;p16">
                <a:extLst>
                  <a:ext uri="{FF2B5EF4-FFF2-40B4-BE49-F238E27FC236}">
                    <a16:creationId xmlns:a16="http://schemas.microsoft.com/office/drawing/2014/main" id="{379A35CF-C605-87C2-B44E-06CCFAD8A3D7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1044;p16">
                <a:extLst>
                  <a:ext uri="{FF2B5EF4-FFF2-40B4-BE49-F238E27FC236}">
                    <a16:creationId xmlns:a16="http://schemas.microsoft.com/office/drawing/2014/main" id="{2A87AB97-4D8A-9BC6-3F42-5F1F83074EEF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1045;p16">
                <a:extLst>
                  <a:ext uri="{FF2B5EF4-FFF2-40B4-BE49-F238E27FC236}">
                    <a16:creationId xmlns:a16="http://schemas.microsoft.com/office/drawing/2014/main" id="{41099944-26DB-1298-CBEC-EEF8BAB8CBCC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1046;p16">
                <a:extLst>
                  <a:ext uri="{FF2B5EF4-FFF2-40B4-BE49-F238E27FC236}">
                    <a16:creationId xmlns:a16="http://schemas.microsoft.com/office/drawing/2014/main" id="{26863238-5B2F-A3F2-F08F-AA2002A9F7DD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1047;p16">
                <a:extLst>
                  <a:ext uri="{FF2B5EF4-FFF2-40B4-BE49-F238E27FC236}">
                    <a16:creationId xmlns:a16="http://schemas.microsoft.com/office/drawing/2014/main" id="{AC469CB1-2FFA-1415-61F5-E74F6035C469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1048;p16">
                <a:extLst>
                  <a:ext uri="{FF2B5EF4-FFF2-40B4-BE49-F238E27FC236}">
                    <a16:creationId xmlns:a16="http://schemas.microsoft.com/office/drawing/2014/main" id="{44E0104E-6266-5214-F23B-419D01094017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1049;p16">
                <a:extLst>
                  <a:ext uri="{FF2B5EF4-FFF2-40B4-BE49-F238E27FC236}">
                    <a16:creationId xmlns:a16="http://schemas.microsoft.com/office/drawing/2014/main" id="{42FF5D8E-8D3D-A728-3F1F-699D1F328187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1050;p16">
                <a:extLst>
                  <a:ext uri="{FF2B5EF4-FFF2-40B4-BE49-F238E27FC236}">
                    <a16:creationId xmlns:a16="http://schemas.microsoft.com/office/drawing/2014/main" id="{76199597-53D9-3361-EE42-962707B410DB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1051;p16">
                <a:extLst>
                  <a:ext uri="{FF2B5EF4-FFF2-40B4-BE49-F238E27FC236}">
                    <a16:creationId xmlns:a16="http://schemas.microsoft.com/office/drawing/2014/main" id="{7CF5A41A-6CFC-9D90-ADB2-1B27E88758DA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1052;p16">
                <a:extLst>
                  <a:ext uri="{FF2B5EF4-FFF2-40B4-BE49-F238E27FC236}">
                    <a16:creationId xmlns:a16="http://schemas.microsoft.com/office/drawing/2014/main" id="{7FA681F0-75FF-494F-F78D-D0C13CCC2B4E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1053;p16">
                <a:extLst>
                  <a:ext uri="{FF2B5EF4-FFF2-40B4-BE49-F238E27FC236}">
                    <a16:creationId xmlns:a16="http://schemas.microsoft.com/office/drawing/2014/main" id="{423679ED-34EE-586B-55E8-4FEA8D478107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1A76C9-4AEC-474B-ACDF-A78C42B3A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389" y="2226516"/>
            <a:ext cx="716342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3844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76584" y="63078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0E7089-4164-45AC-A15D-EB5D8DFA63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7778" y="1080911"/>
            <a:ext cx="6596444" cy="257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3402612" y="1014786"/>
            <a:ext cx="4794902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ta!!!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tặng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vượt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chiếc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236624" y="625576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51817"/>
          <a:stretch/>
        </p:blipFill>
        <p:spPr>
          <a:xfrm flipH="1">
            <a:off x="6657254" y="1157034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51817"/>
          <a:stretch/>
        </p:blipFill>
        <p:spPr>
          <a:xfrm flipH="1">
            <a:off x="7769551" y="4199245"/>
            <a:ext cx="1872208" cy="17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51817"/>
          <a:stretch/>
        </p:blipFill>
        <p:spPr>
          <a:xfrm>
            <a:off x="3503712" y="4114369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1519" y="4016762"/>
            <a:ext cx="2592288" cy="13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07695" y="1176254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3301388" y="4114369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9857581" y="0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hlinkClick r:id="rId8" action="ppaction://hlinksldjump"/>
            <a:extLst>
              <a:ext uri="{FF2B5EF4-FFF2-40B4-BE49-F238E27FC236}">
                <a16:creationId xmlns:a16="http://schemas.microsoft.com/office/drawing/2014/main" id="{77B74D48-ED2D-4136-872E-FE8103779B7F}"/>
              </a:ext>
            </a:extLst>
          </p:cNvPr>
          <p:cNvSpPr/>
          <p:nvPr/>
        </p:nvSpPr>
        <p:spPr>
          <a:xfrm>
            <a:off x="4343078" y="5074430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hlinkClick r:id="rId13" action="ppaction://hlinksldjump"/>
            <a:extLst>
              <a:ext uri="{FF2B5EF4-FFF2-40B4-BE49-F238E27FC236}">
                <a16:creationId xmlns:a16="http://schemas.microsoft.com/office/drawing/2014/main" id="{8A9E71A1-430D-4CA8-A538-064933B8169E}"/>
              </a:ext>
            </a:extLst>
          </p:cNvPr>
          <p:cNvSpPr/>
          <p:nvPr/>
        </p:nvSpPr>
        <p:spPr>
          <a:xfrm>
            <a:off x="8135887" y="5188747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hlinkClick r:id="rId14" action="ppaction://hlinksldjump"/>
            <a:extLst>
              <a:ext uri="{FF2B5EF4-FFF2-40B4-BE49-F238E27FC236}">
                <a16:creationId xmlns:a16="http://schemas.microsoft.com/office/drawing/2014/main" id="{FC4F789C-98D6-4F45-A5E5-5CB4729EB9C4}"/>
              </a:ext>
            </a:extLst>
          </p:cNvPr>
          <p:cNvSpPr/>
          <p:nvPr/>
        </p:nvSpPr>
        <p:spPr>
          <a:xfrm>
            <a:off x="6776323" y="1847278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Arrow: Right 3">
            <a:hlinkClick r:id="rId15" action="ppaction://hlinksldjump"/>
            <a:extLst>
              <a:ext uri="{FF2B5EF4-FFF2-40B4-BE49-F238E27FC236}">
                <a16:creationId xmlns:a16="http://schemas.microsoft.com/office/drawing/2014/main" id="{422DF01A-BD6C-46A4-9FE8-637C0756E9CD}"/>
              </a:ext>
            </a:extLst>
          </p:cNvPr>
          <p:cNvSpPr/>
          <p:nvPr/>
        </p:nvSpPr>
        <p:spPr>
          <a:xfrm>
            <a:off x="10439400" y="6229350"/>
            <a:ext cx="1600200" cy="495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76600" y="821715"/>
            <a:ext cx="50101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66183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lớn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bé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390">
            <a:off x="8691747" y="1428197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C7E0CE10-7683-44D4-B56C-0C8D36A97F29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48026" y="687735"/>
            <a:ext cx="570547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12,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6" y="2852936"/>
            <a:ext cx="5513809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12 : 3 = 4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852">
            <a:off x="8613880" y="1291460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25CB04A8-3A2A-460E-9552-32FC581DF762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7919562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640305" y="568529"/>
            <a:ext cx="550251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máy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10 cm,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5 cm.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18558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 : 5 = 2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411">
            <a:off x="9271612" y="1366587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84" y="840087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8E9AF5EC-3FB0-4733-9D10-7BDFC8330D18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8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AFA329B-D58B-3A95-445E-EE1539C7FDBF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A24FA0-7272-6A2F-7B19-5C89AE947F76}"/>
                </a:ext>
              </a:extLst>
            </p:cNvPr>
            <p:cNvGrpSpPr/>
            <p:nvPr/>
          </p:nvGrpSpPr>
          <p:grpSpPr>
            <a:xfrm>
              <a:off x="0" y="0"/>
              <a:ext cx="12227442" cy="6984922"/>
              <a:chOff x="0" y="0"/>
              <a:chExt cx="12227442" cy="698492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A95F8B5-06A0-FC0D-D719-3D5818E7D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80C79C8-09B0-D120-8B0F-BF34D0268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51775"/>
                <a:ext cx="12227442" cy="4433147"/>
              </a:xfrm>
              <a:prstGeom prst="rect">
                <a:avLst/>
              </a:prstGeom>
            </p:spPr>
          </p:pic>
        </p:grp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A101E479-2E75-EC1E-D7BD-6A0248653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52600" y="1140823"/>
            <a:ext cx="5227202" cy="1631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0F8053-1A96-664B-3068-C3E6DE724B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r="39375" b="37155"/>
          <a:stretch/>
        </p:blipFill>
        <p:spPr>
          <a:xfrm>
            <a:off x="3476052" y="1871147"/>
            <a:ext cx="1780297" cy="857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CC006B-873F-495A-9077-0AA882DFE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921" y="2767454"/>
            <a:ext cx="9821507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566</Words>
  <Application>Microsoft Office PowerPoint</Application>
  <PresentationFormat>Widescreen</PresentationFormat>
  <Paragraphs>81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#9Slide02 Noi dung dai</vt:lpstr>
      <vt:lpstr>#9Slide07 Pangolin</vt:lpstr>
      <vt:lpstr>Arial</vt:lpstr>
      <vt:lpstr>Calibri</vt:lpstr>
      <vt:lpstr>Calibri Light</vt:lpstr>
      <vt:lpstr>HP001 4 hàng</vt:lpstr>
      <vt:lpstr>SVN-Gretoon</vt:lpstr>
      <vt:lpstr>Times New Roman</vt:lpstr>
      <vt:lpstr>UTM Cookies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35</cp:revision>
  <dcterms:created xsi:type="dcterms:W3CDTF">2022-11-12T04:48:13Z</dcterms:created>
  <dcterms:modified xsi:type="dcterms:W3CDTF">2022-11-19T02:56:24Z</dcterms:modified>
</cp:coreProperties>
</file>