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2" r:id="rId4"/>
    <p:sldMasterId id="2147483726" r:id="rId5"/>
  </p:sldMasterIdLst>
  <p:notesMasterIdLst>
    <p:notesMasterId r:id="rId26"/>
  </p:notesMasterIdLst>
  <p:sldIdLst>
    <p:sldId id="314" r:id="rId6"/>
    <p:sldId id="258" r:id="rId7"/>
    <p:sldId id="309" r:id="rId8"/>
    <p:sldId id="259" r:id="rId9"/>
    <p:sldId id="310" r:id="rId10"/>
    <p:sldId id="311" r:id="rId11"/>
    <p:sldId id="257" r:id="rId12"/>
    <p:sldId id="383" r:id="rId13"/>
    <p:sldId id="292" r:id="rId14"/>
    <p:sldId id="279" r:id="rId15"/>
    <p:sldId id="273" r:id="rId16"/>
    <p:sldId id="272" r:id="rId17"/>
    <p:sldId id="394" r:id="rId18"/>
    <p:sldId id="321" r:id="rId19"/>
    <p:sldId id="322" r:id="rId20"/>
    <p:sldId id="395" r:id="rId21"/>
    <p:sldId id="365" r:id="rId22"/>
    <p:sldId id="396" r:id="rId23"/>
    <p:sldId id="393" r:id="rId24"/>
    <p:sldId id="3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2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538F5-ED5D-447A-A1FA-8772883DA353}" type="datetimeFigureOut">
              <a:rPr lang="en-US" smtClean="0"/>
              <a:t>11/19/2022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CEB07-D1D9-4386-8D28-77B964F77A9E}" type="slidenum">
              <a:rPr lang="en-US" smtClean="0"/>
              <a:t>‹#›</a:t>
            </a:fld>
            <a:endParaRPr lang="en-US"/>
          </a:p>
        </p:txBody>
      </p:sp>
    </p:spTree>
    <p:extLst>
      <p:ext uri="{BB962C8B-B14F-4D97-AF65-F5344CB8AC3E}">
        <p14:creationId xmlns:p14="http://schemas.microsoft.com/office/powerpoint/2010/main" val="1815582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51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505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435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61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90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74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4320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21135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51107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947084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1835627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311175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93812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233861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664980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38518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27210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764235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67770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7823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294095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39398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52756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3126833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103682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39551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6184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8689341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97395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695486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1359765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121518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5576628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264654"/>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027239"/>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35839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44138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68587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2865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901821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842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9214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2440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9558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0395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4588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81687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11/19/2022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36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5829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914581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67076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92582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t>2022/11/19</a:t>
            </a:fld>
            <a:endParaRPr lang="zh-CN" altLang="en-US"/>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7488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slideLayout" Target="../slideLayouts/slideLayout36.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slideLayout" Target="../slideLayouts/slideLayout35.xml"/><Relationship Id="rId16" Type="http://schemas.openxmlformats.org/officeDocument/2006/relationships/image" Target="../media/image13.png"/><Relationship Id="rId1" Type="http://schemas.openxmlformats.org/officeDocument/2006/relationships/slideLayout" Target="../slideLayouts/slideLayout34.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theme" Target="../theme/theme4.xml"/><Relationship Id="rId9" Type="http://schemas.openxmlformats.org/officeDocument/2006/relationships/image" Target="../media/image6.png"/><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2022/11/19</a:t>
            </a:fld>
            <a:endParaRPr lang="zh-CN" altLang="en-US"/>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539750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112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540771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2F2F51-E286-49CE-958F-F26B1540943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406" t="3387" r="420" b="306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8D67364-723C-4248-AE45-7C9B96E564F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5176843"/>
            <a:ext cx="12192000" cy="1685916"/>
          </a:xfrm>
          <a:prstGeom prst="rect">
            <a:avLst/>
          </a:prstGeom>
        </p:spPr>
      </p:pic>
      <p:pic>
        <p:nvPicPr>
          <p:cNvPr id="4" name="图片 3">
            <a:extLst>
              <a:ext uri="{FF2B5EF4-FFF2-40B4-BE49-F238E27FC236}">
                <a16:creationId xmlns:a16="http://schemas.microsoft.com/office/drawing/2014/main" id="{F1F69E23-8114-4AD0-B7C2-E9745AEDBB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205981" y="4818637"/>
            <a:ext cx="1250747" cy="1237910"/>
          </a:xfrm>
          <a:prstGeom prst="rect">
            <a:avLst/>
          </a:prstGeom>
        </p:spPr>
      </p:pic>
      <p:pic>
        <p:nvPicPr>
          <p:cNvPr id="5" name="图片 4">
            <a:extLst>
              <a:ext uri="{FF2B5EF4-FFF2-40B4-BE49-F238E27FC236}">
                <a16:creationId xmlns:a16="http://schemas.microsoft.com/office/drawing/2014/main" id="{77613CE9-B1AA-4F20-835F-5578B981788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83314" y="283304"/>
            <a:ext cx="2241550" cy="768200"/>
          </a:xfrm>
          <a:prstGeom prst="rect">
            <a:avLst/>
          </a:prstGeom>
          <a:effectLst>
            <a:outerShdw blurRad="165100" dist="38100" dir="2700000" algn="tl" rotWithShape="0">
              <a:prstClr val="black">
                <a:alpha val="52000"/>
              </a:prstClr>
            </a:outerShdw>
          </a:effectLst>
        </p:spPr>
      </p:pic>
      <p:pic>
        <p:nvPicPr>
          <p:cNvPr id="6" name="图片 5">
            <a:extLst>
              <a:ext uri="{FF2B5EF4-FFF2-40B4-BE49-F238E27FC236}">
                <a16:creationId xmlns:a16="http://schemas.microsoft.com/office/drawing/2014/main" id="{7608671F-D578-4FF7-AF17-3327F5A6193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29281" y="462533"/>
            <a:ext cx="2241550" cy="768200"/>
          </a:xfrm>
          <a:prstGeom prst="rect">
            <a:avLst/>
          </a:prstGeom>
          <a:effectLst>
            <a:outerShdw blurRad="165100" dist="38100" dir="2700000" algn="tl" rotWithShape="0">
              <a:prstClr val="black">
                <a:alpha val="52000"/>
              </a:prstClr>
            </a:outerShdw>
          </a:effectLst>
        </p:spPr>
      </p:pic>
      <p:pic>
        <p:nvPicPr>
          <p:cNvPr id="7" name="图片 6">
            <a:extLst>
              <a:ext uri="{FF2B5EF4-FFF2-40B4-BE49-F238E27FC236}">
                <a16:creationId xmlns:a16="http://schemas.microsoft.com/office/drawing/2014/main" id="{DFFC1BEB-BEBA-4899-8A6F-0CEB430AD26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248900" y="274490"/>
            <a:ext cx="1472684" cy="504291"/>
          </a:xfrm>
          <a:prstGeom prst="rect">
            <a:avLst/>
          </a:prstGeom>
          <a:effectLst>
            <a:outerShdw blurRad="165100" dist="38100" dir="2700000" algn="tl" rotWithShape="0">
              <a:prstClr val="black">
                <a:alpha val="52000"/>
              </a:prstClr>
            </a:outerShdw>
          </a:effectLst>
        </p:spPr>
      </p:pic>
      <p:pic>
        <p:nvPicPr>
          <p:cNvPr id="8" name="图片 7">
            <a:extLst>
              <a:ext uri="{FF2B5EF4-FFF2-40B4-BE49-F238E27FC236}">
                <a16:creationId xmlns:a16="http://schemas.microsoft.com/office/drawing/2014/main" id="{8D69ABF5-8478-43EA-9A73-531664776832}"/>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699725" y="751131"/>
            <a:ext cx="1748555" cy="599246"/>
          </a:xfrm>
          <a:prstGeom prst="rect">
            <a:avLst/>
          </a:prstGeom>
          <a:effectLst>
            <a:outerShdw blurRad="165100" dist="38100" dir="2700000" algn="tl" rotWithShape="0">
              <a:prstClr val="black">
                <a:alpha val="52000"/>
              </a:prstClr>
            </a:outerShdw>
          </a:effectLst>
        </p:spPr>
      </p:pic>
      <p:pic>
        <p:nvPicPr>
          <p:cNvPr id="9" name="图片 8">
            <a:extLst>
              <a:ext uri="{FF2B5EF4-FFF2-40B4-BE49-F238E27FC236}">
                <a16:creationId xmlns:a16="http://schemas.microsoft.com/office/drawing/2014/main" id="{074E7C5D-EC80-4C98-B969-97B717249339}"/>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341619" y="602233"/>
            <a:ext cx="1613130" cy="517865"/>
          </a:xfrm>
          <a:prstGeom prst="rect">
            <a:avLst/>
          </a:prstGeom>
        </p:spPr>
      </p:pic>
      <p:pic>
        <p:nvPicPr>
          <p:cNvPr id="10" name="图片 9">
            <a:extLst>
              <a:ext uri="{FF2B5EF4-FFF2-40B4-BE49-F238E27FC236}">
                <a16:creationId xmlns:a16="http://schemas.microsoft.com/office/drawing/2014/main" id="{62F097F3-4A72-45D6-965B-0E6849FF5447}"/>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2874393" y="5184463"/>
            <a:ext cx="4372984" cy="1673538"/>
          </a:xfrm>
          <a:prstGeom prst="rect">
            <a:avLst/>
          </a:prstGeom>
        </p:spPr>
      </p:pic>
      <p:pic>
        <p:nvPicPr>
          <p:cNvPr id="11" name="图片 10">
            <a:extLst>
              <a:ext uri="{FF2B5EF4-FFF2-40B4-BE49-F238E27FC236}">
                <a16:creationId xmlns:a16="http://schemas.microsoft.com/office/drawing/2014/main" id="{368DABC4-52F6-47F2-86AA-A56AB16624EE}"/>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939284" y="4314628"/>
            <a:ext cx="977496" cy="1963718"/>
          </a:xfrm>
          <a:prstGeom prst="rect">
            <a:avLst/>
          </a:prstGeom>
        </p:spPr>
      </p:pic>
      <p:pic>
        <p:nvPicPr>
          <p:cNvPr id="12" name="图片 11">
            <a:extLst>
              <a:ext uri="{FF2B5EF4-FFF2-40B4-BE49-F238E27FC236}">
                <a16:creationId xmlns:a16="http://schemas.microsoft.com/office/drawing/2014/main" id="{A931B25D-B5BB-406C-840D-58801D4C49F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812269" y="4384037"/>
            <a:ext cx="796869" cy="1600851"/>
          </a:xfrm>
          <a:prstGeom prst="rect">
            <a:avLst/>
          </a:prstGeom>
        </p:spPr>
      </p:pic>
      <p:pic>
        <p:nvPicPr>
          <p:cNvPr id="13" name="图片 12">
            <a:extLst>
              <a:ext uri="{FF2B5EF4-FFF2-40B4-BE49-F238E27FC236}">
                <a16:creationId xmlns:a16="http://schemas.microsoft.com/office/drawing/2014/main" id="{E47A8043-E4F2-479A-B7F4-241C53DDDAA0}"/>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5673988"/>
            <a:ext cx="3055514" cy="1184012"/>
          </a:xfrm>
          <a:prstGeom prst="rect">
            <a:avLst/>
          </a:prstGeom>
          <a:effectLst>
            <a:outerShdw blurRad="165100" dist="38100" dir="2700000" algn="tl" rotWithShape="0">
              <a:prstClr val="black">
                <a:alpha val="52000"/>
              </a:prstClr>
            </a:outerShdw>
          </a:effectLst>
        </p:spPr>
      </p:pic>
      <p:pic>
        <p:nvPicPr>
          <p:cNvPr id="14" name="图片 13">
            <a:extLst>
              <a:ext uri="{FF2B5EF4-FFF2-40B4-BE49-F238E27FC236}">
                <a16:creationId xmlns:a16="http://schemas.microsoft.com/office/drawing/2014/main" id="{A7DF8451-6DDA-41F5-85E9-5FBAB921A32A}"/>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b="17929"/>
          <a:stretch/>
        </p:blipFill>
        <p:spPr>
          <a:xfrm>
            <a:off x="-1" y="5585228"/>
            <a:ext cx="2735273" cy="1272772"/>
          </a:xfrm>
          <a:prstGeom prst="rect">
            <a:avLst/>
          </a:prstGeom>
          <a:effectLst>
            <a:outerShdw blurRad="165100" dist="38100" dir="2700000" algn="tl" rotWithShape="0">
              <a:prstClr val="black">
                <a:alpha val="52000"/>
              </a:prstClr>
            </a:outerShdw>
          </a:effectLst>
        </p:spPr>
      </p:pic>
      <p:pic>
        <p:nvPicPr>
          <p:cNvPr id="15" name="图片 14">
            <a:extLst>
              <a:ext uri="{FF2B5EF4-FFF2-40B4-BE49-F238E27FC236}">
                <a16:creationId xmlns:a16="http://schemas.microsoft.com/office/drawing/2014/main" id="{B2F15326-E182-40DC-96D7-5A10DD47F878}"/>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flipH="1">
            <a:off x="6546843" y="5850902"/>
            <a:ext cx="3318276" cy="1007098"/>
          </a:xfrm>
          <a:prstGeom prst="rect">
            <a:avLst/>
          </a:prstGeom>
          <a:effectLst>
            <a:outerShdw blurRad="165100" dist="38100" dir="2700000" algn="tl" rotWithShape="0">
              <a:prstClr val="black">
                <a:alpha val="52000"/>
              </a:prstClr>
            </a:outerShdw>
          </a:effectLst>
        </p:spPr>
      </p:pic>
      <p:pic>
        <p:nvPicPr>
          <p:cNvPr id="16" name="图片 15">
            <a:extLst>
              <a:ext uri="{FF2B5EF4-FFF2-40B4-BE49-F238E27FC236}">
                <a16:creationId xmlns:a16="http://schemas.microsoft.com/office/drawing/2014/main" id="{C44BFA78-8616-4013-8E3B-E42128CF746C}"/>
              </a:ext>
            </a:extLst>
          </p:cNvPr>
          <p:cNvPicPr>
            <a:picLocks noChangeAspect="1"/>
          </p:cNvPicPr>
          <p:nvPr userDrawn="1"/>
        </p:nvPicPr>
        <p:blipFill rotWithShape="1">
          <a:blip r:embed="rId17" cstate="print">
            <a:extLst>
              <a:ext uri="{28A0092B-C50C-407E-A947-70E740481C1C}">
                <a14:useLocalDpi xmlns:a14="http://schemas.microsoft.com/office/drawing/2010/main"/>
              </a:ext>
            </a:extLst>
          </a:blip>
          <a:srcRect r="2132"/>
          <a:stretch/>
        </p:blipFill>
        <p:spPr>
          <a:xfrm>
            <a:off x="9317606" y="5346916"/>
            <a:ext cx="2874393" cy="1511084"/>
          </a:xfrm>
          <a:prstGeom prst="rect">
            <a:avLst/>
          </a:prstGeom>
          <a:effectLst>
            <a:outerShdw blurRad="165100" dist="38100" dir="2700000" algn="tl" rotWithShape="0">
              <a:prstClr val="black">
                <a:alpha val="52000"/>
              </a:prstClr>
            </a:outerShdw>
          </a:effectLst>
        </p:spPr>
      </p:pic>
      <p:pic>
        <p:nvPicPr>
          <p:cNvPr id="17" name="图片 16">
            <a:extLst>
              <a:ext uri="{FF2B5EF4-FFF2-40B4-BE49-F238E27FC236}">
                <a16:creationId xmlns:a16="http://schemas.microsoft.com/office/drawing/2014/main" id="{02697F3F-AB0D-4B36-90AC-455236F20A28}"/>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t="1" b="35348"/>
          <a:stretch/>
        </p:blipFill>
        <p:spPr>
          <a:xfrm>
            <a:off x="1698441" y="5810322"/>
            <a:ext cx="5339382" cy="1047678"/>
          </a:xfrm>
          <a:prstGeom prst="rect">
            <a:avLst/>
          </a:prstGeom>
          <a:effectLst>
            <a:outerShdw blurRad="165100" dist="38100" dir="2700000" algn="tl" rotWithShape="0">
              <a:prstClr val="black">
                <a:alpha val="52000"/>
              </a:prstClr>
            </a:outerShdw>
          </a:effectLst>
        </p:spPr>
      </p:pic>
    </p:spTree>
    <p:extLst>
      <p:ext uri="{BB962C8B-B14F-4D97-AF65-F5344CB8AC3E}">
        <p14:creationId xmlns:p14="http://schemas.microsoft.com/office/powerpoint/2010/main" val="7123086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11332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43.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slide" Target="slide4.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19.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19.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19.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4.xml"/><Relationship Id="rId5" Type="http://schemas.openxmlformats.org/officeDocument/2006/relationships/image" Target="../media/image4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25794-BFA6-4812-B6BD-B2828AFD490D}"/>
              </a:ext>
            </a:extLst>
          </p:cNvPr>
          <p:cNvPicPr>
            <a:picLocks noChangeAspect="1"/>
          </p:cNvPicPr>
          <p:nvPr/>
        </p:nvPicPr>
        <p:blipFill>
          <a:blip r:embed="rId3"/>
          <a:stretch>
            <a:fillRect/>
          </a:stretch>
        </p:blipFill>
        <p:spPr>
          <a:xfrm>
            <a:off x="3167062" y="195262"/>
            <a:ext cx="6081713" cy="5036219"/>
          </a:xfrm>
          <a:prstGeom prst="rect">
            <a:avLst/>
          </a:prstGeom>
        </p:spPr>
      </p:pic>
      <p:pic>
        <p:nvPicPr>
          <p:cNvPr id="6" name="Picture 5">
            <a:extLst>
              <a:ext uri="{FF2B5EF4-FFF2-40B4-BE49-F238E27FC236}">
                <a16:creationId xmlns:a16="http://schemas.microsoft.com/office/drawing/2014/main" id="{0940C0D0-B06F-4BA6-82EC-4875E656D56D}"/>
              </a:ext>
            </a:extLst>
          </p:cNvPr>
          <p:cNvPicPr>
            <a:picLocks noChangeAspect="1"/>
          </p:cNvPicPr>
          <p:nvPr/>
        </p:nvPicPr>
        <p:blipFill>
          <a:blip r:embed="rId4"/>
          <a:stretch>
            <a:fillRect/>
          </a:stretch>
        </p:blipFill>
        <p:spPr>
          <a:xfrm>
            <a:off x="3590925" y="5476874"/>
            <a:ext cx="5331426" cy="904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62336-68C6-45AA-B83C-B652EC6BD92A}"/>
              </a:ext>
            </a:extLst>
          </p:cNvPr>
          <p:cNvPicPr>
            <a:picLocks noChangeAspect="1"/>
          </p:cNvPicPr>
          <p:nvPr/>
        </p:nvPicPr>
        <p:blipFill>
          <a:blip r:embed="rId3"/>
          <a:stretch>
            <a:fillRect/>
          </a:stretch>
        </p:blipFill>
        <p:spPr>
          <a:xfrm>
            <a:off x="4205287" y="585787"/>
            <a:ext cx="3629025" cy="1114425"/>
          </a:xfrm>
          <a:prstGeom prst="rect">
            <a:avLst/>
          </a:prstGeom>
        </p:spPr>
      </p:pic>
      <p:pic>
        <p:nvPicPr>
          <p:cNvPr id="5" name="Picture 4">
            <a:extLst>
              <a:ext uri="{FF2B5EF4-FFF2-40B4-BE49-F238E27FC236}">
                <a16:creationId xmlns:a16="http://schemas.microsoft.com/office/drawing/2014/main" id="{1336D1BC-DCEC-498B-89E9-FD6907D452A7}"/>
              </a:ext>
            </a:extLst>
          </p:cNvPr>
          <p:cNvPicPr>
            <a:picLocks noChangeAspect="1"/>
          </p:cNvPicPr>
          <p:nvPr/>
        </p:nvPicPr>
        <p:blipFill>
          <a:blip r:embed="rId4"/>
          <a:stretch>
            <a:fillRect/>
          </a:stretch>
        </p:blipFill>
        <p:spPr>
          <a:xfrm>
            <a:off x="976312" y="2043112"/>
            <a:ext cx="2486025" cy="1952625"/>
          </a:xfrm>
          <a:prstGeom prst="rect">
            <a:avLst/>
          </a:prstGeom>
        </p:spPr>
      </p:pic>
      <p:pic>
        <p:nvPicPr>
          <p:cNvPr id="7" name="Picture 6">
            <a:extLst>
              <a:ext uri="{FF2B5EF4-FFF2-40B4-BE49-F238E27FC236}">
                <a16:creationId xmlns:a16="http://schemas.microsoft.com/office/drawing/2014/main" id="{E3ADFA7D-677B-4BB3-9EBD-86E99BC93A91}"/>
              </a:ext>
            </a:extLst>
          </p:cNvPr>
          <p:cNvPicPr>
            <a:picLocks noChangeAspect="1"/>
          </p:cNvPicPr>
          <p:nvPr/>
        </p:nvPicPr>
        <p:blipFill>
          <a:blip r:embed="rId5"/>
          <a:stretch>
            <a:fillRect/>
          </a:stretch>
        </p:blipFill>
        <p:spPr>
          <a:xfrm>
            <a:off x="3898582" y="2011045"/>
            <a:ext cx="2505075" cy="1962150"/>
          </a:xfrm>
          <a:prstGeom prst="rect">
            <a:avLst/>
          </a:prstGeom>
        </p:spPr>
      </p:pic>
      <p:pic>
        <p:nvPicPr>
          <p:cNvPr id="9" name="Picture 8">
            <a:extLst>
              <a:ext uri="{FF2B5EF4-FFF2-40B4-BE49-F238E27FC236}">
                <a16:creationId xmlns:a16="http://schemas.microsoft.com/office/drawing/2014/main" id="{A4B1C76D-B8D6-4A5F-B161-E104383A2CEB}"/>
              </a:ext>
            </a:extLst>
          </p:cNvPr>
          <p:cNvPicPr>
            <a:picLocks noChangeAspect="1"/>
          </p:cNvPicPr>
          <p:nvPr/>
        </p:nvPicPr>
        <p:blipFill>
          <a:blip r:embed="rId6"/>
          <a:stretch>
            <a:fillRect/>
          </a:stretch>
        </p:blipFill>
        <p:spPr>
          <a:xfrm>
            <a:off x="7100252" y="2025332"/>
            <a:ext cx="2543175" cy="1933575"/>
          </a:xfrm>
          <a:prstGeom prst="rect">
            <a:avLst/>
          </a:prstGeom>
        </p:spPr>
      </p:pic>
      <p:pic>
        <p:nvPicPr>
          <p:cNvPr id="11" name="Picture 10">
            <a:extLst>
              <a:ext uri="{FF2B5EF4-FFF2-40B4-BE49-F238E27FC236}">
                <a16:creationId xmlns:a16="http://schemas.microsoft.com/office/drawing/2014/main" id="{C19B6278-1654-419A-98E7-348D70974BD2}"/>
              </a:ext>
            </a:extLst>
          </p:cNvPr>
          <p:cNvPicPr>
            <a:picLocks noChangeAspect="1"/>
          </p:cNvPicPr>
          <p:nvPr/>
        </p:nvPicPr>
        <p:blipFill>
          <a:blip r:embed="rId7"/>
          <a:stretch>
            <a:fillRect/>
          </a:stretch>
        </p:blipFill>
        <p:spPr>
          <a:xfrm>
            <a:off x="940118" y="4409440"/>
            <a:ext cx="2488574" cy="1989137"/>
          </a:xfrm>
          <a:prstGeom prst="rect">
            <a:avLst/>
          </a:prstGeom>
        </p:spPr>
      </p:pic>
      <p:pic>
        <p:nvPicPr>
          <p:cNvPr id="15" name="Picture 14">
            <a:extLst>
              <a:ext uri="{FF2B5EF4-FFF2-40B4-BE49-F238E27FC236}">
                <a16:creationId xmlns:a16="http://schemas.microsoft.com/office/drawing/2014/main" id="{815BD146-6087-4862-8EA8-D51C4073C2AA}"/>
              </a:ext>
            </a:extLst>
          </p:cNvPr>
          <p:cNvPicPr>
            <a:picLocks noChangeAspect="1"/>
          </p:cNvPicPr>
          <p:nvPr/>
        </p:nvPicPr>
        <p:blipFill>
          <a:blip r:embed="rId8"/>
          <a:stretch>
            <a:fillRect/>
          </a:stretch>
        </p:blipFill>
        <p:spPr>
          <a:xfrm>
            <a:off x="3891280" y="4286737"/>
            <a:ext cx="2702242" cy="2099775"/>
          </a:xfrm>
          <a:prstGeom prst="rect">
            <a:avLst/>
          </a:prstGeom>
        </p:spPr>
      </p:pic>
      <p:pic>
        <p:nvPicPr>
          <p:cNvPr id="17" name="Picture 16">
            <a:extLst>
              <a:ext uri="{FF2B5EF4-FFF2-40B4-BE49-F238E27FC236}">
                <a16:creationId xmlns:a16="http://schemas.microsoft.com/office/drawing/2014/main" id="{2E0DF31E-3DE7-4D12-A9C4-3AAAAB262272}"/>
              </a:ext>
            </a:extLst>
          </p:cNvPr>
          <p:cNvPicPr>
            <a:picLocks noChangeAspect="1"/>
          </p:cNvPicPr>
          <p:nvPr/>
        </p:nvPicPr>
        <p:blipFill>
          <a:blip r:embed="rId9"/>
          <a:stretch>
            <a:fillRect/>
          </a:stretch>
        </p:blipFill>
        <p:spPr>
          <a:xfrm>
            <a:off x="7112781" y="4267834"/>
            <a:ext cx="2536006" cy="1991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3DC902-42A4-4E6C-B2F4-01B11A027712}"/>
              </a:ext>
            </a:extLst>
          </p:cNvPr>
          <p:cNvPicPr>
            <a:picLocks noChangeAspect="1"/>
          </p:cNvPicPr>
          <p:nvPr/>
        </p:nvPicPr>
        <p:blipFill>
          <a:blip r:embed="rId3"/>
          <a:stretch>
            <a:fillRect/>
          </a:stretch>
        </p:blipFill>
        <p:spPr>
          <a:xfrm>
            <a:off x="4167187" y="671512"/>
            <a:ext cx="3705225" cy="1266825"/>
          </a:xfrm>
          <a:prstGeom prst="rect">
            <a:avLst/>
          </a:prstGeom>
        </p:spPr>
      </p:pic>
      <p:pic>
        <p:nvPicPr>
          <p:cNvPr id="6" name="Picture 5">
            <a:extLst>
              <a:ext uri="{FF2B5EF4-FFF2-40B4-BE49-F238E27FC236}">
                <a16:creationId xmlns:a16="http://schemas.microsoft.com/office/drawing/2014/main" id="{423F3DBD-B36C-44F6-939A-BC4B55D3DE3D}"/>
              </a:ext>
            </a:extLst>
          </p:cNvPr>
          <p:cNvPicPr>
            <a:picLocks noChangeAspect="1"/>
          </p:cNvPicPr>
          <p:nvPr/>
        </p:nvPicPr>
        <p:blipFill>
          <a:blip r:embed="rId4"/>
          <a:stretch>
            <a:fillRect/>
          </a:stretch>
        </p:blipFill>
        <p:spPr>
          <a:xfrm>
            <a:off x="1100137" y="2533650"/>
            <a:ext cx="2924175" cy="2209800"/>
          </a:xfrm>
          <a:prstGeom prst="rect">
            <a:avLst/>
          </a:prstGeom>
        </p:spPr>
      </p:pic>
      <p:pic>
        <p:nvPicPr>
          <p:cNvPr id="8" name="Picture 7">
            <a:extLst>
              <a:ext uri="{FF2B5EF4-FFF2-40B4-BE49-F238E27FC236}">
                <a16:creationId xmlns:a16="http://schemas.microsoft.com/office/drawing/2014/main" id="{A7F070C2-0AD4-44C8-8307-E3A0BE8E4EBF}"/>
              </a:ext>
            </a:extLst>
          </p:cNvPr>
          <p:cNvPicPr>
            <a:picLocks noChangeAspect="1"/>
          </p:cNvPicPr>
          <p:nvPr/>
        </p:nvPicPr>
        <p:blipFill>
          <a:blip r:embed="rId5"/>
          <a:stretch>
            <a:fillRect/>
          </a:stretch>
        </p:blipFill>
        <p:spPr>
          <a:xfrm>
            <a:off x="4724400" y="2571750"/>
            <a:ext cx="2838450" cy="2228850"/>
          </a:xfrm>
          <a:prstGeom prst="rect">
            <a:avLst/>
          </a:prstGeom>
        </p:spPr>
      </p:pic>
      <p:pic>
        <p:nvPicPr>
          <p:cNvPr id="10" name="Picture 9">
            <a:extLst>
              <a:ext uri="{FF2B5EF4-FFF2-40B4-BE49-F238E27FC236}">
                <a16:creationId xmlns:a16="http://schemas.microsoft.com/office/drawing/2014/main" id="{0203725E-14D4-4935-A072-0FBB20761F61}"/>
              </a:ext>
            </a:extLst>
          </p:cNvPr>
          <p:cNvPicPr>
            <a:picLocks noChangeAspect="1"/>
          </p:cNvPicPr>
          <p:nvPr/>
        </p:nvPicPr>
        <p:blipFill>
          <a:blip r:embed="rId6"/>
          <a:stretch>
            <a:fillRect/>
          </a:stretch>
        </p:blipFill>
        <p:spPr>
          <a:xfrm>
            <a:off x="8217217" y="2563812"/>
            <a:ext cx="2828925" cy="2238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Picture 3">
            <a:extLst>
              <a:ext uri="{FF2B5EF4-FFF2-40B4-BE49-F238E27FC236}">
                <a16:creationId xmlns:a16="http://schemas.microsoft.com/office/drawing/2014/main" id="{6E4B49D1-82EE-4BE2-AC8A-13D29363B85F}"/>
              </a:ext>
            </a:extLst>
          </p:cNvPr>
          <p:cNvPicPr>
            <a:picLocks noChangeAspect="1"/>
          </p:cNvPicPr>
          <p:nvPr/>
        </p:nvPicPr>
        <p:blipFill>
          <a:blip r:embed="rId4"/>
          <a:stretch>
            <a:fillRect/>
          </a:stretch>
        </p:blipFill>
        <p:spPr>
          <a:xfrm>
            <a:off x="2815661" y="2812090"/>
            <a:ext cx="7151228" cy="1633870"/>
          </a:xfrm>
          <a:prstGeom prst="rect">
            <a:avLst/>
          </a:prstGeom>
        </p:spPr>
      </p:pic>
    </p:spTree>
    <p:extLst>
      <p:ext uri="{BB962C8B-B14F-4D97-AF65-F5344CB8AC3E}">
        <p14:creationId xmlns:p14="http://schemas.microsoft.com/office/powerpoint/2010/main" val="245256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Chia sẻ về một số hoạt động sản xuất công nghiệp hoặc thủ công ở địa phương em theo gợi ý dưới đây.</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3" name="Picture 2">
            <a:extLst>
              <a:ext uri="{FF2B5EF4-FFF2-40B4-BE49-F238E27FC236}">
                <a16:creationId xmlns:a16="http://schemas.microsoft.com/office/drawing/2014/main" id="{8775D310-9718-43C8-9535-9A582E48DBB3}"/>
              </a:ext>
            </a:extLst>
          </p:cNvPr>
          <p:cNvPicPr>
            <a:picLocks noChangeAspect="1"/>
          </p:cNvPicPr>
          <p:nvPr/>
        </p:nvPicPr>
        <p:blipFill>
          <a:blip r:embed="rId4"/>
          <a:stretch>
            <a:fillRect/>
          </a:stretch>
        </p:blipFill>
        <p:spPr>
          <a:xfrm>
            <a:off x="2581275" y="1909741"/>
            <a:ext cx="7215187" cy="4481534"/>
          </a:xfrm>
          <a:prstGeom prst="rect">
            <a:avLst/>
          </a:prstGeom>
        </p:spPr>
      </p:pic>
    </p:spTree>
    <p:extLst>
      <p:ext uri="{BB962C8B-B14F-4D97-AF65-F5344CB8AC3E}">
        <p14:creationId xmlns:p14="http://schemas.microsoft.com/office/powerpoint/2010/main" val="363347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CAEFB5-3B3D-44C1-BCDB-C3A9A5118E3D}"/>
              </a:ext>
            </a:extLst>
          </p:cNvPr>
          <p:cNvSpPr/>
          <p:nvPr/>
        </p:nvSpPr>
        <p:spPr>
          <a:xfrm>
            <a:off x="428625" y="3038691"/>
            <a:ext cx="4750154" cy="769441"/>
          </a:xfrm>
          <a:prstGeom prst="rect">
            <a:avLst/>
          </a:prstGeom>
        </p:spPr>
        <p:txBody>
          <a:bodyPr wrap="square">
            <a:spAutoFit/>
          </a:bodyPr>
          <a:lstStyle/>
          <a:p>
            <a:pPr algn="ctr"/>
            <a:r>
              <a:rPr lang="en-US" sz="4400" b="1" dirty="0" err="1">
                <a:solidFill>
                  <a:srgbClr val="0070C0"/>
                </a:solidFill>
                <a:latin typeface="Calibri" panose="020F0502020204030204" pitchFamily="34" charset="0"/>
                <a:cs typeface="Calibri" panose="020F0502020204030204" pitchFamily="34" charset="0"/>
              </a:rPr>
              <a:t>Thảo</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luận</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nhóm</a:t>
            </a:r>
            <a:r>
              <a:rPr lang="en-US" sz="4400" b="1" dirty="0">
                <a:solidFill>
                  <a:srgbClr val="0070C0"/>
                </a:solidFill>
                <a:latin typeface="Calibri" panose="020F0502020204030204" pitchFamily="34" charset="0"/>
                <a:cs typeface="Calibri" panose="020F0502020204030204" pitchFamily="34" charset="0"/>
              </a:rPr>
              <a:t> 4</a:t>
            </a:r>
          </a:p>
        </p:txBody>
      </p:sp>
      <p:pic>
        <p:nvPicPr>
          <p:cNvPr id="7" name="Picture 6">
            <a:extLst>
              <a:ext uri="{FF2B5EF4-FFF2-40B4-BE49-F238E27FC236}">
                <a16:creationId xmlns:a16="http://schemas.microsoft.com/office/drawing/2014/main" id="{A1F56E79-66F2-4F53-82E6-2EC12BE94E2D}"/>
              </a:ext>
            </a:extLst>
          </p:cNvPr>
          <p:cNvPicPr>
            <a:picLocks noChangeAspect="1"/>
          </p:cNvPicPr>
          <p:nvPr/>
        </p:nvPicPr>
        <p:blipFill>
          <a:blip r:embed="rId3"/>
          <a:stretch>
            <a:fillRect/>
          </a:stretch>
        </p:blipFill>
        <p:spPr>
          <a:xfrm>
            <a:off x="-75443" y="3640898"/>
            <a:ext cx="6095243" cy="2769414"/>
          </a:xfrm>
          <a:prstGeom prst="rect">
            <a:avLst/>
          </a:prstGeom>
        </p:spPr>
      </p:pic>
      <p:grpSp>
        <p:nvGrpSpPr>
          <p:cNvPr id="8" name="Group 7">
            <a:extLst>
              <a:ext uri="{FF2B5EF4-FFF2-40B4-BE49-F238E27FC236}">
                <a16:creationId xmlns:a16="http://schemas.microsoft.com/office/drawing/2014/main" id="{8BE9D3B9-A087-4937-BA4C-5DBBAEA2A135}"/>
              </a:ext>
            </a:extLst>
          </p:cNvPr>
          <p:cNvGrpSpPr/>
          <p:nvPr/>
        </p:nvGrpSpPr>
        <p:grpSpPr>
          <a:xfrm>
            <a:off x="5142870" y="1000126"/>
            <a:ext cx="6641153" cy="3824551"/>
            <a:chOff x="4076290" y="2401460"/>
            <a:chExt cx="5951087" cy="1373308"/>
          </a:xfrm>
        </p:grpSpPr>
        <p:sp>
          <p:nvSpPr>
            <p:cNvPr id="9" name="Rectangle: Rounded Corners 8">
              <a:extLst>
                <a:ext uri="{FF2B5EF4-FFF2-40B4-BE49-F238E27FC236}">
                  <a16:creationId xmlns:a16="http://schemas.microsoft.com/office/drawing/2014/main" id="{C9DCD290-B5FE-4CD1-8A86-6A863346CA51}"/>
                </a:ext>
              </a:extLst>
            </p:cNvPr>
            <p:cNvSpPr/>
            <p:nvPr/>
          </p:nvSpPr>
          <p:spPr>
            <a:xfrm>
              <a:off x="4076290" y="2401460"/>
              <a:ext cx="5951087" cy="1373308"/>
            </a:xfrm>
            <a:prstGeom prst="roundRect">
              <a:avLst>
                <a:gd name="adj" fmla="val 50000"/>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C6E34A6B-5ED8-4D0A-9943-0389DA87E9EA}"/>
                </a:ext>
              </a:extLst>
            </p:cNvPr>
            <p:cNvSpPr txBox="1"/>
            <p:nvPr/>
          </p:nvSpPr>
          <p:spPr>
            <a:xfrm>
              <a:off x="4563367" y="2552130"/>
              <a:ext cx="5010209" cy="1079966"/>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latin typeface="Calibri" panose="020F0502020204030204" pitchFamily="34" charset="0"/>
                  <a:ea typeface="Times New Roman" panose="02020603050405020304" pitchFamily="18" charset="0"/>
                  <a:cs typeface="Calibri" panose="020F0502020204030204" pitchFamily="34" charset="0"/>
                </a:rPr>
                <a:t>C</a:t>
              </a:r>
              <a:r>
                <a:rPr lang="nl-NL" sz="3200" b="1" dirty="0">
                  <a:effectLst/>
                  <a:latin typeface="Calibri" panose="020F0502020204030204" pitchFamily="34" charset="0"/>
                  <a:ea typeface="Times New Roman" panose="02020603050405020304" pitchFamily="18" charset="0"/>
                  <a:cs typeface="Calibri" panose="020F0502020204030204" pitchFamily="34" charset="0"/>
                </a:rPr>
                <a:t>ác nhóm chọn một trong số các sản phẩm công nghiệp hoặc thủ công ở địa phương mà nhóm mình đã sưu tầm được để giới thiệu trước lớp.</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67378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70000">
                                          <p:cBhvr additive="base">
                                            <p:cTn id="14" dur="75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ppt_x"/>
                                              </p:val>
                                            </p:tav>
                                            <p:tav tm="100000">
                                              <p:val>
                                                <p:strVal val="#ppt_x"/>
                                              </p:val>
                                            </p:tav>
                                          </p:tavLst>
                                        </p:anim>
                                        <p:anim calcmode="lin" valueType="num">
                                          <p:cBhvr additive="base">
                                            <p:cTn id="1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4;p24">
            <a:extLst>
              <a:ext uri="{FF2B5EF4-FFF2-40B4-BE49-F238E27FC236}">
                <a16:creationId xmlns:a16="http://schemas.microsoft.com/office/drawing/2014/main" id="{B8B5C545-9B3E-4540-9DAE-D5E9D475251F}"/>
              </a:ext>
            </a:extLst>
          </p:cNvPr>
          <p:cNvSpPr/>
          <p:nvPr/>
        </p:nvSpPr>
        <p:spPr>
          <a:xfrm>
            <a:off x="3333750" y="84364"/>
            <a:ext cx="5856514" cy="801461"/>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Tranh</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Đông</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Hồ</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id="{BFAE498D-5B74-44C1-8375-A4E4C0D331A2}"/>
              </a:ext>
            </a:extLst>
          </p:cNvPr>
          <p:cNvSpPr/>
          <p:nvPr/>
        </p:nvSpPr>
        <p:spPr>
          <a:xfrm>
            <a:off x="5705474" y="1209675"/>
            <a:ext cx="6124575" cy="5191125"/>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Là một dòng tranh dân gian Việt Nam với xuất xứ từ làng Đông Hồ, Bắc Ninh.</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Nghề làm tranh dân gian Đông Hồ là Di sản văn hóa phi vật thể cấp Quốc gia.</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Có thể chia tranh Đông Hồ thành bảy loại chính, gồm tranh thờ, tranh chúc tụng, tranh lịch sử, tranh truyện, tranh phương ngôn, tranh cảnh vật và tranh phản ánh sinh hoạt.</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Tranh Đông Hồ rất gần gũi với người dân Việt Nam.</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Những bức tranh nổi tiếng như: Đám cưới chuột, Hái dừa, Đàn lợn, Đàn gà,...</a:t>
            </a:r>
            <a:endParaRPr lang="en-US" sz="2400" b="1"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2924BF7A-1B38-4AFD-8963-6B3B95234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286000"/>
            <a:ext cx="5025403"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336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rPr>
              <a:t>Tiêu</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chí</a:t>
            </a:r>
            <a:r>
              <a:rPr kumimoji="0" lang="en-US" sz="6000" b="1" i="0" u="none" strike="noStrike" kern="1200" cap="none" spc="0" normalizeH="0" baseline="0" noProof="0" dirty="0">
                <a:ln>
                  <a:noFill/>
                </a:ln>
                <a:solidFill>
                  <a:srgbClr val="FF0000"/>
                </a:solidFill>
                <a:effectLst/>
                <a:uLnTx/>
                <a:uFillTx/>
              </a:rPr>
              <a:t>:</a:t>
            </a:r>
          </a:p>
          <a:p>
            <a:pPr marL="571500" indent="-571500">
              <a:buFont typeface="Arial" panose="020B0604020202020204" pitchFamily="34" charset="0"/>
              <a:buChar char="•"/>
            </a:pPr>
            <a:r>
              <a:rPr lang="nl-NL" sz="3600" dirty="0">
                <a:solidFill>
                  <a:srgbClr val="002060"/>
                </a:solidFill>
              </a:rPr>
              <a:t>Chọn đúng sản phẩm công nghiệp hoặc thủ công của địa phương.</a:t>
            </a:r>
          </a:p>
          <a:p>
            <a:pPr marL="571500" indent="-571500">
              <a:buFont typeface="Arial" panose="020B0604020202020204" pitchFamily="34" charset="0"/>
              <a:buChar char="•"/>
            </a:pPr>
            <a:r>
              <a:rPr lang="nl-NL" sz="3600" dirty="0">
                <a:solidFill>
                  <a:srgbClr val="002060"/>
                </a:solidFill>
              </a:rPr>
              <a:t>Trình bày sáng tạo.</a:t>
            </a:r>
          </a:p>
          <a:p>
            <a:pPr marL="571500" indent="-571500">
              <a:buFont typeface="Arial" panose="020B0604020202020204" pitchFamily="34" charset="0"/>
              <a:buChar char="•"/>
            </a:pPr>
            <a:r>
              <a:rPr lang="nl-NL" sz="3600" dirty="0">
                <a:solidFill>
                  <a:srgbClr val="002060"/>
                </a:solidFill>
              </a:rPr>
              <a:t>Cách giải thích thuyết phục.</a:t>
            </a:r>
            <a:endParaRPr lang="en-US" sz="3600" dirty="0">
              <a:solidFill>
                <a:srgbClr val="002060"/>
              </a:solidFill>
            </a:endParaRPr>
          </a:p>
        </p:txBody>
      </p:sp>
      <p:pic>
        <p:nvPicPr>
          <p:cNvPr id="2" name="Picture 1">
            <a:extLst>
              <a:ext uri="{FF2B5EF4-FFF2-40B4-BE49-F238E27FC236}">
                <a16:creationId xmlns:a16="http://schemas.microsoft.com/office/drawing/2014/main" id="{EA4B5AC4-ABCA-45B6-A284-72C3E7D14B9D}"/>
              </a:ext>
            </a:extLst>
          </p:cNvPr>
          <p:cNvPicPr>
            <a:picLocks noChangeAspect="1"/>
          </p:cNvPicPr>
          <p:nvPr/>
        </p:nvPicPr>
        <p:blipFill>
          <a:blip r:embed="rId4"/>
          <a:stretch>
            <a:fillRect/>
          </a:stretch>
        </p:blipFill>
        <p:spPr>
          <a:xfrm>
            <a:off x="289437" y="62861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7FD86A2-4AEB-4BA4-81B7-D8B8A2777488}"/>
              </a:ext>
            </a:extLst>
          </p:cNvPr>
          <p:cNvPicPr>
            <a:picLocks noChangeAspect="1"/>
          </p:cNvPicPr>
          <p:nvPr/>
        </p:nvPicPr>
        <p:blipFill>
          <a:blip r:embed="rId2"/>
          <a:stretch>
            <a:fillRect/>
          </a:stretch>
        </p:blipFill>
        <p:spPr>
          <a:xfrm>
            <a:off x="643467" y="2024972"/>
            <a:ext cx="10905066" cy="2808054"/>
          </a:xfrm>
          <a:prstGeom prst="rect">
            <a:avLst/>
          </a:prstGeom>
        </p:spPr>
      </p:pic>
    </p:spTree>
    <p:extLst>
      <p:ext uri="{BB962C8B-B14F-4D97-AF65-F5344CB8AC3E}">
        <p14:creationId xmlns:p14="http://schemas.microsoft.com/office/powerpoint/2010/main" val="134035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3584860"/>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487025" y="2570322"/>
            <a:ext cx="112179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a:t>
            </a:r>
            <a:r>
              <a:rPr kumimoji="0" lang="vi-VN"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ề nhà</a:t>
            </a:r>
            <a:r>
              <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lvl="0" algn="ctr">
              <a:defRPr/>
            </a:pPr>
            <a:r>
              <a:rPr lang="en-US" sz="4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và chuẩn bị sưu tầm tranh ảnh về sự cần thiết phải tiêu dùng tiết kiệm, bảo vệ môi trường.</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876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67C72C88-020A-4FFC-B4C2-C94BDB3B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id="{64ADBC87-88DA-4B4D-AFE2-74A03BAE6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id="{B0540165-AD3A-4AB0-9693-5AB6FC49D9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17" name="Picture 16">
            <a:extLst>
              <a:ext uri="{FF2B5EF4-FFF2-40B4-BE49-F238E27FC236}">
                <a16:creationId xmlns:a16="http://schemas.microsoft.com/office/drawing/2014/main" id="{696E8D48-86FB-49C8-948B-545DB0E000FD}"/>
              </a:ext>
            </a:extLst>
          </p:cNvPr>
          <p:cNvPicPr>
            <a:picLocks noChangeAspect="1"/>
          </p:cNvPicPr>
          <p:nvPr/>
        </p:nvPicPr>
        <p:blipFill>
          <a:blip r:embed="rId8"/>
          <a:stretch>
            <a:fillRect/>
          </a:stretch>
        </p:blipFill>
        <p:spPr>
          <a:xfrm>
            <a:off x="2160006" y="2735117"/>
            <a:ext cx="5273831" cy="1502553"/>
          </a:xfrm>
          <a:prstGeom prst="rect">
            <a:avLst/>
          </a:prstGeom>
        </p:spPr>
      </p:pic>
    </p:spTree>
    <p:extLst>
      <p:ext uri="{BB962C8B-B14F-4D97-AF65-F5344CB8AC3E}">
        <p14:creationId xmlns:p14="http://schemas.microsoft.com/office/powerpoint/2010/main" val="1659160037"/>
      </p:ext>
    </p:extLst>
  </p:cSld>
  <p:clrMapOvr>
    <a:masterClrMapping/>
  </p:clrMapOvr>
  <p:transition spd="slow" advTm="2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41" y="2679715"/>
            <a:ext cx="3481599" cy="34815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850835" y="604087"/>
            <a:ext cx="8791194" cy="3816427"/>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074" y="3281563"/>
            <a:ext cx="3682181" cy="3682181"/>
          </a:xfrm>
          <a:prstGeom prst="rect">
            <a:avLst/>
          </a:prstGeom>
        </p:spPr>
      </p:pic>
      <p:sp>
        <p:nvSpPr>
          <p:cNvPr id="7" name="TextBox 6">
            <a:extLst>
              <a:ext uri="{FF2B5EF4-FFF2-40B4-BE49-F238E27FC236}">
                <a16:creationId xmlns:a16="http://schemas.microsoft.com/office/drawing/2014/main" id="{05FF01C6-F1EA-4225-B4D3-5E59874FD6E3}"/>
              </a:ext>
            </a:extLst>
          </p:cNvPr>
          <p:cNvSpPr txBox="1"/>
          <p:nvPr/>
        </p:nvSpPr>
        <p:spPr>
          <a:xfrm>
            <a:off x="3307080" y="6161314"/>
            <a:ext cx="7142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Thiết</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kế</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Hương</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Thảo</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 tranthao121004@gmail.com</a:t>
            </a: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77033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2" name="Hình ảnh 50">
            <a:extLst>
              <a:ext uri="{FF2B5EF4-FFF2-40B4-BE49-F238E27FC236}">
                <a16:creationId xmlns:a16="http://schemas.microsoft.com/office/drawing/2014/main" id="{8E744B12-3407-4FCF-96E9-8F0F637D59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00384" y="640806"/>
            <a:ext cx="5991231" cy="6217194"/>
          </a:xfrm>
          <a:prstGeom prst="rect">
            <a:avLst/>
          </a:prstGeom>
        </p:spPr>
      </p:pic>
      <p:pic>
        <p:nvPicPr>
          <p:cNvPr id="43" name="táo 1">
            <a:hlinkClick r:id="rId4" action="ppaction://hlinksldjump"/>
            <a:extLst>
              <a:ext uri="{FF2B5EF4-FFF2-40B4-BE49-F238E27FC236}">
                <a16:creationId xmlns:a16="http://schemas.microsoft.com/office/drawing/2014/main" id="{9CC48FFB-E2E2-495D-BEC4-5F86B94ECCB9}"/>
              </a:ext>
            </a:extLst>
          </p:cNvPr>
          <p:cNvPicPr>
            <a:picLocks noChangeAspect="1"/>
          </p:cNvPicPr>
          <p:nvPr/>
        </p:nvPicPr>
        <p:blipFill>
          <a:blip r:embed="rId5"/>
          <a:stretch>
            <a:fillRect/>
          </a:stretch>
        </p:blipFill>
        <p:spPr>
          <a:xfrm>
            <a:off x="5450788" y="3291758"/>
            <a:ext cx="951058" cy="1060796"/>
          </a:xfrm>
          <a:prstGeom prst="rect">
            <a:avLst/>
          </a:prstGeom>
        </p:spPr>
      </p:pic>
      <p:pic>
        <p:nvPicPr>
          <p:cNvPr id="44" name="táo 2">
            <a:hlinkClick r:id="rId6" action="ppaction://hlinksldjump"/>
            <a:extLst>
              <a:ext uri="{FF2B5EF4-FFF2-40B4-BE49-F238E27FC236}">
                <a16:creationId xmlns:a16="http://schemas.microsoft.com/office/drawing/2014/main" id="{C86A215F-241F-4E46-836B-E37186DA458A}"/>
              </a:ext>
            </a:extLst>
          </p:cNvPr>
          <p:cNvPicPr>
            <a:picLocks noChangeAspect="1"/>
          </p:cNvPicPr>
          <p:nvPr/>
        </p:nvPicPr>
        <p:blipFill>
          <a:blip r:embed="rId7"/>
          <a:stretch>
            <a:fillRect/>
          </a:stretch>
        </p:blipFill>
        <p:spPr>
          <a:xfrm>
            <a:off x="4323554" y="2158209"/>
            <a:ext cx="951058" cy="1060796"/>
          </a:xfrm>
          <a:prstGeom prst="rect">
            <a:avLst/>
          </a:prstGeom>
        </p:spPr>
      </p:pic>
      <p:pic>
        <p:nvPicPr>
          <p:cNvPr id="46" name="táo 3">
            <a:hlinkClick r:id="rId8" action="ppaction://hlinksldjump"/>
            <a:extLst>
              <a:ext uri="{FF2B5EF4-FFF2-40B4-BE49-F238E27FC236}">
                <a16:creationId xmlns:a16="http://schemas.microsoft.com/office/drawing/2014/main" id="{F296D30E-BEC8-4588-B387-E15229A30C89}"/>
              </a:ext>
            </a:extLst>
          </p:cNvPr>
          <p:cNvPicPr>
            <a:picLocks noChangeAspect="1"/>
          </p:cNvPicPr>
          <p:nvPr/>
        </p:nvPicPr>
        <p:blipFill>
          <a:blip r:embed="rId9"/>
          <a:stretch>
            <a:fillRect/>
          </a:stretch>
        </p:blipFill>
        <p:spPr>
          <a:xfrm>
            <a:off x="6494636" y="2185026"/>
            <a:ext cx="951058" cy="1042506"/>
          </a:xfrm>
          <a:prstGeom prst="rect">
            <a:avLst/>
          </a:prstGeom>
        </p:spPr>
      </p:pic>
      <p:pic>
        <p:nvPicPr>
          <p:cNvPr id="56" name="Picture 55">
            <a:extLst>
              <a:ext uri="{FF2B5EF4-FFF2-40B4-BE49-F238E27FC236}">
                <a16:creationId xmlns:a16="http://schemas.microsoft.com/office/drawing/2014/main" id="{7D99DC7A-42E1-4D96-8DF1-C5462CCCCB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7258" y="3137423"/>
            <a:ext cx="401574" cy="457200"/>
          </a:xfrm>
          <a:prstGeom prst="rect">
            <a:avLst/>
          </a:prstGeom>
        </p:spPr>
      </p:pic>
      <p:pic>
        <p:nvPicPr>
          <p:cNvPr id="57" name="Picture 56">
            <a:extLst>
              <a:ext uri="{FF2B5EF4-FFF2-40B4-BE49-F238E27FC236}">
                <a16:creationId xmlns:a16="http://schemas.microsoft.com/office/drawing/2014/main" id="{B0D8BC8F-2A22-4243-A7AB-BBD52C320E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7841" y="2249079"/>
            <a:ext cx="401574" cy="457200"/>
          </a:xfrm>
          <a:prstGeom prst="rect">
            <a:avLst/>
          </a:prstGeom>
        </p:spPr>
      </p:pic>
      <p:pic>
        <p:nvPicPr>
          <p:cNvPr id="58" name="Picture 57">
            <a:extLst>
              <a:ext uri="{FF2B5EF4-FFF2-40B4-BE49-F238E27FC236}">
                <a16:creationId xmlns:a16="http://schemas.microsoft.com/office/drawing/2014/main" id="{579BF9F3-B8E5-47F1-9A25-1C41FF4F4C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919" y="2806296"/>
            <a:ext cx="401574" cy="457200"/>
          </a:xfrm>
          <a:prstGeom prst="rect">
            <a:avLst/>
          </a:prstGeom>
        </p:spPr>
      </p:pic>
      <p:pic>
        <p:nvPicPr>
          <p:cNvPr id="59" name="Picture 58">
            <a:extLst>
              <a:ext uri="{FF2B5EF4-FFF2-40B4-BE49-F238E27FC236}">
                <a16:creationId xmlns:a16="http://schemas.microsoft.com/office/drawing/2014/main" id="{2346D338-A66C-46BC-A0D1-73092DAFD5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2691" y="3252090"/>
            <a:ext cx="401574" cy="457200"/>
          </a:xfrm>
          <a:prstGeom prst="rect">
            <a:avLst/>
          </a:prstGeom>
        </p:spPr>
      </p:pic>
      <p:pic>
        <p:nvPicPr>
          <p:cNvPr id="60" name="Picture 59">
            <a:extLst>
              <a:ext uri="{FF2B5EF4-FFF2-40B4-BE49-F238E27FC236}">
                <a16:creationId xmlns:a16="http://schemas.microsoft.com/office/drawing/2014/main" id="{6C65D04E-3863-442A-97D7-409352BE01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2997" y="2410880"/>
            <a:ext cx="407323" cy="457200"/>
          </a:xfrm>
          <a:prstGeom prst="rect">
            <a:avLst/>
          </a:prstGeom>
        </p:spPr>
      </p:pic>
      <p:pic>
        <p:nvPicPr>
          <p:cNvPr id="61" name="Picture 60">
            <a:extLst>
              <a:ext uri="{FF2B5EF4-FFF2-40B4-BE49-F238E27FC236}">
                <a16:creationId xmlns:a16="http://schemas.microsoft.com/office/drawing/2014/main" id="{4C4AB68A-736D-4249-9374-C79979AFA5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3843" y="3361509"/>
            <a:ext cx="407323" cy="457200"/>
          </a:xfrm>
          <a:prstGeom prst="rect">
            <a:avLst/>
          </a:prstGeom>
        </p:spPr>
      </p:pic>
      <p:pic>
        <p:nvPicPr>
          <p:cNvPr id="62" name="Picture 61">
            <a:extLst>
              <a:ext uri="{FF2B5EF4-FFF2-40B4-BE49-F238E27FC236}">
                <a16:creationId xmlns:a16="http://schemas.microsoft.com/office/drawing/2014/main" id="{EA8E8B9A-3209-4D74-AC15-51E68EB6F4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9171" y="3200400"/>
            <a:ext cx="407323" cy="457200"/>
          </a:xfrm>
          <a:prstGeom prst="rect">
            <a:avLst/>
          </a:prstGeom>
        </p:spPr>
      </p:pic>
      <p:pic>
        <p:nvPicPr>
          <p:cNvPr id="63" name="Picture 62">
            <a:extLst>
              <a:ext uri="{FF2B5EF4-FFF2-40B4-BE49-F238E27FC236}">
                <a16:creationId xmlns:a16="http://schemas.microsoft.com/office/drawing/2014/main" id="{970259D7-7C98-4887-842B-29AAB19939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2961" y="3049434"/>
            <a:ext cx="407323" cy="457200"/>
          </a:xfrm>
          <a:prstGeom prst="rect">
            <a:avLst/>
          </a:prstGeom>
        </p:spPr>
      </p:pic>
      <p:pic>
        <p:nvPicPr>
          <p:cNvPr id="64" name="Picture 63">
            <a:extLst>
              <a:ext uri="{FF2B5EF4-FFF2-40B4-BE49-F238E27FC236}">
                <a16:creationId xmlns:a16="http://schemas.microsoft.com/office/drawing/2014/main" id="{9452BDBD-2B38-4576-9CF6-587201871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4982" y="2349096"/>
            <a:ext cx="407323" cy="457200"/>
          </a:xfrm>
          <a:prstGeom prst="rect">
            <a:avLst/>
          </a:prstGeom>
        </p:spPr>
      </p:pic>
      <p:pic>
        <p:nvPicPr>
          <p:cNvPr id="3" name="Picture 2">
            <a:extLst>
              <a:ext uri="{FF2B5EF4-FFF2-40B4-BE49-F238E27FC236}">
                <a16:creationId xmlns:a16="http://schemas.microsoft.com/office/drawing/2014/main" id="{116DC9A8-27F3-4E07-B212-245A67F0B51B}"/>
              </a:ext>
            </a:extLst>
          </p:cNvPr>
          <p:cNvPicPr>
            <a:picLocks noChangeAspect="1"/>
          </p:cNvPicPr>
          <p:nvPr/>
        </p:nvPicPr>
        <p:blipFill>
          <a:blip r:embed="rId12"/>
          <a:stretch>
            <a:fillRect/>
          </a:stretch>
        </p:blipFill>
        <p:spPr>
          <a:xfrm>
            <a:off x="4704147" y="31206"/>
            <a:ext cx="3182388" cy="1286367"/>
          </a:xfrm>
          <a:prstGeom prst="rect">
            <a:avLst/>
          </a:prstGeom>
        </p:spPr>
      </p:pic>
      <p:sp>
        <p:nvSpPr>
          <p:cNvPr id="4" name="Arrow: Right 3">
            <a:hlinkClick r:id="rId13" action="ppaction://hlinksldjump"/>
            <a:extLst>
              <a:ext uri="{FF2B5EF4-FFF2-40B4-BE49-F238E27FC236}">
                <a16:creationId xmlns:a16="http://schemas.microsoft.com/office/drawing/2014/main" id="{F34D5DE1-212F-459B-82D9-CE184C9D5E63}"/>
              </a:ext>
            </a:extLst>
          </p:cNvPr>
          <p:cNvSpPr/>
          <p:nvPr/>
        </p:nvSpPr>
        <p:spPr>
          <a:xfrm>
            <a:off x="11106150" y="6102894"/>
            <a:ext cx="819150" cy="64080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5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43"/>
                                        </p:tgtEl>
                                      </p:cBhvr>
                                    </p:animEffect>
                                    <p:anim calcmode="lin" valueType="num">
                                      <p:cBhvr>
                                        <p:cTn id="13" dur="1000"/>
                                        <p:tgtEl>
                                          <p:spTgt spid="43"/>
                                        </p:tgtEl>
                                        <p:attrNameLst>
                                          <p:attrName>ppt_x</p:attrName>
                                        </p:attrNameLst>
                                      </p:cBhvr>
                                      <p:tavLst>
                                        <p:tav tm="0">
                                          <p:val>
                                            <p:strVal val="ppt_x"/>
                                          </p:val>
                                        </p:tav>
                                        <p:tav tm="100000">
                                          <p:val>
                                            <p:strVal val="ppt_x"/>
                                          </p:val>
                                        </p:tav>
                                      </p:tavLst>
                                    </p:anim>
                                    <p:anim calcmode="lin" valueType="num">
                                      <p:cBhvr>
                                        <p:cTn id="14" dur="1000"/>
                                        <p:tgtEl>
                                          <p:spTgt spid="43"/>
                                        </p:tgtEl>
                                        <p:attrNameLst>
                                          <p:attrName>ppt_y</p:attrName>
                                        </p:attrNameLst>
                                      </p:cBhvr>
                                      <p:tavLst>
                                        <p:tav tm="0">
                                          <p:val>
                                            <p:strVal val="ppt_y"/>
                                          </p:val>
                                        </p:tav>
                                        <p:tav tm="100000">
                                          <p:val>
                                            <p:strVal val="ppt_y+.1"/>
                                          </p:val>
                                        </p:tav>
                                      </p:tavLst>
                                    </p:anim>
                                    <p:set>
                                      <p:cBhvr>
                                        <p:cTn id="15"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 restart="whenNotActive" fill="hold" evtFilter="cancelBubble" nodeType="interactiveSeq">
                <p:stCondLst>
                  <p:cond evt="onClick" delay="0">
                    <p:tgtEl>
                      <p:spTgt spid="44"/>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4"/>
                                        </p:tgtEl>
                                      </p:cBhvr>
                                    </p:animEffect>
                                    <p:anim calcmode="lin" valueType="num">
                                      <p:cBhvr>
                                        <p:cTn id="21" dur="1000"/>
                                        <p:tgtEl>
                                          <p:spTgt spid="44"/>
                                        </p:tgtEl>
                                        <p:attrNameLst>
                                          <p:attrName>ppt_x</p:attrName>
                                        </p:attrNameLst>
                                      </p:cBhvr>
                                      <p:tavLst>
                                        <p:tav tm="0">
                                          <p:val>
                                            <p:strVal val="ppt_x"/>
                                          </p:val>
                                        </p:tav>
                                        <p:tav tm="100000">
                                          <p:val>
                                            <p:strVal val="ppt_x"/>
                                          </p:val>
                                        </p:tav>
                                      </p:tavLst>
                                    </p:anim>
                                    <p:anim calcmode="lin" valueType="num">
                                      <p:cBhvr>
                                        <p:cTn id="22" dur="1000"/>
                                        <p:tgtEl>
                                          <p:spTgt spid="44"/>
                                        </p:tgtEl>
                                        <p:attrNameLst>
                                          <p:attrName>ppt_y</p:attrName>
                                        </p:attrNameLst>
                                      </p:cBhvr>
                                      <p:tavLst>
                                        <p:tav tm="0">
                                          <p:val>
                                            <p:strVal val="ppt_y"/>
                                          </p:val>
                                        </p:tav>
                                        <p:tav tm="100000">
                                          <p:val>
                                            <p:strVal val="ppt_y+.1"/>
                                          </p:val>
                                        </p:tav>
                                      </p:tavLst>
                                    </p:anim>
                                    <p:set>
                                      <p:cBhvr>
                                        <p:cTn id="2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6"/>
                                        </p:tgtEl>
                                      </p:cBhvr>
                                    </p:animEffect>
                                    <p:anim calcmode="lin" valueType="num">
                                      <p:cBhvr>
                                        <p:cTn id="29" dur="1000"/>
                                        <p:tgtEl>
                                          <p:spTgt spid="46"/>
                                        </p:tgtEl>
                                        <p:attrNameLst>
                                          <p:attrName>ppt_x</p:attrName>
                                        </p:attrNameLst>
                                      </p:cBhvr>
                                      <p:tavLst>
                                        <p:tav tm="0">
                                          <p:val>
                                            <p:strVal val="ppt_x"/>
                                          </p:val>
                                        </p:tav>
                                        <p:tav tm="100000">
                                          <p:val>
                                            <p:strVal val="ppt_x"/>
                                          </p:val>
                                        </p:tav>
                                      </p:tavLst>
                                    </p:anim>
                                    <p:anim calcmode="lin" valueType="num">
                                      <p:cBhvr>
                                        <p:cTn id="30" dur="1000"/>
                                        <p:tgtEl>
                                          <p:spTgt spid="46"/>
                                        </p:tgtEl>
                                        <p:attrNameLst>
                                          <p:attrName>ppt_y</p:attrName>
                                        </p:attrNameLst>
                                      </p:cBhvr>
                                      <p:tavLst>
                                        <p:tav tm="0">
                                          <p:val>
                                            <p:strVal val="ppt_y"/>
                                          </p:val>
                                        </p:tav>
                                        <p:tav tm="100000">
                                          <p:val>
                                            <p:strVal val="ppt_y+.1"/>
                                          </p:val>
                                        </p:tav>
                                      </p:tavLst>
                                    </p:anim>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b="1">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b="1">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id="{171141CC-6B6C-440B-B753-BAF8C567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id="{1C90157E-0352-481F-9E40-A6DFD678A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id="{71395A6E-1CB2-45DD-8190-02A71DB2D8C1}"/>
              </a:ext>
            </a:extLst>
          </p:cNvPr>
          <p:cNvSpPr txBox="1"/>
          <p:nvPr/>
        </p:nvSpPr>
        <p:spPr>
          <a:xfrm>
            <a:off x="1380363" y="950976"/>
            <a:ext cx="9690924" cy="1323439"/>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1.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Hoạt</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động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sản</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xuất</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công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nghiệp</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bao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gồm</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những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ngành</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nào</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a:t>
            </a:r>
            <a:endParaRPr kumimoji="0" lang="zh-CN" altLang="en-US" sz="40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id="{E64817D9-3863-48DA-ACC6-C6ED64676C65}"/>
              </a:ext>
            </a:extLst>
          </p:cNvPr>
          <p:cNvSpPr txBox="1"/>
          <p:nvPr/>
        </p:nvSpPr>
        <p:spPr>
          <a:xfrm>
            <a:off x="2164938" y="2466076"/>
            <a:ext cx="8409998" cy="1938992"/>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C</a:t>
            </a:r>
            <a:r>
              <a:rPr lang="vi-VN"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hế biến lương thực, thực phẩm; sản xuất hàng tiêu dùng máy móc; khai thác khoáng sản;...</a:t>
            </a:r>
            <a:endParaRPr kumimoji="0" lang="zh-CN" altLang="en-US" sz="40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5" name="Arrow: Left 14">
            <a:hlinkClick r:id="rId8" action="ppaction://hlinksldjump"/>
            <a:extLst>
              <a:ext uri="{FF2B5EF4-FFF2-40B4-BE49-F238E27FC236}">
                <a16:creationId xmlns:a16="http://schemas.microsoft.com/office/drawing/2014/main" id="{5432B650-515F-4C12-8A7C-9D5A1D2BEC67}"/>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6" name="Tieng-vo-tay-tra-loi-dung-www_tiengdong_com">
            <a:hlinkClick r:id="" action="ppaction://media"/>
            <a:extLst>
              <a:ext uri="{FF2B5EF4-FFF2-40B4-BE49-F238E27FC236}">
                <a16:creationId xmlns:a16="http://schemas.microsoft.com/office/drawing/2014/main" id="{B04CD77C-31FB-4134-B150-CA1C6739AC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8" name="Picture 17">
            <a:extLst>
              <a:ext uri="{FF2B5EF4-FFF2-40B4-BE49-F238E27FC236}">
                <a16:creationId xmlns:a16="http://schemas.microsoft.com/office/drawing/2014/main" id="{2C8FEEFA-C68C-464A-859B-DBF607F884B7}"/>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20" name="Picture 19">
            <a:extLst>
              <a:ext uri="{FF2B5EF4-FFF2-40B4-BE49-F238E27FC236}">
                <a16:creationId xmlns:a16="http://schemas.microsoft.com/office/drawing/2014/main" id="{ADD852F2-D808-4B37-980A-766882D8C3D1}"/>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21" name="Picture 20">
            <a:extLst>
              <a:ext uri="{FF2B5EF4-FFF2-40B4-BE49-F238E27FC236}">
                <a16:creationId xmlns:a16="http://schemas.microsoft.com/office/drawing/2014/main" id="{A6F57C7B-9216-40A1-8170-1BB29F2B533B}"/>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id="{5FE1D556-786A-4AC4-AFC2-808282A054CD}"/>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31" name="Picture 30">
            <a:extLst>
              <a:ext uri="{FF2B5EF4-FFF2-40B4-BE49-F238E27FC236}">
                <a16:creationId xmlns:a16="http://schemas.microsoft.com/office/drawing/2014/main" id="{E2F88E82-E12E-4E2C-81FD-63B851292A6D}"/>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32" name="Picture 31">
            <a:extLst>
              <a:ext uri="{FF2B5EF4-FFF2-40B4-BE49-F238E27FC236}">
                <a16:creationId xmlns:a16="http://schemas.microsoft.com/office/drawing/2014/main" id="{58F3C036-BCD4-4B36-98B9-9FE3144CBA6A}"/>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2919831928"/>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1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id="{171141CC-6B6C-440B-B753-BAF8C567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id="{1C90157E-0352-481F-9E40-A6DFD678A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id="{71395A6E-1CB2-45DD-8190-02A71DB2D8C1}"/>
              </a:ext>
            </a:extLst>
          </p:cNvPr>
          <p:cNvSpPr txBox="1"/>
          <p:nvPr/>
        </p:nvSpPr>
        <p:spPr>
          <a:xfrm>
            <a:off x="985751" y="1159492"/>
            <a:ext cx="10553105"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2. </a:t>
            </a:r>
            <a:r>
              <a:rPr kumimoji="0" lang="vi-VN"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Lợi ích của hoạt động sản xuất thủ công là gì?</a:t>
            </a:r>
            <a:endParaRPr kumimoji="0" lang="zh-CN" altLang="en-US"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id="{E64817D9-3863-48DA-ACC6-C6ED64676C65}"/>
              </a:ext>
            </a:extLst>
          </p:cNvPr>
          <p:cNvSpPr txBox="1"/>
          <p:nvPr/>
        </p:nvSpPr>
        <p:spPr>
          <a:xfrm>
            <a:off x="1214489" y="3006051"/>
            <a:ext cx="1001439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Các sản phẩm thủ công phục vụ cuộc sống và mang lại lợi ích kinh tế cho con người.</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id="{0F64DB08-58C3-4119-8A08-84FC9819E5AF}"/>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id="{1A34B641-BD51-4C83-A4B2-8C0DD302AA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id="{AE29CB5F-8C59-4514-93E3-28B9EF155CCD}"/>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id="{24C5A803-77A5-4D1F-9478-C5D0D1BADF85}"/>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id="{DDD2D2D1-20C8-402D-BB97-6B77E88845C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id="{1F00B065-EAD1-4EFC-8232-DE89C01138CC}"/>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id="{2F629A94-A3C1-4B55-901C-B99FFF06B926}"/>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id="{90A59388-2F65-433A-BFB1-790BA3C5E30E}"/>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271871284"/>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id="{171141CC-6B6C-440B-B753-BAF8C567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id="{1C90157E-0352-481F-9E40-A6DFD678A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id="{71395A6E-1CB2-45DD-8190-02A71DB2D8C1}"/>
              </a:ext>
            </a:extLst>
          </p:cNvPr>
          <p:cNvSpPr txBox="1"/>
          <p:nvPr/>
        </p:nvSpPr>
        <p:spPr>
          <a:xfrm>
            <a:off x="1270428" y="937715"/>
            <a:ext cx="967801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3. </a:t>
            </a:r>
            <a:r>
              <a:rPr kumimoji="0" lang="vi-VN"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Kể tên một số sản phẩm của hoạt động sản xuất thủ công </a:t>
            </a:r>
            <a:endPar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id="{E64817D9-3863-48DA-ACC6-C6ED64676C65}"/>
              </a:ext>
            </a:extLst>
          </p:cNvPr>
          <p:cNvSpPr txBox="1"/>
          <p:nvPr/>
        </p:nvSpPr>
        <p:spPr>
          <a:xfrm>
            <a:off x="1787531" y="2839727"/>
            <a:ext cx="9255859"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Đồ gốm sứ, các sản phẩm từ mây tre đan, trang Đông Hồ, nón, ...</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id="{D744DC77-F7D0-4B60-9A19-E036B7D846F9}"/>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id="{1BCD1D12-716C-4B65-8C2D-BA006BD338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id="{B6FC1622-028B-46B7-B049-72B5D0E8F7F5}"/>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id="{BB6FDF3A-14B6-415E-AAA9-B2A22EBB08E2}"/>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id="{89E11261-4EC1-421E-BDD1-6DEB366DCB0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id="{5C91B013-CCB8-4F71-BDF6-C49A9DF17DFA}"/>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id="{ED6141C5-873A-4201-93E7-BDD9A6E22A2F}"/>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id="{5D054859-C7BF-4902-8FB5-705D940BD6CA}"/>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3146733866"/>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12226925" cy="6865620"/>
          </a:xfrm>
          <a:prstGeom prst="rect">
            <a:avLst/>
          </a:prstGeom>
        </p:spPr>
      </p:pic>
      <p:sp>
        <p:nvSpPr>
          <p:cNvPr id="3" name="圆角矩形 2"/>
          <p:cNvSpPr/>
          <p:nvPr/>
        </p:nvSpPr>
        <p:spPr>
          <a:xfrm>
            <a:off x="1721484" y="1391920"/>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208576" y="1538893"/>
            <a:ext cx="4254703" cy="855785"/>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8"/>
          <a:stretch>
            <a:fillRect/>
          </a:stretch>
        </p:blipFill>
        <p:spPr>
          <a:xfrm>
            <a:off x="5017329" y="4355856"/>
            <a:ext cx="2834886" cy="963251"/>
          </a:xfrm>
          <a:prstGeom prst="rect">
            <a:avLst/>
          </a:prstGeom>
        </p:spPr>
      </p:pic>
      <p:pic>
        <p:nvPicPr>
          <p:cNvPr id="5" name="Picture 4">
            <a:extLst>
              <a:ext uri="{FF2B5EF4-FFF2-40B4-BE49-F238E27FC236}">
                <a16:creationId xmlns:a16="http://schemas.microsoft.com/office/drawing/2014/main" id="{5730068A-546C-4E73-BB08-233371144F73}"/>
              </a:ext>
            </a:extLst>
          </p:cNvPr>
          <p:cNvPicPr>
            <a:picLocks noChangeAspect="1"/>
          </p:cNvPicPr>
          <p:nvPr/>
        </p:nvPicPr>
        <p:blipFill>
          <a:blip r:embed="rId9"/>
          <a:stretch>
            <a:fillRect/>
          </a:stretch>
        </p:blipFill>
        <p:spPr>
          <a:xfrm>
            <a:off x="2040738" y="2636687"/>
            <a:ext cx="8110523" cy="15739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Picture 3">
            <a:extLst>
              <a:ext uri="{FF2B5EF4-FFF2-40B4-BE49-F238E27FC236}">
                <a16:creationId xmlns:a16="http://schemas.microsoft.com/office/drawing/2014/main" id="{C6D1601D-0F01-43B8-95D5-B62A1704609D}"/>
              </a:ext>
            </a:extLst>
          </p:cNvPr>
          <p:cNvPicPr>
            <a:picLocks noChangeAspect="1"/>
          </p:cNvPicPr>
          <p:nvPr/>
        </p:nvPicPr>
        <p:blipFill>
          <a:blip r:embed="rId4"/>
          <a:stretch>
            <a:fillRect/>
          </a:stretch>
        </p:blipFill>
        <p:spPr>
          <a:xfrm>
            <a:off x="2303185" y="2650165"/>
            <a:ext cx="7852329" cy="1633870"/>
          </a:xfrm>
          <a:prstGeom prst="rect">
            <a:avLst/>
          </a:prstGeom>
        </p:spPr>
      </p:pic>
    </p:spTree>
    <p:extLst>
      <p:ext uri="{BB962C8B-B14F-4D97-AF65-F5344CB8AC3E}">
        <p14:creationId xmlns:p14="http://schemas.microsoft.com/office/powerpoint/2010/main" val="3530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lank wooden sign in nature park scene Free Vector">
            <a:extLst>
              <a:ext uri="{FF2B5EF4-FFF2-40B4-BE49-F238E27FC236}">
                <a16:creationId xmlns:a16="http://schemas.microsoft.com/office/drawing/2014/main" id="{F3DC6A20-3428-495F-BDED-257897925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367"/>
            <a:ext cx="12192000" cy="7829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29829C-9A0E-4BD7-89D5-A646F9868C9F}"/>
              </a:ext>
            </a:extLst>
          </p:cNvPr>
          <p:cNvSpPr txBox="1"/>
          <p:nvPr/>
        </p:nvSpPr>
        <p:spPr>
          <a:xfrm>
            <a:off x="4934947" y="0"/>
            <a:ext cx="528637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Trò</a:t>
            </a: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chơi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5126" name="Picture 6">
            <a:extLst>
              <a:ext uri="{FF2B5EF4-FFF2-40B4-BE49-F238E27FC236}">
                <a16:creationId xmlns:a16="http://schemas.microsoft.com/office/drawing/2014/main" id="{28302E2A-FEF2-4303-94BC-2FE333CACF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3792" l="9752" r="89894">
                        <a14:foregroundMark x1="46454" y1="93126" x2="46454" y2="93126"/>
                        <a14:foregroundMark x1="45567" y1="90466" x2="45567" y2="90466"/>
                        <a14:foregroundMark x1="54433" y1="88248" x2="54433" y2="88248"/>
                        <a14:foregroundMark x1="53546" y1="93792" x2="53546" y2="93792"/>
                        <a14:foregroundMark x1="55496" y1="21286" x2="60993" y2="28603"/>
                        <a14:backgroundMark x1="16135" y1="12417" x2="16135" y2="12417"/>
                        <a14:backgroundMark x1="22518" y1="30599" x2="22518" y2="30599"/>
                        <a14:backgroundMark x1="20567" y1="40576" x2="20567" y2="40576"/>
                        <a14:backgroundMark x1="22695" y1="52993" x2="22695" y2="52993"/>
                        <a14:backgroundMark x1="26418" y1="52328" x2="26418" y2="52328"/>
                        <a14:backgroundMark x1="31738" y1="81153" x2="31738" y2="81153"/>
                        <a14:backgroundMark x1="65603" y1="83592" x2="65603" y2="83592"/>
                        <a14:backgroundMark x1="50709" y1="87140" x2="50709" y2="87140"/>
                        <a14:backgroundMark x1="74291" y1="39911" x2="74291" y2="3991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2489" y="2587617"/>
            <a:ext cx="4452937" cy="3560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9BEE5F-9567-48C1-8567-5A6D8BC5D3EC}"/>
              </a:ext>
            </a:extLst>
          </p:cNvPr>
          <p:cNvPicPr>
            <a:picLocks noChangeAspect="1"/>
          </p:cNvPicPr>
          <p:nvPr/>
        </p:nvPicPr>
        <p:blipFill>
          <a:blip r:embed="rId5"/>
          <a:stretch>
            <a:fillRect/>
          </a:stretch>
        </p:blipFill>
        <p:spPr>
          <a:xfrm>
            <a:off x="4294717" y="519240"/>
            <a:ext cx="6822015" cy="1457070"/>
          </a:xfrm>
          <a:prstGeom prst="rect">
            <a:avLst/>
          </a:prstGeom>
        </p:spPr>
      </p:pic>
      <p:sp>
        <p:nvSpPr>
          <p:cNvPr id="6" name="TextBox 5">
            <a:extLst>
              <a:ext uri="{FF2B5EF4-FFF2-40B4-BE49-F238E27FC236}">
                <a16:creationId xmlns:a16="http://schemas.microsoft.com/office/drawing/2014/main" id="{990DF9BF-09C3-43AB-B8F2-CE5091F02E52}"/>
              </a:ext>
            </a:extLst>
          </p:cNvPr>
          <p:cNvSpPr txBox="1"/>
          <p:nvPr/>
        </p:nvSpPr>
        <p:spPr>
          <a:xfrm>
            <a:off x="4210050" y="1628775"/>
            <a:ext cx="6781799" cy="3246402"/>
          </a:xfrm>
          <a:prstGeom prst="rect">
            <a:avLst/>
          </a:prstGeom>
          <a:noFill/>
        </p:spPr>
        <p:txBody>
          <a:bodyPr wrap="square" rtlCol="0">
            <a:spAutoFit/>
          </a:bodyPr>
          <a:lstStyle/>
          <a:p>
            <a:pPr marL="457200" indent="-457200">
              <a:buFont typeface="Arial" panose="020B0604020202020204" pitchFamily="34" charset="0"/>
              <a:buChar char="•"/>
            </a:pP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Mỗi nhóm sẽ được nhận 9 thẻ</a:t>
            </a:r>
          </a:p>
          <a:p>
            <a:pPr marL="457200" indent="-457200">
              <a:buFont typeface="Arial" panose="020B0604020202020204" pitchFamily="34" charset="0"/>
              <a:buChar char="•"/>
            </a:pPr>
            <a:r>
              <a:rPr lang="nl-NL"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K</a:t>
            </a: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hi GV hô: “bắt đầu” các nhóm  sẽ xếp thẻ thành 2 nhóm: “Sản phẩm công nghiệp và “sản phẩm thủ công”. Nhóm nào xếp xong thì hô  “xong”</a:t>
            </a:r>
            <a:endPar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GV và cả lớp cùng nhận xét và đánh giá xem nhóm nào xếp đúng.</a:t>
            </a:r>
            <a:endPar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254360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down)">
                                      <p:cBhvr>
                                        <p:cTn id="3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462</Words>
  <Application>Microsoft Office PowerPoint</Application>
  <PresentationFormat>Widescreen</PresentationFormat>
  <Paragraphs>42</Paragraphs>
  <Slides>20</Slides>
  <Notes>9</Notes>
  <HiddenSlides>0</HiddenSlides>
  <MMClips>4</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等线</vt:lpstr>
      <vt:lpstr>等线 Light</vt:lpstr>
      <vt:lpstr>Arial</vt:lpstr>
      <vt:lpstr>Calibri</vt:lpstr>
      <vt:lpstr>Calibri Light</vt:lpstr>
      <vt:lpstr>Times New Roman</vt:lpstr>
      <vt:lpstr>1_Office 主题​​</vt:lpstr>
      <vt:lpstr>1_Office Theme</vt:lpstr>
      <vt:lpstr>Office 主题​​</vt:lpstr>
      <vt:lpstr>包图主题2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19</cp:revision>
  <dcterms:created xsi:type="dcterms:W3CDTF">2022-11-11T07:51:48Z</dcterms:created>
  <dcterms:modified xsi:type="dcterms:W3CDTF">2022-11-19T02:30:17Z</dcterms:modified>
</cp:coreProperties>
</file>