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80" r:id="rId3"/>
    <p:sldMasterId id="2147483708" r:id="rId4"/>
    <p:sldMasterId id="2147483720" r:id="rId5"/>
    <p:sldMasterId id="2147483732" r:id="rId6"/>
  </p:sldMasterIdLst>
  <p:notesMasterIdLst>
    <p:notesMasterId r:id="rId22"/>
  </p:notesMasterIdLst>
  <p:sldIdLst>
    <p:sldId id="314" r:id="rId7"/>
    <p:sldId id="260" r:id="rId8"/>
    <p:sldId id="258" r:id="rId9"/>
    <p:sldId id="264" r:id="rId10"/>
    <p:sldId id="278" r:id="rId11"/>
    <p:sldId id="279" r:id="rId12"/>
    <p:sldId id="280" r:id="rId13"/>
    <p:sldId id="285" r:id="rId14"/>
    <p:sldId id="281" r:id="rId15"/>
    <p:sldId id="282" r:id="rId16"/>
    <p:sldId id="276" r:id="rId17"/>
    <p:sldId id="286" r:id="rId18"/>
    <p:sldId id="274" r:id="rId19"/>
    <p:sldId id="277" r:id="rId20"/>
    <p:sldId id="262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051" autoAdjust="0"/>
  </p:normalViewPr>
  <p:slideViewPr>
    <p:cSldViewPr>
      <p:cViewPr varScale="1">
        <p:scale>
          <a:sx n="69" d="100"/>
          <a:sy n="69" d="100"/>
        </p:scale>
        <p:origin x="644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DAD31-E9F5-4BD1-B885-8404D04E18E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253E2-1054-4E3D-A12C-B63CF9405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05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9AE32527-600D-44ED-962A-0D156B34505A}" type="slidenum">
              <a:rPr lang="zh-CN" altLang="en-US" smtClean="0">
                <a:solidFill>
                  <a:prstClr val="black"/>
                </a:solidFill>
              </a:rPr>
              <a:pPr defTabSz="6858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55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7010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9AE32527-600D-44ED-962A-0D156B34505A}" type="slidenum">
              <a:rPr lang="zh-CN" altLang="en-US" smtClean="0">
                <a:solidFill>
                  <a:prstClr val="black"/>
                </a:solidFill>
              </a:rPr>
              <a:pPr defTabSz="685800"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62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9AE32527-600D-44ED-962A-0D156B34505A}" type="slidenum">
              <a:rPr lang="zh-CN" altLang="en-US" smtClean="0">
                <a:solidFill>
                  <a:prstClr val="black"/>
                </a:solidFill>
              </a:rPr>
              <a:pPr defTabSz="685800"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1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067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04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9AE32527-600D-44ED-962A-0D156B34505A}" type="slidenum">
              <a:rPr lang="zh-CN" altLang="en-US">
                <a:solidFill>
                  <a:prstClr val="black"/>
                </a:solidFill>
              </a:rPr>
              <a:pPr defTabSz="685800">
                <a:defRPr/>
              </a:p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1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53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21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9AE32527-600D-44ED-962A-0D156B34505A}" type="slidenum">
              <a:rPr lang="zh-CN" altLang="en-US">
                <a:solidFill>
                  <a:prstClr val="black"/>
                </a:solidFill>
              </a:rPr>
              <a:pPr defTabSz="685800">
                <a:defRPr/>
              </a:p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750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72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638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1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43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465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502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10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7856216" y="832861"/>
            <a:ext cx="615466" cy="963905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323" name="Google Shape;323;p13"/>
          <p:cNvSpPr/>
          <p:nvPr/>
        </p:nvSpPr>
        <p:spPr>
          <a:xfrm>
            <a:off x="8230656" y="-153538"/>
            <a:ext cx="837106" cy="85580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324" name="Google Shape;324;p13"/>
          <p:cNvSpPr/>
          <p:nvPr/>
        </p:nvSpPr>
        <p:spPr>
          <a:xfrm rot="-548659">
            <a:off x="8625706" y="4038280"/>
            <a:ext cx="765854" cy="57351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325" name="Google Shape;325;p13"/>
          <p:cNvSpPr/>
          <p:nvPr/>
        </p:nvSpPr>
        <p:spPr>
          <a:xfrm rot="-9290062">
            <a:off x="8508192" y="1702057"/>
            <a:ext cx="776981" cy="854390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326" name="Google Shape;326;p13"/>
          <p:cNvSpPr/>
          <p:nvPr/>
        </p:nvSpPr>
        <p:spPr>
          <a:xfrm rot="5503490">
            <a:off x="7917205" y="4268854"/>
            <a:ext cx="979970" cy="87983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327" name="Google Shape;327;p13"/>
          <p:cNvSpPr/>
          <p:nvPr/>
        </p:nvSpPr>
        <p:spPr>
          <a:xfrm>
            <a:off x="8231963" y="2681110"/>
            <a:ext cx="220297" cy="23768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328" name="Google Shape;328;p13"/>
          <p:cNvSpPr/>
          <p:nvPr/>
        </p:nvSpPr>
        <p:spPr>
          <a:xfrm rot="-830047">
            <a:off x="7861089" y="2356302"/>
            <a:ext cx="287064" cy="73569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329" name="Google Shape;329;p13"/>
          <p:cNvSpPr/>
          <p:nvPr/>
        </p:nvSpPr>
        <p:spPr>
          <a:xfrm>
            <a:off x="7633713" y="-65920"/>
            <a:ext cx="457954" cy="34981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330" name="Google Shape;330;p13"/>
          <p:cNvSpPr/>
          <p:nvPr/>
        </p:nvSpPr>
        <p:spPr>
          <a:xfrm rot="8224608">
            <a:off x="8316424" y="3153271"/>
            <a:ext cx="501993" cy="771678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026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935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2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12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883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2" y="1390651"/>
            <a:ext cx="6858000" cy="1241822"/>
          </a:xfrm>
        </p:spPr>
        <p:txBody>
          <a:bodyPr lIns="68530" tIns="34267" rIns="68530" bIns="34267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2701528"/>
            <a:ext cx="6858000" cy="1241822"/>
          </a:xfrm>
        </p:spPr>
        <p:txBody>
          <a:bodyPr lIns="68530" tIns="34267" rIns="68530" bIns="34267">
            <a:normAutofit/>
          </a:bodyPr>
          <a:lstStyle>
            <a:lvl1pPr marL="0" indent="0" algn="ctr">
              <a:buNone/>
              <a:defRPr sz="1400"/>
            </a:lvl1pPr>
            <a:lvl2pPr marL="342643" indent="0" algn="ctr">
              <a:buNone/>
              <a:defRPr sz="1500"/>
            </a:lvl2pPr>
            <a:lvl3pPr marL="685284" indent="0" algn="ctr">
              <a:buNone/>
              <a:defRPr sz="1400"/>
            </a:lvl3pPr>
            <a:lvl4pPr marL="1027928" indent="0" algn="ctr">
              <a:buNone/>
              <a:defRPr sz="1200"/>
            </a:lvl4pPr>
            <a:lvl5pPr marL="1370568" indent="0" algn="ctr">
              <a:buNone/>
              <a:defRPr sz="1200"/>
            </a:lvl5pPr>
            <a:lvl6pPr marL="1713210" indent="0" algn="ctr">
              <a:buNone/>
              <a:defRPr sz="1200"/>
            </a:lvl6pPr>
            <a:lvl7pPr marL="2055851" indent="0" algn="ctr">
              <a:buNone/>
              <a:defRPr sz="1200"/>
            </a:lvl7pPr>
            <a:lvl8pPr marL="2398491" indent="0" algn="ctr">
              <a:buNone/>
              <a:defRPr sz="1200"/>
            </a:lvl8pPr>
            <a:lvl9pPr marL="2741135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30" tIns="34267" rIns="68530" bIns="34267"/>
          <a:lstStyle/>
          <a:p>
            <a:pPr defTabSz="685284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284"/>
              <a:t>2022/11/20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30" tIns="34267" rIns="68530" bIns="34267"/>
          <a:lstStyle/>
          <a:p>
            <a:pPr defTabSz="68528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30" tIns="34267" rIns="68530" bIns="34267"/>
          <a:lstStyle/>
          <a:p>
            <a:pPr defTabSz="685284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28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30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994172"/>
          </a:xfrm>
        </p:spPr>
        <p:txBody>
          <a:bodyPr lIns="68530" tIns="34267" rIns="68530" bIns="34267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2" y="1369219"/>
            <a:ext cx="7886700" cy="3263504"/>
          </a:xfrm>
        </p:spPr>
        <p:txBody>
          <a:bodyPr lIns="68530" tIns="34267" rIns="68530" bIns="34267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30" tIns="34267" rIns="68530" bIns="34267"/>
          <a:lstStyle/>
          <a:p>
            <a:pPr defTabSz="685284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284"/>
              <a:t>2022/11/20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30" tIns="34267" rIns="68530" bIns="34267"/>
          <a:lstStyle/>
          <a:p>
            <a:pPr defTabSz="685284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30" tIns="34267" rIns="68530" bIns="34267"/>
          <a:lstStyle/>
          <a:p>
            <a:pPr defTabSz="685284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28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862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30" tIns="34267" rIns="68530" bIns="34267"/>
          <a:lstStyle/>
          <a:p>
            <a:pPr defTabSz="685284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284"/>
              <a:t>2022/11/20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30" tIns="34267" rIns="68530" bIns="34267"/>
          <a:lstStyle/>
          <a:p>
            <a:pPr defTabSz="68528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30" tIns="34267" rIns="68530" bIns="34267"/>
          <a:lstStyle/>
          <a:p>
            <a:pPr defTabSz="685284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28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2" y="1640584"/>
            <a:ext cx="7886700" cy="1862336"/>
          </a:xfrm>
        </p:spPr>
        <p:txBody>
          <a:bodyPr lIns="68530" tIns="34267" rIns="68530" bIns="34267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56368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994172"/>
          </a:xfrm>
        </p:spPr>
        <p:txBody>
          <a:bodyPr lIns="68530" tIns="34267" rIns="68530" bIns="34267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30" tIns="34267" rIns="68530" bIns="34267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 lIns="68530" tIns="34267" rIns="68530" bIns="34267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30" tIns="34267" rIns="68530" bIns="34267"/>
          <a:lstStyle/>
          <a:p>
            <a:pPr defTabSz="685284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284"/>
              <a:t>2022/11/20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30" tIns="34267" rIns="68530" bIns="34267"/>
          <a:lstStyle/>
          <a:p>
            <a:pPr defTabSz="68528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30" tIns="34267" rIns="68530" bIns="34267"/>
          <a:lstStyle/>
          <a:p>
            <a:pPr defTabSz="685284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28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705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 lIns="68530" tIns="34267" rIns="68530" bIns="34267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3" y="1308721"/>
            <a:ext cx="3868340" cy="617934"/>
          </a:xfrm>
        </p:spPr>
        <p:txBody>
          <a:bodyPr lIns="68530" tIns="34267" rIns="68530" bIns="34267" anchor="b"/>
          <a:lstStyle>
            <a:lvl1pPr marL="0" indent="0">
              <a:buNone/>
              <a:defRPr sz="1800" b="1"/>
            </a:lvl1pPr>
            <a:lvl2pPr marL="342643" indent="0">
              <a:buNone/>
              <a:defRPr sz="1500" b="1"/>
            </a:lvl2pPr>
            <a:lvl3pPr marL="685284" indent="0">
              <a:buNone/>
              <a:defRPr sz="1400" b="1"/>
            </a:lvl3pPr>
            <a:lvl4pPr marL="1027928" indent="0">
              <a:buNone/>
              <a:defRPr sz="1200" b="1"/>
            </a:lvl4pPr>
            <a:lvl5pPr marL="1370568" indent="0">
              <a:buNone/>
              <a:defRPr sz="1200" b="1"/>
            </a:lvl5pPr>
            <a:lvl6pPr marL="1713210" indent="0">
              <a:buNone/>
              <a:defRPr sz="1200" b="1"/>
            </a:lvl6pPr>
            <a:lvl7pPr marL="2055851" indent="0">
              <a:buNone/>
              <a:defRPr sz="1200" b="1"/>
            </a:lvl7pPr>
            <a:lvl8pPr marL="2398491" indent="0">
              <a:buNone/>
              <a:defRPr sz="1200" b="1"/>
            </a:lvl8pPr>
            <a:lvl9pPr marL="27411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3" y="1961715"/>
            <a:ext cx="3868340" cy="2680541"/>
          </a:xfrm>
        </p:spPr>
        <p:txBody>
          <a:bodyPr lIns="68530" tIns="34267" rIns="68530" bIns="34267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308721"/>
            <a:ext cx="3887391" cy="617934"/>
          </a:xfrm>
        </p:spPr>
        <p:txBody>
          <a:bodyPr lIns="68530" tIns="34267" rIns="68530" bIns="34267" anchor="b"/>
          <a:lstStyle>
            <a:lvl1pPr marL="0" indent="0">
              <a:buNone/>
              <a:defRPr sz="1800" b="1"/>
            </a:lvl1pPr>
            <a:lvl2pPr marL="342643" indent="0">
              <a:buNone/>
              <a:defRPr sz="1500" b="1"/>
            </a:lvl2pPr>
            <a:lvl3pPr marL="685284" indent="0">
              <a:buNone/>
              <a:defRPr sz="1400" b="1"/>
            </a:lvl3pPr>
            <a:lvl4pPr marL="1027928" indent="0">
              <a:buNone/>
              <a:defRPr sz="1200" b="1"/>
            </a:lvl4pPr>
            <a:lvl5pPr marL="1370568" indent="0">
              <a:buNone/>
              <a:defRPr sz="1200" b="1"/>
            </a:lvl5pPr>
            <a:lvl6pPr marL="1713210" indent="0">
              <a:buNone/>
              <a:defRPr sz="1200" b="1"/>
            </a:lvl6pPr>
            <a:lvl7pPr marL="2055851" indent="0">
              <a:buNone/>
              <a:defRPr sz="1200" b="1"/>
            </a:lvl7pPr>
            <a:lvl8pPr marL="2398491" indent="0">
              <a:buNone/>
              <a:defRPr sz="1200" b="1"/>
            </a:lvl8pPr>
            <a:lvl9pPr marL="27411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961715"/>
            <a:ext cx="3887391" cy="2680541"/>
          </a:xfrm>
        </p:spPr>
        <p:txBody>
          <a:bodyPr lIns="68530" tIns="34267" rIns="68530" bIns="34267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30" tIns="34267" rIns="68530" bIns="34267"/>
          <a:lstStyle/>
          <a:p>
            <a:pPr defTabSz="685284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284"/>
              <a:t>2022/11/20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30" tIns="34267" rIns="68530" bIns="34267"/>
          <a:lstStyle/>
          <a:p>
            <a:pPr defTabSz="68528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30" tIns="34267" rIns="68530" bIns="34267"/>
          <a:lstStyle/>
          <a:p>
            <a:pPr defTabSz="685284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28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22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30" tIns="34267" rIns="68530" bIns="34267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30" tIns="34267" rIns="68530" bIns="34267"/>
          <a:lstStyle/>
          <a:p>
            <a:pPr defTabSz="685284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284"/>
              <a:t>2022/11/20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30" tIns="34267" rIns="68530" bIns="34267"/>
          <a:lstStyle/>
          <a:p>
            <a:pPr defTabSz="68528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30" tIns="34267" rIns="68530" bIns="34267"/>
          <a:lstStyle/>
          <a:p>
            <a:pPr defTabSz="685284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28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9"/>
            <a:ext cx="4286250" cy="889453"/>
          </a:xfrm>
        </p:spPr>
        <p:txBody>
          <a:bodyPr lIns="68530" tIns="34267" rIns="68530" bIns="34267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255253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30" tIns="34267" rIns="68530" bIns="34267"/>
          <a:lstStyle/>
          <a:p>
            <a:pPr defTabSz="685284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284"/>
              <a:t>2022/11/20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30" tIns="34267" rIns="68530" bIns="34267"/>
          <a:lstStyle/>
          <a:p>
            <a:pPr defTabSz="68528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30" tIns="34267" rIns="68530" bIns="34267"/>
          <a:lstStyle/>
          <a:p>
            <a:pPr defTabSz="685284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28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826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8" y="535263"/>
            <a:ext cx="3511241" cy="1071121"/>
          </a:xfrm>
        </p:spPr>
        <p:txBody>
          <a:bodyPr lIns="68530" tIns="34267" rIns="68530" bIns="34267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30" tIns="34267" rIns="68530" bIns="34267"/>
          <a:lstStyle>
            <a:lvl1pPr marL="0" indent="0">
              <a:buNone/>
              <a:defRPr sz="2400"/>
            </a:lvl1pPr>
            <a:lvl2pPr marL="342643" indent="0">
              <a:buNone/>
              <a:defRPr sz="2100"/>
            </a:lvl2pPr>
            <a:lvl3pPr marL="685284" indent="0">
              <a:buNone/>
              <a:defRPr sz="1800"/>
            </a:lvl3pPr>
            <a:lvl4pPr marL="1027928" indent="0">
              <a:buNone/>
              <a:defRPr sz="1500"/>
            </a:lvl4pPr>
            <a:lvl5pPr marL="1370568" indent="0">
              <a:buNone/>
              <a:defRPr sz="1500"/>
            </a:lvl5pPr>
            <a:lvl6pPr marL="1713210" indent="0">
              <a:buNone/>
              <a:defRPr sz="1500"/>
            </a:lvl6pPr>
            <a:lvl7pPr marL="2055851" indent="0">
              <a:buNone/>
              <a:defRPr sz="1500"/>
            </a:lvl7pPr>
            <a:lvl8pPr marL="2398491" indent="0">
              <a:buNone/>
              <a:defRPr sz="1500"/>
            </a:lvl8pPr>
            <a:lvl9pPr marL="2741135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8" y="1735406"/>
            <a:ext cx="3511241" cy="2858691"/>
          </a:xfrm>
        </p:spPr>
        <p:txBody>
          <a:bodyPr lIns="68530" tIns="34267" rIns="68530" bIns="34267">
            <a:normAutofit/>
          </a:bodyPr>
          <a:lstStyle>
            <a:lvl1pPr marL="0" indent="0">
              <a:buNone/>
              <a:defRPr sz="1400"/>
            </a:lvl1pPr>
            <a:lvl2pPr marL="342643" indent="0">
              <a:buNone/>
              <a:defRPr sz="1100"/>
            </a:lvl2pPr>
            <a:lvl3pPr marL="685284" indent="0">
              <a:buNone/>
              <a:defRPr sz="900"/>
            </a:lvl3pPr>
            <a:lvl4pPr marL="1027928" indent="0">
              <a:buNone/>
              <a:defRPr sz="800"/>
            </a:lvl4pPr>
            <a:lvl5pPr marL="1370568" indent="0">
              <a:buNone/>
              <a:defRPr sz="800"/>
            </a:lvl5pPr>
            <a:lvl6pPr marL="1713210" indent="0">
              <a:buNone/>
              <a:defRPr sz="800"/>
            </a:lvl6pPr>
            <a:lvl7pPr marL="2055851" indent="0">
              <a:buNone/>
              <a:defRPr sz="800"/>
            </a:lvl7pPr>
            <a:lvl8pPr marL="2398491" indent="0">
              <a:buNone/>
              <a:defRPr sz="800"/>
            </a:lvl8pPr>
            <a:lvl9pPr marL="2741135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30" tIns="34267" rIns="68530" bIns="34267"/>
          <a:lstStyle/>
          <a:p>
            <a:pPr defTabSz="685284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284"/>
              <a:t>2022/11/20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30" tIns="34267" rIns="68530" bIns="34267"/>
          <a:lstStyle/>
          <a:p>
            <a:pPr defTabSz="685284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30" tIns="34267" rIns="68530" bIns="34267"/>
          <a:lstStyle/>
          <a:p>
            <a:pPr defTabSz="685284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28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47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52"/>
            <a:ext cx="681676" cy="4358879"/>
          </a:xfrm>
        </p:spPr>
        <p:txBody>
          <a:bodyPr vert="eaVert" lIns="68530" tIns="34267" rIns="68530" bIns="34267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52"/>
            <a:ext cx="7084832" cy="4358879"/>
          </a:xfrm>
        </p:spPr>
        <p:txBody>
          <a:bodyPr vert="eaVert" lIns="68530" tIns="34267" rIns="68530" bIns="34267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30" tIns="34267" rIns="68530" bIns="34267"/>
          <a:lstStyle/>
          <a:p>
            <a:pPr defTabSz="685284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284"/>
              <a:t>2022/11/20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30" tIns="34267" rIns="68530" bIns="34267"/>
          <a:lstStyle/>
          <a:p>
            <a:pPr defTabSz="68528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30" tIns="34267" rIns="68530" bIns="34267"/>
          <a:lstStyle/>
          <a:p>
            <a:pPr defTabSz="685284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28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4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319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30" tIns="34267" rIns="68530" bIns="34267"/>
          <a:lstStyle/>
          <a:p>
            <a:pPr defTabSz="685284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284"/>
              <a:t>2022/11/20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30" tIns="34267" rIns="68530" bIns="34267"/>
          <a:lstStyle/>
          <a:p>
            <a:pPr defTabSz="68528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30" tIns="34267" rIns="68530" bIns="34267"/>
          <a:lstStyle/>
          <a:p>
            <a:pPr defTabSz="685284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28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2" y="413659"/>
            <a:ext cx="7886700" cy="4169228"/>
          </a:xfrm>
        </p:spPr>
        <p:txBody>
          <a:bodyPr lIns="68530" tIns="34267" rIns="68530" bIns="34267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6228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9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5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01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175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04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73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1" y="666750"/>
            <a:ext cx="8840683" cy="28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8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28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9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2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57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33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2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7150"/>
            <a:ext cx="7325844" cy="512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11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33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53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35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1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26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81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343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32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182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81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2022/11/20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74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2022/11/20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31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2022/11/20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069206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2022/11/20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53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2022/11/20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51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2022/11/20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180838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2022/11/20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218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51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2022/11/20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4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2022/11/20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0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2022/11/20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57751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7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96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45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C8D97A7-0C24-42A9-9FD3-82425E3FBB2E}"/>
              </a:ext>
            </a:extLst>
          </p:cNvPr>
          <p:cNvSpPr txBox="1"/>
          <p:nvPr userDrawn="1"/>
        </p:nvSpPr>
        <p:spPr>
          <a:xfrm>
            <a:off x="3238500" y="2228850"/>
            <a:ext cx="2667000" cy="17697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57200"/>
            <a:r>
              <a:rPr lang="zh-CN" altLang="en-US" sz="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5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1369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743" r:id="rId3"/>
    <p:sldLayoutId id="2147483744" r:id="rId4"/>
    <p:sldLayoutId id="214748374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30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0" tIns="34267" rIns="68530" bIns="34267" rtlCol="0" anchor="ctr"/>
          <a:lstStyle/>
          <a:p>
            <a:pPr algn="ctr" defTabSz="685284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8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0" tIns="34267" rIns="68530" bIns="34267" rtlCol="0" anchor="ctr"/>
          <a:lstStyle/>
          <a:p>
            <a:pPr algn="ctr" defTabSz="685284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14"/>
            <a:ext cx="3547586" cy="1165703"/>
          </a:xfrm>
          <a:prstGeom prst="rect">
            <a:avLst/>
          </a:prstGeom>
          <a:noFill/>
        </p:spPr>
        <p:txBody>
          <a:bodyPr wrap="square" lIns="68530" tIns="34267" rIns="68530" bIns="34267" rtlCol="0" anchor="t">
            <a:spAutoFit/>
          </a:bodyPr>
          <a:lstStyle/>
          <a:p>
            <a:pPr defTabSz="685284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284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284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284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284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6"/>
            <a:ext cx="457200" cy="172976"/>
          </a:xfrm>
          <a:prstGeom prst="rect">
            <a:avLst/>
          </a:prstGeom>
          <a:noFill/>
        </p:spPr>
        <p:txBody>
          <a:bodyPr wrap="square" lIns="91380" tIns="45689" rIns="91380" bIns="45689" rtlCol="0">
            <a:spAutoFit/>
          </a:bodyPr>
          <a:lstStyle/>
          <a:p>
            <a:pPr algn="ctr" defTabSz="913735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339838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68528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21" indent="-171321" algn="l" defTabSz="68528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63" indent="-171321" algn="l" defTabSz="6852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06" indent="-171321" algn="l" defTabSz="6852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245" indent="-171321" algn="l" defTabSz="6852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89" indent="-171321" algn="l" defTabSz="6852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530" indent="-171321" algn="l" defTabSz="6852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174" indent="-171321" algn="l" defTabSz="6852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814" indent="-171321" algn="l" defTabSz="6852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456" indent="-171321" algn="l" defTabSz="6852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43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84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28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68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10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851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491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135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39200" y="0"/>
            <a:ext cx="304800" cy="304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4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11/20/2022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0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ctr" defTabSz="9141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2" indent="-342812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69" indent="-28568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6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9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5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45850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" y="3356"/>
            <a:ext cx="9132071" cy="51367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094" y="957755"/>
            <a:ext cx="6145815" cy="34203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365653" y="2952268"/>
            <a:ext cx="6412697" cy="2117078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41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41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4041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52" y="615046"/>
            <a:ext cx="980172" cy="10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231551" y="3675249"/>
            <a:ext cx="4552819" cy="691554"/>
          </a:xfrm>
          <a:prstGeom prst="rect">
            <a:avLst/>
          </a:prstGeom>
          <a:noFill/>
        </p:spPr>
        <p:txBody>
          <a:bodyPr wrap="none" lIns="68406" tIns="34204" rIns="68406" bIns="34204">
            <a:spAutoFit/>
          </a:bodyPr>
          <a:lstStyle/>
          <a:p>
            <a:pPr algn="ctr">
              <a:defRPr/>
            </a:pPr>
            <a:r>
              <a:rPr lang="en-US" sz="4045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4045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0009"/>
            <a:ext cx="8840683" cy="3108491"/>
            <a:chOff x="0" y="-10009"/>
            <a:chExt cx="8840683" cy="310849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0009"/>
              <a:ext cx="8840683" cy="310849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438400" y="511623"/>
              <a:ext cx="6035279" cy="63094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defTabSz="685800">
                <a:spcBef>
                  <a:spcPct val="20000"/>
                </a:spcBef>
                <a:defRPr/>
              </a:pPr>
              <a:r>
                <a:rPr lang="en-US" sz="35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itchFamily="34" charset="0"/>
                </a:rPr>
                <a:t>V</a:t>
              </a:r>
              <a:r>
                <a:rPr lang="el-GR" sz="35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itchFamily="34" charset="0"/>
                </a:rPr>
                <a:t>Η</a:t>
              </a:r>
              <a:r>
                <a:rPr lang="en-US" sz="35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itchFamily="34" charset="0"/>
                </a:rPr>
                <a:t>Ğt</a:t>
              </a:r>
              <a:r>
                <a:rPr lang="en-US" sz="35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itchFamily="34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itchFamily="34" charset="0"/>
                </a:rPr>
                <a:t>từ</a:t>
              </a:r>
              <a:r>
                <a:rPr lang="en-US" sz="35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itchFamily="34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itchFamily="34" charset="0"/>
                </a:rPr>
                <a:t>ứng</a:t>
              </a:r>
              <a:r>
                <a:rPr lang="en-US" sz="35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itchFamily="34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itchFamily="34" charset="0"/>
                </a:rPr>
                <a:t>dụng</a:t>
              </a:r>
              <a:r>
                <a:rPr lang="en-US" sz="35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itchFamily="34" charset="0"/>
                </a:rPr>
                <a:t>: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66800" y="1820050"/>
              <a:ext cx="5818094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85800">
                <a:spcBef>
                  <a:spcPct val="20000"/>
                </a:spcBef>
                <a:defRPr/>
              </a:pPr>
              <a:r>
                <a:rPr lang="en-GB" sz="35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itchFamily="34" charset="0"/>
                </a:rPr>
                <a:t>Ông</a:t>
              </a:r>
              <a:r>
                <a:rPr lang="en-GB" sz="35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itchFamily="34" charset="0"/>
                </a:rPr>
                <a:t> </a:t>
              </a:r>
              <a:r>
                <a:rPr lang="en-GB" sz="35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itchFamily="34" charset="0"/>
                </a:rPr>
                <a:t>Ích</a:t>
              </a:r>
              <a:r>
                <a:rPr lang="en-GB" sz="35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itchFamily="34" charset="0"/>
                </a:rPr>
                <a:t> </a:t>
              </a:r>
              <a:r>
                <a:rPr lang="en-GB" sz="35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itchFamily="34" charset="0"/>
                </a:rPr>
                <a:t>Khiêm</a:t>
              </a:r>
              <a:endParaRPr 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81F2232-4CE3-D144-A801-E186CDCFDA15}"/>
              </a:ext>
            </a:extLst>
          </p:cNvPr>
          <p:cNvSpPr/>
          <p:nvPr/>
        </p:nvSpPr>
        <p:spPr>
          <a:xfrm>
            <a:off x="1676400" y="3178130"/>
            <a:ext cx="541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</a:t>
            </a:r>
            <a:r>
              <a:rPr lang="en-GB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 có mấy chữ?</a:t>
            </a:r>
            <a:endParaRPr lang="x-none" sz="2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C3F0A-126C-7A47-BF7C-45367BE42268}"/>
              </a:ext>
            </a:extLst>
          </p:cNvPr>
          <p:cNvSpPr/>
          <p:nvPr/>
        </p:nvSpPr>
        <p:spPr>
          <a:xfrm>
            <a:off x="1652007" y="3597030"/>
            <a:ext cx="67972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chữ nào cao 2 li rưỡi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GB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pt-BR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chữ nào cao 2 li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x-none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AF09E1-CFF3-EE4D-8CF8-AC6AA3C555D6}"/>
              </a:ext>
            </a:extLst>
          </p:cNvPr>
          <p:cNvSpPr/>
          <p:nvPr/>
        </p:nvSpPr>
        <p:spPr>
          <a:xfrm>
            <a:off x="1676400" y="4058695"/>
            <a:ext cx="6546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 c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pt-BR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 giữa c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pt-BR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được viết như thế nào?</a:t>
            </a:r>
            <a:endParaRPr lang="x-none" sz="2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52C12D-2F40-1645-8DF2-5E938C988EA5}"/>
              </a:ext>
            </a:extLst>
          </p:cNvPr>
          <p:cNvSpPr/>
          <p:nvPr/>
        </p:nvSpPr>
        <p:spPr>
          <a:xfrm>
            <a:off x="1645549" y="4477595"/>
            <a:ext cx="3932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</a:t>
            </a:r>
            <a:r>
              <a:rPr lang="pt-BR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hữ nào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pt-BR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viết hoa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x-none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175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293B2D8-EC69-4EF3-ACD2-781E37A37A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" t="58251" r="67666" b="-4196"/>
          <a:stretch/>
        </p:blipFill>
        <p:spPr>
          <a:xfrm rot="179468">
            <a:off x="83342" y="212290"/>
            <a:ext cx="807842" cy="53725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CCC8E5F-A647-440C-A7F5-C74E274988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7" r="1235" b="1"/>
          <a:stretch/>
        </p:blipFill>
        <p:spPr>
          <a:xfrm>
            <a:off x="0" y="4057650"/>
            <a:ext cx="9144000" cy="1085850"/>
          </a:xfrm>
          <a:prstGeom prst="rect">
            <a:avLst/>
          </a:prstGeom>
        </p:spPr>
      </p:pic>
      <p:sp>
        <p:nvSpPr>
          <p:cNvPr id="14" name="文本框 39">
            <a:extLst>
              <a:ext uri="{FF2B5EF4-FFF2-40B4-BE49-F238E27FC236}">
                <a16:creationId xmlns:a16="http://schemas.microsoft.com/office/drawing/2014/main" id="{1F70942B-9272-45C2-A1F5-56BFFCDE0460}"/>
              </a:ext>
            </a:extLst>
          </p:cNvPr>
          <p:cNvSpPr txBox="1"/>
          <p:nvPr/>
        </p:nvSpPr>
        <p:spPr>
          <a:xfrm>
            <a:off x="2275203" y="361950"/>
            <a:ext cx="5091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600"/>
              </a:spcBef>
            </a:pPr>
            <a:r>
              <a:rPr lang="en-US" sz="5400" kern="0" dirty="0" err="1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5400" kern="0" dirty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kern="0" dirty="0" err="1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5400" kern="0" dirty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kern="0" dirty="0" err="1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5400" kern="0" dirty="0">
              <a:solidFill>
                <a:srgbClr val="EB711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OnlineLabels Clip Art - Studen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35" y="1480256"/>
            <a:ext cx="7698100" cy="346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455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0" y="133350"/>
            <a:ext cx="6035279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685800">
              <a:spcBef>
                <a:spcPct val="20000"/>
              </a:spcBef>
              <a:defRPr/>
            </a:pPr>
            <a:r>
              <a:rPr 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2.V</a:t>
            </a:r>
            <a:r>
              <a:rPr lang="el-GR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Η</a:t>
            </a:r>
            <a:r>
              <a:rPr 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Ğt</a:t>
            </a:r>
            <a:r>
              <a:rPr 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câu</a:t>
            </a:r>
            <a:r>
              <a:rPr 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ứng</a:t>
            </a:r>
            <a:r>
              <a:rPr 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dụng</a:t>
            </a:r>
            <a:r>
              <a:rPr 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: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37522" y="1134573"/>
            <a:ext cx="60734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spcBef>
                <a:spcPct val="20000"/>
              </a:spcBef>
              <a:defRPr/>
            </a:pPr>
            <a:r>
              <a:rPr lang="en-GB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Khi</a:t>
            </a:r>
            <a:r>
              <a:rPr lang="en-GB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GB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đói</a:t>
            </a:r>
            <a:r>
              <a:rPr lang="en-GB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GB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cùng</a:t>
            </a:r>
            <a:r>
              <a:rPr lang="en-GB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GB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chung</a:t>
            </a:r>
            <a:r>
              <a:rPr lang="en-GB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GB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một</a:t>
            </a:r>
            <a:r>
              <a:rPr lang="en-GB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GB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dạ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" y="1733550"/>
            <a:ext cx="73306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GB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Khi</a:t>
            </a:r>
            <a:r>
              <a:rPr lang="en-GB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GB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rét</a:t>
            </a:r>
            <a:r>
              <a:rPr lang="en-GB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GB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cùng</a:t>
            </a:r>
            <a:r>
              <a:rPr lang="en-GB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GB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chung</a:t>
            </a:r>
            <a:r>
              <a:rPr lang="en-GB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GB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một</a:t>
            </a:r>
            <a:r>
              <a:rPr lang="en-GB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GB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lòng</a:t>
            </a:r>
            <a:r>
              <a:rPr lang="en-GB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.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D2CBC9-C9DD-B14B-8F0E-8272011ADF1C}"/>
              </a:ext>
            </a:extLst>
          </p:cNvPr>
          <p:cNvSpPr/>
          <p:nvPr/>
        </p:nvSpPr>
        <p:spPr>
          <a:xfrm>
            <a:off x="1037522" y="2326808"/>
            <a:ext cx="57308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</a:t>
            </a:r>
            <a:r>
              <a:rPr lang="en-GB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GB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GB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pt-BR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hững chữ nào viết hoa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x-none" sz="2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B2954F-A9BE-E64A-AC37-9D280391EC46}"/>
              </a:ext>
            </a:extLst>
          </p:cNvPr>
          <p:cNvSpPr/>
          <p:nvPr/>
        </p:nvSpPr>
        <p:spPr>
          <a:xfrm>
            <a:off x="3049977" y="3000062"/>
            <a:ext cx="1705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vi-VN" sz="24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x-none" sz="21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E165A-6AEC-4FD5-8198-487526F0F66C}"/>
              </a:ext>
            </a:extLst>
          </p:cNvPr>
          <p:cNvSpPr txBox="1"/>
          <p:nvPr/>
        </p:nvSpPr>
        <p:spPr>
          <a:xfrm>
            <a:off x="335436" y="3462073"/>
            <a:ext cx="49138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ô li?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335436" y="4267297"/>
            <a:ext cx="50540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505775-CF77-4FDD-A93C-4E903EAFACE6}"/>
              </a:ext>
            </a:extLst>
          </p:cNvPr>
          <p:cNvSpPr txBox="1"/>
          <p:nvPr/>
        </p:nvSpPr>
        <p:spPr>
          <a:xfrm>
            <a:off x="5074100" y="3441681"/>
            <a:ext cx="28281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t,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5221038" y="4306557"/>
            <a:ext cx="34916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963906-4067-A245-BD96-7D307821E061}"/>
              </a:ext>
            </a:extLst>
          </p:cNvPr>
          <p:cNvSpPr/>
          <p:nvPr/>
        </p:nvSpPr>
        <p:spPr>
          <a:xfrm>
            <a:off x="280844" y="4703509"/>
            <a:ext cx="508580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 cách giữa các chữ như thế nào?</a:t>
            </a:r>
            <a:endParaRPr lang="x-none" sz="2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EC4AAA-1E76-F147-A503-766E5639098C}"/>
              </a:ext>
            </a:extLst>
          </p:cNvPr>
          <p:cNvSpPr/>
          <p:nvPr/>
        </p:nvSpPr>
        <p:spPr>
          <a:xfrm>
            <a:off x="5074100" y="4703509"/>
            <a:ext cx="321273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nhau một con chữ o</a:t>
            </a:r>
            <a:endParaRPr lang="x-none" sz="21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2E165A-6AEC-4FD5-8198-487526F0F66C}"/>
              </a:ext>
            </a:extLst>
          </p:cNvPr>
          <p:cNvSpPr txBox="1"/>
          <p:nvPr/>
        </p:nvSpPr>
        <p:spPr>
          <a:xfrm>
            <a:off x="366804" y="3831363"/>
            <a:ext cx="49138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ô li?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505775-CF77-4FDD-A93C-4E903EAFACE6}"/>
              </a:ext>
            </a:extLst>
          </p:cNvPr>
          <p:cNvSpPr txBox="1"/>
          <p:nvPr/>
        </p:nvSpPr>
        <p:spPr>
          <a:xfrm>
            <a:off x="5093777" y="3831709"/>
            <a:ext cx="28281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g, h, b </a:t>
            </a:r>
          </a:p>
        </p:txBody>
      </p:sp>
    </p:spTree>
    <p:extLst>
      <p:ext uri="{BB962C8B-B14F-4D97-AF65-F5344CB8AC3E}">
        <p14:creationId xmlns:p14="http://schemas.microsoft.com/office/powerpoint/2010/main" val="2817685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28051" y="438163"/>
            <a:ext cx="7024278" cy="523210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>
                <a:solidFill>
                  <a:prstClr val="white"/>
                </a:solidFill>
                <a:latin typeface="HP001 4 hàng" pitchFamily="34" charset="0"/>
              </a:rPr>
              <a:t>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8051" y="1509308"/>
            <a:ext cx="6434667" cy="523210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GB" sz="2700" b="1" dirty="0" err="1">
                <a:solidFill>
                  <a:prstClr val="white"/>
                </a:solidFill>
                <a:latin typeface="HP001 4 hàng" pitchFamily="34" charset="0"/>
              </a:rPr>
              <a:t>Ông</a:t>
            </a:r>
            <a:r>
              <a:rPr lang="en-GB" sz="2700" b="1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GB" sz="2700" b="1" dirty="0" err="1">
                <a:solidFill>
                  <a:prstClr val="white"/>
                </a:solidFill>
                <a:latin typeface="HP001 4 hàng" pitchFamily="34" charset="0"/>
              </a:rPr>
              <a:t>Ích</a:t>
            </a:r>
            <a:r>
              <a:rPr lang="en-GB" sz="2700" b="1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GB" sz="2700" b="1" dirty="0" err="1">
                <a:solidFill>
                  <a:prstClr val="white"/>
                </a:solidFill>
                <a:latin typeface="HP001 4 hàng" pitchFamily="34" charset="0"/>
              </a:rPr>
              <a:t>Khiêm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2949" y="1555790"/>
            <a:ext cx="7234941" cy="1061819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endParaRPr lang="en-US" sz="2700" b="1" dirty="0">
              <a:solidFill>
                <a:schemeClr val="bg1"/>
              </a:solidFill>
              <a:latin typeface="HP001 4 hàng" pitchFamily="34" charset="0"/>
            </a:endParaRPr>
          </a:p>
          <a:p>
            <a:pPr algn="just" defTabSz="685800">
              <a:spcBef>
                <a:spcPct val="20000"/>
              </a:spcBef>
              <a:defRPr/>
            </a:pPr>
            <a:r>
              <a:rPr lang="en-GB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Khi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đói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cùng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chung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một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dạ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8059" y="566248"/>
            <a:ext cx="6719478" cy="954097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  <a:p>
            <a:pPr defTabSz="914175"/>
            <a:r>
              <a:rPr lang="en-US" sz="2700" b="1" dirty="0">
                <a:solidFill>
                  <a:prstClr val="white"/>
                </a:solidFill>
                <a:latin typeface="HP001 4 hàng" pitchFamily="34" charset="0"/>
              </a:rPr>
              <a:t>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971553"/>
            <a:ext cx="1447800" cy="116955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914175"/>
            <a:r>
              <a:rPr lang="en-US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500" dirty="0">
                <a:solidFill>
                  <a:srgbClr val="00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35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3500" dirty="0">
                <a:solidFill>
                  <a:srgbClr val="66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Ệ</a:t>
            </a:r>
            <a:r>
              <a:rPr lang="en-US" sz="3500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  <a:p>
            <a:pPr algn="ctr" defTabSz="914175"/>
            <a:r>
              <a:rPr lang="en-US" sz="3500" dirty="0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500" dirty="0">
                <a:solidFill>
                  <a:srgbClr val="CC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500" dirty="0">
                <a:solidFill>
                  <a:srgbClr val="9966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r>
              <a:rPr lang="en-US" sz="3500" dirty="0">
                <a:solidFill>
                  <a:srgbClr val="FF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54" l="0" r="95111">
                        <a14:foregroundMark x1="29778" y1="20982" x2="35111" y2="19196"/>
                        <a14:foregroundMark x1="33778" y1="30804" x2="38667" y2="31250"/>
                        <a14:foregroundMark x1="58222" y1="59821" x2="59556" y2="75446"/>
                        <a14:foregroundMark x1="65778" y1="61607" x2="62222" y2="73214"/>
                        <a14:foregroundMark x1="44889" y1="89732" x2="72000" y2="88393"/>
                        <a14:foregroundMark x1="75111" y1="88393" x2="79111" y2="8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079" y="2600255"/>
            <a:ext cx="2143125" cy="2133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62949" y="2086700"/>
            <a:ext cx="7211890" cy="1061819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endParaRPr lang="en-US" sz="2700" b="1" dirty="0">
              <a:solidFill>
                <a:schemeClr val="bg1"/>
              </a:solidFill>
              <a:latin typeface="HP001 4 hàng" pitchFamily="34" charset="0"/>
            </a:endParaRPr>
          </a:p>
          <a:p>
            <a:pPr defTabSz="685800">
              <a:spcBef>
                <a:spcPct val="20000"/>
              </a:spcBef>
              <a:defRPr/>
            </a:pPr>
            <a:r>
              <a:rPr lang="en-GB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Khi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rét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cùng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chung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một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lòng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.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33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293B2D8-EC69-4EF3-ACD2-781E37A37A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" t="58251" r="67666" b="-4196"/>
          <a:stretch/>
        </p:blipFill>
        <p:spPr>
          <a:xfrm rot="179468">
            <a:off x="83342" y="212290"/>
            <a:ext cx="807842" cy="53725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CCC8E5F-A647-440C-A7F5-C74E274988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7" r="1235" b="1"/>
          <a:stretch/>
        </p:blipFill>
        <p:spPr>
          <a:xfrm>
            <a:off x="0" y="4057650"/>
            <a:ext cx="9144000" cy="1085850"/>
          </a:xfrm>
          <a:prstGeom prst="rect">
            <a:avLst/>
          </a:prstGeom>
        </p:spPr>
      </p:pic>
      <p:grpSp>
        <p:nvGrpSpPr>
          <p:cNvPr id="14" name="组合 23"/>
          <p:cNvGrpSpPr/>
          <p:nvPr/>
        </p:nvGrpSpPr>
        <p:grpSpPr>
          <a:xfrm>
            <a:off x="757239" y="662014"/>
            <a:ext cx="3462135" cy="1880278"/>
            <a:chOff x="1866512" y="1446509"/>
            <a:chExt cx="3271491" cy="2309600"/>
          </a:xfrm>
        </p:grpSpPr>
        <p:grpSp>
          <p:nvGrpSpPr>
            <p:cNvPr id="17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ysClr val="windowText" lastClr="000000">
                <a:lumMod val="65000"/>
                <a:lumOff val="35000"/>
              </a:sysClr>
            </a:solidFill>
          </p:grpSpPr>
          <p:sp>
            <p:nvSpPr>
              <p:cNvPr id="19" name="Freeform 18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>
                  <a:defRPr/>
                </a:pPr>
                <a:endParaRPr lang="zh-CN" altLang="en-US" sz="1400" kern="0" noProof="1">
                  <a:solidFill>
                    <a:prstClr val="black">
                      <a:lumMod val="65000"/>
                      <a:lumOff val="35000"/>
                    </a:prstClr>
                  </a:solidFill>
                  <a:ea typeface="宋体"/>
                  <a:sym typeface="+mn-lt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>
                  <a:defRPr/>
                </a:pPr>
                <a:endParaRPr lang="zh-CN" altLang="en-US" sz="1400" kern="0" noProof="1">
                  <a:solidFill>
                    <a:prstClr val="black">
                      <a:lumMod val="65000"/>
                      <a:lumOff val="35000"/>
                    </a:prstClr>
                  </a:solidFill>
                  <a:ea typeface="宋体"/>
                  <a:sym typeface="+mn-lt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>
                  <a:defRPr/>
                </a:pPr>
                <a:endParaRPr lang="zh-CN" altLang="en-US" sz="1400" kern="0" noProof="1">
                  <a:solidFill>
                    <a:prstClr val="black">
                      <a:lumMod val="65000"/>
                      <a:lumOff val="35000"/>
                    </a:prstClr>
                  </a:solidFill>
                  <a:ea typeface="宋体"/>
                  <a:sym typeface="+mn-lt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>
                  <a:defRPr/>
                </a:pPr>
                <a:endParaRPr lang="zh-CN" altLang="en-US" sz="1400" kern="0" noProof="1">
                  <a:solidFill>
                    <a:prstClr val="black">
                      <a:lumMod val="65000"/>
                      <a:lumOff val="35000"/>
                    </a:prstClr>
                  </a:solidFill>
                  <a:ea typeface="宋体"/>
                  <a:sym typeface="+mn-lt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>
                  <a:defRPr/>
                </a:pPr>
                <a:endParaRPr lang="zh-CN" altLang="en-US" sz="1400" kern="0" noProof="1">
                  <a:solidFill>
                    <a:prstClr val="black">
                      <a:lumMod val="65000"/>
                      <a:lumOff val="35000"/>
                    </a:prstClr>
                  </a:solidFill>
                  <a:ea typeface="宋体"/>
                  <a:sym typeface="+mn-lt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>
                  <a:defRPr/>
                </a:pPr>
                <a:endParaRPr lang="zh-CN" altLang="en-US" sz="1400" kern="0" noProof="1">
                  <a:solidFill>
                    <a:prstClr val="black">
                      <a:lumMod val="65000"/>
                      <a:lumOff val="35000"/>
                    </a:prstClr>
                  </a:solidFill>
                  <a:ea typeface="宋体"/>
                  <a:sym typeface="+mn-lt"/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>
                  <a:defRPr/>
                </a:pPr>
                <a:endParaRPr lang="zh-CN" altLang="en-US" sz="1400" kern="0" noProof="1">
                  <a:solidFill>
                    <a:prstClr val="black">
                      <a:lumMod val="65000"/>
                      <a:lumOff val="35000"/>
                    </a:prstClr>
                  </a:solidFill>
                  <a:ea typeface="宋体"/>
                  <a:sym typeface="+mn-lt"/>
                </a:endParaRPr>
              </a:p>
            </p:txBody>
          </p:sp>
          <p:grpSp>
            <p:nvGrpSpPr>
              <p:cNvPr id="31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2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33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34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35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36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37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38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39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40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41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42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43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44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45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46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47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48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49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50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51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52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53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54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55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56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57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58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59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60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61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62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63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64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65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66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67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68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69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70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71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72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73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74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75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76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77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78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79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80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81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82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83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84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85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86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87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88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89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90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91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92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93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94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95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96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97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98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99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100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101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102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103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104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105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106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107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108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109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110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111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  <p:sp>
              <p:nvSpPr>
                <p:cNvPr id="112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>
                    <a:defRPr/>
                  </a:pPr>
                  <a:endParaRPr lang="zh-CN" altLang="en-US" sz="1400" kern="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ea typeface="宋体"/>
                    <a:sym typeface="+mn-lt"/>
                  </a:endParaRPr>
                </a:p>
              </p:txBody>
            </p:sp>
          </p:grpSp>
        </p:grpSp>
        <p:sp>
          <p:nvSpPr>
            <p:cNvPr id="18" name="文本框 49"/>
            <p:cNvSpPr txBox="1">
              <a:spLocks noChangeArrowheads="1"/>
            </p:cNvSpPr>
            <p:nvPr/>
          </p:nvSpPr>
          <p:spPr bwMode="auto">
            <a:xfrm>
              <a:off x="1937425" y="2145181"/>
              <a:ext cx="3011454" cy="695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445761">
                <a:lnSpc>
                  <a:spcPct val="114000"/>
                </a:lnSpc>
                <a:defRPr/>
              </a:pPr>
              <a:r>
                <a:rPr lang="en-US" altLang="zh-CN" sz="27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LUYỆN VIẾT VÀO VỞ.</a:t>
              </a:r>
            </a:p>
          </p:txBody>
        </p:sp>
      </p:grpSp>
      <p:pic>
        <p:nvPicPr>
          <p:cNvPr id="113" name="Picture 2" descr="Happy Cute Little Kids Boy Girl Stock Vector (Royalty Free) 16312367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97" b="89969" l="2400" r="92133">
                        <a14:foregroundMark x1="20333" y1="23746" x2="24733" y2="28292"/>
                        <a14:foregroundMark x1="16333" y1="59169" x2="15933" y2="73511"/>
                        <a14:foregroundMark x1="38600" y1="65125" x2="39067" y2="69984"/>
                        <a14:foregroundMark x1="33667" y1="51646" x2="48733" y2="55799"/>
                        <a14:foregroundMark x1="81200" y1="69828" x2="79800" y2="77508"/>
                        <a14:foregroundMark x1="84333" y1="76019" x2="84067" y2="80486"/>
                        <a14:foregroundMark x1="61467" y1="70376" x2="61800" y2="84875"/>
                        <a14:foregroundMark x1="54400" y1="68652" x2="53933" y2="71473"/>
                        <a14:foregroundMark x1="50133" y1="67476" x2="46867" y2="71473"/>
                        <a14:foregroundMark x1="34333" y1="51803" x2="38200" y2="50940"/>
                        <a14:foregroundMark x1="61467" y1="52116" x2="68133" y2="59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032" y="1043101"/>
            <a:ext cx="5304186" cy="451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455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87697a194e617abbd7417f220b04c9ba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7869" y="2061210"/>
            <a:ext cx="5148263" cy="3085148"/>
          </a:xfrm>
          <a:prstGeom prst="rect">
            <a:avLst/>
          </a:prstGeom>
        </p:spPr>
      </p:pic>
      <p:sp>
        <p:nvSpPr>
          <p:cNvPr id="4" name="文本框 34"/>
          <p:cNvSpPr txBox="1">
            <a:spLocks noChangeArrowheads="1"/>
          </p:cNvSpPr>
          <p:nvPr/>
        </p:nvSpPr>
        <p:spPr bwMode="auto">
          <a:xfrm>
            <a:off x="1690576" y="458205"/>
            <a:ext cx="576284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zh-CN" sz="4500" b="1" dirty="0" err="1">
                <a:solidFill>
                  <a:srgbClr val="92D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Tạm</a:t>
            </a:r>
            <a:r>
              <a:rPr lang="en-US" altLang="zh-CN" sz="4500" b="1" dirty="0">
                <a:solidFill>
                  <a:srgbClr val="92D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  <a:r>
              <a:rPr lang="en-US" altLang="zh-CN" sz="4500" b="1" dirty="0" err="1">
                <a:solidFill>
                  <a:srgbClr val="92D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biệt</a:t>
            </a:r>
            <a:r>
              <a:rPr lang="en-US" altLang="zh-CN" sz="4500" b="1" dirty="0">
                <a:solidFill>
                  <a:srgbClr val="92D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  <a:r>
              <a:rPr lang="en-US" altLang="zh-CN" sz="4500" b="1" dirty="0" err="1">
                <a:solidFill>
                  <a:srgbClr val="92D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và</a:t>
            </a:r>
            <a:r>
              <a:rPr lang="en-US" altLang="zh-CN" sz="4500" b="1" dirty="0">
                <a:solidFill>
                  <a:srgbClr val="92D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  <a:r>
              <a:rPr lang="en-US" altLang="zh-CN" sz="4500" b="1" dirty="0" err="1">
                <a:solidFill>
                  <a:srgbClr val="92D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hẹn</a:t>
            </a:r>
            <a:r>
              <a:rPr lang="en-US" altLang="zh-CN" sz="4500" b="1" dirty="0">
                <a:solidFill>
                  <a:srgbClr val="92D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  <a:r>
              <a:rPr lang="en-US" altLang="zh-CN" sz="4500" b="1" dirty="0" err="1">
                <a:solidFill>
                  <a:srgbClr val="92D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gặp</a:t>
            </a:r>
            <a:r>
              <a:rPr lang="en-US" altLang="zh-CN" sz="4500" b="1" dirty="0">
                <a:solidFill>
                  <a:srgbClr val="92D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  <a:r>
              <a:rPr lang="en-US" altLang="zh-CN" sz="4500" b="1" dirty="0" err="1">
                <a:solidFill>
                  <a:srgbClr val="92D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lại</a:t>
            </a:r>
            <a:r>
              <a:rPr lang="en-US" altLang="zh-CN" sz="4500" b="1" dirty="0">
                <a:solidFill>
                  <a:srgbClr val="92D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  <a:r>
              <a:rPr lang="en-US" altLang="zh-CN" sz="4500" b="1" dirty="0" err="1">
                <a:solidFill>
                  <a:srgbClr val="92D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các</a:t>
            </a:r>
            <a:r>
              <a:rPr lang="en-US" altLang="zh-CN" sz="4500" b="1" dirty="0">
                <a:solidFill>
                  <a:srgbClr val="92D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con</a:t>
            </a:r>
            <a:endParaRPr lang="zh-CN" altLang="en-US" sz="4500" b="1" dirty="0">
              <a:solidFill>
                <a:srgbClr val="92D050"/>
              </a:solidFill>
              <a:latin typeface="Arial-Rounded" pitchFamily="34" charset="0"/>
              <a:ea typeface="SimSun" pitchFamily="2" charset="-122"/>
              <a:sym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188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98D7DEC-DCCC-4FA1-B6A0-BCCEAFC58E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4" t="19699" r="11142" b="21080"/>
          <a:stretch/>
        </p:blipFill>
        <p:spPr>
          <a:xfrm>
            <a:off x="533698" y="1714424"/>
            <a:ext cx="3407431" cy="23094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B68A379-BEE5-4C94-AE0F-1FE9C78538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4" t="19699" r="11142" b="21080"/>
          <a:stretch/>
        </p:blipFill>
        <p:spPr>
          <a:xfrm>
            <a:off x="5202873" y="1700429"/>
            <a:ext cx="3407431" cy="23094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DB12A90-D744-4E7A-B346-68EDC7C357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68"/>
          <a:stretch/>
        </p:blipFill>
        <p:spPr>
          <a:xfrm>
            <a:off x="6777937" y="3259456"/>
            <a:ext cx="2366063" cy="19675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E12480-D08B-41C4-AF5B-FD3EA3D865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3" r="-1636" b="-5726"/>
          <a:stretch/>
        </p:blipFill>
        <p:spPr>
          <a:xfrm>
            <a:off x="7437760" y="173314"/>
            <a:ext cx="1706240" cy="82681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211685-A5C3-4F03-A622-EBA3AD260E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r="748"/>
          <a:stretch/>
        </p:blipFill>
        <p:spPr>
          <a:xfrm>
            <a:off x="2994686" y="1281082"/>
            <a:ext cx="3003342" cy="28261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6824EDC-DCD0-44B9-ADDC-A9FF5E0191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7" r="1235" b="1"/>
          <a:stretch/>
        </p:blipFill>
        <p:spPr>
          <a:xfrm>
            <a:off x="0" y="4057650"/>
            <a:ext cx="9144000" cy="1085850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B293B2D8-EC69-4EF3-ACD2-781E37A37A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" t="58251" r="67666" b="-4196"/>
          <a:stretch/>
        </p:blipFill>
        <p:spPr>
          <a:xfrm rot="179468">
            <a:off x="83342" y="212290"/>
            <a:ext cx="807842" cy="537253"/>
          </a:xfrm>
          <a:prstGeom prst="rect">
            <a:avLst/>
          </a:prstGeom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777968" y="2314575"/>
            <a:ext cx="25129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vi-VN" altLang="en-US" sz="6000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động</a:t>
            </a:r>
            <a:endParaRPr lang="en-US" altLang="en-US" sz="6000" dirty="0">
              <a:solidFill>
                <a:prstClr val="black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971431" y="2314575"/>
            <a:ext cx="2531964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6000" dirty="0" err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Khởi</a:t>
            </a:r>
            <a:endParaRPr lang="en-US" altLang="en-US" sz="6000" dirty="0">
              <a:solidFill>
                <a:prstClr val="black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311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293B2D8-EC69-4EF3-ACD2-781E37A37A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" t="58251" r="67666" b="-4196"/>
          <a:stretch/>
        </p:blipFill>
        <p:spPr>
          <a:xfrm rot="179468">
            <a:off x="8359728" y="79656"/>
            <a:ext cx="807842" cy="5372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DB12A90-D744-4E7A-B346-68EDC7C357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68"/>
          <a:stretch/>
        </p:blipFill>
        <p:spPr>
          <a:xfrm>
            <a:off x="6777937" y="3259456"/>
            <a:ext cx="2366063" cy="19675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E12480-D08B-41C4-AF5B-FD3EA3D865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3" r="-1636" b="-5726"/>
          <a:stretch/>
        </p:blipFill>
        <p:spPr>
          <a:xfrm>
            <a:off x="7437760" y="173314"/>
            <a:ext cx="1706240" cy="826811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52158CCD-1D28-4C0A-9871-E66303A03D8B}"/>
              </a:ext>
            </a:extLst>
          </p:cNvPr>
          <p:cNvGrpSpPr/>
          <p:nvPr/>
        </p:nvGrpSpPr>
        <p:grpSpPr>
          <a:xfrm>
            <a:off x="263477" y="599571"/>
            <a:ext cx="3819511" cy="1109198"/>
            <a:chOff x="1149002" y="2264550"/>
            <a:chExt cx="4541263" cy="1091496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3174E08-61B2-42C9-A444-EA6BC64A3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002" y="2264550"/>
              <a:ext cx="4541263" cy="1091496"/>
            </a:xfrm>
            <a:prstGeom prst="rect">
              <a:avLst/>
            </a:prstGeom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1B7DFE7E-1E38-4804-961B-6125F619ACEE}"/>
                </a:ext>
              </a:extLst>
            </p:cNvPr>
            <p:cNvSpPr/>
            <p:nvPr/>
          </p:nvSpPr>
          <p:spPr>
            <a:xfrm>
              <a:off x="2390494" y="2524643"/>
              <a:ext cx="2302725" cy="575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3200" b="1" dirty="0" err="1">
                  <a:solidFill>
                    <a:srgbClr val="CC00CC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TiếngViệt</a:t>
              </a:r>
              <a:endParaRPr lang="zh-CN" altLang="en-US" sz="3200" b="1" dirty="0">
                <a:solidFill>
                  <a:srgbClr val="CC00CC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24D88B8F-EA62-4FAA-9B61-F369BA6751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6" y="2188376"/>
            <a:ext cx="3015128" cy="256459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8EB1F3A-BD43-43D2-998B-4B08818177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7" r="1235" b="1"/>
          <a:stretch/>
        </p:blipFill>
        <p:spPr>
          <a:xfrm>
            <a:off x="0" y="4057650"/>
            <a:ext cx="9144000" cy="10858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997953" y="891111"/>
            <a:ext cx="4352533" cy="3221269"/>
            <a:chOff x="3667940" y="1467096"/>
            <a:chExt cx="3772841" cy="267114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5D3C38A-B9A4-4E98-A673-618ACB85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7940" y="1467096"/>
              <a:ext cx="3772841" cy="2671142"/>
            </a:xfrm>
            <a:prstGeom prst="rect">
              <a:avLst/>
            </a:prstGeom>
          </p:spPr>
        </p:pic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4113712" y="2020603"/>
              <a:ext cx="2881298" cy="1669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6" rIns="91432" bIns="45716">
              <a:spAutoFit/>
            </a:bodyPr>
            <a:lstStyle>
              <a:lvl1pPr>
                <a:defRPr sz="7200">
                  <a:solidFill>
                    <a:schemeClr val="tx1"/>
                  </a:solidFill>
                  <a:latin typeface=".VnAvant" pitchFamily="34" charset="0"/>
                  <a:ea typeface="SimSun" pitchFamily="2" charset="-122"/>
                </a:defRPr>
              </a:lvl1pPr>
              <a:lvl2pPr marL="742950" indent="-285750">
                <a:defRPr sz="7200">
                  <a:solidFill>
                    <a:schemeClr val="tx1"/>
                  </a:solidFill>
                  <a:latin typeface=".VnAvant" pitchFamily="34" charset="0"/>
                  <a:ea typeface="SimSun" pitchFamily="2" charset="-122"/>
                </a:defRPr>
              </a:lvl2pPr>
              <a:lvl3pPr marL="1143000" indent="-228600">
                <a:defRPr sz="7200">
                  <a:solidFill>
                    <a:schemeClr val="tx1"/>
                  </a:solidFill>
                  <a:latin typeface=".VnAvant" pitchFamily="34" charset="0"/>
                  <a:ea typeface="SimSun" pitchFamily="2" charset="-122"/>
                </a:defRPr>
              </a:lvl3pPr>
              <a:lvl4pPr marL="1600200" indent="-228600">
                <a:defRPr sz="7200">
                  <a:solidFill>
                    <a:schemeClr val="tx1"/>
                  </a:solidFill>
                  <a:latin typeface=".VnAvant" pitchFamily="34" charset="0"/>
                  <a:ea typeface="SimSun" pitchFamily="2" charset="-122"/>
                </a:defRPr>
              </a:lvl4pPr>
              <a:lvl5pPr marL="2057400" indent="-228600">
                <a:defRPr sz="7200">
                  <a:solidFill>
                    <a:schemeClr val="tx1"/>
                  </a:solidFill>
                  <a:latin typeface=".VnAvant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itchFamily="34" charset="0"/>
                  <a:ea typeface="SimSun" pitchFamily="2" charset="-122"/>
                </a:defRPr>
              </a:lvl9pPr>
            </a:lstStyle>
            <a:p>
              <a:pPr algn="ctr" defTabSz="791489">
                <a:lnSpc>
                  <a:spcPct val="120000"/>
                </a:lnSpc>
              </a:pPr>
              <a:r>
                <a:rPr lang="en-US" sz="3200" b="1" dirty="0" err="1">
                  <a:solidFill>
                    <a:srgbClr val="0033CC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3200" b="1" dirty="0">
                  <a:solidFill>
                    <a:srgbClr val="0033CC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3200" b="1" dirty="0">
                  <a:solidFill>
                    <a:srgbClr val="0033CC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 algn="ctr" defTabSz="791489">
                <a:lnSpc>
                  <a:spcPct val="120000"/>
                </a:lnSpc>
              </a:pP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Ôn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I, 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3509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293B2D8-EC69-4EF3-ACD2-781E37A37A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" t="58251" r="67666" b="-4196"/>
          <a:stretch/>
        </p:blipFill>
        <p:spPr>
          <a:xfrm rot="179468">
            <a:off x="83342" y="212290"/>
            <a:ext cx="807842" cy="53725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CCC8E5F-A647-440C-A7F5-C74E274988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7" r="1235" b="1"/>
          <a:stretch/>
        </p:blipFill>
        <p:spPr>
          <a:xfrm>
            <a:off x="0" y="4057650"/>
            <a:ext cx="9144000" cy="108585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47800" y="2100208"/>
            <a:ext cx="3746168" cy="1498515"/>
            <a:chOff x="2744315" y="1595348"/>
            <a:chExt cx="4326579" cy="1847359"/>
          </a:xfrm>
          <a:solidFill>
            <a:srgbClr val="ABDB77"/>
          </a:solidFill>
        </p:grpSpPr>
        <p:sp>
          <p:nvSpPr>
            <p:cNvPr id="13" name="Right Arrow 12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noFill/>
            <a:ln w="38100" cap="flat" cmpd="sng" algn="ctr">
              <a:solidFill>
                <a:srgbClr val="00CC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600" kern="0">
                <a:solidFill>
                  <a:srgbClr val="FF7C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72470" y="1962949"/>
              <a:ext cx="4098424" cy="1479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600" b="1" kern="0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1.Viết </a:t>
              </a:r>
              <a:r>
                <a:rPr lang="en-US" sz="3600" b="1" kern="0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kern="0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lang="en-US" sz="3600" b="1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36758" y="2212268"/>
            <a:ext cx="1295802" cy="1184501"/>
            <a:chOff x="2210284" y="3447251"/>
            <a:chExt cx="826089" cy="809063"/>
          </a:xfrm>
        </p:grpSpPr>
        <p:sp>
          <p:nvSpPr>
            <p:cNvPr id="21" name="Oval 20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glow rad="63500">
                <a:srgbClr val="4472C4">
                  <a:satMod val="175000"/>
                  <a:alpha val="40000"/>
                </a:srgb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42" b="93967" l="0" r="96438">
                        <a14:foregroundMark x1="63313" y1="22853" x2="74750" y2="25053"/>
                        <a14:foregroundMark x1="87688" y1="24273" x2="89313" y2="30092"/>
                        <a14:foregroundMark x1="91250" y1="22853" x2="87875" y2="29879"/>
                        <a14:foregroundMark x1="74375" y1="24273" x2="75063" y2="26260"/>
                        <a14:foregroundMark x1="84500" y1="83463" x2="84500" y2="84244"/>
                        <a14:foregroundMark x1="13375" y1="83818" x2="74938" y2="32150"/>
                        <a14:foregroundMark x1="15812" y1="44855" x2="73500" y2="72960"/>
                        <a14:foregroundMark x1="65125" y1="11498" x2="74563" y2="65649"/>
                        <a14:foregroundMark x1="72750" y1="67282" x2="72750" y2="82612"/>
                        <a14:foregroundMark x1="88938" y1="28886" x2="82938" y2="77786"/>
                        <a14:foregroundMark x1="54625" y1="18169" x2="51063" y2="29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21" y="470975"/>
            <a:ext cx="4312579" cy="379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5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7711227" y="3486626"/>
            <a:ext cx="1286803" cy="1471704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46256" t="-41660" r="-22977" b="41660"/>
          <a:stretch>
            <a:fillRect/>
          </a:stretch>
        </p:blipFill>
        <p:spPr>
          <a:xfrm>
            <a:off x="185737" y="3781425"/>
            <a:ext cx="1134428" cy="1176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462977" y="125875"/>
            <a:ext cx="78391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62977" y="624723"/>
            <a:ext cx="73130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" name="chu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10800" y="1153417"/>
            <a:ext cx="4513800" cy="38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80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7711227" y="3486626"/>
            <a:ext cx="1286803" cy="1471704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46256" t="-41660" r="-22977" b="41660"/>
          <a:stretch>
            <a:fillRect/>
          </a:stretch>
        </p:blipFill>
        <p:spPr>
          <a:xfrm>
            <a:off x="185737" y="3781425"/>
            <a:ext cx="1134428" cy="1176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462977" y="125875"/>
            <a:ext cx="78391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62977" y="608393"/>
            <a:ext cx="73130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6400" y="1132553"/>
            <a:ext cx="4267200" cy="382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65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018430A-7C9A-403F-AC7C-C50568042321}"/>
              </a:ext>
            </a:extLst>
          </p:cNvPr>
          <p:cNvSpPr txBox="1"/>
          <p:nvPr/>
        </p:nvSpPr>
        <p:spPr>
          <a:xfrm>
            <a:off x="-158521" y="28813"/>
            <a:ext cx="3368921" cy="630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700" b="1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700" b="1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2F7181-F5DF-445E-8610-32518831F2FC}"/>
              </a:ext>
            </a:extLst>
          </p:cNvPr>
          <p:cNvSpPr txBox="1"/>
          <p:nvPr/>
        </p:nvSpPr>
        <p:spPr>
          <a:xfrm>
            <a:off x="3820584" y="1015893"/>
            <a:ext cx="529679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</a:t>
            </a:r>
            <a:r>
              <a:rPr lang="en-US" sz="2700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700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 hoa được viết bởi mấy nét?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4F85ED-1571-49F8-B84A-E34DFFB70485}"/>
              </a:ext>
            </a:extLst>
          </p:cNvPr>
          <p:cNvSpPr txBox="1"/>
          <p:nvPr/>
        </p:nvSpPr>
        <p:spPr>
          <a:xfrm>
            <a:off x="3967211" y="2647950"/>
            <a:ext cx="55722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1 là kết hợp của 2 nét cơ bản cong trái và lượn ngang.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2 là nét móc ngược trái (</a:t>
            </a:r>
          </a:p>
          <a:p>
            <a:pPr fontAlgn="base"/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DA146-EE63-3641-A8E6-C2233B9C7B71}"/>
              </a:ext>
            </a:extLst>
          </p:cNvPr>
          <p:cNvSpPr txBox="1"/>
          <p:nvPr/>
        </p:nvSpPr>
        <p:spPr>
          <a:xfrm>
            <a:off x="3914329" y="1944443"/>
            <a:ext cx="456976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</a:t>
            </a:r>
            <a:r>
              <a:rPr lang="en-US" sz="2700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700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những nét nào?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B6D70A-4339-2F4F-B2B0-25DF503055C5}"/>
              </a:ext>
            </a:extLst>
          </p:cNvPr>
          <p:cNvSpPr/>
          <p:nvPr/>
        </p:nvSpPr>
        <p:spPr>
          <a:xfrm>
            <a:off x="4014251" y="1488713"/>
            <a:ext cx="245472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700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700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700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endParaRPr lang="en-US" sz="2700" dirty="0">
              <a:ln w="0"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346656-C238-B54C-8C48-B091CC4E6F2B}"/>
              </a:ext>
            </a:extLst>
          </p:cNvPr>
          <p:cNvSpPr/>
          <p:nvPr/>
        </p:nvSpPr>
        <p:spPr>
          <a:xfrm>
            <a:off x="3897369" y="78484"/>
            <a:ext cx="4807726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700" dirty="0">
                <a:ln w="0"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</a:t>
            </a:r>
            <a:r>
              <a:rPr lang="en-US" sz="2700" dirty="0" err="1">
                <a:ln w="0"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700" dirty="0">
                <a:ln w="0"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xét độ cao của chữ </a:t>
            </a:r>
            <a:r>
              <a:rPr lang="en-US" sz="2700" dirty="0" err="1">
                <a:ln w="0"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700" dirty="0">
                <a:ln w="0"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85A8F-B82F-D546-A7D1-97DD42FAF16F}"/>
              </a:ext>
            </a:extLst>
          </p:cNvPr>
          <p:cNvSpPr/>
          <p:nvPr/>
        </p:nvSpPr>
        <p:spPr>
          <a:xfrm>
            <a:off x="4026025" y="492669"/>
            <a:ext cx="2332690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700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 cao 2 li rưỡi</a:t>
            </a:r>
            <a:endParaRPr lang="en-US" sz="2700" dirty="0">
              <a:ln w="0"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0BE60-CCD8-3142-8797-0D0B1EFBBE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7" y="3634856"/>
            <a:ext cx="1322134" cy="1295151"/>
          </a:xfrm>
          <a:prstGeom prst="rect">
            <a:avLst/>
          </a:prstGeom>
        </p:spPr>
      </p:pic>
      <p:sp>
        <p:nvSpPr>
          <p:cNvPr id="5" name="AutoShape 2" descr="HƯỚNG DẪN VIẾT CHỮ HOA B - CỠ CHỮ 2,5 LY - |KIẾN THỨC TIỂU HỌC| - YouTube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1" name="AutoShape 4" descr="HƯỚNG DẪN VIẾT CHỮ HOA B - CỠ CHỮ 2,5 LY - |KIẾN THỨC TIỂU HỌC| - YouTube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3" name="AutoShape 8" descr="HƯỚNG DẪN VIẾT CHỮ HOA B - CỠ CHỮ 2,5 LY - |KIẾN THỨC TIỂU HỌC| - YouTube"/>
          <p:cNvSpPr>
            <a:spLocks noChangeAspect="1" noChangeArrowheads="1"/>
          </p:cNvSpPr>
          <p:nvPr/>
        </p:nvSpPr>
        <p:spPr bwMode="auto">
          <a:xfrm>
            <a:off x="459581" y="234553"/>
            <a:ext cx="3089611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4" name="AutoShape 10" descr="HƯỚNG DẪN VIẾT CHỮ HOA B - CỠ CHỮ 2,5 LY - |KIẾN THỨC TIỂU HỌC| - YouTube"/>
          <p:cNvSpPr>
            <a:spLocks noChangeAspect="1" noChangeArrowheads="1"/>
          </p:cNvSpPr>
          <p:nvPr/>
        </p:nvSpPr>
        <p:spPr bwMode="auto">
          <a:xfrm>
            <a:off x="345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5" name="AutoShape 12" descr="HƯỚNG DẪN VIẾT CHỮ HOA B - CỠ CHỮ 2,5 LY - |KIẾN THỨC TIỂU HỌC| - YouTube"/>
          <p:cNvSpPr>
            <a:spLocks noChangeAspect="1" noChangeArrowheads="1"/>
          </p:cNvSpPr>
          <p:nvPr/>
        </p:nvSpPr>
        <p:spPr bwMode="auto">
          <a:xfrm>
            <a:off x="459581" y="2345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6" name="AutoShape 14" descr="HƯỚNG DẪN VIẾT CHỮ HOA B - CỠ CHỮ 2,5 LY - |KIẾN THỨC TIỂU HỌC| - YouTube"/>
          <p:cNvSpPr>
            <a:spLocks noChangeAspect="1" noChangeArrowheads="1"/>
          </p:cNvSpPr>
          <p:nvPr/>
        </p:nvSpPr>
        <p:spPr bwMode="auto">
          <a:xfrm>
            <a:off x="549202" y="463152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3948" t="10281" r="9664" b="11586"/>
          <a:stretch/>
        </p:blipFill>
        <p:spPr>
          <a:xfrm>
            <a:off x="265583" y="1209564"/>
            <a:ext cx="2782417" cy="296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71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018430A-7C9A-403F-AC7C-C50568042321}"/>
              </a:ext>
            </a:extLst>
          </p:cNvPr>
          <p:cNvSpPr txBox="1"/>
          <p:nvPr/>
        </p:nvSpPr>
        <p:spPr>
          <a:xfrm>
            <a:off x="-158521" y="28813"/>
            <a:ext cx="336892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700" b="1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700" b="1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2F7181-F5DF-445E-8610-32518831F2FC}"/>
              </a:ext>
            </a:extLst>
          </p:cNvPr>
          <p:cNvSpPr txBox="1"/>
          <p:nvPr/>
        </p:nvSpPr>
        <p:spPr>
          <a:xfrm>
            <a:off x="3572919" y="945669"/>
            <a:ext cx="529679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</a:t>
            </a:r>
            <a:r>
              <a:rPr lang="en-US" sz="2700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700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 hoa được viết bởi mấy nét?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4F85ED-1571-49F8-B84A-E34DFFB70485}"/>
              </a:ext>
            </a:extLst>
          </p:cNvPr>
          <p:cNvSpPr txBox="1"/>
          <p:nvPr/>
        </p:nvSpPr>
        <p:spPr>
          <a:xfrm>
            <a:off x="2896518" y="2313051"/>
            <a:ext cx="557228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27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 là sự kết hợp của 3 nét cơ bản. Bao gồm, nét 1 cong dưới (gần giống như dấu chữ hoa C nhưng hẹp hơn). Hai nét cong trái nối liền nhau tạo thành vòng xoắn nhỏ giữa thân chữ. </a:t>
            </a:r>
          </a:p>
          <a:p>
            <a:pPr fontAlgn="base"/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2, 3, là hai nét thẳng xiên ngắn (trái – phải). Đó là dấu mũ.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DA146-EE63-3641-A8E6-C2233B9C7B71}"/>
              </a:ext>
            </a:extLst>
          </p:cNvPr>
          <p:cNvSpPr txBox="1"/>
          <p:nvPr/>
        </p:nvSpPr>
        <p:spPr>
          <a:xfrm>
            <a:off x="3572919" y="1809750"/>
            <a:ext cx="456976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</a:t>
            </a:r>
            <a:r>
              <a:rPr lang="en-US" sz="2700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700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những nét nào?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B6D70A-4339-2F4F-B2B0-25DF503055C5}"/>
              </a:ext>
            </a:extLst>
          </p:cNvPr>
          <p:cNvSpPr/>
          <p:nvPr/>
        </p:nvSpPr>
        <p:spPr>
          <a:xfrm>
            <a:off x="3758421" y="1374574"/>
            <a:ext cx="245472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700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700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700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endParaRPr lang="en-US" sz="2700" dirty="0">
              <a:ln w="0"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346656-C238-B54C-8C48-B091CC4E6F2B}"/>
              </a:ext>
            </a:extLst>
          </p:cNvPr>
          <p:cNvSpPr/>
          <p:nvPr/>
        </p:nvSpPr>
        <p:spPr>
          <a:xfrm>
            <a:off x="3558297" y="59325"/>
            <a:ext cx="4929555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700" dirty="0">
                <a:ln w="0"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</a:t>
            </a:r>
            <a:r>
              <a:rPr lang="en-US" sz="2700" dirty="0" err="1">
                <a:ln w="0"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700" dirty="0">
                <a:ln w="0"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xét độ cao của chữ </a:t>
            </a:r>
            <a:r>
              <a:rPr lang="en-US" sz="2700" dirty="0" err="1">
                <a:ln w="0"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700" dirty="0">
                <a:ln w="0"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85A8F-B82F-D546-A7D1-97DD42FAF16F}"/>
              </a:ext>
            </a:extLst>
          </p:cNvPr>
          <p:cNvSpPr/>
          <p:nvPr/>
        </p:nvSpPr>
        <p:spPr>
          <a:xfrm>
            <a:off x="3733800" y="492284"/>
            <a:ext cx="2332690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700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 cao 2 li rưỡi</a:t>
            </a:r>
            <a:endParaRPr lang="en-US" sz="2700" dirty="0">
              <a:ln w="0"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0BE60-CCD8-3142-8797-0D0B1EFBBE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7" y="3634856"/>
            <a:ext cx="1322134" cy="1295151"/>
          </a:xfrm>
          <a:prstGeom prst="rect">
            <a:avLst/>
          </a:prstGeom>
        </p:spPr>
      </p:pic>
      <p:sp>
        <p:nvSpPr>
          <p:cNvPr id="5" name="AutoShape 2" descr="HƯỚNG DẪN VIẾT CHỮ HOA B - CỠ CHỮ 2,5 LY - |KIẾN THỨC TIỂU HỌC| - YouTube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1" name="AutoShape 4" descr="HƯỚNG DẪN VIẾT CHỮ HOA B - CỠ CHỮ 2,5 LY - |KIẾN THỨC TIỂU HỌC| - YouTube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3" name="AutoShape 8" descr="HƯỚNG DẪN VIẾT CHỮ HOA B - CỠ CHỮ 2,5 LY - |KIẾN THỨC TIỂU HỌC| - YouTube"/>
          <p:cNvSpPr>
            <a:spLocks noChangeAspect="1" noChangeArrowheads="1"/>
          </p:cNvSpPr>
          <p:nvPr/>
        </p:nvSpPr>
        <p:spPr bwMode="auto">
          <a:xfrm>
            <a:off x="459581" y="234553"/>
            <a:ext cx="3089611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4" name="AutoShape 10" descr="HƯỚNG DẪN VIẾT CHỮ HOA B - CỠ CHỮ 2,5 LY - |KIẾN THỨC TIỂU HỌC| - YouTube"/>
          <p:cNvSpPr>
            <a:spLocks noChangeAspect="1" noChangeArrowheads="1"/>
          </p:cNvSpPr>
          <p:nvPr/>
        </p:nvSpPr>
        <p:spPr bwMode="auto">
          <a:xfrm>
            <a:off x="345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5" name="AutoShape 12" descr="HƯỚNG DẪN VIẾT CHỮ HOA B - CỠ CHỮ 2,5 LY - |KIẾN THỨC TIỂU HỌC| - YouTube"/>
          <p:cNvSpPr>
            <a:spLocks noChangeAspect="1" noChangeArrowheads="1"/>
          </p:cNvSpPr>
          <p:nvPr/>
        </p:nvSpPr>
        <p:spPr bwMode="auto">
          <a:xfrm>
            <a:off x="459581" y="2345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6" name="AutoShape 14" descr="HƯỚNG DẪN VIẾT CHỮ HOA B - CỠ CHỮ 2,5 LY - |KIẾN THỨC TIỂU HỌC| - YouTube"/>
          <p:cNvSpPr>
            <a:spLocks noChangeAspect="1" noChangeArrowheads="1"/>
          </p:cNvSpPr>
          <p:nvPr/>
        </p:nvSpPr>
        <p:spPr bwMode="auto">
          <a:xfrm>
            <a:off x="549202" y="463152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rgbClr val="FF0000"/>
              </a:solidFill>
            </a:endParaRPr>
          </a:p>
        </p:txBody>
      </p:sp>
      <p:pic>
        <p:nvPicPr>
          <p:cNvPr id="1026" name="Picture 2" descr="HƯỚNG DẪN VIẾT CHỮ HOA K - CỠ CHỮ 2,5 LY - |KIẾN THỨC TIỂU HỌC|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3" t="10939" r="10128" b="8626"/>
          <a:stretch/>
        </p:blipFill>
        <p:spPr bwMode="auto">
          <a:xfrm>
            <a:off x="239958" y="1207864"/>
            <a:ext cx="2200381" cy="242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801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ình nền powerpoint màu trắng đẹp">
            <a:extLst>
              <a:ext uri="{FF2B5EF4-FFF2-40B4-BE49-F238E27FC236}">
                <a16:creationId xmlns:a16="http://schemas.microsoft.com/office/drawing/2014/main" id="{7A09CFEB-DFD4-4303-B23E-676479229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83" y="160548"/>
            <a:ext cx="8597246" cy="455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AC4895-76AA-4D46-8DA2-B9A33D87A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24246"/>
            <a:ext cx="2348051" cy="24006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6197" y="292413"/>
            <a:ext cx="147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Viết</a:t>
            </a:r>
            <a:r>
              <a:rPr lang="en-GB" sz="2400" dirty="0"/>
              <a:t> </a:t>
            </a:r>
            <a:r>
              <a:rPr lang="en-GB" sz="2400" dirty="0" err="1"/>
              <a:t>bảng</a:t>
            </a:r>
            <a:endParaRPr lang="en-US" sz="2400" dirty="0"/>
          </a:p>
        </p:txBody>
      </p:sp>
      <p:pic>
        <p:nvPicPr>
          <p:cNvPr id="7" name="Picture 2" descr="HƯỚNG DẪN VIẾT CHỮ HOA K - CỠ CHỮ 2,5 LY - |KIẾN THỨC TIỂU HỌC|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3" t="10939" r="10128" b="8626"/>
          <a:stretch/>
        </p:blipFill>
        <p:spPr bwMode="auto">
          <a:xfrm>
            <a:off x="4539006" y="1128901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43948" t="10281" r="9664" b="11586"/>
          <a:stretch/>
        </p:blipFill>
        <p:spPr>
          <a:xfrm>
            <a:off x="1249440" y="1128901"/>
            <a:ext cx="2895600" cy="263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85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2_涂豆思">
  <a:themeElements>
    <a:clrScheme name="自定义 22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E6406"/>
      </a:accent1>
      <a:accent2>
        <a:srgbClr val="FF7E2F"/>
      </a:accent2>
      <a:accent3>
        <a:srgbClr val="FC670C"/>
      </a:accent3>
      <a:accent4>
        <a:srgbClr val="EA8908"/>
      </a:accent4>
      <a:accent5>
        <a:srgbClr val="E55A0D"/>
      </a:accent5>
      <a:accent6>
        <a:srgbClr val="CF4507"/>
      </a:accent6>
      <a:hlink>
        <a:srgbClr val="0070C0"/>
      </a:hlink>
      <a:folHlink>
        <a:srgbClr val="0070C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460</Words>
  <Application>Microsoft Office PowerPoint</Application>
  <PresentationFormat>On-screen Show (16:9)</PresentationFormat>
  <Paragraphs>74</Paragraphs>
  <Slides>15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微软雅黑</vt:lpstr>
      <vt:lpstr>宋体</vt:lpstr>
      <vt:lpstr>Arial</vt:lpstr>
      <vt:lpstr>Arial-Rounded</vt:lpstr>
      <vt:lpstr>Calibri</vt:lpstr>
      <vt:lpstr>Calibri Light</vt:lpstr>
      <vt:lpstr>HP001 4 hàng</vt:lpstr>
      <vt:lpstr>Times New Roman</vt:lpstr>
      <vt:lpstr>2_涂豆思</vt:lpstr>
      <vt:lpstr>1_Office Theme</vt:lpstr>
      <vt:lpstr>1_Office 主题</vt:lpstr>
      <vt:lpstr>3_Office Theme</vt:lpstr>
      <vt:lpstr>4_Office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Hà Nguyễn Thị Thu</cp:lastModifiedBy>
  <cp:revision>67</cp:revision>
  <dcterms:created xsi:type="dcterms:W3CDTF">2021-12-13T14:45:19Z</dcterms:created>
  <dcterms:modified xsi:type="dcterms:W3CDTF">2022-11-20T12:01:08Z</dcterms:modified>
</cp:coreProperties>
</file>