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31" r:id="rId3"/>
    <p:sldMasterId id="2147483742" r:id="rId4"/>
    <p:sldMasterId id="2147483754" r:id="rId5"/>
    <p:sldMasterId id="2147483767" r:id="rId6"/>
  </p:sldMasterIdLst>
  <p:notesMasterIdLst>
    <p:notesMasterId r:id="rId46"/>
  </p:notesMasterIdLst>
  <p:sldIdLst>
    <p:sldId id="314" r:id="rId7"/>
    <p:sldId id="259" r:id="rId8"/>
    <p:sldId id="318" r:id="rId9"/>
    <p:sldId id="319" r:id="rId10"/>
    <p:sldId id="320" r:id="rId11"/>
    <p:sldId id="321" r:id="rId12"/>
    <p:sldId id="322" r:id="rId13"/>
    <p:sldId id="323" r:id="rId14"/>
    <p:sldId id="265" r:id="rId15"/>
    <p:sldId id="328" r:id="rId16"/>
    <p:sldId id="341" r:id="rId17"/>
    <p:sldId id="340" r:id="rId18"/>
    <p:sldId id="324" r:id="rId19"/>
    <p:sldId id="329" r:id="rId20"/>
    <p:sldId id="346" r:id="rId21"/>
    <p:sldId id="343" r:id="rId22"/>
    <p:sldId id="344" r:id="rId23"/>
    <p:sldId id="342" r:id="rId24"/>
    <p:sldId id="330" r:id="rId25"/>
    <p:sldId id="347" r:id="rId26"/>
    <p:sldId id="345" r:id="rId27"/>
    <p:sldId id="348" r:id="rId28"/>
    <p:sldId id="325" r:id="rId29"/>
    <p:sldId id="326" r:id="rId30"/>
    <p:sldId id="263" r:id="rId31"/>
    <p:sldId id="349" r:id="rId32"/>
    <p:sldId id="338" r:id="rId33"/>
    <p:sldId id="310" r:id="rId34"/>
    <p:sldId id="350" r:id="rId35"/>
    <p:sldId id="313" r:id="rId36"/>
    <p:sldId id="275" r:id="rId37"/>
    <p:sldId id="351" r:id="rId38"/>
    <p:sldId id="356" r:id="rId39"/>
    <p:sldId id="358" r:id="rId40"/>
    <p:sldId id="353" r:id="rId41"/>
    <p:sldId id="359" r:id="rId42"/>
    <p:sldId id="360" r:id="rId43"/>
    <p:sldId id="361" r:id="rId44"/>
    <p:sldId id="269" r:id="rId45"/>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5050"/>
    <a:srgbClr val="FF0066"/>
    <a:srgbClr val="CC0099"/>
    <a:srgbClr val="008E00"/>
    <a:srgbClr val="006600"/>
    <a:srgbClr val="FF9900"/>
    <a:srgbClr val="CC00CC"/>
    <a:srgbClr val="00B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57" autoAdjust="0"/>
    <p:restoredTop sz="91889" autoAdjust="0"/>
  </p:normalViewPr>
  <p:slideViewPr>
    <p:cSldViewPr>
      <p:cViewPr varScale="1">
        <p:scale>
          <a:sx n="77" d="100"/>
          <a:sy n="77" d="100"/>
        </p:scale>
        <p:origin x="248"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03F3B1-CCFE-48B5-8203-627DB94F94A9}" type="datetimeFigureOut">
              <a:rPr lang="en-US" smtClean="0"/>
              <a:t>11/19/2022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257CE1-CFE4-41B6-AB84-91C89F06BEF9}" type="slidenum">
              <a:rPr lang="en-US" smtClean="0"/>
              <a:t>‹#›</a:t>
            </a:fld>
            <a:endParaRPr lang="en-US"/>
          </a:p>
        </p:txBody>
      </p:sp>
    </p:spTree>
    <p:extLst>
      <p:ext uri="{BB962C8B-B14F-4D97-AF65-F5344CB8AC3E}">
        <p14:creationId xmlns:p14="http://schemas.microsoft.com/office/powerpoint/2010/main" val="1040379541"/>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257CE1-CFE4-41B6-AB84-91C89F06BEF9}" type="slidenum">
              <a:rPr lang="en-US" smtClean="0"/>
              <a:t>2</a:t>
            </a:fld>
            <a:endParaRPr lang="en-US"/>
          </a:p>
        </p:txBody>
      </p:sp>
    </p:spTree>
    <p:extLst>
      <p:ext uri="{BB962C8B-B14F-4D97-AF65-F5344CB8AC3E}">
        <p14:creationId xmlns:p14="http://schemas.microsoft.com/office/powerpoint/2010/main" val="1793871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18</a:t>
            </a:fld>
            <a:endParaRPr lang="en-US"/>
          </a:p>
        </p:txBody>
      </p:sp>
    </p:spTree>
    <p:extLst>
      <p:ext uri="{BB962C8B-B14F-4D97-AF65-F5344CB8AC3E}">
        <p14:creationId xmlns:p14="http://schemas.microsoft.com/office/powerpoint/2010/main" val="3754409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19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657981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91574B-C867-4CC2-BC4F-27AA16EF5CAB}" type="slidenum">
              <a:rPr lang="zh-CN" altLang="en-US" smtClean="0">
                <a:solidFill>
                  <a:prstClr val="black"/>
                </a:solidFill>
                <a:latin typeface="Calibri"/>
                <a:ea typeface="宋体"/>
              </a:rPr>
              <a:pPr/>
              <a:t>21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140020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22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357224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257CE1-CFE4-41B6-AB84-91C89F06BEF9}" type="slidenum">
              <a:rPr lang="en-US" smtClean="0"/>
              <a:t>25</a:t>
            </a:fld>
            <a:endParaRPr lang="en-US"/>
          </a:p>
        </p:txBody>
      </p:sp>
    </p:spTree>
    <p:extLst>
      <p:ext uri="{BB962C8B-B14F-4D97-AF65-F5344CB8AC3E}">
        <p14:creationId xmlns:p14="http://schemas.microsoft.com/office/powerpoint/2010/main" val="4020749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26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348636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631008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5380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875277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105092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257CE1-CFE4-41B6-AB84-91C89F06BEF9}" type="slidenum">
              <a:rPr lang="en-US" smtClean="0"/>
              <a:t>9</a:t>
            </a:fld>
            <a:endParaRPr lang="en-US"/>
          </a:p>
        </p:txBody>
      </p:sp>
    </p:spTree>
    <p:extLst>
      <p:ext uri="{BB962C8B-B14F-4D97-AF65-F5344CB8AC3E}">
        <p14:creationId xmlns:p14="http://schemas.microsoft.com/office/powerpoint/2010/main" val="2468935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257CE1-CFE4-41B6-AB84-91C89F06BEF9}" type="slidenum">
              <a:rPr lang="en-US" smtClean="0"/>
              <a:t>31</a:t>
            </a:fld>
            <a:endParaRPr lang="en-US"/>
          </a:p>
        </p:txBody>
      </p:sp>
    </p:spTree>
    <p:extLst>
      <p:ext uri="{BB962C8B-B14F-4D97-AF65-F5344CB8AC3E}">
        <p14:creationId xmlns:p14="http://schemas.microsoft.com/office/powerpoint/2010/main" val="2259724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32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433660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257CE1-CFE4-41B6-AB84-91C89F06BEF9}" type="slidenum">
              <a:rPr lang="en-US" smtClean="0"/>
              <a:t>33</a:t>
            </a:fld>
            <a:endParaRPr lang="en-US"/>
          </a:p>
        </p:txBody>
      </p:sp>
    </p:spTree>
    <p:extLst>
      <p:ext uri="{BB962C8B-B14F-4D97-AF65-F5344CB8AC3E}">
        <p14:creationId xmlns:p14="http://schemas.microsoft.com/office/powerpoint/2010/main" val="2057336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09289A0-E98A-4A4B-BC4D-1E37AD999050}" type="slidenum">
              <a:rPr lang="zh-CN" altLang="en-US" smtClean="0"/>
              <a:t>38</a:t>
            </a:fld>
            <a:endParaRPr lang="zh-CN" altLang="en-US"/>
          </a:p>
        </p:txBody>
      </p:sp>
    </p:spTree>
    <p:extLst>
      <p:ext uri="{BB962C8B-B14F-4D97-AF65-F5344CB8AC3E}">
        <p14:creationId xmlns:p14="http://schemas.microsoft.com/office/powerpoint/2010/main" val="434902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257CE1-CFE4-41B6-AB84-91C89F06BEF9}" type="slidenum">
              <a:rPr lang="en-US" smtClean="0"/>
              <a:t>39</a:t>
            </a:fld>
            <a:endParaRPr lang="en-US"/>
          </a:p>
        </p:txBody>
      </p:sp>
    </p:spTree>
    <p:extLst>
      <p:ext uri="{BB962C8B-B14F-4D97-AF65-F5344CB8AC3E}">
        <p14:creationId xmlns:p14="http://schemas.microsoft.com/office/powerpoint/2010/main" val="1781430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778532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73562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015837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91574B-C867-4CC2-BC4F-27AA16EF5CAB}" type="slidenum">
              <a:rPr lang="zh-CN" altLang="en-US" smtClean="0">
                <a:solidFill>
                  <a:prstClr val="black"/>
                </a:solidFill>
                <a:latin typeface="Calibri"/>
                <a:ea typeface="宋体"/>
              </a:rPr>
              <a:pPr/>
              <a:t>13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122790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14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979993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7"/>
        <p:cNvGrpSpPr/>
        <p:nvPr/>
      </p:nvGrpSpPr>
      <p:grpSpPr>
        <a:xfrm>
          <a:off x="0" y="0"/>
          <a:ext cx="0" cy="0"/>
          <a:chOff x="0" y="0"/>
          <a:chExt cx="0" cy="0"/>
        </a:xfrm>
      </p:grpSpPr>
      <p:sp>
        <p:nvSpPr>
          <p:cNvPr id="3128" name="Google Shape;312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9" name="Google Shape;312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756482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17</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489195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3849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5440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5"/>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1" y="273845"/>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4309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913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087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977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227"/>
        <p:cNvGrpSpPr/>
        <p:nvPr/>
      </p:nvGrpSpPr>
      <p:grpSpPr>
        <a:xfrm>
          <a:off x="0" y="0"/>
          <a:ext cx="0" cy="0"/>
          <a:chOff x="0" y="0"/>
          <a:chExt cx="0" cy="0"/>
        </a:xfrm>
      </p:grpSpPr>
      <p:sp>
        <p:nvSpPr>
          <p:cNvPr id="1228" name="Google Shape;1228;p6"/>
          <p:cNvSpPr/>
          <p:nvPr/>
        </p:nvSpPr>
        <p:spPr>
          <a:xfrm flipH="1">
            <a:off x="730189" y="4685855"/>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81" tIns="91181" rIns="91181" bIns="91181"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29" name="Google Shape;1229;p6"/>
          <p:cNvSpPr txBox="1">
            <a:spLocks noGrp="1"/>
          </p:cNvSpPr>
          <p:nvPr>
            <p:ph type="title"/>
          </p:nvPr>
        </p:nvSpPr>
        <p:spPr>
          <a:xfrm>
            <a:off x="927975" y="521625"/>
            <a:ext cx="5723400" cy="56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30" name="Google Shape;1230;p6"/>
          <p:cNvGrpSpPr/>
          <p:nvPr/>
        </p:nvGrpSpPr>
        <p:grpSpPr>
          <a:xfrm>
            <a:off x="122969" y="586967"/>
            <a:ext cx="161914" cy="145917"/>
            <a:chOff x="7737341" y="1046941"/>
            <a:chExt cx="161914" cy="145917"/>
          </a:xfrm>
        </p:grpSpPr>
        <p:sp>
          <p:nvSpPr>
            <p:cNvPr id="1231" name="Google Shape;1231;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2" name="Google Shape;1232;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3" name="Google Shape;1233;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sp>
        <p:nvSpPr>
          <p:cNvPr id="1234" name="Google Shape;1234;p6"/>
          <p:cNvSpPr/>
          <p:nvPr/>
        </p:nvSpPr>
        <p:spPr>
          <a:xfrm flipH="1">
            <a:off x="-254043" y="4684527"/>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81" tIns="91181" rIns="91181" bIns="91181"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5" name="Google Shape;1235;p6"/>
          <p:cNvSpPr/>
          <p:nvPr/>
        </p:nvSpPr>
        <p:spPr>
          <a:xfrm>
            <a:off x="6870412" y="-30999"/>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81" tIns="91181" rIns="91181" bIns="91181"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nvGrpSpPr>
          <p:cNvPr id="1236" name="Google Shape;1236;p6"/>
          <p:cNvGrpSpPr/>
          <p:nvPr/>
        </p:nvGrpSpPr>
        <p:grpSpPr>
          <a:xfrm rot="-3170136">
            <a:off x="181609" y="-532400"/>
            <a:ext cx="433157" cy="1122937"/>
            <a:chOff x="1823086" y="-208516"/>
            <a:chExt cx="433160" cy="1122944"/>
          </a:xfrm>
        </p:grpSpPr>
        <p:sp>
          <p:nvSpPr>
            <p:cNvPr id="1237" name="Google Shape;1237;p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8" name="Google Shape;1238;p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9" name="Google Shape;1239;p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0" name="Google Shape;1240;p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1" name="Google Shape;1241;p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2" name="Google Shape;1242;p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3" name="Google Shape;1243;p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4" name="Google Shape;1244;p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245" name="Google Shape;1245;p6"/>
          <p:cNvGrpSpPr/>
          <p:nvPr/>
        </p:nvGrpSpPr>
        <p:grpSpPr>
          <a:xfrm rot="-3170136">
            <a:off x="186668" y="-310142"/>
            <a:ext cx="438469" cy="1186724"/>
            <a:chOff x="904476" y="-243594"/>
            <a:chExt cx="438472" cy="1186732"/>
          </a:xfrm>
        </p:grpSpPr>
        <p:sp>
          <p:nvSpPr>
            <p:cNvPr id="1246" name="Google Shape;1246;p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7" name="Google Shape;1247;p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8" name="Google Shape;1248;p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9" name="Google Shape;1249;p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0" name="Google Shape;1250;p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1" name="Google Shape;1251;p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2" name="Google Shape;1252;p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3" name="Google Shape;1253;p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4" name="Google Shape;1254;p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5" name="Google Shape;1255;p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6" name="Google Shape;1256;p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7" name="Google Shape;1257;p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8" name="Google Shape;1258;p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9" name="Google Shape;1259;p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0" name="Google Shape;1260;p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1" name="Google Shape;1261;p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2" name="Google Shape;1262;p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3" name="Google Shape;1263;p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4" name="Google Shape;1264;p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5" name="Google Shape;1265;p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6" name="Google Shape;1266;p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7" name="Google Shape;1267;p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8" name="Google Shape;1268;p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9" name="Google Shape;1269;p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0" name="Google Shape;1270;p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1" name="Google Shape;1271;p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2" name="Google Shape;1272;p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273" name="Google Shape;1273;p6"/>
          <p:cNvGrpSpPr/>
          <p:nvPr/>
        </p:nvGrpSpPr>
        <p:grpSpPr>
          <a:xfrm rot="-2429099" flipH="1">
            <a:off x="-434499" y="4085224"/>
            <a:ext cx="1157436" cy="740599"/>
            <a:chOff x="7750342" y="3926048"/>
            <a:chExt cx="1406709" cy="900099"/>
          </a:xfrm>
        </p:grpSpPr>
        <p:sp>
          <p:nvSpPr>
            <p:cNvPr id="1274" name="Google Shape;1274;p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5" name="Google Shape;1275;p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6" name="Google Shape;1276;p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7" name="Google Shape;1277;p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8" name="Google Shape;1278;p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9" name="Google Shape;1279;p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0" name="Google Shape;1280;p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1" name="Google Shape;1281;p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282" name="Google Shape;1282;p6"/>
          <p:cNvGrpSpPr/>
          <p:nvPr/>
        </p:nvGrpSpPr>
        <p:grpSpPr>
          <a:xfrm rot="5400000">
            <a:off x="430890" y="4458293"/>
            <a:ext cx="360400" cy="976219"/>
            <a:chOff x="7607455" y="4238363"/>
            <a:chExt cx="438017" cy="1186459"/>
          </a:xfrm>
        </p:grpSpPr>
        <p:sp>
          <p:nvSpPr>
            <p:cNvPr id="1283" name="Google Shape;1283;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4" name="Google Shape;1284;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5" name="Google Shape;1285;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6" name="Google Shape;1286;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7" name="Google Shape;1287;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8" name="Google Shape;1288;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9" name="Google Shape;1289;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0" name="Google Shape;1290;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1" name="Google Shape;1291;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2" name="Google Shape;1292;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3" name="Google Shape;1293;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4" name="Google Shape;1294;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5" name="Google Shape;1295;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6" name="Google Shape;1296;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7" name="Google Shape;1297;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8" name="Google Shape;1298;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9" name="Google Shape;1299;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0" name="Google Shape;1300;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1" name="Google Shape;1301;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2" name="Google Shape;1302;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3" name="Google Shape;1303;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4" name="Google Shape;1304;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5" name="Google Shape;1305;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6" name="Google Shape;1306;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07" name="Google Shape;1307;p6"/>
          <p:cNvGrpSpPr/>
          <p:nvPr/>
        </p:nvGrpSpPr>
        <p:grpSpPr>
          <a:xfrm rot="-5400000" flipH="1">
            <a:off x="-206276" y="4544136"/>
            <a:ext cx="933472" cy="547264"/>
            <a:chOff x="8365864" y="2993835"/>
            <a:chExt cx="933472" cy="547264"/>
          </a:xfrm>
        </p:grpSpPr>
        <p:sp>
          <p:nvSpPr>
            <p:cNvPr id="1308" name="Google Shape;1308;p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9" name="Google Shape;1309;p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0" name="Google Shape;1310;p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1" name="Google Shape;1311;p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2" name="Google Shape;1312;p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3" name="Google Shape;1313;p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4" name="Google Shape;1314;p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15" name="Google Shape;1315;p6"/>
          <p:cNvGrpSpPr/>
          <p:nvPr/>
        </p:nvGrpSpPr>
        <p:grpSpPr>
          <a:xfrm>
            <a:off x="8354559" y="450817"/>
            <a:ext cx="875252" cy="663425"/>
            <a:chOff x="8118223" y="2202382"/>
            <a:chExt cx="1151950" cy="873157"/>
          </a:xfrm>
        </p:grpSpPr>
        <p:sp>
          <p:nvSpPr>
            <p:cNvPr id="1316" name="Google Shape;1316;p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7" name="Google Shape;1317;p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8" name="Google Shape;1318;p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9" name="Google Shape;1319;p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0" name="Google Shape;1320;p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1" name="Google Shape;1321;p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2" name="Google Shape;1322;p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3" name="Google Shape;1323;p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4" name="Google Shape;1324;p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5" name="Google Shape;1325;p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6" name="Google Shape;1326;p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7" name="Google Shape;1327;p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8" name="Google Shape;1328;p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9" name="Google Shape;1329;p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0" name="Google Shape;1330;p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1" name="Google Shape;1331;p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2" name="Google Shape;1332;p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3" name="Google Shape;1333;p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4" name="Google Shape;1334;p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5" name="Google Shape;1335;p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36" name="Google Shape;1336;p6"/>
          <p:cNvGrpSpPr/>
          <p:nvPr/>
        </p:nvGrpSpPr>
        <p:grpSpPr>
          <a:xfrm flipH="1">
            <a:off x="8309642" y="4285624"/>
            <a:ext cx="849824" cy="827268"/>
            <a:chOff x="-181020" y="4253777"/>
            <a:chExt cx="1117161" cy="1087510"/>
          </a:xfrm>
        </p:grpSpPr>
        <p:sp>
          <p:nvSpPr>
            <p:cNvPr id="1337" name="Google Shape;1337;p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8" name="Google Shape;1338;p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9" name="Google Shape;1339;p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0" name="Google Shape;1340;p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1" name="Google Shape;1341;p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2" name="Google Shape;1342;p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3" name="Google Shape;1343;p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4" name="Google Shape;1344;p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5" name="Google Shape;1345;p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6" name="Google Shape;1346;p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7" name="Google Shape;1347;p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8" name="Google Shape;1348;p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9" name="Google Shape;1349;p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0" name="Google Shape;1350;p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51" name="Google Shape;1351;p6"/>
          <p:cNvGrpSpPr/>
          <p:nvPr/>
        </p:nvGrpSpPr>
        <p:grpSpPr>
          <a:xfrm>
            <a:off x="8163200" y="-30991"/>
            <a:ext cx="848507" cy="870171"/>
            <a:chOff x="7973149" y="-201092"/>
            <a:chExt cx="1116750" cy="1145263"/>
          </a:xfrm>
        </p:grpSpPr>
        <p:sp>
          <p:nvSpPr>
            <p:cNvPr id="1352" name="Google Shape;1352;p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3" name="Google Shape;1353;p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4" name="Google Shape;1354;p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5" name="Google Shape;1355;p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6" name="Google Shape;1356;p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7" name="Google Shape;1357;p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8" name="Google Shape;1358;p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9" name="Google Shape;1359;p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0" name="Google Shape;1360;p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1" name="Google Shape;1361;p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2" name="Google Shape;1362;p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3" name="Google Shape;1363;p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4" name="Google Shape;1364;p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5" name="Google Shape;1365;p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6" name="Google Shape;1366;p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7" name="Google Shape;1367;p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8" name="Google Shape;1368;p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9" name="Google Shape;1369;p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0" name="Google Shape;1370;p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1" name="Google Shape;1371;p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2" name="Google Shape;1372;p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3" name="Google Shape;1373;p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4" name="Google Shape;1374;p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5" name="Google Shape;1375;p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6" name="Google Shape;1376;p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7" name="Google Shape;1377;p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8" name="Google Shape;1378;p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9" name="Google Shape;1379;p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0" name="Google Shape;1380;p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1" name="Google Shape;1381;p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2" name="Google Shape;1382;p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3" name="Google Shape;1383;p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4" name="Google Shape;1384;p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5" name="Google Shape;1385;p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6" name="Google Shape;1386;p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7" name="Google Shape;1387;p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8" name="Google Shape;1388;p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9" name="Google Shape;1389;p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0" name="Google Shape;1390;p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1" name="Google Shape;1391;p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2" name="Google Shape;1392;p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3" name="Google Shape;1393;p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4" name="Google Shape;1394;p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5" name="Google Shape;1395;p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6" name="Google Shape;1396;p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7" name="Google Shape;1397;p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8" name="Google Shape;1398;p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9" name="Google Shape;1399;p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0" name="Google Shape;1400;p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1" name="Google Shape;1401;p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2" name="Google Shape;1402;p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3" name="Google Shape;1403;p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4" name="Google Shape;1404;p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5" name="Google Shape;1405;p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6" name="Google Shape;1406;p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7" name="Google Shape;1407;p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8" name="Google Shape;1408;p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9" name="Google Shape;1409;p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0" name="Google Shape;1410;p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1" name="Google Shape;1411;p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2" name="Google Shape;1412;p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13" name="Google Shape;1413;p6"/>
          <p:cNvGrpSpPr/>
          <p:nvPr/>
        </p:nvGrpSpPr>
        <p:grpSpPr>
          <a:xfrm rot="-5400000" flipH="1">
            <a:off x="8456958" y="4495135"/>
            <a:ext cx="333199" cy="902539"/>
            <a:chOff x="7607455" y="4238363"/>
            <a:chExt cx="438017" cy="1186459"/>
          </a:xfrm>
        </p:grpSpPr>
        <p:sp>
          <p:nvSpPr>
            <p:cNvPr id="1414" name="Google Shape;1414;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5" name="Google Shape;1415;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6" name="Google Shape;1416;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7" name="Google Shape;1417;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8" name="Google Shape;1418;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9" name="Google Shape;1419;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0" name="Google Shape;1420;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1" name="Google Shape;1421;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2" name="Google Shape;1422;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3" name="Google Shape;1423;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4" name="Google Shape;1424;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5" name="Google Shape;1425;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6" name="Google Shape;1426;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7" name="Google Shape;1427;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8" name="Google Shape;1428;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9" name="Google Shape;1429;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0" name="Google Shape;1430;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1" name="Google Shape;1431;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2" name="Google Shape;1432;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3" name="Google Shape;1433;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4" name="Google Shape;1434;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5" name="Google Shape;1435;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6" name="Google Shape;1436;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7" name="Google Shape;1437;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38" name="Google Shape;1438;p6"/>
          <p:cNvGrpSpPr/>
          <p:nvPr/>
        </p:nvGrpSpPr>
        <p:grpSpPr>
          <a:xfrm rot="-5400000">
            <a:off x="8009289" y="319096"/>
            <a:ext cx="161914" cy="145916"/>
            <a:chOff x="7737341" y="1046941"/>
            <a:chExt cx="161914" cy="145917"/>
          </a:xfrm>
        </p:grpSpPr>
        <p:sp>
          <p:nvSpPr>
            <p:cNvPr id="1439" name="Google Shape;1439;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0" name="Google Shape;1440;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1" name="Google Shape;1441;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42" name="Google Shape;1442;p6"/>
          <p:cNvGrpSpPr/>
          <p:nvPr/>
        </p:nvGrpSpPr>
        <p:grpSpPr>
          <a:xfrm>
            <a:off x="8711219" y="4427217"/>
            <a:ext cx="161914" cy="145917"/>
            <a:chOff x="7737341" y="1046941"/>
            <a:chExt cx="161914" cy="145917"/>
          </a:xfrm>
        </p:grpSpPr>
        <p:sp>
          <p:nvSpPr>
            <p:cNvPr id="1443" name="Google Shape;1443;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4" name="Google Shape;1444;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5" name="Google Shape;1445;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46" name="Google Shape;1446;p6"/>
          <p:cNvGrpSpPr/>
          <p:nvPr/>
        </p:nvGrpSpPr>
        <p:grpSpPr>
          <a:xfrm>
            <a:off x="8147744" y="4496918"/>
            <a:ext cx="161914" cy="145917"/>
            <a:chOff x="7737341" y="1046941"/>
            <a:chExt cx="161914" cy="145917"/>
          </a:xfrm>
        </p:grpSpPr>
        <p:sp>
          <p:nvSpPr>
            <p:cNvPr id="1447" name="Google Shape;1447;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8" name="Google Shape;1448;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9" name="Google Shape;1449;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822671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208744" y="-1841507"/>
            <a:ext cx="4738802" cy="8812342"/>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143925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两栏内容">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208744" y="-1841507"/>
            <a:ext cx="4738802" cy="8812342"/>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967509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2" y="1390651"/>
            <a:ext cx="6858000" cy="1241822"/>
          </a:xfrm>
        </p:spPr>
        <p:txBody>
          <a:bodyPr lIns="68525" tIns="34265" rIns="68525" bIns="34265"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2" y="2701528"/>
            <a:ext cx="6858000" cy="1241822"/>
          </a:xfrm>
        </p:spPr>
        <p:txBody>
          <a:bodyPr lIns="68525" tIns="34265" rIns="68525" bIns="34265">
            <a:normAutofit/>
          </a:bodyPr>
          <a:lstStyle>
            <a:lvl1pPr marL="0" indent="0" algn="ctr">
              <a:buNone/>
              <a:defRPr sz="1400"/>
            </a:lvl1pPr>
            <a:lvl2pPr marL="342617" indent="0" algn="ctr">
              <a:buNone/>
              <a:defRPr sz="1500"/>
            </a:lvl2pPr>
            <a:lvl3pPr marL="685233" indent="0" algn="ctr">
              <a:buNone/>
              <a:defRPr sz="1400"/>
            </a:lvl3pPr>
            <a:lvl4pPr marL="1027851" indent="0" algn="ctr">
              <a:buNone/>
              <a:defRPr sz="1200"/>
            </a:lvl4pPr>
            <a:lvl5pPr marL="1370466" indent="0" algn="ctr">
              <a:buNone/>
              <a:defRPr sz="1200"/>
            </a:lvl5pPr>
            <a:lvl6pPr marL="1713083" indent="0" algn="ctr">
              <a:buNone/>
              <a:defRPr sz="1200"/>
            </a:lvl6pPr>
            <a:lvl7pPr marL="2055698" indent="0" algn="ctr">
              <a:buNone/>
              <a:defRPr sz="1200"/>
            </a:lvl7pPr>
            <a:lvl8pPr marL="2398311" indent="0" algn="ctr">
              <a:buNone/>
              <a:defRPr sz="1200"/>
            </a:lvl8pPr>
            <a:lvl9pPr marL="274092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D997B5FA-0921-464F-AAE1-844C04324D75}" type="datetimeFigureOut">
              <a:rPr lang="zh-CN" altLang="en-US" sz="1400">
                <a:solidFill>
                  <a:srgbClr val="000000"/>
                </a:solidFill>
              </a:rPr>
              <a:pPr defTabSz="685233"/>
              <a:t>2022/11/19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565CE74E-AB26-4998-AD42-012C4C1AD076}" type="slidenum">
              <a:rPr lang="zh-CN" altLang="en-US" sz="140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579799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2" y="273844"/>
            <a:ext cx="7886700" cy="994172"/>
          </a:xfrm>
        </p:spPr>
        <p:txBody>
          <a:bodyPr lIns="68525" tIns="34265" rIns="68525" bIns="34265" anchor="ctr" anchorCtr="0"/>
          <a:lstStyle/>
          <a:p>
            <a:r>
              <a:rPr lang="zh-CN" altLang="en-US" dirty="0"/>
              <a:t>单击此处编辑母版标题样式</a:t>
            </a:r>
          </a:p>
        </p:txBody>
      </p:sp>
      <p:sp>
        <p:nvSpPr>
          <p:cNvPr id="3" name="内容占位符 2"/>
          <p:cNvSpPr>
            <a:spLocks noGrp="1"/>
          </p:cNvSpPr>
          <p:nvPr>
            <p:ph idx="1"/>
          </p:nvPr>
        </p:nvSpPr>
        <p:spPr>
          <a:xfrm>
            <a:off x="628652" y="1369219"/>
            <a:ext cx="7886700" cy="3263504"/>
          </a:xfrm>
        </p:spPr>
        <p:txBody>
          <a:bodyPr lIns="68525" tIns="34265" rIns="68525" bIns="34265"/>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a:solidFill>
                  <a:srgbClr val="000000"/>
                </a:solidFill>
              </a:rPr>
              <a:pPr defTabSz="685233"/>
              <a:t>2022/11/19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3631643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8284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25" tIns="34265" rIns="68525" bIns="34265"/>
          <a:lstStyle/>
          <a:p>
            <a:pPr defTabSz="685233"/>
            <a:fld id="{20DD7636-5BE1-44BC-BB5F-15739D9E18E1}" type="datetimeFigureOut">
              <a:rPr lang="zh-CN" altLang="en-US" sz="1400">
                <a:solidFill>
                  <a:srgbClr val="000000"/>
                </a:solidFill>
              </a:rPr>
              <a:pPr defTabSz="685233"/>
              <a:t>2022/11/19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25" tIns="34265" rIns="68525" bIns="34265"/>
          <a:lstStyle/>
          <a:p>
            <a:pPr defTabSz="685233"/>
            <a:fld id="{E87C0E1D-24C4-406F-9615-DBDA8D2D1F93}" type="slidenum">
              <a:rPr lang="zh-CN" altLang="en-US" sz="1400">
                <a:solidFill>
                  <a:srgbClr val="000000"/>
                </a:solidFill>
              </a:rPr>
              <a:pPr defTabSz="685233"/>
              <a:t>‹#›</a:t>
            </a:fld>
            <a:endParaRPr lang="zh-CN" altLang="en-US" sz="1400">
              <a:solidFill>
                <a:srgbClr val="000000"/>
              </a:solidFill>
            </a:endParaRPr>
          </a:p>
        </p:txBody>
      </p:sp>
      <p:sp>
        <p:nvSpPr>
          <p:cNvPr id="5" name="标题 4"/>
          <p:cNvSpPr>
            <a:spLocks noGrp="1"/>
          </p:cNvSpPr>
          <p:nvPr>
            <p:ph type="title" hasCustomPrompt="1"/>
          </p:nvPr>
        </p:nvSpPr>
        <p:spPr>
          <a:xfrm>
            <a:off x="628652" y="1640584"/>
            <a:ext cx="7886700" cy="1862336"/>
          </a:xfrm>
        </p:spPr>
        <p:txBody>
          <a:bodyPr lIns="68525" tIns="34265" rIns="68525" bIns="34265">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57818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2" y="273844"/>
            <a:ext cx="7886700" cy="994172"/>
          </a:xfrm>
        </p:spPr>
        <p:txBody>
          <a:bodyPr lIns="68525" tIns="34265" rIns="68525" bIns="34265"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1" y="1369219"/>
            <a:ext cx="3886200" cy="3263504"/>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a:solidFill>
                  <a:srgbClr val="000000"/>
                </a:solidFill>
              </a:rPr>
              <a:pPr defTabSz="685233"/>
              <a:t>2022/11/19</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419948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2" y="273844"/>
            <a:ext cx="7886700" cy="994172"/>
          </a:xfrm>
        </p:spPr>
        <p:txBody>
          <a:bodyPr lIns="68525" tIns="34265" rIns="68525" bIns="34265" anchor="ctr" anchorCtr="0"/>
          <a:lstStyle/>
          <a:p>
            <a:r>
              <a:rPr lang="zh-CN" altLang="en-US"/>
              <a:t>单击此处编辑母版标题样式</a:t>
            </a:r>
          </a:p>
        </p:txBody>
      </p:sp>
      <p:sp>
        <p:nvSpPr>
          <p:cNvPr id="3" name="文本占位符 2"/>
          <p:cNvSpPr>
            <a:spLocks noGrp="1"/>
          </p:cNvSpPr>
          <p:nvPr>
            <p:ph type="body" idx="1"/>
          </p:nvPr>
        </p:nvSpPr>
        <p:spPr>
          <a:xfrm>
            <a:off x="629845" y="1308721"/>
            <a:ext cx="3868340" cy="617934"/>
          </a:xfrm>
        </p:spPr>
        <p:txBody>
          <a:bodyPr lIns="68525" tIns="34265" rIns="68525" bIns="34265" anchor="b"/>
          <a:lstStyle>
            <a:lvl1pPr marL="0" indent="0">
              <a:buNone/>
              <a:defRPr sz="1800" b="1"/>
            </a:lvl1pPr>
            <a:lvl2pPr marL="342617" indent="0">
              <a:buNone/>
              <a:defRPr sz="1500" b="1"/>
            </a:lvl2pPr>
            <a:lvl3pPr marL="685233" indent="0">
              <a:buNone/>
              <a:defRPr sz="1400" b="1"/>
            </a:lvl3pPr>
            <a:lvl4pPr marL="1027851" indent="0">
              <a:buNone/>
              <a:defRPr sz="1200" b="1"/>
            </a:lvl4pPr>
            <a:lvl5pPr marL="1370466" indent="0">
              <a:buNone/>
              <a:defRPr sz="1200" b="1"/>
            </a:lvl5pPr>
            <a:lvl6pPr marL="1713083" indent="0">
              <a:buNone/>
              <a:defRPr sz="1200" b="1"/>
            </a:lvl6pPr>
            <a:lvl7pPr marL="2055698" indent="0">
              <a:buNone/>
              <a:defRPr sz="1200" b="1"/>
            </a:lvl7pPr>
            <a:lvl8pPr marL="2398311" indent="0">
              <a:buNone/>
              <a:defRPr sz="1200" b="1"/>
            </a:lvl8pPr>
            <a:lvl9pPr marL="274092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5" y="1961718"/>
            <a:ext cx="3868340" cy="2680541"/>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7" y="1308721"/>
            <a:ext cx="3887391" cy="617934"/>
          </a:xfrm>
        </p:spPr>
        <p:txBody>
          <a:bodyPr lIns="68525" tIns="34265" rIns="68525" bIns="34265" anchor="b"/>
          <a:lstStyle>
            <a:lvl1pPr marL="0" indent="0">
              <a:buNone/>
              <a:defRPr sz="1800" b="1"/>
            </a:lvl1pPr>
            <a:lvl2pPr marL="342617" indent="0">
              <a:buNone/>
              <a:defRPr sz="1500" b="1"/>
            </a:lvl2pPr>
            <a:lvl3pPr marL="685233" indent="0">
              <a:buNone/>
              <a:defRPr sz="1400" b="1"/>
            </a:lvl3pPr>
            <a:lvl4pPr marL="1027851" indent="0">
              <a:buNone/>
              <a:defRPr sz="1200" b="1"/>
            </a:lvl4pPr>
            <a:lvl5pPr marL="1370466" indent="0">
              <a:buNone/>
              <a:defRPr sz="1200" b="1"/>
            </a:lvl5pPr>
            <a:lvl6pPr marL="1713083" indent="0">
              <a:buNone/>
              <a:defRPr sz="1200" b="1"/>
            </a:lvl6pPr>
            <a:lvl7pPr marL="2055698" indent="0">
              <a:buNone/>
              <a:defRPr sz="1200" b="1"/>
            </a:lvl7pPr>
            <a:lvl8pPr marL="2398311" indent="0">
              <a:buNone/>
              <a:defRPr sz="1200" b="1"/>
            </a:lvl8pPr>
            <a:lvl9pPr marL="274092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7" y="1961718"/>
            <a:ext cx="3887391" cy="2680541"/>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a:solidFill>
                  <a:srgbClr val="000000"/>
                </a:solidFill>
              </a:rPr>
              <a:pPr defTabSz="685233"/>
              <a:t>2022/11/19</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3845280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25" tIns="34265" rIns="68525" bIns="34265"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25" tIns="34265" rIns="68525" bIns="34265"/>
          <a:lstStyle/>
          <a:p>
            <a:pPr defTabSz="685233"/>
            <a:fld id="{20DD7636-5BE1-44BC-BB5F-15739D9E18E1}" type="datetimeFigureOut">
              <a:rPr lang="zh-CN" altLang="en-US" sz="1400">
                <a:solidFill>
                  <a:srgbClr val="000000"/>
                </a:solidFill>
              </a:rPr>
              <a:pPr defTabSz="685233"/>
              <a:t>2022/11/19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25" tIns="34265" rIns="68525" bIns="34265"/>
          <a:lstStyle/>
          <a:p>
            <a:pPr defTabSz="685233"/>
            <a:fld id="{E87C0E1D-24C4-406F-9615-DBDA8D2D1F93}" type="slidenum">
              <a:rPr lang="zh-CN" altLang="en-US" sz="1400">
                <a:solidFill>
                  <a:srgbClr val="000000"/>
                </a:solidFill>
              </a:rPr>
              <a:pPr defTabSz="685233"/>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2"/>
            <a:ext cx="4286250" cy="889453"/>
          </a:xfrm>
        </p:spPr>
        <p:txBody>
          <a:bodyPr lIns="68525" tIns="34265" rIns="68525" bIns="34265">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877431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a:solidFill>
                  <a:srgbClr val="000000"/>
                </a:solidFill>
              </a:rPr>
              <a:pPr defTabSz="685233"/>
              <a:t>2022/11/19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1154670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1" y="535266"/>
            <a:ext cx="3511241" cy="1071121"/>
          </a:xfrm>
        </p:spPr>
        <p:txBody>
          <a:bodyPr lIns="68525" tIns="34265" rIns="68525" bIns="34265"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25" tIns="34265" rIns="68525" bIns="34265"/>
          <a:lstStyle>
            <a:lvl1pPr marL="0" indent="0">
              <a:buNone/>
              <a:defRPr sz="2400"/>
            </a:lvl1pPr>
            <a:lvl2pPr marL="342617" indent="0">
              <a:buNone/>
              <a:defRPr sz="2100"/>
            </a:lvl2pPr>
            <a:lvl3pPr marL="685233" indent="0">
              <a:buNone/>
              <a:defRPr sz="1800"/>
            </a:lvl3pPr>
            <a:lvl4pPr marL="1027851" indent="0">
              <a:buNone/>
              <a:defRPr sz="1500"/>
            </a:lvl4pPr>
            <a:lvl5pPr marL="1370466" indent="0">
              <a:buNone/>
              <a:defRPr sz="1500"/>
            </a:lvl5pPr>
            <a:lvl6pPr marL="1713083" indent="0">
              <a:buNone/>
              <a:defRPr sz="1500"/>
            </a:lvl6pPr>
            <a:lvl7pPr marL="2055698" indent="0">
              <a:buNone/>
              <a:defRPr sz="1500"/>
            </a:lvl7pPr>
            <a:lvl8pPr marL="2398311" indent="0">
              <a:buNone/>
              <a:defRPr sz="1500"/>
            </a:lvl8pPr>
            <a:lvl9pPr marL="2740928" indent="0">
              <a:buNone/>
              <a:defRPr sz="1500"/>
            </a:lvl9pPr>
          </a:lstStyle>
          <a:p>
            <a:endParaRPr lang="zh-CN" altLang="en-US" dirty="0"/>
          </a:p>
        </p:txBody>
      </p:sp>
      <p:sp>
        <p:nvSpPr>
          <p:cNvPr id="4" name="文本占位符 3"/>
          <p:cNvSpPr>
            <a:spLocks noGrp="1"/>
          </p:cNvSpPr>
          <p:nvPr>
            <p:ph type="body" sz="half" idx="2"/>
          </p:nvPr>
        </p:nvSpPr>
        <p:spPr>
          <a:xfrm>
            <a:off x="628661" y="1735406"/>
            <a:ext cx="3511241" cy="2858691"/>
          </a:xfrm>
        </p:spPr>
        <p:txBody>
          <a:bodyPr lIns="68525" tIns="34265" rIns="68525" bIns="34265">
            <a:normAutofit/>
          </a:bodyPr>
          <a:lstStyle>
            <a:lvl1pPr marL="0" indent="0">
              <a:buNone/>
              <a:defRPr sz="1400"/>
            </a:lvl1pPr>
            <a:lvl2pPr marL="342617" indent="0">
              <a:buNone/>
              <a:defRPr sz="1100"/>
            </a:lvl2pPr>
            <a:lvl3pPr marL="685233" indent="0">
              <a:buNone/>
              <a:defRPr sz="900"/>
            </a:lvl3pPr>
            <a:lvl4pPr marL="1027851" indent="0">
              <a:buNone/>
              <a:defRPr sz="800"/>
            </a:lvl4pPr>
            <a:lvl5pPr marL="1370466" indent="0">
              <a:buNone/>
              <a:defRPr sz="800"/>
            </a:lvl5pPr>
            <a:lvl6pPr marL="1713083" indent="0">
              <a:buNone/>
              <a:defRPr sz="800"/>
            </a:lvl6pPr>
            <a:lvl7pPr marL="2055698" indent="0">
              <a:buNone/>
              <a:defRPr sz="800"/>
            </a:lvl7pPr>
            <a:lvl8pPr marL="2398311" indent="0">
              <a:buNone/>
              <a:defRPr sz="800"/>
            </a:lvl8pPr>
            <a:lvl9pPr marL="274092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25" tIns="34265" rIns="68525" bIns="34265"/>
          <a:lstStyle/>
          <a:p>
            <a:pPr defTabSz="685233"/>
            <a:fld id="{9EFD9D74-47D9-4702-A33C-335B63B48DBF}" type="datetimeFigureOut">
              <a:rPr lang="zh-CN" altLang="en-US" sz="1400">
                <a:solidFill>
                  <a:srgbClr val="000000"/>
                </a:solidFill>
              </a:rPr>
              <a:pPr defTabSz="685233"/>
              <a:t>2022/11/19</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25" tIns="34265" rIns="68525" bIns="34265"/>
          <a:lstStyle/>
          <a:p>
            <a:pPr defTabSz="685233"/>
            <a:fld id="{FABC47A4-756D-490B-A52F-7D9E2C9FC05F}" type="slidenum">
              <a:rPr lang="zh-CN" altLang="en-US" sz="140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158962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55"/>
            <a:ext cx="681676" cy="4358879"/>
          </a:xfrm>
        </p:spPr>
        <p:txBody>
          <a:bodyPr vert="eaVert" lIns="68525" tIns="34265" rIns="68525" bIns="34265">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3" y="273855"/>
            <a:ext cx="7084832" cy="4358879"/>
          </a:xfrm>
        </p:spPr>
        <p:txBody>
          <a:bodyPr vert="eaVert"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a:solidFill>
                  <a:srgbClr val="000000"/>
                </a:solidFill>
              </a:rPr>
              <a:pPr defTabSz="685233"/>
              <a:t>2022/11/19</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65166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a:solidFill>
                  <a:srgbClr val="000000"/>
                </a:solidFill>
              </a:rPr>
              <a:pPr defTabSz="685233"/>
              <a:t>2022/11/19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a:solidFill>
                  <a:srgbClr val="000000"/>
                </a:solidFill>
              </a:rPr>
              <a:pPr defTabSz="685233"/>
              <a:t>‹#›</a:t>
            </a:fld>
            <a:endParaRPr lang="zh-CN" altLang="en-US" sz="1400">
              <a:solidFill>
                <a:srgbClr val="000000"/>
              </a:solidFill>
            </a:endParaRPr>
          </a:p>
        </p:txBody>
      </p:sp>
      <p:sp>
        <p:nvSpPr>
          <p:cNvPr id="7" name="内容占位符 6"/>
          <p:cNvSpPr>
            <a:spLocks noGrp="1"/>
          </p:cNvSpPr>
          <p:nvPr>
            <p:ph sz="quarter" idx="13"/>
          </p:nvPr>
        </p:nvSpPr>
        <p:spPr>
          <a:xfrm>
            <a:off x="628652" y="413659"/>
            <a:ext cx="7886700" cy="4169228"/>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41584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2022/11/19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664749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2022/11/19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58301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4015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2022/11/19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1621519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2022/11/19</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884844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2022/11/19</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121763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2022/11/19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8015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2022/11/19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210551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2022/11/19</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552884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2022/11/19</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094692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2022/11/19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169619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8066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740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6116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912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11/19/2022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1001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833D5D-3353-4944-99C3-936D948B6BBA}" type="datetimeFigureOut">
              <a:rPr lang="en-US" smtClean="0">
                <a:solidFill>
                  <a:prstClr val="black">
                    <a:tint val="75000"/>
                  </a:prstClr>
                </a:solidFill>
              </a:rPr>
              <a:pPr/>
              <a:t>11/19/2022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597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833D5D-3353-4944-99C3-936D948B6BBA}" type="datetimeFigureOut">
              <a:rPr lang="en-US" smtClean="0">
                <a:solidFill>
                  <a:prstClr val="black">
                    <a:tint val="75000"/>
                  </a:prstClr>
                </a:solidFill>
              </a:rPr>
              <a:pPr/>
              <a:t>11/19/2022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0807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33D5D-3353-4944-99C3-936D948B6BBA}" type="datetimeFigureOut">
              <a:rPr lang="en-US" smtClean="0">
                <a:solidFill>
                  <a:prstClr val="black">
                    <a:tint val="75000"/>
                  </a:prstClr>
                </a:solidFill>
              </a:rPr>
              <a:pPr/>
              <a:t>11/19/2022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846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11/19/2022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692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11/19/2022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996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923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492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25"/>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DEE5C4E-B3C2-4C37-8FA3-175A5BF966A9}" type="datetimeFigureOut">
              <a:rPr lang="en-US" smtClean="0">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319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0090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424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425">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EE5C4E-B3C2-4C37-8FA3-175A5BF966A9}" type="datetimeFigureOut">
              <a:rPr lang="en-US" smtClean="0">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810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EE5C4E-B3C2-4C37-8FA3-175A5BF966A9}" type="datetimeFigureOut">
              <a:rPr lang="en-US" smtClean="0">
                <a:solidFill>
                  <a:prstClr val="black">
                    <a:tint val="75000"/>
                  </a:prstClr>
                </a:solidFill>
              </a:rPr>
              <a:pPr/>
              <a:t>11/19/2022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9920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425"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425"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EE5C4E-B3C2-4C37-8FA3-175A5BF966A9}" type="datetimeFigureOut">
              <a:rPr lang="en-US" smtClean="0">
                <a:solidFill>
                  <a:prstClr val="black">
                    <a:tint val="75000"/>
                  </a:prstClr>
                </a:solidFill>
              </a:rPr>
              <a:pPr/>
              <a:t>11/19/2022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425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EE5C4E-B3C2-4C37-8FA3-175A5BF966A9}" type="datetimeFigureOut">
              <a:rPr lang="en-US" smtClean="0">
                <a:solidFill>
                  <a:prstClr val="black">
                    <a:tint val="75000"/>
                  </a:prstClr>
                </a:solidFill>
              </a:rPr>
              <a:pPr/>
              <a:t>11/19/2022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773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E5C4E-B3C2-4C37-8FA3-175A5BF966A9}" type="datetimeFigureOut">
              <a:rPr lang="en-US" smtClean="0">
                <a:solidFill>
                  <a:prstClr val="black">
                    <a:tint val="75000"/>
                  </a:prstClr>
                </a:solidFill>
              </a:rPr>
              <a:pPr/>
              <a:t>11/19/2022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764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25"/>
            </a:lvl2pPr>
            <a:lvl3pPr marL="685766" indent="0">
              <a:buNone/>
              <a:defRPr sz="900"/>
            </a:lvl3pPr>
            <a:lvl4pPr marL="1028649" indent="0">
              <a:buNone/>
              <a:defRPr sz="825"/>
            </a:lvl4pPr>
            <a:lvl5pPr marL="1371532" indent="0">
              <a:buNone/>
              <a:defRPr sz="825"/>
            </a:lvl5pPr>
            <a:lvl6pPr marL="1714415" indent="0">
              <a:buNone/>
              <a:defRPr sz="825"/>
            </a:lvl6pPr>
            <a:lvl7pPr marL="2057297" indent="0">
              <a:buNone/>
              <a:defRPr sz="825"/>
            </a:lvl7pPr>
            <a:lvl8pPr marL="2400180" indent="0">
              <a:buNone/>
              <a:defRPr sz="825"/>
            </a:lvl8pPr>
            <a:lvl9pPr marL="2743064"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fld id="{4DEE5C4E-B3C2-4C37-8FA3-175A5BF966A9}" type="datetimeFigureOut">
              <a:rPr lang="en-US" smtClean="0">
                <a:solidFill>
                  <a:prstClr val="black">
                    <a:tint val="75000"/>
                  </a:prstClr>
                </a:solidFill>
              </a:rPr>
              <a:pPr/>
              <a:t>11/19/2022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887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25"/>
            </a:lvl2pPr>
            <a:lvl3pPr marL="685766" indent="0">
              <a:buNone/>
              <a:defRPr sz="900"/>
            </a:lvl3pPr>
            <a:lvl4pPr marL="1028649" indent="0">
              <a:buNone/>
              <a:defRPr sz="825"/>
            </a:lvl4pPr>
            <a:lvl5pPr marL="1371532" indent="0">
              <a:buNone/>
              <a:defRPr sz="825"/>
            </a:lvl5pPr>
            <a:lvl6pPr marL="1714415" indent="0">
              <a:buNone/>
              <a:defRPr sz="825"/>
            </a:lvl6pPr>
            <a:lvl7pPr marL="2057297" indent="0">
              <a:buNone/>
              <a:defRPr sz="825"/>
            </a:lvl7pPr>
            <a:lvl8pPr marL="2400180" indent="0">
              <a:buNone/>
              <a:defRPr sz="825"/>
            </a:lvl8pPr>
            <a:lvl9pPr marL="2743064"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fld id="{4DEE5C4E-B3C2-4C37-8FA3-175A5BF966A9}" type="datetimeFigureOut">
              <a:rPr lang="en-US" smtClean="0">
                <a:solidFill>
                  <a:prstClr val="black">
                    <a:tint val="75000"/>
                  </a:prstClr>
                </a:solidFill>
              </a:rPr>
              <a:pPr/>
              <a:t>11/19/2022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417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691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solidFill>
                  <a:prstClr val="black">
                    <a:tint val="75000"/>
                  </a:prstClr>
                </a:solidFill>
              </a:rPr>
              <a:p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9230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2635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CFD4390-A11E-4389-8EFF-E86893300F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000250" y="-2000250"/>
            <a:ext cx="5143500" cy="9144000"/>
          </a:xfrm>
          <a:prstGeom prst="rect">
            <a:avLst/>
          </a:prstGeom>
        </p:spPr>
      </p:pic>
      <p:sp>
        <p:nvSpPr>
          <p:cNvPr id="8" name="矩形: 圆角 7">
            <a:extLst>
              <a:ext uri="{FF2B5EF4-FFF2-40B4-BE49-F238E27FC236}">
                <a16:creationId xmlns:a16="http://schemas.microsoft.com/office/drawing/2014/main" id="{48BCF97A-17BB-48BB-A85D-2D908D998993}"/>
              </a:ext>
            </a:extLst>
          </p:cNvPr>
          <p:cNvSpPr/>
          <p:nvPr userDrawn="1"/>
        </p:nvSpPr>
        <p:spPr>
          <a:xfrm>
            <a:off x="130005" y="148229"/>
            <a:ext cx="8883989" cy="4847040"/>
          </a:xfrm>
          <a:prstGeom prst="roundRect">
            <a:avLst/>
          </a:prstGeom>
          <a:solidFill>
            <a:schemeClr val="bg1"/>
          </a:solidFill>
          <a:ln w="38100">
            <a:solidFill>
              <a:srgbClr val="FE9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Tree>
    <p:extLst>
      <p:ext uri="{BB962C8B-B14F-4D97-AF65-F5344CB8AC3E}">
        <p14:creationId xmlns:p14="http://schemas.microsoft.com/office/powerpoint/2010/main" val="1378398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2077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310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9835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6123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4458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134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17214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3278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6690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5960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9377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82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9489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3122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ags" Target="../tags/tag1.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ags" Target="../tags/tag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3.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extLst>
              <a:ext uri="{96DAC541-7B7A-43D3-8B79-37D633B846F1}">
                <asvg:svgBlip xmlns:asvg="http://schemas.microsoft.com/office/drawing/2016/SVG/main" r:embed="rId20"/>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9" tIns="34289" rIns="68579" bIns="34289"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9" tIns="34289" rIns="68579" bIns="3428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9" tIns="34289" rIns="68579" bIns="34289" rtlCol="0" anchor="ctr"/>
          <a:lstStyle>
            <a:lvl1pPr algn="l">
              <a:defRPr sz="900">
                <a:solidFill>
                  <a:schemeClr val="tx1">
                    <a:tint val="75000"/>
                  </a:schemeClr>
                </a:solidFill>
              </a:defRPr>
            </a:lvl1pPr>
          </a:lstStyle>
          <a:p>
            <a:pPr defTabSz="685783"/>
            <a:fld id="{D997B5FA-0921-464F-AAE1-844C04324D75}" type="datetimeFigureOut">
              <a:rPr lang="zh-CN" altLang="en-US" smtClean="0">
                <a:solidFill>
                  <a:prstClr val="black">
                    <a:tint val="75000"/>
                  </a:prstClr>
                </a:solidFill>
              </a:rPr>
              <a:pPr defTabSz="685783"/>
              <a:t>2022/11/19</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9" tIns="34289" rIns="68579" bIns="34289" rtlCol="0" anchor="ctr"/>
          <a:lstStyle>
            <a:lvl1pPr algn="ctr">
              <a:defRPr sz="900">
                <a:solidFill>
                  <a:schemeClr val="tx1">
                    <a:tint val="75000"/>
                  </a:schemeClr>
                </a:solidFill>
              </a:defRPr>
            </a:lvl1pPr>
          </a:lstStyle>
          <a:p>
            <a:pPr defTabSz="685783"/>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9" tIns="34289" rIns="68579" bIns="34289" rtlCol="0" anchor="ctr"/>
          <a:lstStyle>
            <a:lvl1pPr algn="r">
              <a:defRPr sz="900">
                <a:solidFill>
                  <a:schemeClr val="tx1">
                    <a:tint val="75000"/>
                  </a:schemeClr>
                </a:solidFill>
              </a:defRPr>
            </a:lvl1pPr>
          </a:lstStyle>
          <a:p>
            <a:pPr defTabSz="685783"/>
            <a:fld id="{565CE74E-AB26-4998-AD42-012C4C1AD076}"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1282639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66" r:id="rId12"/>
    <p:sldLayoutId id="2147483779" r:id="rId13"/>
    <p:sldLayoutId id="2147483780" r:id="rId14"/>
    <p:sldLayoutId id="2147483787" r:id="rId15"/>
    <p:sldLayoutId id="2147483788" r:id="rId16"/>
    <p:sldLayoutId id="2147483791" r:id="rId1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25" tIns="34265" rIns="68525" bIns="34265" rtlCol="0" anchor="ctr"/>
          <a:lstStyle/>
          <a:p>
            <a:pPr algn="ctr" defTabSz="685233"/>
            <a:endParaRPr lang="zh-CN" altLang="en-US" sz="1400">
              <a:solidFill>
                <a:srgbClr val="FFFFFF"/>
              </a:solidFill>
            </a:endParaRPr>
          </a:p>
        </p:txBody>
      </p:sp>
      <p:sp>
        <p:nvSpPr>
          <p:cNvPr id="12" name="文本框 11"/>
          <p:cNvSpPr txBox="1"/>
          <p:nvPr userDrawn="1"/>
        </p:nvSpPr>
        <p:spPr>
          <a:xfrm>
            <a:off x="2973229" y="1764517"/>
            <a:ext cx="3547586" cy="1165703"/>
          </a:xfrm>
          <a:prstGeom prst="rect">
            <a:avLst/>
          </a:prstGeom>
          <a:noFill/>
        </p:spPr>
        <p:txBody>
          <a:bodyPr wrap="square" lIns="68525" tIns="34265" rIns="68525" bIns="34265" rtlCol="0" anchor="t">
            <a:spAutoFit/>
          </a:bodyPr>
          <a:lstStyle/>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6"/>
            <a:ext cx="457200" cy="172976"/>
          </a:xfrm>
          <a:prstGeom prst="rect">
            <a:avLst/>
          </a:prstGeom>
          <a:noFill/>
        </p:spPr>
        <p:txBody>
          <a:bodyPr wrap="square" lIns="91374" tIns="45686" rIns="91374" bIns="45686" rtlCol="0">
            <a:spAutoFit/>
          </a:bodyPr>
          <a:lstStyle/>
          <a:p>
            <a:pPr algn="ctr" defTabSz="913667"/>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5351344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23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09" indent="-171309" algn="l" defTabSz="685233"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3926" indent="-171309" algn="l" defTabSz="68523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543"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155"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774"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389"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007"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622"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240"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233" rtl="0" eaLnBrk="1" latinLnBrk="0" hangingPunct="1">
        <a:defRPr sz="1400" kern="1200">
          <a:solidFill>
            <a:schemeClr val="tx1"/>
          </a:solidFill>
          <a:latin typeface="+mn-lt"/>
          <a:ea typeface="+mn-ea"/>
          <a:cs typeface="+mn-cs"/>
        </a:defRPr>
      </a:lvl1pPr>
      <a:lvl2pPr marL="342617" algn="l" defTabSz="685233" rtl="0" eaLnBrk="1" latinLnBrk="0" hangingPunct="1">
        <a:defRPr sz="1400" kern="1200">
          <a:solidFill>
            <a:schemeClr val="tx1"/>
          </a:solidFill>
          <a:latin typeface="+mn-lt"/>
          <a:ea typeface="+mn-ea"/>
          <a:cs typeface="+mn-cs"/>
        </a:defRPr>
      </a:lvl2pPr>
      <a:lvl3pPr marL="685233" algn="l" defTabSz="685233" rtl="0" eaLnBrk="1" latinLnBrk="0" hangingPunct="1">
        <a:defRPr sz="1400" kern="1200">
          <a:solidFill>
            <a:schemeClr val="tx1"/>
          </a:solidFill>
          <a:latin typeface="+mn-lt"/>
          <a:ea typeface="+mn-ea"/>
          <a:cs typeface="+mn-cs"/>
        </a:defRPr>
      </a:lvl3pPr>
      <a:lvl4pPr marL="1027851" algn="l" defTabSz="685233" rtl="0" eaLnBrk="1" latinLnBrk="0" hangingPunct="1">
        <a:defRPr sz="1400" kern="1200">
          <a:solidFill>
            <a:schemeClr val="tx1"/>
          </a:solidFill>
          <a:latin typeface="+mn-lt"/>
          <a:ea typeface="+mn-ea"/>
          <a:cs typeface="+mn-cs"/>
        </a:defRPr>
      </a:lvl4pPr>
      <a:lvl5pPr marL="1370466" algn="l" defTabSz="685233" rtl="0" eaLnBrk="1" latinLnBrk="0" hangingPunct="1">
        <a:defRPr sz="1400" kern="1200">
          <a:solidFill>
            <a:schemeClr val="tx1"/>
          </a:solidFill>
          <a:latin typeface="+mn-lt"/>
          <a:ea typeface="+mn-ea"/>
          <a:cs typeface="+mn-cs"/>
        </a:defRPr>
      </a:lvl5pPr>
      <a:lvl6pPr marL="1713083" algn="l" defTabSz="685233" rtl="0" eaLnBrk="1" latinLnBrk="0" hangingPunct="1">
        <a:defRPr sz="1400" kern="1200">
          <a:solidFill>
            <a:schemeClr val="tx1"/>
          </a:solidFill>
          <a:latin typeface="+mn-lt"/>
          <a:ea typeface="+mn-ea"/>
          <a:cs typeface="+mn-cs"/>
        </a:defRPr>
      </a:lvl6pPr>
      <a:lvl7pPr marL="2055698" algn="l" defTabSz="685233" rtl="0" eaLnBrk="1" latinLnBrk="0" hangingPunct="1">
        <a:defRPr sz="1400" kern="1200">
          <a:solidFill>
            <a:schemeClr val="tx1"/>
          </a:solidFill>
          <a:latin typeface="+mn-lt"/>
          <a:ea typeface="+mn-ea"/>
          <a:cs typeface="+mn-cs"/>
        </a:defRPr>
      </a:lvl7pPr>
      <a:lvl8pPr marL="2398311" algn="l" defTabSz="685233" rtl="0" eaLnBrk="1" latinLnBrk="0" hangingPunct="1">
        <a:defRPr sz="1400" kern="1200">
          <a:solidFill>
            <a:schemeClr val="tx1"/>
          </a:solidFill>
          <a:latin typeface="+mn-lt"/>
          <a:ea typeface="+mn-ea"/>
          <a:cs typeface="+mn-cs"/>
        </a:defRPr>
      </a:lvl8pPr>
      <a:lvl9pPr marL="2740928" algn="l" defTabSz="68523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313087527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0" tIns="45715" rIns="91430" bIns="45715"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288"/>
            <a:fld id="{5A833D5D-3353-4944-99C3-936D948B6BBA}" type="datetimeFigureOut">
              <a:rPr lang="en-US" smtClean="0">
                <a:solidFill>
                  <a:prstClr val="black">
                    <a:tint val="75000"/>
                  </a:prstClr>
                </a:solidFill>
              </a:rPr>
              <a:pPr defTabSz="914288"/>
              <a:t>11/19/2022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28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288"/>
            <a:fld id="{2338ECB6-DCC7-46B2-8342-82AEF9AFC9E0}" type="slidenum">
              <a:rPr lang="en-US" smtClean="0">
                <a:solidFill>
                  <a:prstClr val="black">
                    <a:tint val="75000"/>
                  </a:prstClr>
                </a:solidFill>
              </a:rPr>
              <a:pPr defTabSz="914288"/>
              <a:t>‹#›</a:t>
            </a:fld>
            <a:endParaRPr lang="en-US">
              <a:solidFill>
                <a:prstClr val="black">
                  <a:tint val="75000"/>
                </a:prstClr>
              </a:solidFill>
            </a:endParaRPr>
          </a:p>
        </p:txBody>
      </p:sp>
    </p:spTree>
    <p:extLst>
      <p:ext uri="{BB962C8B-B14F-4D97-AF65-F5344CB8AC3E}">
        <p14:creationId xmlns:p14="http://schemas.microsoft.com/office/powerpoint/2010/main" val="38238826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36" tIns="45718" rIns="91436"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36" tIns="45718" rIns="91436" bIns="45718" rtlCol="0" anchor="ctr"/>
          <a:lstStyle>
            <a:lvl1pPr algn="l">
              <a:defRPr sz="900">
                <a:solidFill>
                  <a:schemeClr val="tx1">
                    <a:tint val="75000"/>
                  </a:schemeClr>
                </a:solidFill>
              </a:defRPr>
            </a:lvl1pPr>
          </a:lstStyle>
          <a:p>
            <a:pPr defTabSz="685766"/>
            <a:fld id="{4DEE5C4E-B3C2-4C37-8FA3-175A5BF966A9}" type="datetimeFigureOut">
              <a:rPr lang="en-US" smtClean="0">
                <a:solidFill>
                  <a:prstClr val="black">
                    <a:tint val="75000"/>
                  </a:prstClr>
                </a:solidFill>
              </a:rPr>
              <a:pPr defTabSz="685766"/>
              <a:t>11/19/2022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6" tIns="45718" rIns="91436" bIns="45718" rtlCol="0" anchor="ctr"/>
          <a:lstStyle>
            <a:lvl1pPr algn="ctr">
              <a:defRPr sz="900">
                <a:solidFill>
                  <a:schemeClr val="tx1">
                    <a:tint val="75000"/>
                  </a:schemeClr>
                </a:solidFill>
              </a:defRPr>
            </a:lvl1pPr>
          </a:lstStyle>
          <a:p>
            <a:pPr defTabSz="685766"/>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6" tIns="45718" rIns="91436" bIns="45718" rtlCol="0" anchor="ctr"/>
          <a:lstStyle>
            <a:lvl1pPr algn="r">
              <a:defRPr sz="900">
                <a:solidFill>
                  <a:schemeClr val="tx1">
                    <a:tint val="75000"/>
                  </a:schemeClr>
                </a:solidFill>
              </a:defRPr>
            </a:lvl1pPr>
          </a:lstStyle>
          <a:p>
            <a:pPr defTabSz="685766"/>
            <a:fld id="{0E9BAF5E-2946-41B5-BA42-EFFBDE24E422}" type="slidenum">
              <a:rPr lang="en-US" smtClean="0">
                <a:solidFill>
                  <a:prstClr val="black">
                    <a:tint val="75000"/>
                  </a:prstClr>
                </a:solidFill>
              </a:rPr>
              <a:pPr defTabSz="685766"/>
              <a:t>‹#›</a:t>
            </a:fld>
            <a:endParaRPr lang="en-US">
              <a:solidFill>
                <a:prstClr val="black">
                  <a:tint val="75000"/>
                </a:prstClr>
              </a:solidFill>
            </a:endParaRPr>
          </a:p>
        </p:txBody>
      </p:sp>
    </p:spTree>
    <p:extLst>
      <p:ext uri="{BB962C8B-B14F-4D97-AF65-F5344CB8AC3E}">
        <p14:creationId xmlns:p14="http://schemas.microsoft.com/office/powerpoint/2010/main" val="53835890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5766" rtl="0" eaLnBrk="1" latinLnBrk="0" hangingPunct="1">
        <a:defRPr sz="1425" kern="1200">
          <a:solidFill>
            <a:schemeClr val="tx1"/>
          </a:solidFill>
          <a:latin typeface="+mn-lt"/>
          <a:ea typeface="+mn-ea"/>
          <a:cs typeface="+mn-cs"/>
        </a:defRPr>
      </a:lvl1pPr>
      <a:lvl2pPr marL="342884" algn="l" defTabSz="685766" rtl="0" eaLnBrk="1" latinLnBrk="0" hangingPunct="1">
        <a:defRPr sz="1425" kern="1200">
          <a:solidFill>
            <a:schemeClr val="tx1"/>
          </a:solidFill>
          <a:latin typeface="+mn-lt"/>
          <a:ea typeface="+mn-ea"/>
          <a:cs typeface="+mn-cs"/>
        </a:defRPr>
      </a:lvl2pPr>
      <a:lvl3pPr marL="685766" algn="l" defTabSz="685766" rtl="0" eaLnBrk="1" latinLnBrk="0" hangingPunct="1">
        <a:defRPr sz="1425" kern="1200">
          <a:solidFill>
            <a:schemeClr val="tx1"/>
          </a:solidFill>
          <a:latin typeface="+mn-lt"/>
          <a:ea typeface="+mn-ea"/>
          <a:cs typeface="+mn-cs"/>
        </a:defRPr>
      </a:lvl3pPr>
      <a:lvl4pPr marL="1028649" algn="l" defTabSz="685766" rtl="0" eaLnBrk="1" latinLnBrk="0" hangingPunct="1">
        <a:defRPr sz="1425" kern="1200">
          <a:solidFill>
            <a:schemeClr val="tx1"/>
          </a:solidFill>
          <a:latin typeface="+mn-lt"/>
          <a:ea typeface="+mn-ea"/>
          <a:cs typeface="+mn-cs"/>
        </a:defRPr>
      </a:lvl4pPr>
      <a:lvl5pPr marL="1371532" algn="l" defTabSz="685766" rtl="0" eaLnBrk="1" latinLnBrk="0" hangingPunct="1">
        <a:defRPr sz="1425" kern="1200">
          <a:solidFill>
            <a:schemeClr val="tx1"/>
          </a:solidFill>
          <a:latin typeface="+mn-lt"/>
          <a:ea typeface="+mn-ea"/>
          <a:cs typeface="+mn-cs"/>
        </a:defRPr>
      </a:lvl5pPr>
      <a:lvl6pPr marL="1714415" algn="l" defTabSz="685766" rtl="0" eaLnBrk="1" latinLnBrk="0" hangingPunct="1">
        <a:defRPr sz="1425" kern="1200">
          <a:solidFill>
            <a:schemeClr val="tx1"/>
          </a:solidFill>
          <a:latin typeface="+mn-lt"/>
          <a:ea typeface="+mn-ea"/>
          <a:cs typeface="+mn-cs"/>
        </a:defRPr>
      </a:lvl6pPr>
      <a:lvl7pPr marL="2057297" algn="l" defTabSz="685766" rtl="0" eaLnBrk="1" latinLnBrk="0" hangingPunct="1">
        <a:defRPr sz="1425" kern="1200">
          <a:solidFill>
            <a:schemeClr val="tx1"/>
          </a:solidFill>
          <a:latin typeface="+mn-lt"/>
          <a:ea typeface="+mn-ea"/>
          <a:cs typeface="+mn-cs"/>
        </a:defRPr>
      </a:lvl7pPr>
      <a:lvl8pPr marL="2400180" algn="l" defTabSz="685766" rtl="0" eaLnBrk="1" latinLnBrk="0" hangingPunct="1">
        <a:defRPr sz="1425" kern="1200">
          <a:solidFill>
            <a:schemeClr val="tx1"/>
          </a:solidFill>
          <a:latin typeface="+mn-lt"/>
          <a:ea typeface="+mn-ea"/>
          <a:cs typeface="+mn-cs"/>
        </a:defRPr>
      </a:lvl8pPr>
      <a:lvl9pPr marL="2743064" algn="l" defTabSz="685766" rtl="0" eaLnBrk="1" latinLnBrk="0" hangingPunct="1">
        <a:defRPr sz="142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530820CF-B880-4189-942D-D702A7CBA730}" type="datetimeFigureOut">
              <a:rPr lang="zh-CN" altLang="en-US" smtClean="0">
                <a:solidFill>
                  <a:prstClr val="black">
                    <a:tint val="75000"/>
                  </a:prstClr>
                </a:solidFill>
              </a:rPr>
              <a:pPr defTabSz="685800"/>
              <a:t>2022/11/19</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0C913308-F349-4B6D-A68A-DD1791B4A57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93774681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89"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8.gif"/><Relationship Id="rId5" Type="http://schemas.microsoft.com/office/2007/relationships/hdphoto" Target="../media/hdphoto2.wdp"/><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8.gif"/></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4.wdp"/><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2.xml"/><Relationship Id="rId13" Type="http://schemas.openxmlformats.org/officeDocument/2006/relationships/image" Target="../media/image41.png"/><Relationship Id="rId3" Type="http://schemas.openxmlformats.org/officeDocument/2006/relationships/tags" Target="../tags/tag7.xml"/><Relationship Id="rId7" Type="http://schemas.openxmlformats.org/officeDocument/2006/relationships/slideLayout" Target="../slideLayouts/slideLayout12.xml"/><Relationship Id="rId12" Type="http://schemas.openxmlformats.org/officeDocument/2006/relationships/image" Target="../media/image46.png"/><Relationship Id="rId2" Type="http://schemas.openxmlformats.org/officeDocument/2006/relationships/tags" Target="../tags/tag6.xml"/><Relationship Id="rId16" Type="http://schemas.openxmlformats.org/officeDocument/2006/relationships/image" Target="../media/image42.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image" Target="../media/image44.png"/><Relationship Id="rId5" Type="http://schemas.openxmlformats.org/officeDocument/2006/relationships/tags" Target="../tags/tag9.xml"/><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tags" Target="../tags/tag8.xml"/><Relationship Id="rId9" Type="http://schemas.openxmlformats.org/officeDocument/2006/relationships/image" Target="../media/image47.png"/><Relationship Id="rId1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62.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microsoft.com/office/2007/relationships/hdphoto" Target="../media/hdphoto7.wdp"/><Relationship Id="rId5" Type="http://schemas.openxmlformats.org/officeDocument/2006/relationships/image" Target="../media/image64.png"/><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microsoft.com/office/2007/relationships/hdphoto" Target="../media/hdphoto7.wdp"/><Relationship Id="rId5" Type="http://schemas.openxmlformats.org/officeDocument/2006/relationships/image" Target="../media/image64.png"/><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microsoft.com/office/2007/relationships/hdphoto" Target="../media/hdphoto7.wdp"/><Relationship Id="rId5" Type="http://schemas.openxmlformats.org/officeDocument/2006/relationships/image" Target="../media/image64.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png"/><Relationship Id="rId7" Type="http://schemas.openxmlformats.org/officeDocument/2006/relationships/image" Target="../media/image11.gif"/><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55.xml"/><Relationship Id="rId6" Type="http://schemas.openxmlformats.org/officeDocument/2006/relationships/image" Target="../media/image10.png"/><Relationship Id="rId11" Type="http://schemas.openxmlformats.org/officeDocument/2006/relationships/image" Target="../media/image15.gi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gif"/></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microsoft.com/office/2007/relationships/hdphoto" Target="../media/hdphoto9.wdp"/><Relationship Id="rId5" Type="http://schemas.openxmlformats.org/officeDocument/2006/relationships/image" Target="../media/image66.png"/><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62.jpg"/></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5" Type="http://schemas.microsoft.com/office/2007/relationships/hdphoto" Target="../media/hdphoto11.wdp"/><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2.png"/><Relationship Id="rId1" Type="http://schemas.openxmlformats.org/officeDocument/2006/relationships/slideLayout" Target="../slideLayouts/slideLayout17.xml"/><Relationship Id="rId5" Type="http://schemas.microsoft.com/office/2007/relationships/hdphoto" Target="../media/hdphoto14.wdp"/><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2.gif"/><Relationship Id="rId18" Type="http://schemas.openxmlformats.org/officeDocument/2006/relationships/slide" Target="slide6.xml"/><Relationship Id="rId26" Type="http://schemas.openxmlformats.org/officeDocument/2006/relationships/slide" Target="slide9.xml"/><Relationship Id="rId3" Type="http://schemas.openxmlformats.org/officeDocument/2006/relationships/audio" Target="../media/audio2.wav"/><Relationship Id="rId21" Type="http://schemas.openxmlformats.org/officeDocument/2006/relationships/image" Target="../media/image26.png"/><Relationship Id="rId7" Type="http://schemas.openxmlformats.org/officeDocument/2006/relationships/image" Target="../media/image9.png"/><Relationship Id="rId12" Type="http://schemas.openxmlformats.org/officeDocument/2006/relationships/image" Target="../media/image21.gif"/><Relationship Id="rId17" Type="http://schemas.openxmlformats.org/officeDocument/2006/relationships/image" Target="../media/image24.gif"/><Relationship Id="rId25" Type="http://schemas.openxmlformats.org/officeDocument/2006/relationships/image" Target="../media/image28.png"/><Relationship Id="rId2" Type="http://schemas.openxmlformats.org/officeDocument/2006/relationships/audio" Target="../media/audio1.wav"/><Relationship Id="rId16" Type="http://schemas.openxmlformats.org/officeDocument/2006/relationships/image" Target="../media/image23.gif"/><Relationship Id="rId20" Type="http://schemas.openxmlformats.org/officeDocument/2006/relationships/slide" Target="slide7.xml"/><Relationship Id="rId1" Type="http://schemas.openxmlformats.org/officeDocument/2006/relationships/slideLayout" Target="../slideLayouts/slideLayout55.xml"/><Relationship Id="rId6" Type="http://schemas.openxmlformats.org/officeDocument/2006/relationships/image" Target="../media/image8.png"/><Relationship Id="rId11" Type="http://schemas.openxmlformats.org/officeDocument/2006/relationships/image" Target="../media/image20.gif"/><Relationship Id="rId24" Type="http://schemas.openxmlformats.org/officeDocument/2006/relationships/slide" Target="slide5.xml"/><Relationship Id="rId5" Type="http://schemas.openxmlformats.org/officeDocument/2006/relationships/image" Target="../media/image18.png"/><Relationship Id="rId15" Type="http://schemas.openxmlformats.org/officeDocument/2006/relationships/image" Target="../media/image15.gif"/><Relationship Id="rId23" Type="http://schemas.openxmlformats.org/officeDocument/2006/relationships/image" Target="../media/image27.png"/><Relationship Id="rId10" Type="http://schemas.openxmlformats.org/officeDocument/2006/relationships/image" Target="../media/image19.gif"/><Relationship Id="rId19"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11.gif"/><Relationship Id="rId14" Type="http://schemas.openxmlformats.org/officeDocument/2006/relationships/image" Target="../media/image14.png"/><Relationship Id="rId22" Type="http://schemas.openxmlformats.org/officeDocument/2006/relationships/slide" Target="slide8.xml"/><Relationship Id="rId27"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31.gif"/><Relationship Id="rId2" Type="http://schemas.openxmlformats.org/officeDocument/2006/relationships/audio" Target="../media/audio3.wav"/><Relationship Id="rId1" Type="http://schemas.openxmlformats.org/officeDocument/2006/relationships/slideLayout" Target="../slideLayouts/slideLayout55.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4.wav"/><Relationship Id="rId7" Type="http://schemas.openxmlformats.org/officeDocument/2006/relationships/image" Target="../media/image29.jpeg"/><Relationship Id="rId2" Type="http://schemas.openxmlformats.org/officeDocument/2006/relationships/audio" Target="../media/audio3.wav"/><Relationship Id="rId1" Type="http://schemas.openxmlformats.org/officeDocument/2006/relationships/slideLayout" Target="../slideLayouts/slideLayout55.xml"/><Relationship Id="rId6" Type="http://schemas.openxmlformats.org/officeDocument/2006/relationships/image" Target="../media/image14.png"/><Relationship Id="rId5" Type="http://schemas.openxmlformats.org/officeDocument/2006/relationships/slide" Target="slide4.xml"/><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31.gif"/></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4.wav"/><Relationship Id="rId7" Type="http://schemas.openxmlformats.org/officeDocument/2006/relationships/image" Target="../media/image29.jpeg"/><Relationship Id="rId2" Type="http://schemas.openxmlformats.org/officeDocument/2006/relationships/audio" Target="../media/audio3.wav"/><Relationship Id="rId1" Type="http://schemas.openxmlformats.org/officeDocument/2006/relationships/slideLayout" Target="../slideLayouts/slideLayout55.xml"/><Relationship Id="rId6" Type="http://schemas.openxmlformats.org/officeDocument/2006/relationships/image" Target="../media/image32.png"/><Relationship Id="rId5" Type="http://schemas.openxmlformats.org/officeDocument/2006/relationships/slide" Target="slide4.xml"/><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31.gif"/></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4.wav"/><Relationship Id="rId7" Type="http://schemas.openxmlformats.org/officeDocument/2006/relationships/image" Target="../media/image29.jpeg"/><Relationship Id="rId2" Type="http://schemas.openxmlformats.org/officeDocument/2006/relationships/audio" Target="../media/audio3.wav"/><Relationship Id="rId1" Type="http://schemas.openxmlformats.org/officeDocument/2006/relationships/slideLayout" Target="../slideLayouts/slideLayout55.xml"/><Relationship Id="rId6" Type="http://schemas.openxmlformats.org/officeDocument/2006/relationships/image" Target="../media/image33.png"/><Relationship Id="rId5" Type="http://schemas.openxmlformats.org/officeDocument/2006/relationships/slide" Target="slide4.xml"/><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31.g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5" y="3356"/>
            <a:ext cx="9132071" cy="5136790"/>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499094" y="957755"/>
            <a:ext cx="6145815" cy="34203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96"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96"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65653" y="2952268"/>
            <a:ext cx="6412697" cy="2117078"/>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4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41"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4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3452" y="615046"/>
            <a:ext cx="980172" cy="100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231551" y="3675249"/>
            <a:ext cx="4552819" cy="691554"/>
          </a:xfrm>
          <a:prstGeom prst="rect">
            <a:avLst/>
          </a:prstGeom>
          <a:noFill/>
        </p:spPr>
        <p:txBody>
          <a:bodyPr wrap="none" lIns="68406" tIns="34204" rIns="68406" bIns="34204">
            <a:spAutoFit/>
          </a:bodyPr>
          <a:lstStyle/>
          <a:p>
            <a:pPr algn="ctr">
              <a:defRPr/>
            </a:pPr>
            <a:r>
              <a:rPr lang="en-US" sz="4045"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045"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o.remove.bg/downloads/85a427c2-9c8b-4cb2-8a6d-d17a23d10afa/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950" y="1644723"/>
            <a:ext cx="5433291" cy="273655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269695" y="3198476"/>
            <a:ext cx="2557582" cy="1731266"/>
            <a:chOff x="10157479" y="2027992"/>
            <a:chExt cx="3389917" cy="3295330"/>
          </a:xfrm>
        </p:grpSpPr>
        <p:pic>
          <p:nvPicPr>
            <p:cNvPr id="16" name="Picture 15">
              <a:extLst>
                <a:ext uri="{FF2B5EF4-FFF2-40B4-BE49-F238E27FC236}">
                  <a16:creationId xmlns:a16="http://schemas.microsoft.com/office/drawing/2014/main" id="{BD29E654-AA5C-492D-A628-40FB4A1F9CF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24" b="98997" l="1220" r="99024">
                          <a14:foregroundMark x1="73171" y1="57143" x2="81707" y2="37093"/>
                          <a14:foregroundMark x1="81707" y1="37093" x2="72439" y2="22556"/>
                          <a14:foregroundMark x1="72439" y1="22556" x2="70732" y2="40602"/>
                          <a14:foregroundMark x1="70732" y1="40602" x2="76585" y2="56391"/>
                          <a14:foregroundMark x1="76585" y1="56391" x2="76585" y2="72932"/>
                          <a14:foregroundMark x1="79268" y1="21053" x2="95366" y2="34586"/>
                          <a14:foregroundMark x1="8780" y1="41855" x2="8780" y2="49624"/>
                          <a14:foregroundMark x1="6585" y1="84461" x2="37317" y2="92231"/>
                          <a14:foregroundMark x1="37317" y1="92231" x2="53902" y2="91228"/>
                          <a14:foregroundMark x1="53902" y1="91228" x2="54878" y2="91228"/>
                          <a14:foregroundMark x1="1220" y1="79699" x2="15610" y2="81454"/>
                          <a14:foregroundMark x1="3415" y1="79950" x2="7317" y2="94236"/>
                          <a14:foregroundMark x1="7317" y1="94236" x2="38537" y2="96241"/>
                          <a14:foregroundMark x1="2927" y1="81203" x2="3171" y2="94236"/>
                          <a14:foregroundMark x1="3171" y1="94236" x2="40000" y2="98246"/>
                          <a14:foregroundMark x1="40000" y1="98246" x2="72195" y2="96992"/>
                          <a14:foregroundMark x1="72195" y1="96992" x2="89024" y2="90727"/>
                          <a14:foregroundMark x1="89024" y1="90727" x2="90976" y2="85213"/>
                          <a14:foregroundMark x1="1707" y1="97494" x2="15366" y2="97243"/>
                          <a14:foregroundMark x1="15366" y1="97243" x2="19512" y2="97243"/>
                          <a14:foregroundMark x1="55610" y1="80451" x2="86829" y2="94737"/>
                          <a14:foregroundMark x1="37317" y1="89223" x2="62439" y2="88471"/>
                          <a14:foregroundMark x1="62439" y1="88471" x2="65610" y2="88471"/>
                          <a14:foregroundMark x1="61463" y1="69424" x2="83902" y2="79699"/>
                          <a14:foregroundMark x1="79268" y1="17544" x2="94878" y2="31579"/>
                          <a14:foregroundMark x1="57317" y1="41353" x2="64634" y2="30075"/>
                          <a14:foregroundMark x1="64634" y1="30075" x2="70976" y2="25063"/>
                          <a14:foregroundMark x1="98537" y1="80702" x2="93659" y2="98747"/>
                          <a14:foregroundMark x1="93659" y1="80451" x2="87805" y2="98246"/>
                          <a14:foregroundMark x1="98293" y1="93233" x2="99024" y2="98997"/>
                        </a14:backgroundRemoval>
                      </a14:imgEffect>
                    </a14:imgLayer>
                  </a14:imgProps>
                </a:ext>
              </a:extLst>
            </a:blip>
            <a:stretch>
              <a:fillRect/>
            </a:stretch>
          </p:blipFill>
          <p:spPr>
            <a:xfrm>
              <a:off x="10157479" y="2027992"/>
              <a:ext cx="3061162" cy="2755980"/>
            </a:xfrm>
            <a:prstGeom prst="rect">
              <a:avLst/>
            </a:prstGeom>
          </p:spPr>
        </p:pic>
        <p:sp>
          <p:nvSpPr>
            <p:cNvPr id="17" name="TextBox 16"/>
            <p:cNvSpPr txBox="1"/>
            <p:nvPr/>
          </p:nvSpPr>
          <p:spPr>
            <a:xfrm>
              <a:off x="10383792" y="4561744"/>
              <a:ext cx="3163604" cy="761578"/>
            </a:xfrm>
            <a:prstGeom prst="rect">
              <a:avLst/>
            </a:prstGeom>
            <a:noFill/>
          </p:spPr>
          <p:txBody>
            <a:bodyPr wrap="square" rtlCol="0">
              <a:spAutoFit/>
            </a:bodyPr>
            <a:lstStyle/>
            <a:p>
              <a:r>
                <a:rPr lang="en-GB" sz="20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Thảo</a:t>
              </a:r>
              <a:r>
                <a:rPr lang="en-GB" sz="2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luận</a:t>
              </a:r>
              <a:r>
                <a:rPr lang="en-GB" sz="2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nhóm</a:t>
              </a:r>
              <a:r>
                <a:rPr lang="en-GB" sz="2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đôi</a:t>
              </a:r>
              <a:endParaRPr lang="en-US" sz="2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737698"/>
            <a:ext cx="1216645" cy="990601"/>
          </a:xfrm>
          <a:prstGeom prst="rect">
            <a:avLst/>
          </a:prstGeom>
        </p:spPr>
      </p:pic>
      <p:sp>
        <p:nvSpPr>
          <p:cNvPr id="6" name="TextBox 5"/>
          <p:cNvSpPr txBox="1"/>
          <p:nvPr/>
        </p:nvSpPr>
        <p:spPr>
          <a:xfrm>
            <a:off x="440292" y="234395"/>
            <a:ext cx="8115635" cy="461616"/>
          </a:xfrm>
          <a:prstGeom prst="rect">
            <a:avLst/>
          </a:prstGeom>
          <a:noFill/>
        </p:spPr>
        <p:txBody>
          <a:bodyPr wrap="square" lIns="91392" tIns="45696" rIns="91392" bIns="45696" rtlCol="0">
            <a:spAutoFit/>
          </a:bodyPr>
          <a:lstStyle/>
          <a:p>
            <a:pPr algn="ctr" defTabSz="913860"/>
            <a:r>
              <a:rPr lang="vi-VN" sz="2400" dirty="0">
                <a:latin typeface="Arial-Rounded" panose="020B0500000000000000" pitchFamily="34" charset="0"/>
                <a:ea typeface="Arial-Rounded" panose="020B0500000000000000" pitchFamily="34" charset="0"/>
                <a:cs typeface="Arial-Rounded" panose="020B0500000000000000" pitchFamily="34" charset="0"/>
              </a:rPr>
              <a:t>1. Hãy nói tên một số đồ vật trong góc học tập dưới đây:</a:t>
            </a:r>
            <a:endPar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2" descr="Happy Cute Kid Boy And Girl Studying Math | Alphabet kindergarten, Drawing  for kids, Art drawings for kids"/>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218" b="96679" l="9744" r="89776">
                        <a14:foregroundMark x1="17252" y1="35978" x2="30192" y2="88930"/>
                        <a14:foregroundMark x1="38818" y1="47786" x2="33227" y2="52030"/>
                        <a14:foregroundMark x1="30192" y1="59963" x2="40096" y2="61808"/>
                        <a14:foregroundMark x1="78754" y1="44465" x2="79712" y2="47970"/>
                        <a14:foregroundMark x1="65176" y1="23247" x2="65815" y2="31919"/>
                        <a14:foregroundMark x1="61661" y1="46863" x2="63099" y2="50923"/>
                        <a14:foregroundMark x1="59265" y1="47601" x2="59744" y2="47417"/>
                        <a14:foregroundMark x1="58946" y1="49077" x2="63578" y2="50369"/>
                        <a14:foregroundMark x1="29872" y1="55351" x2="33227" y2="56827"/>
                        <a14:foregroundMark x1="31629" y1="57011" x2="32907" y2="59225"/>
                        <a14:foregroundMark x1="32907" y1="55351" x2="32588" y2="58487"/>
                        <a14:foregroundMark x1="64377" y1="35055" x2="65815" y2="35609"/>
                      </a14:backgroundRemoval>
                    </a14:imgEffect>
                  </a14:imgLayer>
                </a14:imgProps>
              </a:ext>
              <a:ext uri="{28A0092B-C50C-407E-A947-70E740481C1C}">
                <a14:useLocalDpi xmlns:a14="http://schemas.microsoft.com/office/drawing/2010/main" val="0"/>
              </a:ext>
            </a:extLst>
          </a:blip>
          <a:srcRect l="58785" t="19189" r="4327" b="-1616"/>
          <a:stretch/>
        </p:blipFill>
        <p:spPr bwMode="auto">
          <a:xfrm>
            <a:off x="7541030" y="1393268"/>
            <a:ext cx="2199467"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ppy Cute Kid Boy And Girl Studying Math | Alphabet kindergarten, Drawing  for kids, Art drawings for kids"/>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218" b="96679" l="9744" r="89776">
                        <a14:foregroundMark x1="17252" y1="35978" x2="30192" y2="88930"/>
                        <a14:foregroundMark x1="38818" y1="47786" x2="33227" y2="52030"/>
                        <a14:foregroundMark x1="30192" y1="59963" x2="40096" y2="61808"/>
                        <a14:foregroundMark x1="78754" y1="44465" x2="79712" y2="47970"/>
                        <a14:foregroundMark x1="65176" y1="23247" x2="65815" y2="31919"/>
                        <a14:foregroundMark x1="61661" y1="46863" x2="63099" y2="50923"/>
                        <a14:foregroundMark x1="59265" y1="47601" x2="59744" y2="47417"/>
                        <a14:foregroundMark x1="58946" y1="49077" x2="63578" y2="50369"/>
                        <a14:foregroundMark x1="29872" y1="55351" x2="33227" y2="56827"/>
                        <a14:foregroundMark x1="31629" y1="57011" x2="32907" y2="59225"/>
                        <a14:foregroundMark x1="32907" y1="55351" x2="32588" y2="58487"/>
                        <a14:foregroundMark x1="64377" y1="35055" x2="65815" y2="35609"/>
                      </a14:backgroundRemoval>
                    </a14:imgEffect>
                  </a14:imgLayer>
                </a14:imgProps>
              </a:ext>
              <a:ext uri="{28A0092B-C50C-407E-A947-70E740481C1C}">
                <a14:useLocalDpi xmlns:a14="http://schemas.microsoft.com/office/drawing/2010/main" val="0"/>
              </a:ext>
            </a:extLst>
          </a:blip>
          <a:srcRect t="29161" r="56572"/>
          <a:stretch/>
        </p:blipFill>
        <p:spPr bwMode="auto">
          <a:xfrm>
            <a:off x="-700766" y="1974003"/>
            <a:ext cx="2632323" cy="315107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8B1A587-F0E8-406E-9379-9B3190C683D3}"/>
              </a:ext>
            </a:extLst>
          </p:cNvPr>
          <p:cNvSpPr txBox="1"/>
          <p:nvPr/>
        </p:nvSpPr>
        <p:spPr>
          <a:xfrm>
            <a:off x="2362200" y="248466"/>
            <a:ext cx="4485233" cy="1865126"/>
          </a:xfrm>
          <a:prstGeom prst="rect">
            <a:avLst/>
          </a:prstGeom>
          <a:noFill/>
        </p:spPr>
        <p:txBody>
          <a:bodyPr wrap="square" rtlCol="0">
            <a:spAutoFit/>
            <a:scene3d>
              <a:camera prst="obliqueTopLeft"/>
              <a:lightRig rig="twoPt" dir="t"/>
            </a:scene3d>
            <a:sp3d extrusionH="127000" prstMaterial="powder"/>
          </a:bodyPr>
          <a:lstStyle/>
          <a:p>
            <a:r>
              <a:rPr lang="en-US" sz="11520" dirty="0">
                <a:ln>
                  <a:solidFill>
                    <a:srgbClr val="C239B5"/>
                  </a:solidFill>
                </a:ln>
                <a:solidFill>
                  <a:srgbClr val="E9BBE5"/>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Chia </a:t>
            </a:r>
            <a:r>
              <a:rPr lang="en-US" sz="11520" dirty="0" err="1">
                <a:ln>
                  <a:solidFill>
                    <a:srgbClr val="C239B5"/>
                  </a:solidFill>
                </a:ln>
                <a:solidFill>
                  <a:srgbClr val="E9BBE5"/>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sẻ</a:t>
            </a:r>
            <a:endParaRPr lang="en-US" sz="11520" dirty="0">
              <a:ln>
                <a:solidFill>
                  <a:srgbClr val="C239B5"/>
                </a:solidFill>
              </a:ln>
              <a:solidFill>
                <a:srgbClr val="E9BBE5"/>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endParaRPr>
          </a:p>
        </p:txBody>
      </p:sp>
      <p:sp>
        <p:nvSpPr>
          <p:cNvPr id="4" name="Rounded Rectangular Callout 3"/>
          <p:cNvSpPr/>
          <p:nvPr/>
        </p:nvSpPr>
        <p:spPr>
          <a:xfrm>
            <a:off x="4267201" y="2070273"/>
            <a:ext cx="657046" cy="336696"/>
          </a:xfrm>
          <a:prstGeom prst="wedgeRoundRectCallout">
            <a:avLst>
              <a:gd name="adj1" fmla="val 49817"/>
              <a:gd name="adj2" fmla="val 8814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đèn</a:t>
            </a:r>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ounded Rectangular Callout 17"/>
          <p:cNvSpPr/>
          <p:nvPr/>
        </p:nvSpPr>
        <p:spPr>
          <a:xfrm>
            <a:off x="4295289" y="1404084"/>
            <a:ext cx="1075881" cy="336696"/>
          </a:xfrm>
          <a:prstGeom prst="wedgeRoundRectCallout">
            <a:avLst>
              <a:gd name="adj1" fmla="val 66730"/>
              <a:gd name="adj2" fmla="val 6422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Tủ</a:t>
            </a:r>
            <a:r>
              <a:rPr lang="en-GB"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sách</a:t>
            </a:r>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ounded Rectangular Callout 18"/>
          <p:cNvSpPr/>
          <p:nvPr/>
        </p:nvSpPr>
        <p:spPr>
          <a:xfrm>
            <a:off x="5609290" y="2040424"/>
            <a:ext cx="745111" cy="336696"/>
          </a:xfrm>
          <a:prstGeom prst="wedgeRoundRectCallout">
            <a:avLst>
              <a:gd name="adj1" fmla="val -69525"/>
              <a:gd name="adj2" fmla="val 7715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sách</a:t>
            </a:r>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ounded Rectangular Callout 19"/>
          <p:cNvSpPr/>
          <p:nvPr/>
        </p:nvSpPr>
        <p:spPr>
          <a:xfrm>
            <a:off x="2743200" y="2844654"/>
            <a:ext cx="791784" cy="336696"/>
          </a:xfrm>
          <a:prstGeom prst="wedgeRoundRectCallout">
            <a:avLst>
              <a:gd name="adj1" fmla="val 40085"/>
              <a:gd name="adj2" fmla="val 8264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Ghế</a:t>
            </a:r>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ounded Rectangular Callout 21"/>
          <p:cNvSpPr/>
          <p:nvPr/>
        </p:nvSpPr>
        <p:spPr>
          <a:xfrm>
            <a:off x="2362200" y="2132476"/>
            <a:ext cx="1188590" cy="336696"/>
          </a:xfrm>
          <a:prstGeom prst="wedgeRoundRectCallout">
            <a:avLst>
              <a:gd name="adj1" fmla="val 55229"/>
              <a:gd name="adj2" fmla="val 10616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máy</a:t>
            </a:r>
            <a:r>
              <a:rPr lang="en-GB"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tính</a:t>
            </a:r>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ounded Rectangular Callout 22"/>
          <p:cNvSpPr/>
          <p:nvPr/>
        </p:nvSpPr>
        <p:spPr>
          <a:xfrm>
            <a:off x="3586916" y="3080531"/>
            <a:ext cx="1065656" cy="336696"/>
          </a:xfrm>
          <a:prstGeom prst="wedgeRoundRectCallout">
            <a:avLst>
              <a:gd name="adj1" fmla="val 47551"/>
              <a:gd name="adj2" fmla="val -927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hộp</a:t>
            </a:r>
            <a:r>
              <a:rPr lang="en-GB"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bút</a:t>
            </a:r>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ounded Rectangular Callout 23"/>
          <p:cNvSpPr/>
          <p:nvPr/>
        </p:nvSpPr>
        <p:spPr>
          <a:xfrm>
            <a:off x="1692850" y="3350053"/>
            <a:ext cx="1356295" cy="336696"/>
          </a:xfrm>
          <a:prstGeom prst="wedgeRoundRectCallout">
            <a:avLst>
              <a:gd name="adj1" fmla="val 40085"/>
              <a:gd name="adj2" fmla="val 8264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Thùng</a:t>
            </a:r>
            <a:r>
              <a:rPr lang="en-GB"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rác</a:t>
            </a:r>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ounded Rectangular Callout 24"/>
          <p:cNvSpPr/>
          <p:nvPr/>
        </p:nvSpPr>
        <p:spPr>
          <a:xfrm>
            <a:off x="5821572" y="3243349"/>
            <a:ext cx="1112627" cy="336696"/>
          </a:xfrm>
          <a:prstGeom prst="wedgeRoundRectCallout">
            <a:avLst>
              <a:gd name="adj1" fmla="val -70686"/>
              <a:gd name="adj2" fmla="val -114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Bàn</a:t>
            </a:r>
            <a:r>
              <a:rPr lang="en-GB"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ounded Rectangular Callout 25"/>
          <p:cNvSpPr/>
          <p:nvPr/>
        </p:nvSpPr>
        <p:spPr>
          <a:xfrm>
            <a:off x="5686184" y="2779170"/>
            <a:ext cx="556314" cy="336696"/>
          </a:xfrm>
          <a:prstGeom prst="wedgeRoundRectCallout">
            <a:avLst>
              <a:gd name="adj1" fmla="val -128926"/>
              <a:gd name="adj2" fmla="val 5698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Vở</a:t>
            </a:r>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69389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32" presetClass="emph" presetSubtype="0" fill="hold" grpId="1" nodeType="clickEffect">
                                  <p:stCondLst>
                                    <p:cond delay="0"/>
                                  </p:stCondLst>
                                  <p:childTnLst>
                                    <p:animRot by="120000">
                                      <p:cBhvr>
                                        <p:cTn id="27" dur="100" fill="hold">
                                          <p:stCondLst>
                                            <p:cond delay="0"/>
                                          </p:stCondLst>
                                        </p:cTn>
                                        <p:tgtEl>
                                          <p:spTgt spid="14"/>
                                        </p:tgtEl>
                                        <p:attrNameLst>
                                          <p:attrName>r</p:attrName>
                                        </p:attrNameLst>
                                      </p:cBhvr>
                                    </p:animRot>
                                    <p:animRot by="-240000">
                                      <p:cBhvr>
                                        <p:cTn id="28" dur="200" fill="hold">
                                          <p:stCondLst>
                                            <p:cond delay="200"/>
                                          </p:stCondLst>
                                        </p:cTn>
                                        <p:tgtEl>
                                          <p:spTgt spid="14"/>
                                        </p:tgtEl>
                                        <p:attrNameLst>
                                          <p:attrName>r</p:attrName>
                                        </p:attrNameLst>
                                      </p:cBhvr>
                                    </p:animRot>
                                    <p:animRot by="240000">
                                      <p:cBhvr>
                                        <p:cTn id="29" dur="200" fill="hold">
                                          <p:stCondLst>
                                            <p:cond delay="400"/>
                                          </p:stCondLst>
                                        </p:cTn>
                                        <p:tgtEl>
                                          <p:spTgt spid="14"/>
                                        </p:tgtEl>
                                        <p:attrNameLst>
                                          <p:attrName>r</p:attrName>
                                        </p:attrNameLst>
                                      </p:cBhvr>
                                    </p:animRot>
                                    <p:animRot by="-240000">
                                      <p:cBhvr>
                                        <p:cTn id="30" dur="200" fill="hold">
                                          <p:stCondLst>
                                            <p:cond delay="600"/>
                                          </p:stCondLst>
                                        </p:cTn>
                                        <p:tgtEl>
                                          <p:spTgt spid="14"/>
                                        </p:tgtEl>
                                        <p:attrNameLst>
                                          <p:attrName>r</p:attrName>
                                        </p:attrNameLst>
                                      </p:cBhvr>
                                    </p:animRot>
                                    <p:animRot by="120000">
                                      <p:cBhvr>
                                        <p:cTn id="31" dur="200" fill="hold">
                                          <p:stCondLst>
                                            <p:cond delay="800"/>
                                          </p:stCondLst>
                                        </p:cTn>
                                        <p:tgtEl>
                                          <p:spTgt spid="14"/>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6" presetClass="exit" presetSubtype="21" fill="hold" grpId="2" nodeType="clickEffect">
                                  <p:stCondLst>
                                    <p:cond delay="0"/>
                                  </p:stCondLst>
                                  <p:childTnLst>
                                    <p:animEffect transition="out" filter="barn(inVertical)">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75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75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75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inVertical)">
                                      <p:cBhvr>
                                        <p:cTn id="56" dur="75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arn(inVertical)">
                                      <p:cBhvr>
                                        <p:cTn id="61" dur="75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barn(inVertical)">
                                      <p:cBhvr>
                                        <p:cTn id="66" dur="75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barn(inVertical)">
                                      <p:cBhvr>
                                        <p:cTn id="71" dur="75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barn(inVertical)">
                                      <p:cBhvr>
                                        <p:cTn id="76" dur="75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barn(inVertical)">
                                      <p:cBhvr>
                                        <p:cTn id="81"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4" grpId="0" animBg="1"/>
      <p:bldP spid="18" grpId="0" animBg="1"/>
      <p:bldP spid="19" grpId="0" animBg="1"/>
      <p:bldP spid="20" grpId="0" animBg="1"/>
      <p:bldP spid="22"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o.remove.bg/downloads/85a427c2-9c8b-4cb2-8a6d-d17a23d10afa/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633" y="133350"/>
            <a:ext cx="5433291" cy="2736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593226"/>
            <a:ext cx="1216645" cy="990601"/>
          </a:xfrm>
          <a:prstGeom prst="rect">
            <a:avLst/>
          </a:prstGeom>
        </p:spPr>
      </p:pic>
      <p:pic>
        <p:nvPicPr>
          <p:cNvPr id="11" name="Picture 2" descr="Happy Cute Kid Boy And Girl Studying Math | Alphabet kindergarten, Drawing  for kids, Art drawings for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1218" b="96679" l="9744" r="89776">
                        <a14:foregroundMark x1="17252" y1="35978" x2="30192" y2="88930"/>
                        <a14:foregroundMark x1="38818" y1="47786" x2="33227" y2="52030"/>
                        <a14:foregroundMark x1="30192" y1="59963" x2="40096" y2="61808"/>
                        <a14:foregroundMark x1="78754" y1="44465" x2="79712" y2="47970"/>
                        <a14:foregroundMark x1="65176" y1="23247" x2="65815" y2="31919"/>
                        <a14:foregroundMark x1="61661" y1="46863" x2="63099" y2="50923"/>
                        <a14:foregroundMark x1="59265" y1="47601" x2="59744" y2="47417"/>
                        <a14:foregroundMark x1="58946" y1="49077" x2="63578" y2="50369"/>
                        <a14:foregroundMark x1="29872" y1="55351" x2="33227" y2="56827"/>
                        <a14:foregroundMark x1="31629" y1="57011" x2="32907" y2="59225"/>
                        <a14:foregroundMark x1="32907" y1="55351" x2="32588" y2="58487"/>
                        <a14:foregroundMark x1="64377" y1="35055" x2="65815" y2="35609"/>
                      </a14:backgroundRemoval>
                    </a14:imgEffect>
                  </a14:imgLayer>
                </a14:imgProps>
              </a:ext>
              <a:ext uri="{28A0092B-C50C-407E-A947-70E740481C1C}">
                <a14:useLocalDpi xmlns:a14="http://schemas.microsoft.com/office/drawing/2010/main" val="0"/>
              </a:ext>
            </a:extLst>
          </a:blip>
          <a:srcRect l="58785" t="19189" r="4327" b="-1616"/>
          <a:stretch/>
        </p:blipFill>
        <p:spPr bwMode="auto">
          <a:xfrm>
            <a:off x="7557856" y="1602555"/>
            <a:ext cx="2199467"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ppy Cute Kid Boy And Girl Studying Math | Alphabet kindergarten, Drawing  for kids, Art drawings for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1218" b="96679" l="9744" r="89776">
                        <a14:foregroundMark x1="17252" y1="35978" x2="30192" y2="88930"/>
                        <a14:foregroundMark x1="38818" y1="47786" x2="33227" y2="52030"/>
                        <a14:foregroundMark x1="30192" y1="59963" x2="40096" y2="61808"/>
                        <a14:foregroundMark x1="78754" y1="44465" x2="79712" y2="47970"/>
                        <a14:foregroundMark x1="65176" y1="23247" x2="65815" y2="31919"/>
                        <a14:foregroundMark x1="61661" y1="46863" x2="63099" y2="50923"/>
                        <a14:foregroundMark x1="59265" y1="47601" x2="59744" y2="47417"/>
                        <a14:foregroundMark x1="58946" y1="49077" x2="63578" y2="50369"/>
                        <a14:foregroundMark x1="29872" y1="55351" x2="33227" y2="56827"/>
                        <a14:foregroundMark x1="31629" y1="57011" x2="32907" y2="59225"/>
                        <a14:foregroundMark x1="32907" y1="55351" x2="32588" y2="58487"/>
                        <a14:foregroundMark x1="64377" y1="35055" x2="65815" y2="35609"/>
                      </a14:backgroundRemoval>
                    </a14:imgEffect>
                  </a14:imgLayer>
                </a14:imgProps>
              </a:ext>
              <a:ext uri="{28A0092B-C50C-407E-A947-70E740481C1C}">
                <a14:useLocalDpi xmlns:a14="http://schemas.microsoft.com/office/drawing/2010/main" val="0"/>
              </a:ext>
            </a:extLst>
          </a:blip>
          <a:srcRect t="29161" r="56572"/>
          <a:stretch/>
        </p:blipFill>
        <p:spPr bwMode="auto">
          <a:xfrm>
            <a:off x="-722726" y="2147163"/>
            <a:ext cx="2632323" cy="315107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4342843" y="530687"/>
            <a:ext cx="657046" cy="336696"/>
          </a:xfrm>
          <a:prstGeom prst="wedgeRoundRectCallout">
            <a:avLst>
              <a:gd name="adj1" fmla="val 49817"/>
              <a:gd name="adj2" fmla="val 8814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đèn</a:t>
            </a:r>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ounded Rectangular Callout 17"/>
          <p:cNvSpPr/>
          <p:nvPr/>
        </p:nvSpPr>
        <p:spPr>
          <a:xfrm>
            <a:off x="6278986" y="723143"/>
            <a:ext cx="1075881" cy="336696"/>
          </a:xfrm>
          <a:prstGeom prst="wedgeRoundRectCallout">
            <a:avLst>
              <a:gd name="adj1" fmla="val -69525"/>
              <a:gd name="adj2" fmla="val 7715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Tủ</a:t>
            </a:r>
            <a:r>
              <a:rPr lang="en-GB"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sách</a:t>
            </a:r>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ounded Rectangular Callout 18"/>
          <p:cNvSpPr/>
          <p:nvPr/>
        </p:nvSpPr>
        <p:spPr>
          <a:xfrm>
            <a:off x="5987047" y="415915"/>
            <a:ext cx="745111" cy="336696"/>
          </a:xfrm>
          <a:prstGeom prst="wedgeRoundRectCallout">
            <a:avLst>
              <a:gd name="adj1" fmla="val -69525"/>
              <a:gd name="adj2" fmla="val 7715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sách</a:t>
            </a:r>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ounded Rectangular Callout 19"/>
          <p:cNvSpPr/>
          <p:nvPr/>
        </p:nvSpPr>
        <p:spPr>
          <a:xfrm>
            <a:off x="2818842" y="1305068"/>
            <a:ext cx="791784" cy="336696"/>
          </a:xfrm>
          <a:prstGeom prst="wedgeRoundRectCallout">
            <a:avLst>
              <a:gd name="adj1" fmla="val 40085"/>
              <a:gd name="adj2" fmla="val 8264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Ghế</a:t>
            </a:r>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ounded Rectangular Callout 21"/>
          <p:cNvSpPr/>
          <p:nvPr/>
        </p:nvSpPr>
        <p:spPr>
          <a:xfrm>
            <a:off x="2437842" y="592890"/>
            <a:ext cx="1188590" cy="336696"/>
          </a:xfrm>
          <a:prstGeom prst="wedgeRoundRectCallout">
            <a:avLst>
              <a:gd name="adj1" fmla="val 55229"/>
              <a:gd name="adj2" fmla="val 10616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máy</a:t>
            </a:r>
            <a:r>
              <a:rPr lang="en-GB"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tính</a:t>
            </a:r>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ounded Rectangular Callout 22"/>
          <p:cNvSpPr/>
          <p:nvPr/>
        </p:nvSpPr>
        <p:spPr>
          <a:xfrm>
            <a:off x="3662558" y="1540945"/>
            <a:ext cx="1065656" cy="336696"/>
          </a:xfrm>
          <a:prstGeom prst="wedgeRoundRectCallout">
            <a:avLst>
              <a:gd name="adj1" fmla="val 47551"/>
              <a:gd name="adj2" fmla="val -927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hộp</a:t>
            </a:r>
            <a:r>
              <a:rPr lang="en-GB"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bút</a:t>
            </a:r>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ounded Rectangular Callout 23"/>
          <p:cNvSpPr/>
          <p:nvPr/>
        </p:nvSpPr>
        <p:spPr>
          <a:xfrm>
            <a:off x="1768492" y="1810467"/>
            <a:ext cx="1356295" cy="336696"/>
          </a:xfrm>
          <a:prstGeom prst="wedgeRoundRectCallout">
            <a:avLst>
              <a:gd name="adj1" fmla="val 40085"/>
              <a:gd name="adj2" fmla="val 8264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Thùng</a:t>
            </a:r>
            <a:r>
              <a:rPr lang="en-GB"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rác</a:t>
            </a:r>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ounded Rectangular Callout 24"/>
          <p:cNvSpPr/>
          <p:nvPr/>
        </p:nvSpPr>
        <p:spPr>
          <a:xfrm>
            <a:off x="5897214" y="1703763"/>
            <a:ext cx="1112627" cy="336696"/>
          </a:xfrm>
          <a:prstGeom prst="wedgeRoundRectCallout">
            <a:avLst>
              <a:gd name="adj1" fmla="val -70686"/>
              <a:gd name="adj2" fmla="val -114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Bàn</a:t>
            </a:r>
            <a:r>
              <a:rPr lang="en-GB"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ounded Rectangular Callout 25"/>
          <p:cNvSpPr/>
          <p:nvPr/>
        </p:nvSpPr>
        <p:spPr>
          <a:xfrm>
            <a:off x="5729375" y="1265859"/>
            <a:ext cx="556314" cy="336696"/>
          </a:xfrm>
          <a:prstGeom prst="wedgeRoundRectCallout">
            <a:avLst>
              <a:gd name="adj1" fmla="val -128926"/>
              <a:gd name="adj2" fmla="val 5698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Vở</a:t>
            </a:r>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ounded Rectangular Callout 1"/>
          <p:cNvSpPr/>
          <p:nvPr/>
        </p:nvSpPr>
        <p:spPr>
          <a:xfrm>
            <a:off x="2398705" y="2797546"/>
            <a:ext cx="4545322" cy="548999"/>
          </a:xfrm>
          <a:prstGeom prst="wedgeRoundRectCallout">
            <a:avLst>
              <a:gd name="adj1" fmla="val -66049"/>
              <a:gd name="adj2" fmla="val -4034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860"/>
            <a:r>
              <a:rPr lang="en-GB" sz="240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r>
              <a:rPr lang="vi-VN" sz="240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Mỗi đồ vật trên có tác dụng gì?</a:t>
            </a:r>
            <a:endPar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ounded Rectangular Callout 26"/>
          <p:cNvSpPr/>
          <p:nvPr/>
        </p:nvSpPr>
        <p:spPr>
          <a:xfrm>
            <a:off x="2680750" y="3418056"/>
            <a:ext cx="4545322" cy="859447"/>
          </a:xfrm>
          <a:prstGeom prst="wedgeRoundRectCallout">
            <a:avLst>
              <a:gd name="adj1" fmla="val 62958"/>
              <a:gd name="adj2" fmla="val -6282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860"/>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defTabSz="913860"/>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defTabSz="913860"/>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Máy</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tính</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kiến</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giải</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trí</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giờ</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căng</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thẳng</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b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br>
            <a:b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br>
            <a:endParaRPr lang="vi-VN"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ounded Rectangular Callout 27"/>
          <p:cNvSpPr/>
          <p:nvPr/>
        </p:nvSpPr>
        <p:spPr>
          <a:xfrm>
            <a:off x="2680750" y="3421041"/>
            <a:ext cx="4545322" cy="839357"/>
          </a:xfrm>
          <a:prstGeom prst="wedgeRoundRectCallout">
            <a:avLst>
              <a:gd name="adj1" fmla="val 62958"/>
              <a:gd name="adj2" fmla="val -6282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860"/>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Bàn</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ghế</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chỗ</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thoải</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mái</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ounded Rectangular Callout 28"/>
          <p:cNvSpPr/>
          <p:nvPr/>
        </p:nvSpPr>
        <p:spPr>
          <a:xfrm>
            <a:off x="2666236" y="3436182"/>
            <a:ext cx="4545322" cy="839357"/>
          </a:xfrm>
          <a:prstGeom prst="wedgeRoundRectCallout">
            <a:avLst>
              <a:gd name="adj1" fmla="val 62958"/>
              <a:gd name="adj2" fmla="val -6282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860"/>
            <a:r>
              <a:rPr lang="vi-VN"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Đồ dùng học tập giúp em học bài dễ dàng hơn. </a:t>
            </a:r>
          </a:p>
        </p:txBody>
      </p:sp>
    </p:spTree>
    <p:extLst>
      <p:ext uri="{BB962C8B-B14F-4D97-AF65-F5344CB8AC3E}">
        <p14:creationId xmlns:p14="http://schemas.microsoft.com/office/powerpoint/2010/main" val="2801974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2312715" y="1393268"/>
            <a:ext cx="4926443" cy="819714"/>
          </a:xfrm>
          <a:prstGeom prst="wedgeRoundRectCallout">
            <a:avLst>
              <a:gd name="adj1" fmla="val -57973"/>
              <a:gd name="adj2" fmla="val 4190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ai</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sáng</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tạo</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đồ</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ấy</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ounded Rectangular Callout 11"/>
          <p:cNvSpPr/>
          <p:nvPr/>
        </p:nvSpPr>
        <p:spPr>
          <a:xfrm>
            <a:off x="1905000" y="2747336"/>
            <a:ext cx="5257800" cy="1760785"/>
          </a:xfrm>
          <a:prstGeom prst="wedgeRoundRectCallout">
            <a:avLst>
              <a:gd name="adj1" fmla="val 56223"/>
              <a:gd name="adj2" fmla="val -3866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đồ vật ấy do các kĩ sư công nghệ, kiến trúc sư, giáo sư, các nhà khoa học, bác thơ mộc, người công nhân làm ra, sáng tạo ra. </a:t>
            </a:r>
          </a:p>
        </p:txBody>
      </p:sp>
      <p:pic>
        <p:nvPicPr>
          <p:cNvPr id="11" name="Picture 2" descr="Happy Cute Kid Boy And Girl Studying Math | Alphabet kindergarten, Drawing  for kids, Art drawings for kids"/>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1218" b="96679" l="9744" r="89776">
                        <a14:foregroundMark x1="17252" y1="35978" x2="30192" y2="88930"/>
                        <a14:foregroundMark x1="38818" y1="47786" x2="33227" y2="52030"/>
                        <a14:foregroundMark x1="30192" y1="59963" x2="40096" y2="61808"/>
                        <a14:foregroundMark x1="78754" y1="44465" x2="79712" y2="47970"/>
                        <a14:foregroundMark x1="65176" y1="23247" x2="65815" y2="31919"/>
                        <a14:foregroundMark x1="61661" y1="46863" x2="63099" y2="50923"/>
                        <a14:foregroundMark x1="59265" y1="47601" x2="59744" y2="47417"/>
                        <a14:foregroundMark x1="58946" y1="49077" x2="63578" y2="50369"/>
                        <a14:foregroundMark x1="29872" y1="55351" x2="33227" y2="56827"/>
                        <a14:foregroundMark x1="31629" y1="57011" x2="32907" y2="59225"/>
                        <a14:foregroundMark x1="32907" y1="55351" x2="32588" y2="58487"/>
                        <a14:foregroundMark x1="64377" y1="35055" x2="65815" y2="35609"/>
                      </a14:backgroundRemoval>
                    </a14:imgEffect>
                  </a14:imgLayer>
                </a14:imgProps>
              </a:ext>
              <a:ext uri="{28A0092B-C50C-407E-A947-70E740481C1C}">
                <a14:useLocalDpi xmlns:a14="http://schemas.microsoft.com/office/drawing/2010/main" val="0"/>
              </a:ext>
            </a:extLst>
          </a:blip>
          <a:srcRect l="58785" t="19189" r="4327" b="-1616"/>
          <a:stretch/>
        </p:blipFill>
        <p:spPr bwMode="auto">
          <a:xfrm>
            <a:off x="7239158" y="1393268"/>
            <a:ext cx="2199467"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ppy Cute Kid Boy And Girl Studying Math | Alphabet kindergarten, Drawing  for kids, Art drawings for kids"/>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1218" b="96679" l="9744" r="89776">
                        <a14:foregroundMark x1="17252" y1="35978" x2="30192" y2="88930"/>
                        <a14:foregroundMark x1="38818" y1="47786" x2="33227" y2="52030"/>
                        <a14:foregroundMark x1="30192" y1="59963" x2="40096" y2="61808"/>
                        <a14:foregroundMark x1="78754" y1="44465" x2="79712" y2="47970"/>
                        <a14:foregroundMark x1="65176" y1="23247" x2="65815" y2="31919"/>
                        <a14:foregroundMark x1="61661" y1="46863" x2="63099" y2="50923"/>
                        <a14:foregroundMark x1="59265" y1="47601" x2="59744" y2="47417"/>
                        <a14:foregroundMark x1="58946" y1="49077" x2="63578" y2="50369"/>
                        <a14:foregroundMark x1="29872" y1="55351" x2="33227" y2="56827"/>
                        <a14:foregroundMark x1="31629" y1="57011" x2="32907" y2="59225"/>
                        <a14:foregroundMark x1="32907" y1="55351" x2="32588" y2="58487"/>
                        <a14:foregroundMark x1="64377" y1="35055" x2="65815" y2="35609"/>
                      </a14:backgroundRemoval>
                    </a14:imgEffect>
                  </a14:imgLayer>
                </a14:imgProps>
              </a:ext>
              <a:ext uri="{28A0092B-C50C-407E-A947-70E740481C1C}">
                <a14:useLocalDpi xmlns:a14="http://schemas.microsoft.com/office/drawing/2010/main" val="0"/>
              </a:ext>
            </a:extLst>
          </a:blip>
          <a:srcRect t="29161" r="56572"/>
          <a:stretch/>
        </p:blipFill>
        <p:spPr bwMode="auto">
          <a:xfrm>
            <a:off x="-677838" y="2052191"/>
            <a:ext cx="2632323" cy="315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655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2" y="-1596866"/>
            <a:ext cx="9152573" cy="8618220"/>
            <a:chOff x="0" y="-3353"/>
            <a:chExt cx="19218" cy="18096"/>
          </a:xfrm>
        </p:grpSpPr>
        <p:grpSp>
          <p:nvGrpSpPr>
            <p:cNvPr id="48" name="组合 47"/>
            <p:cNvGrpSpPr/>
            <p:nvPr/>
          </p:nvGrpSpPr>
          <p:grpSpPr>
            <a:xfrm rot="5400000">
              <a:off x="561" y="-3914"/>
              <a:ext cx="18096" cy="19218"/>
              <a:chOff x="613" y="266"/>
              <a:chExt cx="18096" cy="11142"/>
            </a:xfrm>
          </p:grpSpPr>
          <p:cxnSp>
            <p:nvCxnSpPr>
              <p:cNvPr id="49" name="直接连接符 48"/>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499" y="-76"/>
              <a:ext cx="18096" cy="11142"/>
              <a:chOff x="613" y="266"/>
              <a:chExt cx="18096" cy="11142"/>
            </a:xfrm>
          </p:grpSpPr>
          <p:cxnSp>
            <p:nvCxnSpPr>
              <p:cNvPr id="24" name="直接连接符 23"/>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组合 22"/>
          <p:cNvGrpSpPr/>
          <p:nvPr/>
        </p:nvGrpSpPr>
        <p:grpSpPr>
          <a:xfrm>
            <a:off x="-569117" y="1322549"/>
            <a:ext cx="10817543" cy="4620101"/>
            <a:chOff x="-1170" y="2777"/>
            <a:chExt cx="22714" cy="9701"/>
          </a:xfrm>
        </p:grpSpPr>
        <p:pic>
          <p:nvPicPr>
            <p:cNvPr id="7" name="图片 6" descr="D:\资料\双麻花辫女孩.png双麻花辫女孩"/>
            <p:cNvPicPr>
              <a:picLocks noChangeAspect="1"/>
            </p:cNvPicPr>
            <p:nvPr/>
          </p:nvPicPr>
          <p:blipFill>
            <a:blip r:embed="rId3"/>
            <a:srcRect/>
            <a:stretch>
              <a:fillRect/>
            </a:stretch>
          </p:blipFill>
          <p:spPr>
            <a:xfrm rot="20700000">
              <a:off x="13692" y="4626"/>
              <a:ext cx="7852" cy="7852"/>
            </a:xfrm>
            <a:prstGeom prst="rect">
              <a:avLst/>
            </a:prstGeom>
          </p:spPr>
        </p:pic>
        <p:pic>
          <p:nvPicPr>
            <p:cNvPr id="11" name="图片 10" descr="冰激凌"/>
            <p:cNvPicPr>
              <a:picLocks noChangeAspect="1"/>
            </p:cNvPicPr>
            <p:nvPr/>
          </p:nvPicPr>
          <p:blipFill>
            <a:blip r:embed="rId4"/>
            <a:stretch>
              <a:fillRect/>
            </a:stretch>
          </p:blipFill>
          <p:spPr>
            <a:xfrm>
              <a:off x="-1170" y="2777"/>
              <a:ext cx="3698" cy="3698"/>
            </a:xfrm>
            <a:prstGeom prst="rect">
              <a:avLst/>
            </a:prstGeom>
          </p:spPr>
        </p:pic>
        <p:pic>
          <p:nvPicPr>
            <p:cNvPr id="14" name="图片 13" descr="草莓"/>
            <p:cNvPicPr>
              <a:picLocks noChangeAspect="1"/>
            </p:cNvPicPr>
            <p:nvPr/>
          </p:nvPicPr>
          <p:blipFill>
            <a:blip r:embed="rId5"/>
            <a:stretch>
              <a:fillRect/>
            </a:stretch>
          </p:blipFill>
          <p:spPr>
            <a:xfrm>
              <a:off x="6316" y="9236"/>
              <a:ext cx="2698" cy="2698"/>
            </a:xfrm>
            <a:prstGeom prst="rect">
              <a:avLst/>
            </a:prstGeom>
          </p:spPr>
        </p:pic>
        <p:pic>
          <p:nvPicPr>
            <p:cNvPr id="15" name="图片 14" descr="惊喜女孩"/>
            <p:cNvPicPr>
              <a:picLocks noChangeAspect="1"/>
            </p:cNvPicPr>
            <p:nvPr/>
          </p:nvPicPr>
          <p:blipFill>
            <a:blip r:embed="rId6"/>
            <a:stretch>
              <a:fillRect/>
            </a:stretch>
          </p:blipFill>
          <p:spPr>
            <a:xfrm rot="20520000">
              <a:off x="1695" y="5598"/>
              <a:ext cx="3399" cy="3399"/>
            </a:xfrm>
            <a:prstGeom prst="rect">
              <a:avLst/>
            </a:prstGeom>
          </p:spPr>
        </p:pic>
      </p:grpSp>
      <p:pic>
        <p:nvPicPr>
          <p:cNvPr id="72" name="图片 71" descr="甜甜圈"/>
          <p:cNvPicPr>
            <a:picLocks noChangeAspect="1"/>
          </p:cNvPicPr>
          <p:nvPr/>
        </p:nvPicPr>
        <p:blipFill>
          <a:blip r:embed="rId7"/>
          <a:stretch>
            <a:fillRect/>
          </a:stretch>
        </p:blipFill>
        <p:spPr>
          <a:xfrm>
            <a:off x="-92393" y="3385661"/>
            <a:ext cx="2680335" cy="2680335"/>
          </a:xfrm>
          <a:prstGeom prst="rect">
            <a:avLst/>
          </a:prstGeom>
        </p:spPr>
      </p:pic>
      <p:pic>
        <p:nvPicPr>
          <p:cNvPr id="73" name="图片 72" descr="纸张"/>
          <p:cNvPicPr>
            <a:picLocks noChangeAspect="1"/>
          </p:cNvPicPr>
          <p:nvPr/>
        </p:nvPicPr>
        <p:blipFill>
          <a:blip r:embed="rId8"/>
          <a:stretch>
            <a:fillRect/>
          </a:stretch>
        </p:blipFill>
        <p:spPr>
          <a:xfrm>
            <a:off x="4673441" y="3567113"/>
            <a:ext cx="1748790" cy="1748790"/>
          </a:xfrm>
          <a:prstGeom prst="rect">
            <a:avLst/>
          </a:prstGeom>
        </p:spPr>
      </p:pic>
      <p:pic>
        <p:nvPicPr>
          <p:cNvPr id="74" name="图片 73" descr="笔"/>
          <p:cNvPicPr>
            <a:picLocks noChangeAspect="1"/>
          </p:cNvPicPr>
          <p:nvPr/>
        </p:nvPicPr>
        <p:blipFill>
          <a:blip r:embed="rId9"/>
          <a:stretch>
            <a:fillRect/>
          </a:stretch>
        </p:blipFill>
        <p:spPr>
          <a:xfrm>
            <a:off x="4125756" y="-839151"/>
            <a:ext cx="1861661" cy="1861661"/>
          </a:xfrm>
          <a:prstGeom prst="rect">
            <a:avLst/>
          </a:prstGeom>
        </p:spPr>
      </p:pic>
      <p:pic>
        <p:nvPicPr>
          <p:cNvPr id="75" name="图片 74" descr="橡皮"/>
          <p:cNvPicPr>
            <a:picLocks noChangeAspect="1"/>
          </p:cNvPicPr>
          <p:nvPr/>
        </p:nvPicPr>
        <p:blipFill>
          <a:blip r:embed="rId10"/>
          <a:stretch>
            <a:fillRect/>
          </a:stretch>
        </p:blipFill>
        <p:spPr>
          <a:xfrm>
            <a:off x="7018498" y="-142875"/>
            <a:ext cx="1923098" cy="1923098"/>
          </a:xfrm>
          <a:prstGeom prst="rect">
            <a:avLst/>
          </a:prstGeom>
        </p:spPr>
      </p:pic>
      <p:pic>
        <p:nvPicPr>
          <p:cNvPr id="76" name="图片 75" descr="书本"/>
          <p:cNvPicPr>
            <a:picLocks noChangeAspect="1"/>
          </p:cNvPicPr>
          <p:nvPr/>
        </p:nvPicPr>
        <p:blipFill>
          <a:blip r:embed="rId11"/>
          <a:stretch>
            <a:fillRect/>
          </a:stretch>
        </p:blipFill>
        <p:spPr>
          <a:xfrm>
            <a:off x="860586" y="-349091"/>
            <a:ext cx="1454944" cy="1454944"/>
          </a:xfrm>
          <a:prstGeom prst="rect">
            <a:avLst/>
          </a:prstGeom>
        </p:spPr>
      </p:pic>
      <p:pic>
        <p:nvPicPr>
          <p:cNvPr id="64" name="Picture 2"/>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600" b="98743" l="3212" r="99124">
                        <a14:foregroundMark x1="32701" y1="4571" x2="48759" y2="16914"/>
                        <a14:foregroundMark x1="72993" y1="13714" x2="79124" y2="16914"/>
                        <a14:foregroundMark x1="25693" y1="8914" x2="27445" y2="15771"/>
                        <a14:foregroundMark x1="20438" y1="38629" x2="11679" y2="44571"/>
                        <a14:foregroundMark x1="80876" y1="42971" x2="90219" y2="58286"/>
                        <a14:foregroundMark x1="96058" y1="45943" x2="96058" y2="48229"/>
                        <a14:foregroundMark x1="80000" y1="56000" x2="13723" y2="90286"/>
                        <a14:foregroundMark x1="51679" y1="6629" x2="46715" y2="16686"/>
                        <a14:foregroundMark x1="26277" y1="10514" x2="42920" y2="16914"/>
                        <a14:foregroundMark x1="84380" y1="40229" x2="79124" y2="43200"/>
                        <a14:foregroundMark x1="85255" y1="40686" x2="94891" y2="50057"/>
                        <a14:foregroundMark x1="85839" y1="40914" x2="95766" y2="45714"/>
                        <a14:foregroundMark x1="41314" y1="26057" x2="26423" y2="45486"/>
                        <a14:foregroundMark x1="60000" y1="24229" x2="76058" y2="45029"/>
                      </a14:backgroundRemoval>
                    </a14:imgEffect>
                  </a14:imgLayer>
                </a14:imgProps>
              </a:ext>
              <a:ext uri="{28A0092B-C50C-407E-A947-70E740481C1C}">
                <a14:useLocalDpi xmlns:a14="http://schemas.microsoft.com/office/drawing/2010/main" val="0"/>
              </a:ext>
            </a:extLst>
          </a:blip>
          <a:srcRect/>
          <a:stretch>
            <a:fillRect/>
          </a:stretch>
        </p:blipFill>
        <p:spPr bwMode="auto">
          <a:xfrm>
            <a:off x="-17857" y="61674"/>
            <a:ext cx="4077891" cy="5208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图片 67593" descr="PPT素材-21"/>
          <p:cNvPicPr>
            <a:picLocks noChangeAspect="1"/>
          </p:cNvPicPr>
          <p:nvPr/>
        </p:nvPicPr>
        <p:blipFill>
          <a:blip r:embed="rId14"/>
          <a:stretch>
            <a:fillRect/>
          </a:stretch>
        </p:blipFill>
        <p:spPr>
          <a:xfrm>
            <a:off x="3282412" y="-320551"/>
            <a:ext cx="6017593" cy="5667415"/>
          </a:xfrm>
          <a:prstGeom prst="rect">
            <a:avLst/>
          </a:prstGeom>
          <a:noFill/>
          <a:ln w="9525">
            <a:noFill/>
          </a:ln>
        </p:spPr>
      </p:pic>
      <p:sp>
        <p:nvSpPr>
          <p:cNvPr id="66" name="TextBox 65"/>
          <p:cNvSpPr txBox="1"/>
          <p:nvPr/>
        </p:nvSpPr>
        <p:spPr>
          <a:xfrm>
            <a:off x="642947" y="3242807"/>
            <a:ext cx="2807296" cy="585058"/>
          </a:xfrm>
          <a:prstGeom prst="rect">
            <a:avLst/>
          </a:prstGeom>
          <a:noFill/>
        </p:spPr>
        <p:txBody>
          <a:bodyPr wrap="square" lIns="65049" tIns="32525" rIns="65049" bIns="32525" rtlCol="0">
            <a:spAutoFit/>
          </a:bodyPr>
          <a:lstStyle/>
          <a:p>
            <a:pPr algn="ctr"/>
            <a:r>
              <a:rPr lang="en-US" sz="3375" dirty="0" err="1">
                <a:latin typeface="Arial-Rounded" pitchFamily="34" charset="0"/>
                <a:ea typeface="Arial-Rounded" pitchFamily="34" charset="0"/>
                <a:cs typeface="Arial-Rounded" pitchFamily="34" charset="0"/>
              </a:rPr>
              <a:t>Quan</a:t>
            </a:r>
            <a:r>
              <a:rPr lang="en-US" sz="3375" dirty="0">
                <a:latin typeface="Arial-Rounded" pitchFamily="34" charset="0"/>
                <a:ea typeface="Arial-Rounded" pitchFamily="34" charset="0"/>
                <a:cs typeface="Arial-Rounded" pitchFamily="34" charset="0"/>
              </a:rPr>
              <a:t> </a:t>
            </a:r>
            <a:r>
              <a:rPr lang="en-US" sz="3375" dirty="0" err="1">
                <a:latin typeface="Arial-Rounded" pitchFamily="34" charset="0"/>
                <a:ea typeface="Arial-Rounded" pitchFamily="34" charset="0"/>
                <a:cs typeface="Arial-Rounded" pitchFamily="34" charset="0"/>
              </a:rPr>
              <a:t>sát</a:t>
            </a:r>
            <a:r>
              <a:rPr lang="en-US" sz="3375" dirty="0">
                <a:latin typeface="Arial-Rounded" pitchFamily="34" charset="0"/>
                <a:ea typeface="Arial-Rounded" pitchFamily="34" charset="0"/>
                <a:cs typeface="Arial-Rounded" pitchFamily="34" charset="0"/>
              </a:rPr>
              <a:t> </a:t>
            </a:r>
            <a:r>
              <a:rPr lang="en-US" sz="3375" dirty="0" err="1">
                <a:latin typeface="Arial-Rounded" pitchFamily="34" charset="0"/>
                <a:ea typeface="Arial-Rounded" pitchFamily="34" charset="0"/>
                <a:cs typeface="Arial-Rounded" pitchFamily="34" charset="0"/>
              </a:rPr>
              <a:t>tranh</a:t>
            </a:r>
            <a:endParaRPr lang="en-US" sz="3375" dirty="0">
              <a:latin typeface="Arial-Rounded" pitchFamily="34" charset="0"/>
              <a:ea typeface="Arial-Rounded" pitchFamily="34" charset="0"/>
              <a:cs typeface="Arial-Rounded" pitchFamily="34" charset="0"/>
            </a:endParaRPr>
          </a:p>
        </p:txBody>
      </p:sp>
      <p:sp>
        <p:nvSpPr>
          <p:cNvPr id="67" name="Rectangle 66"/>
          <p:cNvSpPr/>
          <p:nvPr/>
        </p:nvSpPr>
        <p:spPr>
          <a:xfrm>
            <a:off x="424347" y="3513886"/>
            <a:ext cx="2930783" cy="5309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49" tIns="32525" rIns="65049" bIns="32525" rtlCol="0" anchor="ctr"/>
          <a:lstStyle/>
          <a:p>
            <a:pPr algn="ctr"/>
            <a:r>
              <a:rPr lang="en-US" sz="2400" dirty="0" err="1">
                <a:solidFill>
                  <a:schemeClr val="tx1"/>
                </a:solidFill>
                <a:latin typeface="Arial-Rounded" pitchFamily="34" charset="0"/>
                <a:ea typeface="Arial-Rounded" pitchFamily="34" charset="0"/>
                <a:cs typeface="Arial-Rounded" pitchFamily="34" charset="0"/>
              </a:rPr>
              <a:t>Tranh</a:t>
            </a:r>
            <a:r>
              <a:rPr lang="en-US" sz="2400" dirty="0">
                <a:solidFill>
                  <a:schemeClr val="tx1"/>
                </a:solidFill>
                <a:latin typeface="Arial-Rounded" pitchFamily="34" charset="0"/>
                <a:ea typeface="Arial-Rounded" pitchFamily="34" charset="0"/>
                <a:cs typeface="Arial-Rounded" pitchFamily="34" charset="0"/>
              </a:rPr>
              <a:t> </a:t>
            </a:r>
            <a:r>
              <a:rPr lang="en-US" sz="2400" dirty="0" err="1">
                <a:solidFill>
                  <a:schemeClr val="tx1"/>
                </a:solidFill>
                <a:latin typeface="Arial-Rounded" pitchFamily="34" charset="0"/>
                <a:ea typeface="Arial-Rounded" pitchFamily="34" charset="0"/>
                <a:cs typeface="Arial-Rounded" pitchFamily="34" charset="0"/>
              </a:rPr>
              <a:t>vẽ</a:t>
            </a:r>
            <a:r>
              <a:rPr lang="en-US" sz="2400" dirty="0">
                <a:solidFill>
                  <a:schemeClr val="tx1"/>
                </a:solidFill>
                <a:latin typeface="Arial-Rounded" pitchFamily="34" charset="0"/>
                <a:ea typeface="Arial-Rounded" pitchFamily="34" charset="0"/>
                <a:cs typeface="Arial-Rounded" pitchFamily="34" charset="0"/>
              </a:rPr>
              <a:t> </a:t>
            </a:r>
            <a:r>
              <a:rPr lang="en-US" sz="2400" dirty="0" err="1">
                <a:solidFill>
                  <a:schemeClr val="tx1"/>
                </a:solidFill>
                <a:latin typeface="Arial-Rounded" pitchFamily="34" charset="0"/>
                <a:ea typeface="Arial-Rounded" pitchFamily="34" charset="0"/>
                <a:cs typeface="Arial-Rounded" pitchFamily="34" charset="0"/>
              </a:rPr>
              <a:t>cảnh</a:t>
            </a:r>
            <a:r>
              <a:rPr lang="en-US" sz="2400" dirty="0">
                <a:solidFill>
                  <a:schemeClr val="tx1"/>
                </a:solidFill>
                <a:latin typeface="Arial-Rounded" pitchFamily="34" charset="0"/>
                <a:ea typeface="Arial-Rounded" pitchFamily="34" charset="0"/>
                <a:cs typeface="Arial-Rounded" pitchFamily="34" charset="0"/>
              </a:rPr>
              <a:t> </a:t>
            </a:r>
            <a:r>
              <a:rPr lang="en-US" sz="2400" dirty="0" err="1">
                <a:solidFill>
                  <a:schemeClr val="tx1"/>
                </a:solidFill>
                <a:latin typeface="Arial-Rounded" pitchFamily="34" charset="0"/>
                <a:ea typeface="Arial-Rounded" pitchFamily="34" charset="0"/>
                <a:cs typeface="Arial-Rounded" pitchFamily="34" charset="0"/>
              </a:rPr>
              <a:t>gì</a:t>
            </a:r>
            <a:r>
              <a:rPr lang="en-US" sz="2400" dirty="0">
                <a:solidFill>
                  <a:schemeClr val="tx1"/>
                </a:solidFill>
                <a:latin typeface="Arial-Rounded" pitchFamily="34" charset="0"/>
                <a:ea typeface="Arial-Rounded" pitchFamily="34" charset="0"/>
                <a:cs typeface="Arial-Rounded" pitchFamily="34" charset="0"/>
              </a:rPr>
              <a:t>?</a:t>
            </a:r>
          </a:p>
        </p:txBody>
      </p:sp>
      <p:sp>
        <p:nvSpPr>
          <p:cNvPr id="68" name="TextBox 67"/>
          <p:cNvSpPr txBox="1"/>
          <p:nvPr/>
        </p:nvSpPr>
        <p:spPr>
          <a:xfrm>
            <a:off x="556616" y="869156"/>
            <a:ext cx="2905125" cy="646288"/>
          </a:xfrm>
          <a:prstGeom prst="rect">
            <a:avLst/>
          </a:prstGeom>
          <a:solidFill>
            <a:schemeClr val="bg1"/>
          </a:solidFill>
          <a:ln>
            <a:noFill/>
          </a:ln>
        </p:spPr>
        <p:txBody>
          <a:bodyPr wrap="square" lIns="57113" tIns="28554" rIns="57113" bIns="28554" rtlCol="0">
            <a:spAutoFit/>
          </a:bodyPr>
          <a:lstStyle/>
          <a:p>
            <a:pPr algn="ctr"/>
            <a:r>
              <a:rPr lang="en-US" sz="3825" dirty="0">
                <a:solidFill>
                  <a:srgbClr val="FF5D93"/>
                </a:solidFill>
                <a:latin typeface="iCiel Cadena" pitchFamily="2" charset="0"/>
              </a:rPr>
              <a:t>KHỞI ĐỘNG</a:t>
            </a:r>
          </a:p>
        </p:txBody>
      </p:sp>
      <p:pic>
        <p:nvPicPr>
          <p:cNvPr id="3" name="Picture 2"/>
          <p:cNvPicPr>
            <a:picLocks noChangeAspect="1"/>
          </p:cNvPicPr>
          <p:nvPr/>
        </p:nvPicPr>
        <p:blipFill>
          <a:blip r:embed="rId15"/>
          <a:stretch>
            <a:fillRect/>
          </a:stretch>
        </p:blipFill>
        <p:spPr>
          <a:xfrm rot="300825">
            <a:off x="4396147" y="874303"/>
            <a:ext cx="3924300" cy="3117365"/>
          </a:xfrm>
          <a:prstGeom prst="rect">
            <a:avLst/>
          </a:prstGeom>
        </p:spPr>
      </p:pic>
    </p:spTree>
    <p:extLst>
      <p:ext uri="{BB962C8B-B14F-4D97-AF65-F5344CB8AC3E}">
        <p14:creationId xmlns:p14="http://schemas.microsoft.com/office/powerpoint/2010/main" val="3325123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barn(in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par>
                          <p:cTn id="25" fill="hold">
                            <p:stCondLst>
                              <p:cond delay="500"/>
                            </p:stCondLst>
                            <p:childTnLst>
                              <p:par>
                                <p:cTn id="26" presetID="29" presetClass="entr" presetSubtype="0" fill="hold" nodeType="afterEffect">
                                  <p:stCondLst>
                                    <p:cond delay="0"/>
                                  </p:stCondLst>
                                  <p:childTnLst>
                                    <p:set>
                                      <p:cBhvr>
                                        <p:cTn id="27" dur="1" fill="hold">
                                          <p:stCondLst>
                                            <p:cond delay="0"/>
                                          </p:stCondLst>
                                        </p:cTn>
                                        <p:tgtEl>
                                          <p:spTgt spid="65"/>
                                        </p:tgtEl>
                                        <p:attrNameLst>
                                          <p:attrName>style.visibility</p:attrName>
                                        </p:attrNameLst>
                                      </p:cBhvr>
                                      <p:to>
                                        <p:strVal val="visible"/>
                                      </p:to>
                                    </p:set>
                                    <p:anim calcmode="lin" valueType="num">
                                      <p:cBhvr>
                                        <p:cTn id="28" dur="500" fill="hold"/>
                                        <p:tgtEl>
                                          <p:spTgt spid="65"/>
                                        </p:tgtEl>
                                        <p:attrNameLst>
                                          <p:attrName>ppt_x</p:attrName>
                                        </p:attrNameLst>
                                      </p:cBhvr>
                                      <p:tavLst>
                                        <p:tav tm="0">
                                          <p:val>
                                            <p:strVal val="#ppt_x-.2"/>
                                          </p:val>
                                        </p:tav>
                                        <p:tav tm="100000">
                                          <p:val>
                                            <p:strVal val="#ppt_x"/>
                                          </p:val>
                                        </p:tav>
                                      </p:tavLst>
                                    </p:anim>
                                    <p:anim calcmode="lin" valueType="num">
                                      <p:cBhvr>
                                        <p:cTn id="29" dur="500" fill="hold"/>
                                        <p:tgtEl>
                                          <p:spTgt spid="65"/>
                                        </p:tgtEl>
                                        <p:attrNameLst>
                                          <p:attrName>ppt_y</p:attrName>
                                        </p:attrNameLst>
                                      </p:cBhvr>
                                      <p:tavLst>
                                        <p:tav tm="0">
                                          <p:val>
                                            <p:strVal val="#ppt_y"/>
                                          </p:val>
                                        </p:tav>
                                        <p:tav tm="100000">
                                          <p:val>
                                            <p:strVal val="#ppt_y"/>
                                          </p:val>
                                        </p:tav>
                                      </p:tavLst>
                                    </p:anim>
                                    <p:animEffect transition="in" filter="wipe(right)" prLst="gradientSize: 0.1">
                                      <p:cBhvr>
                                        <p:cTn id="30" dur="500"/>
                                        <p:tgtEl>
                                          <p:spTgt spid="6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1" nodeType="clickEffect">
                                  <p:stCondLst>
                                    <p:cond delay="0"/>
                                  </p:stCondLst>
                                  <p:childTnLst>
                                    <p:animEffect transition="out" filter="fade">
                                      <p:cBhvr>
                                        <p:cTn id="34" dur="500"/>
                                        <p:tgtEl>
                                          <p:spTgt spid="66"/>
                                        </p:tgtEl>
                                      </p:cBhvr>
                                    </p:animEffect>
                                    <p:anim calcmode="lin" valueType="num">
                                      <p:cBhvr>
                                        <p:cTn id="35" dur="500"/>
                                        <p:tgtEl>
                                          <p:spTgt spid="66"/>
                                        </p:tgtEl>
                                        <p:attrNameLst>
                                          <p:attrName>ppt_x</p:attrName>
                                        </p:attrNameLst>
                                      </p:cBhvr>
                                      <p:tavLst>
                                        <p:tav tm="0">
                                          <p:val>
                                            <p:strVal val="ppt_x"/>
                                          </p:val>
                                        </p:tav>
                                        <p:tav tm="100000">
                                          <p:val>
                                            <p:strVal val="ppt_x"/>
                                          </p:val>
                                        </p:tav>
                                      </p:tavLst>
                                    </p:anim>
                                    <p:anim calcmode="lin" valueType="num">
                                      <p:cBhvr>
                                        <p:cTn id="36" dur="500"/>
                                        <p:tgtEl>
                                          <p:spTgt spid="66"/>
                                        </p:tgtEl>
                                        <p:attrNameLst>
                                          <p:attrName>ppt_y</p:attrName>
                                        </p:attrNameLst>
                                      </p:cBhvr>
                                      <p:tavLst>
                                        <p:tav tm="0">
                                          <p:val>
                                            <p:strVal val="ppt_y"/>
                                          </p:val>
                                        </p:tav>
                                        <p:tav tm="100000">
                                          <p:val>
                                            <p:strVal val="ppt_y+.1"/>
                                          </p:val>
                                        </p:tav>
                                      </p:tavLst>
                                    </p:anim>
                                    <p:set>
                                      <p:cBhvr>
                                        <p:cTn id="37" dur="1" fill="hold">
                                          <p:stCondLst>
                                            <p:cond delay="499"/>
                                          </p:stCondLst>
                                        </p:cTn>
                                        <p:tgtEl>
                                          <p:spTgt spid="66"/>
                                        </p:tgtEl>
                                        <p:attrNameLst>
                                          <p:attrName>style.visibility</p:attrName>
                                        </p:attrNameLst>
                                      </p:cBhvr>
                                      <p:to>
                                        <p:strVal val="hidden"/>
                                      </p:to>
                                    </p:set>
                                  </p:childTnLst>
                                </p:cTn>
                              </p:par>
                              <p:par>
                                <p:cTn id="38" presetID="6" presetClass="entr" presetSubtype="16" fill="hold" grpId="0" nodeType="with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circle(in)">
                                      <p:cBhvr>
                                        <p:cTn id="4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6" grpId="1"/>
      <p:bldP spid="67" grpId="0" animBg="1"/>
      <p:bldP spid="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86000" y="209550"/>
            <a:ext cx="4262507" cy="386615"/>
          </a:xfrm>
          <a:prstGeom prst="rect">
            <a:avLst/>
          </a:prstGeom>
          <a:noFill/>
        </p:spPr>
        <p:txBody>
          <a:bodyPr wrap="square" lIns="78074" tIns="39038" rIns="78074" bIns="39038" rtlCol="0">
            <a:spAutoFit/>
          </a:bodyPr>
          <a:lstStyle/>
          <a:p>
            <a:pPr algn="ctr"/>
            <a:r>
              <a:rPr lang="en-GB" sz="2000" dirty="0" err="1">
                <a:solidFill>
                  <a:srgbClr val="FF0000"/>
                </a:solidFill>
                <a:latin typeface="Arial-Rounded" pitchFamily="34" charset="0"/>
                <a:ea typeface="Arial-Rounded" pitchFamily="34" charset="0"/>
                <a:cs typeface="Arial-Rounded" pitchFamily="34" charset="0"/>
              </a:rPr>
              <a:t>ÔNG</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TRẠNG</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GIỎI</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TÍNH</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TOÁN</a:t>
            </a:r>
            <a:endParaRPr lang="en-US" sz="2000" dirty="0">
              <a:solidFill>
                <a:srgbClr val="FF0000"/>
              </a:solidFill>
              <a:latin typeface="Arial-Rounded" pitchFamily="34" charset="0"/>
              <a:ea typeface="Arial-Rounded" pitchFamily="34" charset="0"/>
              <a:cs typeface="Arial-Rounded" pitchFamily="34" charset="0"/>
            </a:endParaRPr>
          </a:p>
        </p:txBody>
      </p:sp>
      <p:sp>
        <p:nvSpPr>
          <p:cNvPr id="15" name="TextBox 14"/>
          <p:cNvSpPr txBox="1"/>
          <p:nvPr/>
        </p:nvSpPr>
        <p:spPr>
          <a:xfrm>
            <a:off x="304800" y="462002"/>
            <a:ext cx="8722519" cy="4464654"/>
          </a:xfrm>
          <a:prstGeom prst="rect">
            <a:avLst/>
          </a:prstGeom>
          <a:noFill/>
        </p:spPr>
        <p:txBody>
          <a:bodyPr wrap="square" lIns="78074" tIns="39038" rIns="78074" bIns="39038" rtlCol="0">
            <a:spAutoFit/>
          </a:bodyPr>
          <a:lstStyle/>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Lương Thế Vinh đỗ Trạng nguyên năm 21 tuổi. Ông được mọi người nể phục vì vừa học rộng vừa có nhiều sáng kiến trong đời sống.</a:t>
            </a:r>
          </a:p>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Có lần, sứ thần Trung Hoa thử tài Lương Thế Vinh, nhờ ông cân giúp một con voi. Lương Thế Vinh sai lính dắt voi xuống thuyền, đánh dấu mức chìm của thuyền. Sau đó, ông cho voi lên bờ và xếp đá vào thuyền. Khi thuyền chìm đến mức đã đánh dấu, ông sai cân chỗ đá ấy và biết voi nặng bao nhiêu. </a:t>
            </a:r>
            <a:endParaRPr lang="en-GB" sz="1900" dirty="0">
              <a:latin typeface="Arial-Rounded" panose="020B0500000000000000" pitchFamily="34" charset="0"/>
              <a:ea typeface="Arial-Rounded" panose="020B0500000000000000" pitchFamily="34" charset="0"/>
              <a:cs typeface="Arial-Rounded" panose="020B0500000000000000" pitchFamily="34" charset="0"/>
            </a:endParaRPr>
          </a:p>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Sứ thần lại xé một trang sách mỏng, nhờ ông đo xem nó dày bao nhiêu. Ông lấy thước đo cuốn sách, rồi tính ra ngay độ dày của mỗi trang sách. Sứ thần hết sức khâm phục tài trí của Trạng nguyên nước Việt.</a:t>
            </a:r>
          </a:p>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Lương Thế Vinh đã tìm ra nhiều quy tắc tính toán, viết thành một cuốn sách. Mỗi quy tắc tính toán đều được ông tóm tắt bằng một bài thơ cho dễ nhớ. Đó là cuốn sách toán đầu tiên ở Việt Nam. Sách của ông được dạy trong nhà trường gần 400 năm. Ông cũng là người Việt Nam đầu tiên làm ra bàn tính. Bàn tính lúc đầu làm bằng đất, về sau làm bằng gỗ và trúc, sơn nhiều màu, rất dễ sử dụng. </a:t>
            </a:r>
          </a:p>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Theo sách </a:t>
            </a:r>
            <a:r>
              <a:rPr lang="vi-VN" sz="1900" i="1" dirty="0">
                <a:latin typeface="Arial-Rounded" panose="020B0500000000000000" pitchFamily="34" charset="0"/>
                <a:ea typeface="Arial-Rounded" panose="020B0500000000000000" pitchFamily="34" charset="0"/>
                <a:cs typeface="Arial-Rounded" panose="020B0500000000000000" pitchFamily="34" charset="0"/>
              </a:rPr>
              <a:t>Kể chuyện thần đồng Việt Nam</a:t>
            </a:r>
            <a:endParaRPr lang="vi-VN" sz="19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15"/>
          <p:cNvSpPr/>
          <p:nvPr/>
        </p:nvSpPr>
        <p:spPr>
          <a:xfrm>
            <a:off x="304800" y="115247"/>
            <a:ext cx="1400873" cy="34675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68048" tIns="34019" rIns="68048" bIns="34019" rtlCol="0" anchor="ctr"/>
          <a:lstStyle/>
          <a:p>
            <a:pPr algn="ctr" defTabSz="685800">
              <a:defRPr/>
            </a:pPr>
            <a:r>
              <a:rPr lang="en-US" b="1" kern="0" dirty="0">
                <a:solidFill>
                  <a:sysClr val="windowText" lastClr="000000"/>
                </a:solidFill>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2606341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9B1813-E0F7-4B26-9DEB-CDB98078EB0B}"/>
              </a:ext>
            </a:extLst>
          </p:cNvPr>
          <p:cNvSpPr txBox="1"/>
          <p:nvPr/>
        </p:nvSpPr>
        <p:spPr>
          <a:xfrm>
            <a:off x="1381125" y="151495"/>
            <a:ext cx="5848123" cy="986197"/>
          </a:xfrm>
          <a:prstGeom prst="rect">
            <a:avLst/>
          </a:prstGeom>
          <a:noFill/>
        </p:spPr>
        <p:txBody>
          <a:bodyPr wrap="square" rtlCol="0">
            <a:prstTxWarp prst="textWave1">
              <a:avLst/>
            </a:prstTxWarp>
            <a:spAutoFit/>
            <a:scene3d>
              <a:camera prst="obliqueTopLeft"/>
              <a:lightRig rig="twoPt" dir="t"/>
            </a:scene3d>
            <a:sp3d extrusionH="127000" prstMaterial="powder"/>
          </a:bodyPr>
          <a:lstStyle/>
          <a:p>
            <a:r>
              <a:rPr lang="en-GB" sz="6600" dirty="0" err="1">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Cách</a:t>
            </a:r>
            <a:r>
              <a:rPr lang="en-GB" sz="6600" dirty="0">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 </a:t>
            </a:r>
            <a:r>
              <a:rPr lang="en-GB" sz="6600" dirty="0" err="1">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đọc</a:t>
            </a:r>
            <a:endParaRPr lang="en-US" sz="6600" dirty="0">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endParaRPr>
          </a:p>
        </p:txBody>
      </p:sp>
      <p:grpSp>
        <p:nvGrpSpPr>
          <p:cNvPr id="7" name="Group 6">
            <a:extLst>
              <a:ext uri="{FF2B5EF4-FFF2-40B4-BE49-F238E27FC236}">
                <a16:creationId xmlns:a16="http://schemas.microsoft.com/office/drawing/2014/main" id="{EA135127-33E5-459F-8FDF-3E4810379567}"/>
              </a:ext>
            </a:extLst>
          </p:cNvPr>
          <p:cNvGrpSpPr/>
          <p:nvPr/>
        </p:nvGrpSpPr>
        <p:grpSpPr>
          <a:xfrm rot="10452022" flipV="1">
            <a:off x="165026" y="1086413"/>
            <a:ext cx="3198190" cy="2211822"/>
            <a:chOff x="1758356" y="1446550"/>
            <a:chExt cx="3550560" cy="2651760"/>
          </a:xfrm>
        </p:grpSpPr>
        <p:pic>
          <p:nvPicPr>
            <p:cNvPr id="8" name="Picture 7">
              <a:extLst>
                <a:ext uri="{FF2B5EF4-FFF2-40B4-BE49-F238E27FC236}">
                  <a16:creationId xmlns:a16="http://schemas.microsoft.com/office/drawing/2014/main" id="{2F385303-3317-4CC1-89FD-7B440BE5E1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9" name="TextBox 8">
              <a:extLst>
                <a:ext uri="{FF2B5EF4-FFF2-40B4-BE49-F238E27FC236}">
                  <a16:creationId xmlns:a16="http://schemas.microsoft.com/office/drawing/2014/main" id="{9DD5BF5B-7298-4879-B4D4-4F1221ABC7C9}"/>
                </a:ext>
              </a:extLst>
            </p:cNvPr>
            <p:cNvSpPr txBox="1"/>
            <p:nvPr/>
          </p:nvSpPr>
          <p:spPr>
            <a:xfrm>
              <a:off x="2143480" y="2177984"/>
              <a:ext cx="2655803" cy="885586"/>
            </a:xfrm>
            <a:prstGeom prst="rect">
              <a:avLst/>
            </a:prstGeom>
            <a:noFill/>
          </p:spPr>
          <p:txBody>
            <a:bodyPr wrap="square">
              <a:spAutoFit/>
            </a:bodyPr>
            <a:lstStyle/>
            <a:p>
              <a:pPr algn="ctr"/>
              <a:r>
                <a:rPr lang="en-GB"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to </a:t>
              </a:r>
              <a:r>
                <a:rPr lang="en-GB"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rõ</a:t>
              </a:r>
              <a:r>
                <a:rPr lang="en-GB"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ràng</a:t>
              </a:r>
              <a:r>
                <a:rPr lang="en-GB"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mạch</a:t>
              </a:r>
              <a:r>
                <a:rPr lang="en-GB"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lạc</a:t>
              </a:r>
              <a:r>
                <a:rPr lang="en-GB"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75FC13AF-1720-4EF5-998B-176BCEF2B0F0}"/>
              </a:ext>
            </a:extLst>
          </p:cNvPr>
          <p:cNvGrpSpPr/>
          <p:nvPr/>
        </p:nvGrpSpPr>
        <p:grpSpPr>
          <a:xfrm>
            <a:off x="3466784" y="839823"/>
            <a:ext cx="2754744" cy="2057400"/>
            <a:chOff x="4672461" y="1214043"/>
            <a:chExt cx="3672992" cy="2743200"/>
          </a:xfrm>
        </p:grpSpPr>
        <p:pic>
          <p:nvPicPr>
            <p:cNvPr id="11" name="Picture 10">
              <a:extLst>
                <a:ext uri="{FF2B5EF4-FFF2-40B4-BE49-F238E27FC236}">
                  <a16:creationId xmlns:a16="http://schemas.microsoft.com/office/drawing/2014/main" id="{4BDEDDBE-8248-4D25-ACE4-3EC0E2D7CD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12" name="TextBox 11">
              <a:extLst>
                <a:ext uri="{FF2B5EF4-FFF2-40B4-BE49-F238E27FC236}">
                  <a16:creationId xmlns:a16="http://schemas.microsoft.com/office/drawing/2014/main" id="{9956C362-385F-419E-B576-55F57DE8AA3C}"/>
                </a:ext>
              </a:extLst>
            </p:cNvPr>
            <p:cNvSpPr txBox="1"/>
            <p:nvPr/>
          </p:nvSpPr>
          <p:spPr>
            <a:xfrm flipH="1">
              <a:off x="5129034" y="2143554"/>
              <a:ext cx="2767023" cy="615553"/>
            </a:xfrm>
            <a:prstGeom prst="rect">
              <a:avLst/>
            </a:prstGeom>
            <a:noFill/>
          </p:spPr>
          <p:txBody>
            <a:bodyPr wrap="square">
              <a:spAutoFit/>
            </a:bodyPr>
            <a:lstStyle/>
            <a:p>
              <a:r>
                <a:rPr lang="en-GB" sz="2400"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sz="2400"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sz="240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diễn</a:t>
              </a:r>
              <a:r>
                <a:rPr lang="en-GB" sz="240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cảm</a:t>
              </a:r>
              <a:endParaRPr lang="en-US" sz="2400"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a16="http://schemas.microsoft.com/office/drawing/2014/main" id="{CB6BA176-F6A2-4B84-B294-342ACB0C83F8}"/>
              </a:ext>
            </a:extLst>
          </p:cNvPr>
          <p:cNvGrpSpPr/>
          <p:nvPr/>
        </p:nvGrpSpPr>
        <p:grpSpPr>
          <a:xfrm>
            <a:off x="6096000" y="1045563"/>
            <a:ext cx="2778379" cy="1851660"/>
            <a:chOff x="9026330" y="1381655"/>
            <a:chExt cx="3704506" cy="2468880"/>
          </a:xfrm>
        </p:grpSpPr>
        <p:pic>
          <p:nvPicPr>
            <p:cNvPr id="14" name="Picture 13">
              <a:extLst>
                <a:ext uri="{FF2B5EF4-FFF2-40B4-BE49-F238E27FC236}">
                  <a16:creationId xmlns:a16="http://schemas.microsoft.com/office/drawing/2014/main" id="{FB96FBCC-B5E0-4FFD-857F-28D7903C3A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5" name="TextBox 14">
              <a:extLst>
                <a:ext uri="{FF2B5EF4-FFF2-40B4-BE49-F238E27FC236}">
                  <a16:creationId xmlns:a16="http://schemas.microsoft.com/office/drawing/2014/main" id="{1BC7C62D-6AB8-4952-8E79-39A9BB8AA879}"/>
                </a:ext>
              </a:extLst>
            </p:cNvPr>
            <p:cNvSpPr txBox="1"/>
            <p:nvPr/>
          </p:nvSpPr>
          <p:spPr>
            <a:xfrm rot="79912">
              <a:off x="9320727" y="2052855"/>
              <a:ext cx="2766054" cy="1436291"/>
            </a:xfrm>
            <a:prstGeom prst="rect">
              <a:avLst/>
            </a:prstGeom>
            <a:noFill/>
          </p:spPr>
          <p:txBody>
            <a:bodyPr wrap="square">
              <a:spAutoFit/>
            </a:bodyPr>
            <a:lstStyle/>
            <a:p>
              <a:pPr algn="ctr"/>
              <a:r>
                <a:rPr lang="en-US" sz="16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Nhấn</a:t>
              </a:r>
              <a:r>
                <a:rPr lang="en-US" sz="16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16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giọng</a:t>
              </a:r>
              <a:r>
                <a:rPr lang="en-US" sz="16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ở </a:t>
              </a:r>
              <a:r>
                <a:rPr lang="en-US" sz="16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những</a:t>
              </a:r>
              <a:r>
                <a:rPr lang="en-US" sz="16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16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từ</a:t>
              </a:r>
              <a:r>
                <a:rPr lang="en-US" sz="16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16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ngữ</a:t>
              </a:r>
              <a:r>
                <a:rPr lang="en-US" sz="16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16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giàu</a:t>
              </a:r>
              <a:r>
                <a:rPr lang="en-US" sz="16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16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sức</a:t>
              </a:r>
              <a:r>
                <a:rPr lang="en-US" sz="16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16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gợi</a:t>
              </a:r>
              <a:r>
                <a:rPr lang="en-US" sz="16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16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tả</a:t>
              </a:r>
              <a:r>
                <a:rPr lang="en-US" sz="16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16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gợi</a:t>
              </a:r>
              <a:r>
                <a:rPr lang="en-US" sz="16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16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cảm</a:t>
              </a:r>
              <a:r>
                <a:rPr lang="en-US" sz="16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p>
          </p:txBody>
        </p:sp>
      </p:grpSp>
      <p:pic>
        <p:nvPicPr>
          <p:cNvPr id="16" name="Picture 10" descr="https://o.remove.bg/downloads/fa1958e0-e11c-4742-a721-bb2bc9be0567/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595321"/>
            <a:ext cx="4316356" cy="2269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064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375" autoRev="1" fill="hold">
                                          <p:stCondLst>
                                            <p:cond delay="0"/>
                                          </p:stCondLst>
                                        </p:cTn>
                                        <p:tgtEl>
                                          <p:spTgt spid="5"/>
                                        </p:tgtEl>
                                        <p:attrNameLst>
                                          <p:attrName>ppt_w</p:attrName>
                                        </p:attrNameLst>
                                      </p:cBhvr>
                                    </p:anim>
                                    <p:anim by="(#ppt_w*0.50)" calcmode="lin" valueType="num">
                                      <p:cBhvr>
                                        <p:cTn id="8" dur="375" decel="50000" autoRev="1" fill="hold">
                                          <p:stCondLst>
                                            <p:cond delay="0"/>
                                          </p:stCondLst>
                                        </p:cTn>
                                        <p:tgtEl>
                                          <p:spTgt spid="5"/>
                                        </p:tgtEl>
                                        <p:attrNameLst>
                                          <p:attrName>ppt_x</p:attrName>
                                        </p:attrNameLst>
                                      </p:cBhvr>
                                    </p:anim>
                                    <p:anim from="(-#ppt_h/2)" to="(#ppt_y)" calcmode="lin" valueType="num">
                                      <p:cBhvr>
                                        <p:cTn id="9" dur="750" fill="hold">
                                          <p:stCondLst>
                                            <p:cond delay="0"/>
                                          </p:stCondLst>
                                        </p:cTn>
                                        <p:tgtEl>
                                          <p:spTgt spid="5"/>
                                        </p:tgtEl>
                                        <p:attrNameLst>
                                          <p:attrName>ppt_y</p:attrName>
                                        </p:attrNameLst>
                                      </p:cBhvr>
                                    </p:anim>
                                    <p:animRot by="21600000">
                                      <p:cBhvr>
                                        <p:cTn id="10" dur="75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1250"/>
                                        <p:tgtEl>
                                          <p:spTgt spid="7"/>
                                        </p:tgtEl>
                                      </p:cBhvr>
                                    </p:animEffect>
                                  </p:childTnLst>
                                </p:cTn>
                              </p:par>
                            </p:childTnLst>
                          </p:cTn>
                        </p:par>
                        <p:par>
                          <p:cTn id="16" fill="hold">
                            <p:stCondLst>
                              <p:cond delay="1250"/>
                            </p:stCondLst>
                            <p:childTnLst>
                              <p:par>
                                <p:cTn id="17" presetID="6"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1250"/>
                                        <p:tgtEl>
                                          <p:spTgt spid="10"/>
                                        </p:tgtEl>
                                      </p:cBhvr>
                                    </p:animEffect>
                                  </p:childTnLst>
                                </p:cTn>
                              </p:par>
                            </p:childTnLst>
                          </p:cTn>
                        </p:par>
                        <p:par>
                          <p:cTn id="20" fill="hold">
                            <p:stCondLst>
                              <p:cond delay="2500"/>
                            </p:stCondLst>
                            <p:childTnLst>
                              <p:par>
                                <p:cTn id="21" presetID="6"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0"/>
        <p:cNvGrpSpPr/>
        <p:nvPr/>
      </p:nvGrpSpPr>
      <p:grpSpPr>
        <a:xfrm>
          <a:off x="0" y="0"/>
          <a:ext cx="0" cy="0"/>
          <a:chOff x="0" y="0"/>
          <a:chExt cx="0" cy="0"/>
        </a:xfrm>
      </p:grpSpPr>
      <p:sp>
        <p:nvSpPr>
          <p:cNvPr id="3131" name="Google Shape;3131;p23"/>
          <p:cNvSpPr txBox="1"/>
          <p:nvPr/>
        </p:nvSpPr>
        <p:spPr>
          <a:xfrm>
            <a:off x="1132890" y="971551"/>
            <a:ext cx="6878223" cy="761717"/>
          </a:xfrm>
          <a:prstGeom prst="rect">
            <a:avLst/>
          </a:prstGeom>
          <a:noFill/>
          <a:ln>
            <a:noFill/>
          </a:ln>
        </p:spPr>
        <p:txBody>
          <a:bodyPr spcFirstLastPara="1" wrap="square" lIns="68569" tIns="34275" rIns="68569" bIns="34275" anchor="t" anchorCtr="0">
            <a:spAutoFit/>
          </a:bodyPr>
          <a:lstStyle/>
          <a:p>
            <a:pPr algn="ctr"/>
            <a:r>
              <a:rPr lang="vi-VN" sz="45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LẮNG NGHE ĐỌC MẪU</a:t>
            </a:r>
            <a:endParaRPr sz="135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https://o.remove.bg/downloads/2bd62f96-cbb9-453b-8e27-b0571effe6b0/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93566"/>
            <a:ext cx="47625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o.remove.bg/downloads/2a9cfca7-83ac-4d7c-8fea-d2debc5d9a67/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82" y="-234554"/>
            <a:ext cx="1964531" cy="49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17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86000" y="209550"/>
            <a:ext cx="4262507" cy="386615"/>
          </a:xfrm>
          <a:prstGeom prst="rect">
            <a:avLst/>
          </a:prstGeom>
          <a:noFill/>
        </p:spPr>
        <p:txBody>
          <a:bodyPr wrap="square" lIns="78074" tIns="39038" rIns="78074" bIns="39038" rtlCol="0">
            <a:spAutoFit/>
          </a:bodyPr>
          <a:lstStyle/>
          <a:p>
            <a:pPr algn="ctr"/>
            <a:r>
              <a:rPr lang="en-GB" sz="2000" dirty="0" err="1">
                <a:solidFill>
                  <a:srgbClr val="FF0000"/>
                </a:solidFill>
                <a:latin typeface="Arial-Rounded" pitchFamily="34" charset="0"/>
                <a:ea typeface="Arial-Rounded" pitchFamily="34" charset="0"/>
                <a:cs typeface="Arial-Rounded" pitchFamily="34" charset="0"/>
              </a:rPr>
              <a:t>ÔNG</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TRẠNG</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GIỎI</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TÍNH</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TOÁN</a:t>
            </a:r>
            <a:endParaRPr lang="en-US" sz="2000" dirty="0">
              <a:solidFill>
                <a:srgbClr val="FF0000"/>
              </a:solidFill>
              <a:latin typeface="Arial-Rounded" pitchFamily="34" charset="0"/>
              <a:ea typeface="Arial-Rounded" pitchFamily="34" charset="0"/>
              <a:cs typeface="Arial-Rounded" pitchFamily="34" charset="0"/>
            </a:endParaRPr>
          </a:p>
        </p:txBody>
      </p:sp>
      <p:sp>
        <p:nvSpPr>
          <p:cNvPr id="15" name="TextBox 14"/>
          <p:cNvSpPr txBox="1"/>
          <p:nvPr/>
        </p:nvSpPr>
        <p:spPr>
          <a:xfrm>
            <a:off x="304800" y="462002"/>
            <a:ext cx="8722519" cy="4464654"/>
          </a:xfrm>
          <a:prstGeom prst="rect">
            <a:avLst/>
          </a:prstGeom>
          <a:noFill/>
        </p:spPr>
        <p:txBody>
          <a:bodyPr wrap="square" lIns="78074" tIns="39038" rIns="78074" bIns="39038" rtlCol="0">
            <a:spAutoFit/>
          </a:bodyPr>
          <a:lstStyle/>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Lương Thế Vinh đỗ Trạng nguyên năm 21 tuổi. Ông được mọi người nể phục vì vừa học rộng vừa có nhiều sáng kiến trong đời sống.</a:t>
            </a:r>
          </a:p>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Có lần, sứ thần Trung Hoa thử tài Lương Thế Vinh, nhờ ông cân giúp một con voi. Lương Thế Vinh sai lính dắt voi xuống thuyền, đánh dấu mức chìm của thuyền. Sau đó, ông cho voi lên bờ và xếp đá vào thuyền. Khi thuyền chìm đến mức đã đánh dấu, ông sai cân chỗ đá ấy và biết voi nặng bao nhiêu. </a:t>
            </a:r>
            <a:endParaRPr lang="en-GB" sz="1900" dirty="0">
              <a:latin typeface="Arial-Rounded" panose="020B0500000000000000" pitchFamily="34" charset="0"/>
              <a:ea typeface="Arial-Rounded" panose="020B0500000000000000" pitchFamily="34" charset="0"/>
              <a:cs typeface="Arial-Rounded" panose="020B0500000000000000" pitchFamily="34" charset="0"/>
            </a:endParaRPr>
          </a:p>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Sứ thần lại xé một trang sách mỏng, nhờ ông đo xem nó dày bao nhiêu. Ông lấy thước đo cuốn sách, rồi tính ra ngay độ dày của mỗi trang sách. Sứ thần hết sức khâm phục tài trí của Trạng nguyên nước Việt.</a:t>
            </a:r>
          </a:p>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Lương Thế Vinh đã tìm ra nhiều quy tắc tính toán, viết thành một cuốn sách. Mỗi quy tắc tính toán đều được ông tóm tắt bằng một bài thơ cho dễ nhớ. Đó là cuốn sách toán đầu tiên ở Việt Nam. Sách của ông được dạy trong nhà trường gần 400 năm. Ông cũng là người Việt Nam đầu tiên làm ra bàn tính. Bàn tính lúc đầu làm bằng đất, về sau làm bằng gỗ và trúc, sơn nhiều màu, rất dễ sử dụng. </a:t>
            </a:r>
          </a:p>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Theo sách </a:t>
            </a:r>
            <a:r>
              <a:rPr lang="vi-VN" sz="1900" i="1" dirty="0">
                <a:latin typeface="Arial-Rounded" panose="020B0500000000000000" pitchFamily="34" charset="0"/>
                <a:ea typeface="Arial-Rounded" panose="020B0500000000000000" pitchFamily="34" charset="0"/>
                <a:cs typeface="Arial-Rounded" panose="020B0500000000000000" pitchFamily="34" charset="0"/>
              </a:rPr>
              <a:t>Kể chuyện thần đồng Việt Nam</a:t>
            </a:r>
            <a:endParaRPr lang="vi-VN" sz="19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304800" y="56102"/>
            <a:ext cx="1752601" cy="34675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68048" tIns="34019" rIns="68048" bIns="34019" rtlCol="0" anchor="ctr"/>
          <a:lstStyle/>
          <a:p>
            <a:pPr algn="ctr" defTabSz="685800">
              <a:defRPr/>
            </a:pPr>
            <a:r>
              <a:rPr lang="en-US" sz="1600" b="1" kern="0" dirty="0" err="1">
                <a:solidFill>
                  <a:sysClr val="windowText" lastClr="000000"/>
                </a:solidFill>
                <a:latin typeface="Arial-Rounded" pitchFamily="34" charset="0"/>
                <a:ea typeface="Arial-Rounded" pitchFamily="34" charset="0"/>
                <a:cs typeface="Arial-Rounded" pitchFamily="34" charset="0"/>
              </a:rPr>
              <a:t>Tìm</a:t>
            </a:r>
            <a:r>
              <a:rPr lang="en-US" sz="1600" b="1" kern="0" dirty="0">
                <a:solidFill>
                  <a:sysClr val="windowText" lastClr="000000"/>
                </a:solidFill>
                <a:latin typeface="Arial-Rounded" pitchFamily="34" charset="0"/>
                <a:ea typeface="Arial-Rounded" pitchFamily="34" charset="0"/>
                <a:cs typeface="Arial-Rounded" pitchFamily="34" charset="0"/>
              </a:rPr>
              <a:t> </a:t>
            </a:r>
            <a:r>
              <a:rPr lang="en-US" sz="1600" b="1" kern="0" dirty="0" err="1">
                <a:solidFill>
                  <a:sysClr val="windowText" lastClr="000000"/>
                </a:solidFill>
                <a:latin typeface="Arial-Rounded" pitchFamily="34" charset="0"/>
                <a:ea typeface="Arial-Rounded" pitchFamily="34" charset="0"/>
                <a:cs typeface="Arial-Rounded" pitchFamily="34" charset="0"/>
              </a:rPr>
              <a:t>từ</a:t>
            </a:r>
            <a:r>
              <a:rPr lang="en-US" sz="1600" b="1" kern="0" dirty="0">
                <a:solidFill>
                  <a:sysClr val="windowText" lastClr="000000"/>
                </a:solidFill>
                <a:latin typeface="Arial-Rounded" pitchFamily="34" charset="0"/>
                <a:ea typeface="Arial-Rounded" pitchFamily="34" charset="0"/>
                <a:cs typeface="Arial-Rounded" pitchFamily="34" charset="0"/>
              </a:rPr>
              <a:t> </a:t>
            </a:r>
            <a:r>
              <a:rPr lang="en-US" sz="1600" b="1" kern="0" dirty="0" err="1">
                <a:solidFill>
                  <a:sysClr val="windowText" lastClr="000000"/>
                </a:solidFill>
                <a:latin typeface="Arial-Rounded" pitchFamily="34" charset="0"/>
                <a:ea typeface="Arial-Rounded" pitchFamily="34" charset="0"/>
                <a:cs typeface="Arial-Rounded" pitchFamily="34" charset="0"/>
              </a:rPr>
              <a:t>khó</a:t>
            </a:r>
            <a:r>
              <a:rPr lang="en-US" sz="1600" b="1" kern="0" dirty="0">
                <a:solidFill>
                  <a:sysClr val="windowText" lastClr="000000"/>
                </a:solidFill>
                <a:latin typeface="Arial-Rounded" pitchFamily="34" charset="0"/>
                <a:ea typeface="Arial-Rounded" pitchFamily="34" charset="0"/>
                <a:cs typeface="Arial-Rounded" pitchFamily="34" charset="0"/>
              </a:rPr>
              <a:t> </a:t>
            </a:r>
            <a:r>
              <a:rPr lang="en-US" sz="1600" b="1" kern="0" dirty="0" err="1">
                <a:solidFill>
                  <a:sysClr val="windowText" lastClr="000000"/>
                </a:solidFill>
                <a:latin typeface="Arial-Rounded" pitchFamily="34" charset="0"/>
                <a:ea typeface="Arial-Rounded" pitchFamily="34" charset="0"/>
                <a:cs typeface="Arial-Rounded" pitchFamily="34" charset="0"/>
              </a:rPr>
              <a:t>đọc</a:t>
            </a:r>
            <a:endParaRPr lang="en-US" sz="1600" b="1" kern="0" dirty="0">
              <a:solidFill>
                <a:sysClr val="windowText" lastClr="000000"/>
              </a:solidFill>
              <a:latin typeface="Arial-Rounded" pitchFamily="34" charset="0"/>
              <a:ea typeface="Arial-Rounded" pitchFamily="34" charset="0"/>
              <a:cs typeface="Arial-Rounded" pitchFamily="34" charset="0"/>
            </a:endParaRPr>
          </a:p>
        </p:txBody>
      </p:sp>
      <p:cxnSp>
        <p:nvCxnSpPr>
          <p:cNvPr id="3" name="Straight Connector 2"/>
          <p:cNvCxnSpPr/>
          <p:nvPr/>
        </p:nvCxnSpPr>
        <p:spPr>
          <a:xfrm>
            <a:off x="2705100" y="1047750"/>
            <a:ext cx="83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191000" y="1657350"/>
            <a:ext cx="533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47800" y="2800350"/>
            <a:ext cx="83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705100" y="310515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3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1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1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1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ircle">
            <a:extLst>
              <a:ext uri="{FF2B5EF4-FFF2-40B4-BE49-F238E27FC236}">
                <a16:creationId xmlns:a16="http://schemas.microsoft.com/office/drawing/2014/main" id="{E4371182-1695-49CD-A0F2-CDA974FD9D38}"/>
              </a:ext>
            </a:extLst>
          </p:cNvPr>
          <p:cNvSpPr txBox="1">
            <a:spLocks/>
          </p:cNvSpPr>
          <p:nvPr/>
        </p:nvSpPr>
        <p:spPr>
          <a:xfrm>
            <a:off x="3737479" y="989866"/>
            <a:ext cx="607658" cy="607658"/>
          </a:xfrm>
          <a:prstGeom prst="ellipse">
            <a:avLst/>
          </a:prstGeom>
          <a:ln w="50800">
            <a:solidFill>
              <a:srgbClr val="904206"/>
            </a:solidFill>
          </a:ln>
        </p:spPr>
        <p:txBody>
          <a:bodyPr lIns="68579" tIns="34289" rIns="68579" bIns="34289"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25"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1" name="文本框 10">
            <a:extLst>
              <a:ext uri="{FF2B5EF4-FFF2-40B4-BE49-F238E27FC236}">
                <a16:creationId xmlns:a16="http://schemas.microsoft.com/office/drawing/2014/main" id="{FEFCE49E-1E51-439A-A725-22D23DC7EAE8}"/>
              </a:ext>
            </a:extLst>
          </p:cNvPr>
          <p:cNvSpPr txBox="1"/>
          <p:nvPr/>
        </p:nvSpPr>
        <p:spPr>
          <a:xfrm>
            <a:off x="3820251" y="1015849"/>
            <a:ext cx="722884" cy="484746"/>
          </a:xfrm>
          <a:prstGeom prst="rect">
            <a:avLst/>
          </a:prstGeom>
          <a:noFill/>
        </p:spPr>
        <p:txBody>
          <a:bodyPr wrap="square" lIns="68579" tIns="34289" rIns="68579" bIns="34289" rtlCol="0">
            <a:spAutoFit/>
          </a:bodyPr>
          <a:lstStyle/>
          <a:p>
            <a:r>
              <a:rPr lang="en-US" altLang="zh-CN" sz="2700" dirty="0">
                <a:solidFill>
                  <a:srgbClr val="904206"/>
                </a:solidFill>
                <a:latin typeface="字魂7号-温暖童稚体" panose="00000500000000000000" pitchFamily="2" charset="-122"/>
                <a:ea typeface="字魂7号-温暖童稚体" panose="00000500000000000000" pitchFamily="2" charset="-122"/>
              </a:rPr>
              <a:t>01</a:t>
            </a:r>
            <a:endParaRPr lang="zh-CN" altLang="en-US" sz="2700" dirty="0">
              <a:solidFill>
                <a:srgbClr val="904206"/>
              </a:solidFill>
              <a:latin typeface="字魂7号-温暖童稚体" panose="00000500000000000000" pitchFamily="2" charset="-122"/>
              <a:ea typeface="字魂7号-温暖童稚体" panose="00000500000000000000" pitchFamily="2" charset="-122"/>
            </a:endParaRPr>
          </a:p>
        </p:txBody>
      </p:sp>
      <p:sp>
        <p:nvSpPr>
          <p:cNvPr id="12" name="文本框 11">
            <a:extLst>
              <a:ext uri="{FF2B5EF4-FFF2-40B4-BE49-F238E27FC236}">
                <a16:creationId xmlns:a16="http://schemas.microsoft.com/office/drawing/2014/main" id="{2A6E5871-5921-4D5D-AD2A-A1204C679FBC}"/>
              </a:ext>
            </a:extLst>
          </p:cNvPr>
          <p:cNvSpPr txBox="1"/>
          <p:nvPr/>
        </p:nvSpPr>
        <p:spPr>
          <a:xfrm>
            <a:off x="4472139" y="1063876"/>
            <a:ext cx="2147635" cy="500135"/>
          </a:xfrm>
          <a:prstGeom prst="rect">
            <a:avLst/>
          </a:prstGeom>
          <a:noFill/>
        </p:spPr>
        <p:txBody>
          <a:bodyPr wrap="square" lIns="68579" tIns="34289" rIns="68579" bIns="34289"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sáng kiến </a:t>
            </a:r>
            <a:endParaRPr lang="zh-CN" altLang="en-US" sz="2700" dirty="0">
              <a:solidFill>
                <a:srgbClr val="FF0000"/>
              </a:solidFill>
              <a:latin typeface="Arial-Rounded" pitchFamily="34" charset="0"/>
              <a:ea typeface="Arial-Rounded" pitchFamily="34" charset="0"/>
              <a:cs typeface="Arial-Rounded" pitchFamily="34" charset="0"/>
            </a:endParaRPr>
          </a:p>
        </p:txBody>
      </p:sp>
      <p:sp>
        <p:nvSpPr>
          <p:cNvPr id="22" name="Circle">
            <a:extLst>
              <a:ext uri="{FF2B5EF4-FFF2-40B4-BE49-F238E27FC236}">
                <a16:creationId xmlns:a16="http://schemas.microsoft.com/office/drawing/2014/main" id="{9E5AEDC5-1A06-46C2-98FD-6C30488C42B1}"/>
              </a:ext>
            </a:extLst>
          </p:cNvPr>
          <p:cNvSpPr txBox="1">
            <a:spLocks/>
          </p:cNvSpPr>
          <p:nvPr/>
        </p:nvSpPr>
        <p:spPr>
          <a:xfrm>
            <a:off x="5410200" y="1692786"/>
            <a:ext cx="607658" cy="607658"/>
          </a:xfrm>
          <a:prstGeom prst="ellipse">
            <a:avLst/>
          </a:prstGeom>
          <a:ln w="50800">
            <a:solidFill>
              <a:srgbClr val="904206"/>
            </a:solidFill>
          </a:ln>
        </p:spPr>
        <p:txBody>
          <a:bodyPr lIns="68579" tIns="34289" rIns="68579" bIns="34289"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25" dirty="0"/>
              <a:t> </a:t>
            </a:r>
          </a:p>
        </p:txBody>
      </p:sp>
      <p:sp>
        <p:nvSpPr>
          <p:cNvPr id="23" name="文本框 22">
            <a:extLst>
              <a:ext uri="{FF2B5EF4-FFF2-40B4-BE49-F238E27FC236}">
                <a16:creationId xmlns:a16="http://schemas.microsoft.com/office/drawing/2014/main" id="{E32FBF29-8F78-48C0-A96B-302591DDADD8}"/>
              </a:ext>
            </a:extLst>
          </p:cNvPr>
          <p:cNvSpPr txBox="1"/>
          <p:nvPr/>
        </p:nvSpPr>
        <p:spPr>
          <a:xfrm>
            <a:off x="5433848" y="1742417"/>
            <a:ext cx="722884" cy="484746"/>
          </a:xfrm>
          <a:prstGeom prst="rect">
            <a:avLst/>
          </a:prstGeom>
          <a:noFill/>
        </p:spPr>
        <p:txBody>
          <a:bodyPr wrap="square" lIns="68579" tIns="34289" rIns="68579" bIns="34289" rtlCol="0">
            <a:spAutoFit/>
          </a:bodyPr>
          <a:lstStyle/>
          <a:p>
            <a:r>
              <a:rPr lang="en-US" altLang="zh-CN" sz="2700" dirty="0">
                <a:solidFill>
                  <a:srgbClr val="904206"/>
                </a:solidFill>
                <a:latin typeface="Arial-Rounded" panose="020B0500000000000000" pitchFamily="34" charset="0"/>
                <a:ea typeface="Arial-Rounded" panose="020B0500000000000000" pitchFamily="34" charset="0"/>
                <a:cs typeface="Arial-Rounded" panose="020B0500000000000000" pitchFamily="34" charset="0"/>
              </a:rPr>
              <a:t>02</a:t>
            </a:r>
            <a:endParaRPr lang="zh-CN" altLang="en-US" sz="2700" dirty="0">
              <a:solidFill>
                <a:srgbClr val="90420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文本框 23">
            <a:extLst>
              <a:ext uri="{FF2B5EF4-FFF2-40B4-BE49-F238E27FC236}">
                <a16:creationId xmlns:a16="http://schemas.microsoft.com/office/drawing/2014/main" id="{BAC905C1-3EB8-444D-9F9D-17D8ADCEADB2}"/>
              </a:ext>
            </a:extLst>
          </p:cNvPr>
          <p:cNvSpPr txBox="1"/>
          <p:nvPr/>
        </p:nvSpPr>
        <p:spPr>
          <a:xfrm>
            <a:off x="6127587" y="1741851"/>
            <a:ext cx="1859553" cy="484746"/>
          </a:xfrm>
          <a:prstGeom prst="rect">
            <a:avLst/>
          </a:prstGeom>
          <a:noFill/>
        </p:spPr>
        <p:txBody>
          <a:bodyPr wrap="square" lIns="68579" tIns="34289" rIns="68579" bIns="34289" rtlCol="0">
            <a:spAutoFit/>
          </a:bodyPr>
          <a:lstStyle/>
          <a:p>
            <a:r>
              <a:rPr lang="en-GB" sz="2700" dirty="0" err="1">
                <a:latin typeface="Arial-Rounded" panose="020B0500000000000000" pitchFamily="34" charset="0"/>
                <a:ea typeface="Arial-Rounded" panose="020B0500000000000000" pitchFamily="34" charset="0"/>
                <a:cs typeface="Arial-Rounded" panose="020B0500000000000000" pitchFamily="34" charset="0"/>
              </a:rPr>
              <a:t>Thuyền</a:t>
            </a:r>
            <a:endParaRPr lang="zh-CN" altLang="en-US" sz="2700" dirty="0">
              <a:solidFill>
                <a:srgbClr val="FF0000"/>
              </a:solidFill>
              <a:latin typeface="Arial-Rounded" pitchFamily="34" charset="0"/>
              <a:ea typeface="Arial-Rounded" pitchFamily="34" charset="0"/>
              <a:cs typeface="Arial-Rounded" pitchFamily="34" charset="0"/>
            </a:endParaRPr>
          </a:p>
        </p:txBody>
      </p:sp>
      <p:sp>
        <p:nvSpPr>
          <p:cNvPr id="26" name="Circle">
            <a:extLst>
              <a:ext uri="{FF2B5EF4-FFF2-40B4-BE49-F238E27FC236}">
                <a16:creationId xmlns:a16="http://schemas.microsoft.com/office/drawing/2014/main" id="{E0EBCBDA-C581-4D5E-BC85-B8173817C06D}"/>
              </a:ext>
            </a:extLst>
          </p:cNvPr>
          <p:cNvSpPr txBox="1">
            <a:spLocks/>
          </p:cNvSpPr>
          <p:nvPr/>
        </p:nvSpPr>
        <p:spPr>
          <a:xfrm>
            <a:off x="3802997" y="2300247"/>
            <a:ext cx="607658" cy="607658"/>
          </a:xfrm>
          <a:prstGeom prst="ellipse">
            <a:avLst/>
          </a:prstGeom>
          <a:ln w="50800">
            <a:solidFill>
              <a:srgbClr val="904206"/>
            </a:solidFill>
          </a:ln>
        </p:spPr>
        <p:txBody>
          <a:bodyPr lIns="68579" tIns="34289" rIns="68579" bIns="34289"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25" dirty="0"/>
              <a:t> </a:t>
            </a:r>
          </a:p>
        </p:txBody>
      </p:sp>
      <p:sp>
        <p:nvSpPr>
          <p:cNvPr id="27" name="文本框 26">
            <a:extLst>
              <a:ext uri="{FF2B5EF4-FFF2-40B4-BE49-F238E27FC236}">
                <a16:creationId xmlns:a16="http://schemas.microsoft.com/office/drawing/2014/main" id="{7FBECE6D-5FC2-452E-A822-EA7D26F8A596}"/>
              </a:ext>
            </a:extLst>
          </p:cNvPr>
          <p:cNvSpPr txBox="1"/>
          <p:nvPr/>
        </p:nvSpPr>
        <p:spPr>
          <a:xfrm>
            <a:off x="3838803" y="2369187"/>
            <a:ext cx="722884" cy="484746"/>
          </a:xfrm>
          <a:prstGeom prst="rect">
            <a:avLst/>
          </a:prstGeom>
          <a:noFill/>
        </p:spPr>
        <p:txBody>
          <a:bodyPr wrap="square" lIns="68579" tIns="34289" rIns="68579" bIns="34289" rtlCol="0">
            <a:spAutoFit/>
          </a:bodyPr>
          <a:lstStyle/>
          <a:p>
            <a:r>
              <a:rPr lang="en-US" altLang="zh-CN" sz="2700" dirty="0">
                <a:solidFill>
                  <a:srgbClr val="904206"/>
                </a:solidFill>
                <a:latin typeface="Arial-Rounded" panose="020B0500000000000000" pitchFamily="34" charset="0"/>
                <a:ea typeface="Arial-Rounded" panose="020B0500000000000000" pitchFamily="34" charset="0"/>
                <a:cs typeface="Arial-Rounded" panose="020B0500000000000000" pitchFamily="34" charset="0"/>
              </a:rPr>
              <a:t>03</a:t>
            </a:r>
            <a:endParaRPr lang="zh-CN" altLang="en-US" sz="2700" dirty="0">
              <a:solidFill>
                <a:srgbClr val="90420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文本框 27">
            <a:extLst>
              <a:ext uri="{FF2B5EF4-FFF2-40B4-BE49-F238E27FC236}">
                <a16:creationId xmlns:a16="http://schemas.microsoft.com/office/drawing/2014/main" id="{BE138B7E-46F2-44C5-B5D0-E3F61D66E213}"/>
              </a:ext>
            </a:extLst>
          </p:cNvPr>
          <p:cNvSpPr txBox="1"/>
          <p:nvPr/>
        </p:nvSpPr>
        <p:spPr>
          <a:xfrm>
            <a:off x="4442102" y="2361703"/>
            <a:ext cx="2374852" cy="500135"/>
          </a:xfrm>
          <a:prstGeom prst="rect">
            <a:avLst/>
          </a:prstGeom>
          <a:noFill/>
        </p:spPr>
        <p:txBody>
          <a:bodyPr wrap="square" lIns="68579" tIns="34289" rIns="68579" bIns="34289"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cuốn sách</a:t>
            </a:r>
            <a:endParaRPr lang="zh-CN" altLang="en-US" sz="2700" dirty="0">
              <a:solidFill>
                <a:srgbClr val="FF0000"/>
              </a:solidFill>
              <a:latin typeface="Arial-Rounded" pitchFamily="34" charset="0"/>
              <a:ea typeface="Arial-Rounded" pitchFamily="34" charset="0"/>
              <a:cs typeface="Arial-Rounded" pitchFamily="34" charset="0"/>
            </a:endParaRPr>
          </a:p>
        </p:txBody>
      </p:sp>
      <p:sp>
        <p:nvSpPr>
          <p:cNvPr id="30" name="Circle">
            <a:extLst>
              <a:ext uri="{FF2B5EF4-FFF2-40B4-BE49-F238E27FC236}">
                <a16:creationId xmlns:a16="http://schemas.microsoft.com/office/drawing/2014/main" id="{E475B928-FACB-4025-A187-325FC4FB7749}"/>
              </a:ext>
            </a:extLst>
          </p:cNvPr>
          <p:cNvSpPr txBox="1">
            <a:spLocks/>
          </p:cNvSpPr>
          <p:nvPr/>
        </p:nvSpPr>
        <p:spPr>
          <a:xfrm>
            <a:off x="5431966" y="2930077"/>
            <a:ext cx="607658" cy="607658"/>
          </a:xfrm>
          <a:prstGeom prst="ellipse">
            <a:avLst/>
          </a:prstGeom>
          <a:ln w="50800">
            <a:solidFill>
              <a:srgbClr val="904206"/>
            </a:solidFill>
          </a:ln>
        </p:spPr>
        <p:txBody>
          <a:bodyPr lIns="68579" tIns="34289" rIns="68579" bIns="34289"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25" dirty="0"/>
              <a:t> </a:t>
            </a:r>
          </a:p>
        </p:txBody>
      </p:sp>
      <p:sp>
        <p:nvSpPr>
          <p:cNvPr id="31" name="文本框 30">
            <a:extLst>
              <a:ext uri="{FF2B5EF4-FFF2-40B4-BE49-F238E27FC236}">
                <a16:creationId xmlns:a16="http://schemas.microsoft.com/office/drawing/2014/main" id="{334600A9-D715-4F84-B4DB-C0E2BC26FBA2}"/>
              </a:ext>
            </a:extLst>
          </p:cNvPr>
          <p:cNvSpPr txBox="1"/>
          <p:nvPr/>
        </p:nvSpPr>
        <p:spPr>
          <a:xfrm>
            <a:off x="5460305" y="3001714"/>
            <a:ext cx="722884" cy="484746"/>
          </a:xfrm>
          <a:prstGeom prst="rect">
            <a:avLst/>
          </a:prstGeom>
          <a:noFill/>
        </p:spPr>
        <p:txBody>
          <a:bodyPr wrap="square" lIns="68579" tIns="34289" rIns="68579" bIns="34289" rtlCol="0">
            <a:spAutoFit/>
          </a:bodyPr>
          <a:lstStyle/>
          <a:p>
            <a:r>
              <a:rPr lang="en-US" altLang="zh-CN" sz="2700" dirty="0">
                <a:solidFill>
                  <a:srgbClr val="904206"/>
                </a:solidFill>
                <a:latin typeface="Arial-Rounded" panose="020B0500000000000000" pitchFamily="34" charset="0"/>
                <a:ea typeface="Arial-Rounded" panose="020B0500000000000000" pitchFamily="34" charset="0"/>
                <a:cs typeface="Arial-Rounded" panose="020B0500000000000000" pitchFamily="34" charset="0"/>
              </a:rPr>
              <a:t>04</a:t>
            </a:r>
            <a:endParaRPr lang="zh-CN" altLang="en-US" sz="2700" dirty="0">
              <a:solidFill>
                <a:srgbClr val="90420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文本框 31">
            <a:extLst>
              <a:ext uri="{FF2B5EF4-FFF2-40B4-BE49-F238E27FC236}">
                <a16:creationId xmlns:a16="http://schemas.microsoft.com/office/drawing/2014/main" id="{7A9E018B-B6C6-43E2-8C57-F3EB9585A4C8}"/>
              </a:ext>
            </a:extLst>
          </p:cNvPr>
          <p:cNvSpPr txBox="1"/>
          <p:nvPr/>
        </p:nvSpPr>
        <p:spPr>
          <a:xfrm>
            <a:off x="6118830" y="2971989"/>
            <a:ext cx="2240365" cy="484746"/>
          </a:xfrm>
          <a:prstGeom prst="rect">
            <a:avLst/>
          </a:prstGeom>
          <a:noFill/>
        </p:spPr>
        <p:txBody>
          <a:bodyPr wrap="square" lIns="68579" tIns="34289" rIns="68579" bIns="34289" rtlCol="0">
            <a:spAutoFit/>
          </a:bodyPr>
          <a:lstStyle/>
          <a:p>
            <a:r>
              <a:rPr lang="en-GB" sz="2700" dirty="0" err="1">
                <a:latin typeface="Arial-Rounded" panose="020B0500000000000000" pitchFamily="34" charset="0"/>
                <a:ea typeface="Arial-Rounded" panose="020B0500000000000000" pitchFamily="34" charset="0"/>
                <a:cs typeface="Arial-Rounded" panose="020B0500000000000000" pitchFamily="34" charset="0"/>
              </a:rPr>
              <a:t>Trạng</a:t>
            </a:r>
            <a:r>
              <a:rPr lang="en-GB" sz="2700" dirty="0">
                <a:latin typeface="Arial-Rounded" panose="020B0500000000000000" pitchFamily="34" charset="0"/>
                <a:ea typeface="Arial-Rounded" panose="020B0500000000000000" pitchFamily="34" charset="0"/>
                <a:cs typeface="Arial-Rounded" panose="020B0500000000000000" pitchFamily="34" charset="0"/>
              </a:rPr>
              <a:t> </a:t>
            </a:r>
            <a:r>
              <a:rPr lang="en-GB" sz="2700" dirty="0" err="1">
                <a:latin typeface="Arial-Rounded" panose="020B0500000000000000" pitchFamily="34" charset="0"/>
                <a:ea typeface="Arial-Rounded" panose="020B0500000000000000" pitchFamily="34" charset="0"/>
                <a:cs typeface="Arial-Rounded" panose="020B0500000000000000" pitchFamily="34" charset="0"/>
              </a:rPr>
              <a:t>nguyên</a:t>
            </a:r>
            <a:endParaRPr lang="zh-CN" altLang="en-US" sz="2700" dirty="0">
              <a:solidFill>
                <a:srgbClr val="FF0000"/>
              </a:solidFill>
              <a:latin typeface="Arial-Rounded" pitchFamily="34" charset="0"/>
              <a:ea typeface="Arial-Rounded" pitchFamily="34" charset="0"/>
              <a:cs typeface="Arial-Rounded" pitchFamily="34" charset="0"/>
            </a:endParaRPr>
          </a:p>
        </p:txBody>
      </p:sp>
      <p:grpSp>
        <p:nvGrpSpPr>
          <p:cNvPr id="21" name="图形 1">
            <a:extLst>
              <a:ext uri="{FF2B5EF4-FFF2-40B4-BE49-F238E27FC236}">
                <a16:creationId xmlns:a16="http://schemas.microsoft.com/office/drawing/2014/main" id="{98D1F153-9576-4132-8FB8-9AB0D683B163}"/>
              </a:ext>
            </a:extLst>
          </p:cNvPr>
          <p:cNvGrpSpPr/>
          <p:nvPr/>
        </p:nvGrpSpPr>
        <p:grpSpPr>
          <a:xfrm>
            <a:off x="259666" y="438150"/>
            <a:ext cx="3338939" cy="1464866"/>
            <a:chOff x="3435035" y="1591071"/>
            <a:chExt cx="6482748" cy="4438267"/>
          </a:xfrm>
        </p:grpSpPr>
        <p:sp>
          <p:nvSpPr>
            <p:cNvPr id="34" name="任意多边形: 形状 82">
              <a:extLst>
                <a:ext uri="{FF2B5EF4-FFF2-40B4-BE49-F238E27FC236}">
                  <a16:creationId xmlns:a16="http://schemas.microsoft.com/office/drawing/2014/main" id="{A7C4EA72-676D-4F33-B2E3-4EC926D5AB04}"/>
                </a:ext>
              </a:extLst>
            </p:cNvPr>
            <p:cNvSpPr/>
            <p:nvPr/>
          </p:nvSpPr>
          <p:spPr>
            <a:xfrm>
              <a:off x="3435035" y="2450395"/>
              <a:ext cx="6482748" cy="2681528"/>
            </a:xfrm>
            <a:custGeom>
              <a:avLst/>
              <a:gdLst>
                <a:gd name="connsiteX0" fmla="*/ 3803553 w 6356501"/>
                <a:gd name="connsiteY0" fmla="*/ 770990 h 4438266"/>
                <a:gd name="connsiteX1" fmla="*/ 6059045 w 6356501"/>
                <a:gd name="connsiteY1" fmla="*/ 1439237 h 4438266"/>
                <a:gd name="connsiteX2" fmla="*/ 6356183 w 6356501"/>
                <a:gd name="connsiteY2" fmla="*/ 2092440 h 4438266"/>
                <a:gd name="connsiteX3" fmla="*/ 5954357 w 6356501"/>
                <a:gd name="connsiteY3" fmla="*/ 2587670 h 4438266"/>
                <a:gd name="connsiteX4" fmla="*/ 4785237 w 6356501"/>
                <a:gd name="connsiteY4" fmla="*/ 3506667 h 4438266"/>
                <a:gd name="connsiteX5" fmla="*/ 3553430 w 6356501"/>
                <a:gd name="connsiteY5" fmla="*/ 4154228 h 4438266"/>
                <a:gd name="connsiteX6" fmla="*/ 3078260 w 6356501"/>
                <a:gd name="connsiteY6" fmla="*/ 4429426 h 4438266"/>
                <a:gd name="connsiteX7" fmla="*/ 2574880 w 6356501"/>
                <a:gd name="connsiteY7" fmla="*/ 4238856 h 4438266"/>
                <a:gd name="connsiteX8" fmla="*/ 2443236 w 6356501"/>
                <a:gd name="connsiteY8" fmla="*/ 4213154 h 4438266"/>
                <a:gd name="connsiteX9" fmla="*/ 2149860 w 6356501"/>
                <a:gd name="connsiteY9" fmla="*/ 4352320 h 4438266"/>
                <a:gd name="connsiteX10" fmla="*/ 1674062 w 6356501"/>
                <a:gd name="connsiteY10" fmla="*/ 4134168 h 4438266"/>
                <a:gd name="connsiteX11" fmla="*/ 128818 w 6356501"/>
                <a:gd name="connsiteY11" fmla="*/ 3236485 h 4438266"/>
                <a:gd name="connsiteX12" fmla="*/ 442255 w 6356501"/>
                <a:gd name="connsiteY12" fmla="*/ 1691240 h 4438266"/>
                <a:gd name="connsiteX13" fmla="*/ 1756809 w 6356501"/>
                <a:gd name="connsiteY13" fmla="*/ 506449 h 4438266"/>
                <a:gd name="connsiteX14" fmla="*/ 2940974 w 6356501"/>
                <a:gd name="connsiteY14" fmla="*/ 40055 h 4438266"/>
                <a:gd name="connsiteX15" fmla="*/ 3803553 w 6356501"/>
                <a:gd name="connsiteY15" fmla="*/ 770990 h 443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56501" h="4438266">
                  <a:moveTo>
                    <a:pt x="3803553" y="770990"/>
                  </a:moveTo>
                  <a:cubicBezTo>
                    <a:pt x="3803553" y="770990"/>
                    <a:pt x="5369484" y="-148007"/>
                    <a:pt x="6059045" y="1439237"/>
                  </a:cubicBezTo>
                  <a:cubicBezTo>
                    <a:pt x="6059045" y="1439237"/>
                    <a:pt x="6398184" y="1676822"/>
                    <a:pt x="6356183" y="2092440"/>
                  </a:cubicBezTo>
                  <a:cubicBezTo>
                    <a:pt x="6339885" y="2251666"/>
                    <a:pt x="6288481" y="2400235"/>
                    <a:pt x="5954357" y="2587670"/>
                  </a:cubicBezTo>
                  <a:cubicBezTo>
                    <a:pt x="5954357" y="2587670"/>
                    <a:pt x="5954357" y="3715416"/>
                    <a:pt x="4785237" y="3506667"/>
                  </a:cubicBezTo>
                  <a:cubicBezTo>
                    <a:pt x="4785237" y="3506667"/>
                    <a:pt x="4493114" y="4509039"/>
                    <a:pt x="3553430" y="4154228"/>
                  </a:cubicBezTo>
                  <a:cubicBezTo>
                    <a:pt x="3553430" y="4154228"/>
                    <a:pt x="3345935" y="4376142"/>
                    <a:pt x="3078260" y="4429426"/>
                  </a:cubicBezTo>
                  <a:cubicBezTo>
                    <a:pt x="2902735" y="4464531"/>
                    <a:pt x="2681449" y="4416261"/>
                    <a:pt x="2574880" y="4238856"/>
                  </a:cubicBezTo>
                  <a:cubicBezTo>
                    <a:pt x="2547297" y="4192467"/>
                    <a:pt x="2485864" y="4179303"/>
                    <a:pt x="2443236" y="4213154"/>
                  </a:cubicBezTo>
                  <a:cubicBezTo>
                    <a:pt x="2373654" y="4268319"/>
                    <a:pt x="2268966" y="4334141"/>
                    <a:pt x="2149860" y="4352320"/>
                  </a:cubicBezTo>
                  <a:cubicBezTo>
                    <a:pt x="1987499" y="4376768"/>
                    <a:pt x="1791914" y="4278976"/>
                    <a:pt x="1674062" y="4134168"/>
                  </a:cubicBezTo>
                  <a:cubicBezTo>
                    <a:pt x="1674062" y="4134168"/>
                    <a:pt x="546316" y="4530979"/>
                    <a:pt x="128818" y="3236485"/>
                  </a:cubicBezTo>
                  <a:cubicBezTo>
                    <a:pt x="-288680" y="1941990"/>
                    <a:pt x="442255" y="1691240"/>
                    <a:pt x="442255" y="1691240"/>
                  </a:cubicBezTo>
                  <a:cubicBezTo>
                    <a:pt x="442255" y="1691240"/>
                    <a:pt x="-289307" y="241908"/>
                    <a:pt x="1756809" y="506449"/>
                  </a:cubicBezTo>
                  <a:cubicBezTo>
                    <a:pt x="1756809" y="506449"/>
                    <a:pt x="2289652" y="-168694"/>
                    <a:pt x="2940974" y="40055"/>
                  </a:cubicBezTo>
                  <a:cubicBezTo>
                    <a:pt x="3209276" y="125936"/>
                    <a:pt x="3559699" y="162295"/>
                    <a:pt x="3803553" y="770990"/>
                  </a:cubicBezTo>
                  <a:close/>
                </a:path>
              </a:pathLst>
            </a:custGeom>
            <a:solidFill>
              <a:srgbClr val="FFFFFF"/>
            </a:solidFill>
            <a:ln w="6267" cap="flat">
              <a:noFill/>
              <a:prstDash val="solid"/>
              <a:miter/>
            </a:ln>
          </p:spPr>
          <p:txBody>
            <a:bodyPr rtlCol="0" anchor="ctr"/>
            <a:lstStyle/>
            <a:p>
              <a:pPr algn="ctr"/>
              <a:r>
                <a:rPr lang="en-US" altLang="zh-CN">
                  <a:latin typeface="Times New Roman" panose="02020603050405020304" pitchFamily="18" charset="0"/>
                  <a:cs typeface="Times New Roman" panose="02020603050405020304" pitchFamily="18" charset="0"/>
                </a:rPr>
                <a:t>LUYỆN </a:t>
              </a:r>
              <a:r>
                <a:rPr lang="en-US" altLang="zh-CN" dirty="0">
                  <a:latin typeface="Times New Roman" panose="02020603050405020304" pitchFamily="18" charset="0"/>
                  <a:cs typeface="Times New Roman" panose="02020603050405020304" pitchFamily="18" charset="0"/>
                </a:rPr>
                <a:t>ĐỌC LẠI TỪ KHÓ</a:t>
              </a:r>
              <a:endParaRPr lang="zh-CN" altLang="en-US" dirty="0">
                <a:latin typeface="Times New Roman" panose="02020603050405020304" pitchFamily="18" charset="0"/>
                <a:cs typeface="Times New Roman" panose="02020603050405020304" pitchFamily="18" charset="0"/>
              </a:endParaRPr>
            </a:p>
          </p:txBody>
        </p:sp>
        <p:sp>
          <p:nvSpPr>
            <p:cNvPr id="35" name="任意多边形: 形状 83">
              <a:extLst>
                <a:ext uri="{FF2B5EF4-FFF2-40B4-BE49-F238E27FC236}">
                  <a16:creationId xmlns:a16="http://schemas.microsoft.com/office/drawing/2014/main" id="{A59DCE7C-486D-489B-8090-9EFA6E4454CA}"/>
                </a:ext>
              </a:extLst>
            </p:cNvPr>
            <p:cNvSpPr/>
            <p:nvPr/>
          </p:nvSpPr>
          <p:spPr>
            <a:xfrm>
              <a:off x="3851629" y="2633497"/>
              <a:ext cx="125375" cy="432543"/>
            </a:xfrm>
            <a:custGeom>
              <a:avLst/>
              <a:gdLst>
                <a:gd name="connsiteX0" fmla="*/ 126791 w 125374"/>
                <a:gd name="connsiteY0" fmla="*/ 394304 h 432542"/>
                <a:gd name="connsiteX1" fmla="*/ 8938 w 125374"/>
                <a:gd name="connsiteY1" fmla="*/ 0 h 432542"/>
                <a:gd name="connsiteX2" fmla="*/ 47178 w 125374"/>
                <a:gd name="connsiteY2" fmla="*/ 435050 h 432542"/>
                <a:gd name="connsiteX3" fmla="*/ 126791 w 125374"/>
                <a:gd name="connsiteY3" fmla="*/ 394304 h 432542"/>
              </a:gdLst>
              <a:ahLst/>
              <a:cxnLst>
                <a:cxn ang="0">
                  <a:pos x="connsiteX0" y="connsiteY0"/>
                </a:cxn>
                <a:cxn ang="0">
                  <a:pos x="connsiteX1" y="connsiteY1"/>
                </a:cxn>
                <a:cxn ang="0">
                  <a:pos x="connsiteX2" y="connsiteY2"/>
                </a:cxn>
                <a:cxn ang="0">
                  <a:pos x="connsiteX3" y="connsiteY3"/>
                </a:cxn>
              </a:cxnLst>
              <a:rect l="l" t="t" r="r" b="b"/>
              <a:pathLst>
                <a:path w="125374" h="432542">
                  <a:moveTo>
                    <a:pt x="126791" y="394304"/>
                  </a:moveTo>
                  <a:cubicBezTo>
                    <a:pt x="126791" y="394304"/>
                    <a:pt x="37775" y="218152"/>
                    <a:pt x="8938" y="0"/>
                  </a:cubicBezTo>
                  <a:cubicBezTo>
                    <a:pt x="-14883" y="154838"/>
                    <a:pt x="12700" y="313437"/>
                    <a:pt x="47178" y="435050"/>
                  </a:cubicBezTo>
                  <a:cubicBezTo>
                    <a:pt x="94193" y="405587"/>
                    <a:pt x="126791" y="394304"/>
                    <a:pt x="126791" y="394304"/>
                  </a:cubicBezTo>
                  <a:close/>
                </a:path>
              </a:pathLst>
            </a:custGeom>
            <a:solidFill>
              <a:srgbClr val="87C4B8"/>
            </a:solidFill>
            <a:ln w="6267" cap="flat">
              <a:noFill/>
              <a:prstDash val="solid"/>
              <a:miter/>
            </a:ln>
          </p:spPr>
          <p:txBody>
            <a:bodyPr rtlCol="0" anchor="ctr"/>
            <a:lstStyle/>
            <a:p>
              <a:endParaRPr lang="zh-CN" altLang="en-US" sz="1350"/>
            </a:p>
          </p:txBody>
        </p:sp>
        <p:sp>
          <p:nvSpPr>
            <p:cNvPr id="36" name="任意多边形: 形状 84">
              <a:extLst>
                <a:ext uri="{FF2B5EF4-FFF2-40B4-BE49-F238E27FC236}">
                  <a16:creationId xmlns:a16="http://schemas.microsoft.com/office/drawing/2014/main" id="{9CF1150F-1C69-48FD-B486-72FD702AC497}"/>
                </a:ext>
              </a:extLst>
            </p:cNvPr>
            <p:cNvSpPr/>
            <p:nvPr/>
          </p:nvSpPr>
          <p:spPr>
            <a:xfrm>
              <a:off x="3537033" y="3488553"/>
              <a:ext cx="6356502" cy="2538838"/>
            </a:xfrm>
            <a:custGeom>
              <a:avLst/>
              <a:gdLst>
                <a:gd name="connsiteX0" fmla="*/ 5954115 w 6356501"/>
                <a:gd name="connsiteY0" fmla="*/ 437558 h 2538839"/>
                <a:gd name="connsiteX1" fmla="*/ 4784995 w 6356501"/>
                <a:gd name="connsiteY1" fmla="*/ 1356555 h 2538839"/>
                <a:gd name="connsiteX2" fmla="*/ 3553188 w 6356501"/>
                <a:gd name="connsiteY2" fmla="*/ 2004116 h 2538839"/>
                <a:gd name="connsiteX3" fmla="*/ 3078018 w 6356501"/>
                <a:gd name="connsiteY3" fmla="*/ 2279313 h 2538839"/>
                <a:gd name="connsiteX4" fmla="*/ 2574638 w 6356501"/>
                <a:gd name="connsiteY4" fmla="*/ 2088744 h 2538839"/>
                <a:gd name="connsiteX5" fmla="*/ 2442995 w 6356501"/>
                <a:gd name="connsiteY5" fmla="*/ 2063042 h 2538839"/>
                <a:gd name="connsiteX6" fmla="*/ 2149618 w 6356501"/>
                <a:gd name="connsiteY6" fmla="*/ 2202208 h 2538839"/>
                <a:gd name="connsiteX7" fmla="*/ 1673820 w 6356501"/>
                <a:gd name="connsiteY7" fmla="*/ 1984056 h 2538839"/>
                <a:gd name="connsiteX8" fmla="*/ 128576 w 6356501"/>
                <a:gd name="connsiteY8" fmla="*/ 1086372 h 2538839"/>
                <a:gd name="connsiteX9" fmla="*/ 5082 w 6356501"/>
                <a:gd name="connsiteY9" fmla="*/ 499619 h 2538839"/>
                <a:gd name="connsiteX10" fmla="*/ 128576 w 6356501"/>
                <a:gd name="connsiteY10" fmla="*/ 1339630 h 2538839"/>
                <a:gd name="connsiteX11" fmla="*/ 1673820 w 6356501"/>
                <a:gd name="connsiteY11" fmla="*/ 2237313 h 2538839"/>
                <a:gd name="connsiteX12" fmla="*/ 2149618 w 6356501"/>
                <a:gd name="connsiteY12" fmla="*/ 2455465 h 2538839"/>
                <a:gd name="connsiteX13" fmla="*/ 2442995 w 6356501"/>
                <a:gd name="connsiteY13" fmla="*/ 2316299 h 2538839"/>
                <a:gd name="connsiteX14" fmla="*/ 2574638 w 6356501"/>
                <a:gd name="connsiteY14" fmla="*/ 2342001 h 2538839"/>
                <a:gd name="connsiteX15" fmla="*/ 3078018 w 6356501"/>
                <a:gd name="connsiteY15" fmla="*/ 2532571 h 2538839"/>
                <a:gd name="connsiteX16" fmla="*/ 3553188 w 6356501"/>
                <a:gd name="connsiteY16" fmla="*/ 2257373 h 2538839"/>
                <a:gd name="connsiteX17" fmla="*/ 4784369 w 6356501"/>
                <a:gd name="connsiteY17" fmla="*/ 1609185 h 2538839"/>
                <a:gd name="connsiteX18" fmla="*/ 5953489 w 6356501"/>
                <a:gd name="connsiteY18" fmla="*/ 690188 h 2538839"/>
                <a:gd name="connsiteX19" fmla="*/ 6355315 w 6356501"/>
                <a:gd name="connsiteY19" fmla="*/ 194958 h 2538839"/>
                <a:gd name="connsiteX20" fmla="*/ 6347166 w 6356501"/>
                <a:gd name="connsiteY20" fmla="*/ 0 h 2538839"/>
                <a:gd name="connsiteX21" fmla="*/ 5954115 w 6356501"/>
                <a:gd name="connsiteY21" fmla="*/ 437558 h 253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56501" h="2538839">
                  <a:moveTo>
                    <a:pt x="5954115" y="437558"/>
                  </a:moveTo>
                  <a:cubicBezTo>
                    <a:pt x="5954115" y="437558"/>
                    <a:pt x="5954115" y="1565304"/>
                    <a:pt x="4784995" y="1356555"/>
                  </a:cubicBezTo>
                  <a:cubicBezTo>
                    <a:pt x="4784995" y="1356555"/>
                    <a:pt x="4492872" y="2358926"/>
                    <a:pt x="3553188" y="2004116"/>
                  </a:cubicBezTo>
                  <a:cubicBezTo>
                    <a:pt x="3553188" y="2004116"/>
                    <a:pt x="3345693" y="2226029"/>
                    <a:pt x="3078018" y="2279313"/>
                  </a:cubicBezTo>
                  <a:cubicBezTo>
                    <a:pt x="2902493" y="2314418"/>
                    <a:pt x="2681207" y="2266149"/>
                    <a:pt x="2574638" y="2088744"/>
                  </a:cubicBezTo>
                  <a:cubicBezTo>
                    <a:pt x="2547055" y="2042355"/>
                    <a:pt x="2485622" y="2029191"/>
                    <a:pt x="2442995" y="2063042"/>
                  </a:cubicBezTo>
                  <a:cubicBezTo>
                    <a:pt x="2373412" y="2118207"/>
                    <a:pt x="2268724" y="2184029"/>
                    <a:pt x="2149618" y="2202208"/>
                  </a:cubicBezTo>
                  <a:cubicBezTo>
                    <a:pt x="1987257" y="2226656"/>
                    <a:pt x="1791673" y="2128864"/>
                    <a:pt x="1673820" y="1984056"/>
                  </a:cubicBezTo>
                  <a:cubicBezTo>
                    <a:pt x="1673820" y="1984056"/>
                    <a:pt x="546074" y="2380867"/>
                    <a:pt x="128576" y="1086372"/>
                  </a:cubicBezTo>
                  <a:cubicBezTo>
                    <a:pt x="55859" y="860071"/>
                    <a:pt x="17619" y="666367"/>
                    <a:pt x="5082" y="499619"/>
                  </a:cubicBezTo>
                  <a:cubicBezTo>
                    <a:pt x="-13097" y="713382"/>
                    <a:pt x="15112" y="987953"/>
                    <a:pt x="128576" y="1339630"/>
                  </a:cubicBezTo>
                  <a:cubicBezTo>
                    <a:pt x="546074" y="2634124"/>
                    <a:pt x="1673820" y="2237313"/>
                    <a:pt x="1673820" y="2237313"/>
                  </a:cubicBezTo>
                  <a:cubicBezTo>
                    <a:pt x="1791673" y="2382121"/>
                    <a:pt x="1987257" y="2480540"/>
                    <a:pt x="2149618" y="2455465"/>
                  </a:cubicBezTo>
                  <a:cubicBezTo>
                    <a:pt x="2268724" y="2437286"/>
                    <a:pt x="2373412" y="2370837"/>
                    <a:pt x="2442995" y="2316299"/>
                  </a:cubicBezTo>
                  <a:cubicBezTo>
                    <a:pt x="2485622" y="2283075"/>
                    <a:pt x="2546429" y="2296239"/>
                    <a:pt x="2574638" y="2342001"/>
                  </a:cubicBezTo>
                  <a:cubicBezTo>
                    <a:pt x="2681207" y="2520033"/>
                    <a:pt x="2902493" y="2567675"/>
                    <a:pt x="3078018" y="2532571"/>
                  </a:cubicBezTo>
                  <a:cubicBezTo>
                    <a:pt x="3345693" y="2479286"/>
                    <a:pt x="3553188" y="2257373"/>
                    <a:pt x="3553188" y="2257373"/>
                  </a:cubicBezTo>
                  <a:cubicBezTo>
                    <a:pt x="4492246" y="2611556"/>
                    <a:pt x="4784369" y="1609185"/>
                    <a:pt x="4784369" y="1609185"/>
                  </a:cubicBezTo>
                  <a:cubicBezTo>
                    <a:pt x="5953489" y="1817934"/>
                    <a:pt x="5953489" y="690188"/>
                    <a:pt x="5953489" y="690188"/>
                  </a:cubicBezTo>
                  <a:cubicBezTo>
                    <a:pt x="6287613" y="502126"/>
                    <a:pt x="6339016" y="354184"/>
                    <a:pt x="6355315" y="194958"/>
                  </a:cubicBezTo>
                  <a:cubicBezTo>
                    <a:pt x="6362210" y="124748"/>
                    <a:pt x="6358449" y="59553"/>
                    <a:pt x="6347166" y="0"/>
                  </a:cubicBezTo>
                  <a:cubicBezTo>
                    <a:pt x="6322717" y="137912"/>
                    <a:pt x="6246866" y="272063"/>
                    <a:pt x="5954115" y="437558"/>
                  </a:cubicBezTo>
                  <a:close/>
                </a:path>
              </a:pathLst>
            </a:custGeom>
            <a:solidFill>
              <a:srgbClr val="FFC9D6"/>
            </a:solidFill>
            <a:ln w="6267" cap="flat">
              <a:noFill/>
              <a:prstDash val="solid"/>
              <a:miter/>
            </a:ln>
          </p:spPr>
          <p:txBody>
            <a:bodyPr rtlCol="0" anchor="ctr"/>
            <a:lstStyle/>
            <a:p>
              <a:endParaRPr lang="zh-CN" altLang="en-US" sz="1350"/>
            </a:p>
          </p:txBody>
        </p:sp>
        <p:sp>
          <p:nvSpPr>
            <p:cNvPr id="37" name="任意多边形: 形状 85">
              <a:extLst>
                <a:ext uri="{FF2B5EF4-FFF2-40B4-BE49-F238E27FC236}">
                  <a16:creationId xmlns:a16="http://schemas.microsoft.com/office/drawing/2014/main" id="{5956A595-7145-48EC-98EC-CCAAFBACA183}"/>
                </a:ext>
              </a:extLst>
            </p:cNvPr>
            <p:cNvSpPr/>
            <p:nvPr/>
          </p:nvSpPr>
          <p:spPr>
            <a:xfrm>
              <a:off x="3988352" y="2725021"/>
              <a:ext cx="332243" cy="827473"/>
            </a:xfrm>
            <a:custGeom>
              <a:avLst/>
              <a:gdLst>
                <a:gd name="connsiteX0" fmla="*/ 334221 w 332243"/>
                <a:gd name="connsiteY0" fmla="*/ 0 h 827473"/>
                <a:gd name="connsiteX1" fmla="*/ 240817 w 332243"/>
                <a:gd name="connsiteY1" fmla="*/ 71464 h 827473"/>
                <a:gd name="connsiteX2" fmla="*/ 201950 w 332243"/>
                <a:gd name="connsiteY2" fmla="*/ 113464 h 827473"/>
                <a:gd name="connsiteX3" fmla="*/ 168099 w 332243"/>
                <a:gd name="connsiteY3" fmla="*/ 159226 h 827473"/>
                <a:gd name="connsiteX4" fmla="*/ 139263 w 332243"/>
                <a:gd name="connsiteY4" fmla="*/ 207495 h 827473"/>
                <a:gd name="connsiteX5" fmla="*/ 126726 w 332243"/>
                <a:gd name="connsiteY5" fmla="*/ 232570 h 827473"/>
                <a:gd name="connsiteX6" fmla="*/ 121084 w 332243"/>
                <a:gd name="connsiteY6" fmla="*/ 245108 h 827473"/>
                <a:gd name="connsiteX7" fmla="*/ 116069 w 332243"/>
                <a:gd name="connsiteY7" fmla="*/ 258272 h 827473"/>
                <a:gd name="connsiteX8" fmla="*/ 106039 w 332243"/>
                <a:gd name="connsiteY8" fmla="*/ 284601 h 827473"/>
                <a:gd name="connsiteX9" fmla="*/ 97262 w 332243"/>
                <a:gd name="connsiteY9" fmla="*/ 311556 h 827473"/>
                <a:gd name="connsiteX10" fmla="*/ 84098 w 332243"/>
                <a:gd name="connsiteY10" fmla="*/ 366094 h 827473"/>
                <a:gd name="connsiteX11" fmla="*/ 74068 w 332243"/>
                <a:gd name="connsiteY11" fmla="*/ 423140 h 827473"/>
                <a:gd name="connsiteX12" fmla="*/ 65292 w 332243"/>
                <a:gd name="connsiteY12" fmla="*/ 480812 h 827473"/>
                <a:gd name="connsiteX13" fmla="*/ 57769 w 332243"/>
                <a:gd name="connsiteY13" fmla="*/ 538484 h 827473"/>
                <a:gd name="connsiteX14" fmla="*/ 54635 w 332243"/>
                <a:gd name="connsiteY14" fmla="*/ 567321 h 827473"/>
                <a:gd name="connsiteX15" fmla="*/ 51501 w 332243"/>
                <a:gd name="connsiteY15" fmla="*/ 596157 h 827473"/>
                <a:gd name="connsiteX16" fmla="*/ 44605 w 332243"/>
                <a:gd name="connsiteY16" fmla="*/ 713382 h 827473"/>
                <a:gd name="connsiteX17" fmla="*/ 48366 w 332243"/>
                <a:gd name="connsiteY17" fmla="*/ 831862 h 827473"/>
                <a:gd name="connsiteX18" fmla="*/ 26426 w 332243"/>
                <a:gd name="connsiteY18" fmla="*/ 775443 h 827473"/>
                <a:gd name="connsiteX19" fmla="*/ 18903 w 332243"/>
                <a:gd name="connsiteY19" fmla="*/ 745980 h 827473"/>
                <a:gd name="connsiteX20" fmla="*/ 12634 w 332243"/>
                <a:gd name="connsiteY20" fmla="*/ 715890 h 827473"/>
                <a:gd name="connsiteX21" fmla="*/ 724 w 332243"/>
                <a:gd name="connsiteY21" fmla="*/ 594903 h 827473"/>
                <a:gd name="connsiteX22" fmla="*/ 724 w 332243"/>
                <a:gd name="connsiteY22" fmla="*/ 534097 h 827473"/>
                <a:gd name="connsiteX23" fmla="*/ 1978 w 332243"/>
                <a:gd name="connsiteY23" fmla="*/ 504006 h 827473"/>
                <a:gd name="connsiteX24" fmla="*/ 3858 w 332243"/>
                <a:gd name="connsiteY24" fmla="*/ 473916 h 827473"/>
                <a:gd name="connsiteX25" fmla="*/ 6993 w 332243"/>
                <a:gd name="connsiteY25" fmla="*/ 443827 h 827473"/>
                <a:gd name="connsiteX26" fmla="*/ 10754 w 332243"/>
                <a:gd name="connsiteY26" fmla="*/ 413737 h 827473"/>
                <a:gd name="connsiteX27" fmla="*/ 20784 w 332243"/>
                <a:gd name="connsiteY27" fmla="*/ 352930 h 827473"/>
                <a:gd name="connsiteX28" fmla="*/ 127352 w 332243"/>
                <a:gd name="connsiteY28" fmla="*/ 127882 h 827473"/>
                <a:gd name="connsiteX29" fmla="*/ 171234 w 332243"/>
                <a:gd name="connsiteY29" fmla="*/ 83374 h 827473"/>
                <a:gd name="connsiteX30" fmla="*/ 221384 w 332243"/>
                <a:gd name="connsiteY30" fmla="*/ 46389 h 827473"/>
                <a:gd name="connsiteX31" fmla="*/ 275921 w 332243"/>
                <a:gd name="connsiteY31" fmla="*/ 17552 h 827473"/>
                <a:gd name="connsiteX32" fmla="*/ 334221 w 332243"/>
                <a:gd name="connsiteY32" fmla="*/ 0 h 82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2243" h="827473">
                  <a:moveTo>
                    <a:pt x="334221" y="0"/>
                  </a:moveTo>
                  <a:cubicBezTo>
                    <a:pt x="299743" y="20060"/>
                    <a:pt x="269026" y="44508"/>
                    <a:pt x="240817" y="71464"/>
                  </a:cubicBezTo>
                  <a:cubicBezTo>
                    <a:pt x="227025" y="84628"/>
                    <a:pt x="213861" y="99046"/>
                    <a:pt x="201950" y="113464"/>
                  </a:cubicBezTo>
                  <a:cubicBezTo>
                    <a:pt x="190040" y="127882"/>
                    <a:pt x="178756" y="143554"/>
                    <a:pt x="168099" y="159226"/>
                  </a:cubicBezTo>
                  <a:cubicBezTo>
                    <a:pt x="157442" y="174898"/>
                    <a:pt x="148039" y="191197"/>
                    <a:pt x="139263" y="207495"/>
                  </a:cubicBezTo>
                  <a:cubicBezTo>
                    <a:pt x="134875" y="215645"/>
                    <a:pt x="130487" y="224421"/>
                    <a:pt x="126726" y="232570"/>
                  </a:cubicBezTo>
                  <a:lnTo>
                    <a:pt x="121084" y="245108"/>
                  </a:lnTo>
                  <a:lnTo>
                    <a:pt x="116069" y="258272"/>
                  </a:lnTo>
                  <a:cubicBezTo>
                    <a:pt x="112307" y="267048"/>
                    <a:pt x="109800" y="275825"/>
                    <a:pt x="106039" y="284601"/>
                  </a:cubicBezTo>
                  <a:cubicBezTo>
                    <a:pt x="102904" y="293377"/>
                    <a:pt x="100397" y="302153"/>
                    <a:pt x="97262" y="311556"/>
                  </a:cubicBezTo>
                  <a:cubicBezTo>
                    <a:pt x="92247" y="329736"/>
                    <a:pt x="87233" y="347915"/>
                    <a:pt x="84098" y="366094"/>
                  </a:cubicBezTo>
                  <a:cubicBezTo>
                    <a:pt x="80337" y="384274"/>
                    <a:pt x="77203" y="403707"/>
                    <a:pt x="74068" y="423140"/>
                  </a:cubicBezTo>
                  <a:cubicBezTo>
                    <a:pt x="70307" y="442573"/>
                    <a:pt x="68426" y="462006"/>
                    <a:pt x="65292" y="480812"/>
                  </a:cubicBezTo>
                  <a:cubicBezTo>
                    <a:pt x="62158" y="500245"/>
                    <a:pt x="60277" y="519678"/>
                    <a:pt x="57769" y="538484"/>
                  </a:cubicBezTo>
                  <a:lnTo>
                    <a:pt x="54635" y="567321"/>
                  </a:lnTo>
                  <a:cubicBezTo>
                    <a:pt x="53381" y="576724"/>
                    <a:pt x="52754" y="586754"/>
                    <a:pt x="51501" y="596157"/>
                  </a:cubicBezTo>
                  <a:cubicBezTo>
                    <a:pt x="47739" y="635023"/>
                    <a:pt x="45232" y="673889"/>
                    <a:pt x="44605" y="713382"/>
                  </a:cubicBezTo>
                  <a:cubicBezTo>
                    <a:pt x="43978" y="752875"/>
                    <a:pt x="43978" y="791742"/>
                    <a:pt x="48366" y="831862"/>
                  </a:cubicBezTo>
                  <a:cubicBezTo>
                    <a:pt x="38963" y="813682"/>
                    <a:pt x="32068" y="794876"/>
                    <a:pt x="26426" y="775443"/>
                  </a:cubicBezTo>
                  <a:cubicBezTo>
                    <a:pt x="23291" y="765413"/>
                    <a:pt x="21411" y="756010"/>
                    <a:pt x="18903" y="745980"/>
                  </a:cubicBezTo>
                  <a:cubicBezTo>
                    <a:pt x="17023" y="735950"/>
                    <a:pt x="14515" y="725920"/>
                    <a:pt x="12634" y="715890"/>
                  </a:cubicBezTo>
                  <a:cubicBezTo>
                    <a:pt x="5112" y="675770"/>
                    <a:pt x="1351" y="635023"/>
                    <a:pt x="724" y="594903"/>
                  </a:cubicBezTo>
                  <a:cubicBezTo>
                    <a:pt x="-530" y="574843"/>
                    <a:pt x="97" y="554156"/>
                    <a:pt x="724" y="534097"/>
                  </a:cubicBezTo>
                  <a:cubicBezTo>
                    <a:pt x="724" y="524066"/>
                    <a:pt x="1351" y="514037"/>
                    <a:pt x="1978" y="504006"/>
                  </a:cubicBezTo>
                  <a:cubicBezTo>
                    <a:pt x="2605" y="493977"/>
                    <a:pt x="3231" y="483947"/>
                    <a:pt x="3858" y="473916"/>
                  </a:cubicBezTo>
                  <a:cubicBezTo>
                    <a:pt x="4485" y="463887"/>
                    <a:pt x="5739" y="453857"/>
                    <a:pt x="6993" y="443827"/>
                  </a:cubicBezTo>
                  <a:cubicBezTo>
                    <a:pt x="7619" y="433797"/>
                    <a:pt x="9500" y="423767"/>
                    <a:pt x="10754" y="413737"/>
                  </a:cubicBezTo>
                  <a:cubicBezTo>
                    <a:pt x="13888" y="393677"/>
                    <a:pt x="16396" y="374244"/>
                    <a:pt x="20784" y="352930"/>
                  </a:cubicBezTo>
                  <a:cubicBezTo>
                    <a:pt x="37083" y="271436"/>
                    <a:pt x="72814" y="191197"/>
                    <a:pt x="127352" y="127882"/>
                  </a:cubicBezTo>
                  <a:cubicBezTo>
                    <a:pt x="141144" y="112210"/>
                    <a:pt x="155562" y="97165"/>
                    <a:pt x="171234" y="83374"/>
                  </a:cubicBezTo>
                  <a:cubicBezTo>
                    <a:pt x="186905" y="69583"/>
                    <a:pt x="203831" y="57045"/>
                    <a:pt x="221384" y="46389"/>
                  </a:cubicBezTo>
                  <a:cubicBezTo>
                    <a:pt x="238936" y="35732"/>
                    <a:pt x="257115" y="25702"/>
                    <a:pt x="275921" y="17552"/>
                  </a:cubicBezTo>
                  <a:cubicBezTo>
                    <a:pt x="294728" y="10030"/>
                    <a:pt x="314161" y="3134"/>
                    <a:pt x="334221" y="0"/>
                  </a:cubicBezTo>
                  <a:close/>
                </a:path>
              </a:pathLst>
            </a:custGeom>
            <a:solidFill>
              <a:srgbClr val="A381BD"/>
            </a:solidFill>
            <a:ln w="6267" cap="flat">
              <a:noFill/>
              <a:prstDash val="solid"/>
              <a:miter/>
            </a:ln>
          </p:spPr>
          <p:txBody>
            <a:bodyPr rtlCol="0" anchor="ctr"/>
            <a:lstStyle/>
            <a:p>
              <a:endParaRPr lang="zh-CN" altLang="en-US" sz="1350"/>
            </a:p>
          </p:txBody>
        </p:sp>
        <p:sp>
          <p:nvSpPr>
            <p:cNvPr id="38" name="任意多边形: 形状 86">
              <a:extLst>
                <a:ext uri="{FF2B5EF4-FFF2-40B4-BE49-F238E27FC236}">
                  <a16:creationId xmlns:a16="http://schemas.microsoft.com/office/drawing/2014/main" id="{B8B81586-9F1C-400B-9F20-4298A10E7B22}"/>
                </a:ext>
              </a:extLst>
            </p:cNvPr>
            <p:cNvSpPr/>
            <p:nvPr/>
          </p:nvSpPr>
          <p:spPr>
            <a:xfrm>
              <a:off x="9254500" y="3158530"/>
              <a:ext cx="238212" cy="601800"/>
            </a:xfrm>
            <a:custGeom>
              <a:avLst/>
              <a:gdLst>
                <a:gd name="connsiteX0" fmla="*/ 97792 w 238212"/>
                <a:gd name="connsiteY0" fmla="*/ 0 h 601798"/>
                <a:gd name="connsiteX1" fmla="*/ 133524 w 238212"/>
                <a:gd name="connsiteY1" fmla="*/ 28209 h 601798"/>
                <a:gd name="connsiteX2" fmla="*/ 164868 w 238212"/>
                <a:gd name="connsiteY2" fmla="*/ 62061 h 601798"/>
                <a:gd name="connsiteX3" fmla="*/ 213137 w 238212"/>
                <a:gd name="connsiteY3" fmla="*/ 141673 h 601798"/>
                <a:gd name="connsiteX4" fmla="*/ 234451 w 238212"/>
                <a:gd name="connsiteY4" fmla="*/ 330989 h 601798"/>
                <a:gd name="connsiteX5" fmla="*/ 228809 w 238212"/>
                <a:gd name="connsiteY5" fmla="*/ 354810 h 601798"/>
                <a:gd name="connsiteX6" fmla="*/ 225675 w 238212"/>
                <a:gd name="connsiteY6" fmla="*/ 366721 h 601798"/>
                <a:gd name="connsiteX7" fmla="*/ 221287 w 238212"/>
                <a:gd name="connsiteY7" fmla="*/ 378005 h 601798"/>
                <a:gd name="connsiteX8" fmla="*/ 201854 w 238212"/>
                <a:gd name="connsiteY8" fmla="*/ 421886 h 601798"/>
                <a:gd name="connsiteX9" fmla="*/ 189943 w 238212"/>
                <a:gd name="connsiteY9" fmla="*/ 442573 h 601798"/>
                <a:gd name="connsiteX10" fmla="*/ 183674 w 238212"/>
                <a:gd name="connsiteY10" fmla="*/ 452603 h 601798"/>
                <a:gd name="connsiteX11" fmla="*/ 176779 w 238212"/>
                <a:gd name="connsiteY11" fmla="*/ 462006 h 601798"/>
                <a:gd name="connsiteX12" fmla="*/ 162987 w 238212"/>
                <a:gd name="connsiteY12" fmla="*/ 480812 h 601798"/>
                <a:gd name="connsiteX13" fmla="*/ 147315 w 238212"/>
                <a:gd name="connsiteY13" fmla="*/ 498365 h 601798"/>
                <a:gd name="connsiteX14" fmla="*/ 0 w 238212"/>
                <a:gd name="connsiteY14" fmla="*/ 604933 h 601798"/>
                <a:gd name="connsiteX15" fmla="*/ 28836 w 238212"/>
                <a:gd name="connsiteY15" fmla="*/ 570455 h 601798"/>
                <a:gd name="connsiteX16" fmla="*/ 57045 w 238212"/>
                <a:gd name="connsiteY16" fmla="*/ 536604 h 601798"/>
                <a:gd name="connsiteX17" fmla="*/ 70210 w 238212"/>
                <a:gd name="connsiteY17" fmla="*/ 519051 h 601798"/>
                <a:gd name="connsiteX18" fmla="*/ 83375 w 238212"/>
                <a:gd name="connsiteY18" fmla="*/ 502126 h 601798"/>
                <a:gd name="connsiteX19" fmla="*/ 107195 w 238212"/>
                <a:gd name="connsiteY19" fmla="*/ 467021 h 601798"/>
                <a:gd name="connsiteX20" fmla="*/ 118479 w 238212"/>
                <a:gd name="connsiteY20" fmla="*/ 449469 h 601798"/>
                <a:gd name="connsiteX21" fmla="*/ 128509 w 238212"/>
                <a:gd name="connsiteY21" fmla="*/ 431289 h 601798"/>
                <a:gd name="connsiteX22" fmla="*/ 133524 w 238212"/>
                <a:gd name="connsiteY22" fmla="*/ 422513 h 601798"/>
                <a:gd name="connsiteX23" fmla="*/ 137912 w 238212"/>
                <a:gd name="connsiteY23" fmla="*/ 413110 h 601798"/>
                <a:gd name="connsiteX24" fmla="*/ 146689 w 238212"/>
                <a:gd name="connsiteY24" fmla="*/ 394931 h 601798"/>
                <a:gd name="connsiteX25" fmla="*/ 154211 w 238212"/>
                <a:gd name="connsiteY25" fmla="*/ 376124 h 601798"/>
                <a:gd name="connsiteX26" fmla="*/ 156092 w 238212"/>
                <a:gd name="connsiteY26" fmla="*/ 371736 h 601798"/>
                <a:gd name="connsiteX27" fmla="*/ 157345 w 238212"/>
                <a:gd name="connsiteY27" fmla="*/ 366721 h 601798"/>
                <a:gd name="connsiteX28" fmla="*/ 160480 w 238212"/>
                <a:gd name="connsiteY28" fmla="*/ 357318 h 601798"/>
                <a:gd name="connsiteX29" fmla="*/ 163614 w 238212"/>
                <a:gd name="connsiteY29" fmla="*/ 347915 h 601798"/>
                <a:gd name="connsiteX30" fmla="*/ 166122 w 238212"/>
                <a:gd name="connsiteY30" fmla="*/ 338512 h 601798"/>
                <a:gd name="connsiteX31" fmla="*/ 170510 w 238212"/>
                <a:gd name="connsiteY31" fmla="*/ 319079 h 601798"/>
                <a:gd name="connsiteX32" fmla="*/ 164868 w 238212"/>
                <a:gd name="connsiteY32" fmla="*/ 159226 h 601798"/>
                <a:gd name="connsiteX33" fmla="*/ 137286 w 238212"/>
                <a:gd name="connsiteY33" fmla="*/ 78986 h 601798"/>
                <a:gd name="connsiteX34" fmla="*/ 97792 w 238212"/>
                <a:gd name="connsiteY34" fmla="*/ 0 h 60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8212" h="601798">
                  <a:moveTo>
                    <a:pt x="97792" y="0"/>
                  </a:moveTo>
                  <a:cubicBezTo>
                    <a:pt x="110330" y="8149"/>
                    <a:pt x="122240" y="18179"/>
                    <a:pt x="133524" y="28209"/>
                  </a:cubicBezTo>
                  <a:cubicBezTo>
                    <a:pt x="144808" y="38866"/>
                    <a:pt x="154838" y="50150"/>
                    <a:pt x="164868" y="62061"/>
                  </a:cubicBezTo>
                  <a:cubicBezTo>
                    <a:pt x="184301" y="85882"/>
                    <a:pt x="200600" y="112837"/>
                    <a:pt x="213137" y="141673"/>
                  </a:cubicBezTo>
                  <a:cubicBezTo>
                    <a:pt x="238212" y="199346"/>
                    <a:pt x="248242" y="267048"/>
                    <a:pt x="234451" y="330989"/>
                  </a:cubicBezTo>
                  <a:cubicBezTo>
                    <a:pt x="233198" y="339139"/>
                    <a:pt x="230690" y="346661"/>
                    <a:pt x="228809" y="354810"/>
                  </a:cubicBezTo>
                  <a:lnTo>
                    <a:pt x="225675" y="366721"/>
                  </a:lnTo>
                  <a:lnTo>
                    <a:pt x="221287" y="378005"/>
                  </a:lnTo>
                  <a:cubicBezTo>
                    <a:pt x="216272" y="393050"/>
                    <a:pt x="208749" y="407468"/>
                    <a:pt x="201854" y="421886"/>
                  </a:cubicBezTo>
                  <a:cubicBezTo>
                    <a:pt x="198092" y="428782"/>
                    <a:pt x="193704" y="435677"/>
                    <a:pt x="189943" y="442573"/>
                  </a:cubicBezTo>
                  <a:cubicBezTo>
                    <a:pt x="188062" y="445707"/>
                    <a:pt x="186182" y="449469"/>
                    <a:pt x="183674" y="452603"/>
                  </a:cubicBezTo>
                  <a:lnTo>
                    <a:pt x="176779" y="462006"/>
                  </a:lnTo>
                  <a:cubicBezTo>
                    <a:pt x="172390" y="468275"/>
                    <a:pt x="167376" y="474544"/>
                    <a:pt x="162987" y="480812"/>
                  </a:cubicBezTo>
                  <a:lnTo>
                    <a:pt x="147315" y="498365"/>
                  </a:lnTo>
                  <a:cubicBezTo>
                    <a:pt x="105315" y="544754"/>
                    <a:pt x="55165" y="580485"/>
                    <a:pt x="0" y="604933"/>
                  </a:cubicBezTo>
                  <a:cubicBezTo>
                    <a:pt x="9403" y="593023"/>
                    <a:pt x="18806" y="581739"/>
                    <a:pt x="28836" y="570455"/>
                  </a:cubicBezTo>
                  <a:cubicBezTo>
                    <a:pt x="38239" y="559172"/>
                    <a:pt x="47642" y="547261"/>
                    <a:pt x="57045" y="536604"/>
                  </a:cubicBezTo>
                  <a:lnTo>
                    <a:pt x="70210" y="519051"/>
                  </a:lnTo>
                  <a:cubicBezTo>
                    <a:pt x="74598" y="513410"/>
                    <a:pt x="79613" y="507768"/>
                    <a:pt x="83375" y="502126"/>
                  </a:cubicBezTo>
                  <a:cubicBezTo>
                    <a:pt x="91523" y="490215"/>
                    <a:pt x="100300" y="478932"/>
                    <a:pt x="107195" y="467021"/>
                  </a:cubicBezTo>
                  <a:lnTo>
                    <a:pt x="118479" y="449469"/>
                  </a:lnTo>
                  <a:lnTo>
                    <a:pt x="128509" y="431289"/>
                  </a:lnTo>
                  <a:lnTo>
                    <a:pt x="133524" y="422513"/>
                  </a:lnTo>
                  <a:lnTo>
                    <a:pt x="137912" y="413110"/>
                  </a:lnTo>
                  <a:cubicBezTo>
                    <a:pt x="141047" y="406841"/>
                    <a:pt x="144181" y="400573"/>
                    <a:pt x="146689" y="394931"/>
                  </a:cubicBezTo>
                  <a:cubicBezTo>
                    <a:pt x="149196" y="388662"/>
                    <a:pt x="151704" y="382393"/>
                    <a:pt x="154211" y="376124"/>
                  </a:cubicBezTo>
                  <a:lnTo>
                    <a:pt x="156092" y="371736"/>
                  </a:lnTo>
                  <a:lnTo>
                    <a:pt x="157345" y="366721"/>
                  </a:lnTo>
                  <a:lnTo>
                    <a:pt x="160480" y="357318"/>
                  </a:lnTo>
                  <a:lnTo>
                    <a:pt x="163614" y="347915"/>
                  </a:lnTo>
                  <a:lnTo>
                    <a:pt x="166122" y="338512"/>
                  </a:lnTo>
                  <a:cubicBezTo>
                    <a:pt x="167376" y="332243"/>
                    <a:pt x="169883" y="325974"/>
                    <a:pt x="170510" y="319079"/>
                  </a:cubicBezTo>
                  <a:cubicBezTo>
                    <a:pt x="181167" y="267048"/>
                    <a:pt x="178032" y="213137"/>
                    <a:pt x="164868" y="159226"/>
                  </a:cubicBezTo>
                  <a:cubicBezTo>
                    <a:pt x="157973" y="132270"/>
                    <a:pt x="148570" y="105942"/>
                    <a:pt x="137286" y="78986"/>
                  </a:cubicBezTo>
                  <a:cubicBezTo>
                    <a:pt x="126629" y="52658"/>
                    <a:pt x="113464" y="26329"/>
                    <a:pt x="97792" y="0"/>
                  </a:cubicBezTo>
                  <a:close/>
                </a:path>
              </a:pathLst>
            </a:custGeom>
            <a:solidFill>
              <a:srgbClr val="A381BD"/>
            </a:solidFill>
            <a:ln w="6267" cap="flat">
              <a:noFill/>
              <a:prstDash val="solid"/>
              <a:miter/>
            </a:ln>
          </p:spPr>
          <p:txBody>
            <a:bodyPr rtlCol="0" anchor="ctr"/>
            <a:lstStyle/>
            <a:p>
              <a:endParaRPr lang="zh-CN" altLang="en-US" sz="1350"/>
            </a:p>
          </p:txBody>
        </p:sp>
        <p:sp>
          <p:nvSpPr>
            <p:cNvPr id="39" name="任意多边形: 形状 87">
              <a:extLst>
                <a:ext uri="{FF2B5EF4-FFF2-40B4-BE49-F238E27FC236}">
                  <a16:creationId xmlns:a16="http://schemas.microsoft.com/office/drawing/2014/main" id="{593B5B21-F617-4F8E-A06F-81CC864B95FC}"/>
                </a:ext>
              </a:extLst>
            </p:cNvPr>
            <p:cNvSpPr/>
            <p:nvPr/>
          </p:nvSpPr>
          <p:spPr>
            <a:xfrm>
              <a:off x="6943533" y="2347134"/>
              <a:ext cx="608068" cy="257018"/>
            </a:xfrm>
            <a:custGeom>
              <a:avLst/>
              <a:gdLst>
                <a:gd name="connsiteX0" fmla="*/ 0 w 608067"/>
                <a:gd name="connsiteY0" fmla="*/ 80749 h 257018"/>
                <a:gd name="connsiteX1" fmla="*/ 82747 w 608067"/>
                <a:gd name="connsiteY1" fmla="*/ 43136 h 257018"/>
                <a:gd name="connsiteX2" fmla="*/ 169883 w 608067"/>
                <a:gd name="connsiteY2" fmla="*/ 14927 h 257018"/>
                <a:gd name="connsiteX3" fmla="*/ 357945 w 608067"/>
                <a:gd name="connsiteY3" fmla="*/ 5524 h 257018"/>
                <a:gd name="connsiteX4" fmla="*/ 381766 w 608067"/>
                <a:gd name="connsiteY4" fmla="*/ 10539 h 257018"/>
                <a:gd name="connsiteX5" fmla="*/ 405588 w 608067"/>
                <a:gd name="connsiteY5" fmla="*/ 17435 h 257018"/>
                <a:gd name="connsiteX6" fmla="*/ 428782 w 608067"/>
                <a:gd name="connsiteY6" fmla="*/ 26211 h 257018"/>
                <a:gd name="connsiteX7" fmla="*/ 451349 w 608067"/>
                <a:gd name="connsiteY7" fmla="*/ 36241 h 257018"/>
                <a:gd name="connsiteX8" fmla="*/ 529708 w 608067"/>
                <a:gd name="connsiteY8" fmla="*/ 93913 h 257018"/>
                <a:gd name="connsiteX9" fmla="*/ 584247 w 608067"/>
                <a:gd name="connsiteY9" fmla="*/ 171646 h 257018"/>
                <a:gd name="connsiteX10" fmla="*/ 594276 w 608067"/>
                <a:gd name="connsiteY10" fmla="*/ 192959 h 257018"/>
                <a:gd name="connsiteX11" fmla="*/ 602426 w 608067"/>
                <a:gd name="connsiteY11" fmla="*/ 214900 h 257018"/>
                <a:gd name="connsiteX12" fmla="*/ 606187 w 608067"/>
                <a:gd name="connsiteY12" fmla="*/ 225557 h 257018"/>
                <a:gd name="connsiteX13" fmla="*/ 608694 w 608067"/>
                <a:gd name="connsiteY13" fmla="*/ 236841 h 257018"/>
                <a:gd name="connsiteX14" fmla="*/ 613709 w 608067"/>
                <a:gd name="connsiteY14" fmla="*/ 259408 h 257018"/>
                <a:gd name="connsiteX15" fmla="*/ 557918 w 608067"/>
                <a:gd name="connsiteY15" fmla="*/ 189825 h 257018"/>
                <a:gd name="connsiteX16" fmla="*/ 495857 w 608067"/>
                <a:gd name="connsiteY16" fmla="*/ 132153 h 257018"/>
                <a:gd name="connsiteX17" fmla="*/ 347288 w 608067"/>
                <a:gd name="connsiteY17" fmla="*/ 69465 h 257018"/>
                <a:gd name="connsiteX18" fmla="*/ 178659 w 608067"/>
                <a:gd name="connsiteY18" fmla="*/ 65077 h 257018"/>
                <a:gd name="connsiteX19" fmla="*/ 90897 w 608067"/>
                <a:gd name="connsiteY19" fmla="*/ 73853 h 257018"/>
                <a:gd name="connsiteX20" fmla="*/ 0 w 608067"/>
                <a:gd name="connsiteY20" fmla="*/ 80749 h 25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8067" h="257018">
                  <a:moveTo>
                    <a:pt x="0" y="80749"/>
                  </a:moveTo>
                  <a:cubicBezTo>
                    <a:pt x="27582" y="66958"/>
                    <a:pt x="54538" y="54420"/>
                    <a:pt x="82747" y="43136"/>
                  </a:cubicBezTo>
                  <a:cubicBezTo>
                    <a:pt x="110957" y="31853"/>
                    <a:pt x="140420" y="22450"/>
                    <a:pt x="169883" y="14927"/>
                  </a:cubicBezTo>
                  <a:cubicBezTo>
                    <a:pt x="230063" y="509"/>
                    <a:pt x="294004" y="-5133"/>
                    <a:pt x="357945" y="5524"/>
                  </a:cubicBezTo>
                  <a:cubicBezTo>
                    <a:pt x="366094" y="6778"/>
                    <a:pt x="373617" y="8658"/>
                    <a:pt x="381766" y="10539"/>
                  </a:cubicBezTo>
                  <a:cubicBezTo>
                    <a:pt x="389916" y="12420"/>
                    <a:pt x="397438" y="14300"/>
                    <a:pt x="405588" y="17435"/>
                  </a:cubicBezTo>
                  <a:cubicBezTo>
                    <a:pt x="413110" y="19942"/>
                    <a:pt x="421259" y="22450"/>
                    <a:pt x="428782" y="26211"/>
                  </a:cubicBezTo>
                  <a:cubicBezTo>
                    <a:pt x="436304" y="29345"/>
                    <a:pt x="443827" y="32480"/>
                    <a:pt x="451349" y="36241"/>
                  </a:cubicBezTo>
                  <a:cubicBezTo>
                    <a:pt x="480812" y="51286"/>
                    <a:pt x="507768" y="70719"/>
                    <a:pt x="529708" y="93913"/>
                  </a:cubicBezTo>
                  <a:cubicBezTo>
                    <a:pt x="552276" y="117108"/>
                    <a:pt x="570455" y="144063"/>
                    <a:pt x="584247" y="171646"/>
                  </a:cubicBezTo>
                  <a:lnTo>
                    <a:pt x="594276" y="192959"/>
                  </a:lnTo>
                  <a:cubicBezTo>
                    <a:pt x="597411" y="200482"/>
                    <a:pt x="599918" y="207377"/>
                    <a:pt x="602426" y="214900"/>
                  </a:cubicBezTo>
                  <a:lnTo>
                    <a:pt x="606187" y="225557"/>
                  </a:lnTo>
                  <a:lnTo>
                    <a:pt x="608694" y="236841"/>
                  </a:lnTo>
                  <a:cubicBezTo>
                    <a:pt x="610575" y="244363"/>
                    <a:pt x="612456" y="251885"/>
                    <a:pt x="613709" y="259408"/>
                  </a:cubicBezTo>
                  <a:cubicBezTo>
                    <a:pt x="594903" y="234960"/>
                    <a:pt x="577978" y="211139"/>
                    <a:pt x="557918" y="189825"/>
                  </a:cubicBezTo>
                  <a:cubicBezTo>
                    <a:pt x="538484" y="168511"/>
                    <a:pt x="517798" y="149078"/>
                    <a:pt x="495857" y="132153"/>
                  </a:cubicBezTo>
                  <a:cubicBezTo>
                    <a:pt x="451349" y="98928"/>
                    <a:pt x="401199" y="78868"/>
                    <a:pt x="347288" y="69465"/>
                  </a:cubicBezTo>
                  <a:cubicBezTo>
                    <a:pt x="293377" y="60062"/>
                    <a:pt x="236332" y="60689"/>
                    <a:pt x="178659" y="65077"/>
                  </a:cubicBezTo>
                  <a:cubicBezTo>
                    <a:pt x="149823" y="66958"/>
                    <a:pt x="120360" y="70719"/>
                    <a:pt x="90897" y="73853"/>
                  </a:cubicBezTo>
                  <a:cubicBezTo>
                    <a:pt x="60807" y="76988"/>
                    <a:pt x="30717" y="80749"/>
                    <a:pt x="0" y="80749"/>
                  </a:cubicBezTo>
                  <a:close/>
                </a:path>
              </a:pathLst>
            </a:custGeom>
            <a:solidFill>
              <a:srgbClr val="A381BD"/>
            </a:solidFill>
            <a:ln w="6267" cap="flat">
              <a:noFill/>
              <a:prstDash val="solid"/>
              <a:miter/>
            </a:ln>
          </p:spPr>
          <p:txBody>
            <a:bodyPr rtlCol="0" anchor="ctr"/>
            <a:lstStyle/>
            <a:p>
              <a:endParaRPr lang="zh-CN" altLang="en-US" sz="1350"/>
            </a:p>
          </p:txBody>
        </p:sp>
        <p:sp>
          <p:nvSpPr>
            <p:cNvPr id="40" name="任意多边形: 形状 88">
              <a:extLst>
                <a:ext uri="{FF2B5EF4-FFF2-40B4-BE49-F238E27FC236}">
                  <a16:creationId xmlns:a16="http://schemas.microsoft.com/office/drawing/2014/main" id="{928BE011-7413-47B2-AAAC-D6B3C629F5AB}"/>
                </a:ext>
              </a:extLst>
            </p:cNvPr>
            <p:cNvSpPr/>
            <p:nvPr/>
          </p:nvSpPr>
          <p:spPr>
            <a:xfrm>
              <a:off x="3536792" y="1591071"/>
              <a:ext cx="6356501" cy="4438267"/>
            </a:xfrm>
            <a:custGeom>
              <a:avLst/>
              <a:gdLst>
                <a:gd name="connsiteX0" fmla="*/ 3803553 w 6356501"/>
                <a:gd name="connsiteY0" fmla="*/ 770990 h 4438266"/>
                <a:gd name="connsiteX1" fmla="*/ 6059045 w 6356501"/>
                <a:gd name="connsiteY1" fmla="*/ 1439237 h 4438266"/>
                <a:gd name="connsiteX2" fmla="*/ 6356183 w 6356501"/>
                <a:gd name="connsiteY2" fmla="*/ 2092440 h 4438266"/>
                <a:gd name="connsiteX3" fmla="*/ 5954357 w 6356501"/>
                <a:gd name="connsiteY3" fmla="*/ 2587670 h 4438266"/>
                <a:gd name="connsiteX4" fmla="*/ 4785237 w 6356501"/>
                <a:gd name="connsiteY4" fmla="*/ 3506667 h 4438266"/>
                <a:gd name="connsiteX5" fmla="*/ 3553430 w 6356501"/>
                <a:gd name="connsiteY5" fmla="*/ 4154228 h 4438266"/>
                <a:gd name="connsiteX6" fmla="*/ 3078260 w 6356501"/>
                <a:gd name="connsiteY6" fmla="*/ 4429426 h 4438266"/>
                <a:gd name="connsiteX7" fmla="*/ 2574880 w 6356501"/>
                <a:gd name="connsiteY7" fmla="*/ 4238856 h 4438266"/>
                <a:gd name="connsiteX8" fmla="*/ 2443236 w 6356501"/>
                <a:gd name="connsiteY8" fmla="*/ 4213154 h 4438266"/>
                <a:gd name="connsiteX9" fmla="*/ 2149860 w 6356501"/>
                <a:gd name="connsiteY9" fmla="*/ 4352320 h 4438266"/>
                <a:gd name="connsiteX10" fmla="*/ 1674062 w 6356501"/>
                <a:gd name="connsiteY10" fmla="*/ 4134168 h 4438266"/>
                <a:gd name="connsiteX11" fmla="*/ 128818 w 6356501"/>
                <a:gd name="connsiteY11" fmla="*/ 3236485 h 4438266"/>
                <a:gd name="connsiteX12" fmla="*/ 442255 w 6356501"/>
                <a:gd name="connsiteY12" fmla="*/ 1691240 h 4438266"/>
                <a:gd name="connsiteX13" fmla="*/ 1756809 w 6356501"/>
                <a:gd name="connsiteY13" fmla="*/ 506449 h 4438266"/>
                <a:gd name="connsiteX14" fmla="*/ 2940974 w 6356501"/>
                <a:gd name="connsiteY14" fmla="*/ 40055 h 4438266"/>
                <a:gd name="connsiteX15" fmla="*/ 3803553 w 6356501"/>
                <a:gd name="connsiteY15" fmla="*/ 770990 h 443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56501" h="4438266">
                  <a:moveTo>
                    <a:pt x="3803553" y="770990"/>
                  </a:moveTo>
                  <a:cubicBezTo>
                    <a:pt x="3803553" y="770990"/>
                    <a:pt x="5369484" y="-148007"/>
                    <a:pt x="6059045" y="1439237"/>
                  </a:cubicBezTo>
                  <a:cubicBezTo>
                    <a:pt x="6059045" y="1439237"/>
                    <a:pt x="6398184" y="1676822"/>
                    <a:pt x="6356183" y="2092440"/>
                  </a:cubicBezTo>
                  <a:cubicBezTo>
                    <a:pt x="6339885" y="2251666"/>
                    <a:pt x="6288481" y="2400235"/>
                    <a:pt x="5954357" y="2587670"/>
                  </a:cubicBezTo>
                  <a:cubicBezTo>
                    <a:pt x="5954357" y="2587670"/>
                    <a:pt x="5954357" y="3715416"/>
                    <a:pt x="4785237" y="3506667"/>
                  </a:cubicBezTo>
                  <a:cubicBezTo>
                    <a:pt x="4785237" y="3506667"/>
                    <a:pt x="4493114" y="4509039"/>
                    <a:pt x="3553430" y="4154228"/>
                  </a:cubicBezTo>
                  <a:cubicBezTo>
                    <a:pt x="3553430" y="4154228"/>
                    <a:pt x="3345935" y="4376142"/>
                    <a:pt x="3078260" y="4429426"/>
                  </a:cubicBezTo>
                  <a:cubicBezTo>
                    <a:pt x="2902735" y="4464531"/>
                    <a:pt x="2681449" y="4416261"/>
                    <a:pt x="2574880" y="4238856"/>
                  </a:cubicBezTo>
                  <a:cubicBezTo>
                    <a:pt x="2547297" y="4192467"/>
                    <a:pt x="2485864" y="4179303"/>
                    <a:pt x="2443236" y="4213154"/>
                  </a:cubicBezTo>
                  <a:cubicBezTo>
                    <a:pt x="2373654" y="4268319"/>
                    <a:pt x="2268966" y="4334141"/>
                    <a:pt x="2149860" y="4352320"/>
                  </a:cubicBezTo>
                  <a:cubicBezTo>
                    <a:pt x="1987499" y="4376768"/>
                    <a:pt x="1791914" y="4278976"/>
                    <a:pt x="1674062" y="4134168"/>
                  </a:cubicBezTo>
                  <a:cubicBezTo>
                    <a:pt x="1674062" y="4134168"/>
                    <a:pt x="546316" y="4530979"/>
                    <a:pt x="128818" y="3236485"/>
                  </a:cubicBezTo>
                  <a:cubicBezTo>
                    <a:pt x="-288680" y="1941990"/>
                    <a:pt x="442255" y="1691240"/>
                    <a:pt x="442255" y="1691240"/>
                  </a:cubicBezTo>
                  <a:cubicBezTo>
                    <a:pt x="442255" y="1691240"/>
                    <a:pt x="-289307" y="241908"/>
                    <a:pt x="1756809" y="506449"/>
                  </a:cubicBezTo>
                  <a:cubicBezTo>
                    <a:pt x="1756809" y="506449"/>
                    <a:pt x="2289652" y="-168694"/>
                    <a:pt x="2940974" y="40055"/>
                  </a:cubicBezTo>
                  <a:cubicBezTo>
                    <a:pt x="3209276" y="125936"/>
                    <a:pt x="3559699" y="162295"/>
                    <a:pt x="3803553" y="770990"/>
                  </a:cubicBezTo>
                  <a:close/>
                </a:path>
              </a:pathLst>
            </a:custGeom>
            <a:noFill/>
            <a:ln w="64899" cap="flat">
              <a:solidFill>
                <a:srgbClr val="A381BD"/>
              </a:solidFill>
              <a:prstDash val="solid"/>
              <a:miter/>
            </a:ln>
          </p:spPr>
          <p:txBody>
            <a:bodyPr rtlCol="0" anchor="ctr"/>
            <a:lstStyle/>
            <a:p>
              <a:endParaRPr lang="zh-CN" altLang="en-US" sz="1350"/>
            </a:p>
          </p:txBody>
        </p:sp>
      </p:grpSp>
      <p:pic>
        <p:nvPicPr>
          <p:cNvPr id="29" name="Picture 2" descr="A child watching a book - Stock Illustration [17289149] - PIXTA"/>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6795" l="0" r="99333">
                        <a14:foregroundMark x1="65333" y1="14103" x2="74222" y2="54274"/>
                        <a14:foregroundMark x1="57333" y1="17949" x2="57333" y2="17949"/>
                        <a14:foregroundMark x1="45556" y1="17735" x2="59333" y2="20940"/>
                        <a14:foregroundMark x1="37556" y1="69872" x2="41556" y2="78419"/>
                        <a14:backgroundMark x1="27333" y1="52137" x2="27333" y2="52137"/>
                        <a14:backgroundMark x1="70444" y1="52137" x2="70444" y2="52137"/>
                      </a14:backgroundRemoval>
                    </a14:imgEffect>
                  </a14:imgLayer>
                </a14:imgProps>
              </a:ext>
              <a:ext uri="{28A0092B-C50C-407E-A947-70E740481C1C}">
                <a14:useLocalDpi xmlns:a14="http://schemas.microsoft.com/office/drawing/2010/main" val="0"/>
              </a:ext>
            </a:extLst>
          </a:blip>
          <a:srcRect/>
          <a:stretch>
            <a:fillRect/>
          </a:stretch>
        </p:blipFill>
        <p:spPr bwMode="auto">
          <a:xfrm>
            <a:off x="94597" y="1903016"/>
            <a:ext cx="3229336" cy="3358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687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ppt_x"/>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par>
                          <p:cTn id="48" fill="hold">
                            <p:stCondLst>
                              <p:cond delay="500"/>
                            </p:stCondLst>
                            <p:childTnLst>
                              <p:par>
                                <p:cTn id="49" presetID="2" presetClass="entr" presetSubtype="4"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par>
                          <p:cTn id="61" fill="hold">
                            <p:stCondLst>
                              <p:cond delay="500"/>
                            </p:stCondLst>
                            <p:childTnLst>
                              <p:par>
                                <p:cTn id="62" presetID="2" presetClass="entr" presetSubtype="4" fill="hold" grpId="0" nodeType="after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additive="base">
                                        <p:cTn id="64" dur="500" fill="hold"/>
                                        <p:tgtEl>
                                          <p:spTgt spid="32"/>
                                        </p:tgtEl>
                                        <p:attrNameLst>
                                          <p:attrName>ppt_x</p:attrName>
                                        </p:attrNameLst>
                                      </p:cBhvr>
                                      <p:tavLst>
                                        <p:tav tm="0">
                                          <p:val>
                                            <p:strVal val="#ppt_x"/>
                                          </p:val>
                                        </p:tav>
                                        <p:tav tm="100000">
                                          <p:val>
                                            <p:strVal val="#ppt_x"/>
                                          </p:val>
                                        </p:tav>
                                      </p:tavLst>
                                    </p:anim>
                                    <p:anim calcmode="lin" valueType="num">
                                      <p:cBhvr additive="base">
                                        <p:cTn id="6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22" grpId="0" animBg="1"/>
      <p:bldP spid="23" grpId="0"/>
      <p:bldP spid="24" grpId="0"/>
      <p:bldP spid="26" grpId="0" animBg="1"/>
      <p:bldP spid="27" grpId="0"/>
      <p:bldP spid="28" grpId="0"/>
      <p:bldP spid="30" grpId="0" animBg="1"/>
      <p:bldP spid="31"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438400" y="244570"/>
            <a:ext cx="5105648" cy="386615"/>
          </a:xfrm>
          <a:prstGeom prst="rect">
            <a:avLst/>
          </a:prstGeom>
          <a:noFill/>
        </p:spPr>
        <p:txBody>
          <a:bodyPr wrap="square" lIns="78074" tIns="39038" rIns="78074" bIns="39038" rtlCol="0">
            <a:spAutoFit/>
          </a:bodyPr>
          <a:lstStyle/>
          <a:p>
            <a:pPr algn="ctr"/>
            <a:r>
              <a:rPr lang="en-GB" sz="2000" dirty="0" err="1">
                <a:solidFill>
                  <a:srgbClr val="FF0000"/>
                </a:solidFill>
                <a:latin typeface="Arial-Rounded" pitchFamily="34" charset="0"/>
                <a:ea typeface="Arial-Rounded" pitchFamily="34" charset="0"/>
                <a:cs typeface="Arial-Rounded" pitchFamily="34" charset="0"/>
              </a:rPr>
              <a:t>ÔNG</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TRẠNG</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GIỎI</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TÍNH</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TOÁN</a:t>
            </a:r>
            <a:endParaRPr lang="en-US" sz="2000" dirty="0">
              <a:solidFill>
                <a:srgbClr val="FF0000"/>
              </a:solidFill>
              <a:latin typeface="Arial-Rounded" pitchFamily="34" charset="0"/>
              <a:ea typeface="Arial-Rounded" pitchFamily="34" charset="0"/>
              <a:cs typeface="Arial-Rounded" pitchFamily="34" charset="0"/>
            </a:endParaRPr>
          </a:p>
        </p:txBody>
      </p:sp>
      <p:sp>
        <p:nvSpPr>
          <p:cNvPr id="15" name="TextBox 14"/>
          <p:cNvSpPr txBox="1"/>
          <p:nvPr/>
        </p:nvSpPr>
        <p:spPr>
          <a:xfrm>
            <a:off x="304800" y="522267"/>
            <a:ext cx="8722519" cy="4233822"/>
          </a:xfrm>
          <a:prstGeom prst="rect">
            <a:avLst/>
          </a:prstGeom>
          <a:noFill/>
        </p:spPr>
        <p:txBody>
          <a:bodyPr wrap="square" lIns="78074" tIns="39038" rIns="78074" bIns="39038" rtlCol="0">
            <a:spAutoFit/>
          </a:bodyPr>
          <a:lstStyle/>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Lương Thế Vinh đỗ Trạng nguyên năm 21 tuổi. Ông được mọi người nể phục vì vừa học rộng vừa có nhiều sáng kiến trong đời sống.</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Có lần, sứ thần Trung Hoa thử tài Lương Thế Vinh, nhờ ông cân giúp một con voi. Lương Thế Vinh sai lính dắt voi xuống thuyền, đánh dấu mức chìm của thuyền. Sau đó, ông cho voi lên bờ và xếp đá vào thuyền. Khi thuyền chìm đến mức đã đánh dấu, ông sai cân chỗ đá ấy và biết voi nặng bao nhiêu. </a:t>
            </a:r>
            <a:endParaRPr lang="en-GB" dirty="0">
              <a:latin typeface="Arial-Rounded" panose="020B0500000000000000" pitchFamily="34" charset="0"/>
              <a:ea typeface="Arial-Rounded" panose="020B0500000000000000" pitchFamily="34" charset="0"/>
              <a:cs typeface="Arial-Rounded" panose="020B0500000000000000" pitchFamily="34" charset="0"/>
            </a:endParaRP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Sứ thần lại xé một trang sách mỏng, nhờ ông đo xem nó dày bao nhiêu. Ông lấy thước đo cuốn sách, rồi tính ra ngay độ dày của mỗi trang sách. Sứ thần hết sức khâm phục tài trí của Trạng nguyên nước Việt.</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Lương Thế Vinh đã tìm ra nhiều quy tắc tính toán, viết thành một cuốn sách. Mỗi quy tắc tính toán đều được ông tóm tắt bằng một bài thơ cho dễ nhớ. Đó là cuốn sách toán đầu tiên ở Việt Nam. Sách của ông được dạy trong nhà trường gần 400 năm. Ông cũng là người Việt Nam đầu tiên làm ra bàn tính. Bàn tính lúc đầu làm bằng đất, về sau làm bằng gỗ và trúc, sơn nhiều màu, rất dễ sử dụng. </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Theo sách </a:t>
            </a:r>
            <a:r>
              <a:rPr lang="vi-VN" i="1" dirty="0">
                <a:latin typeface="Arial-Rounded" panose="020B0500000000000000" pitchFamily="34" charset="0"/>
                <a:ea typeface="Arial-Rounded" panose="020B0500000000000000" pitchFamily="34" charset="0"/>
                <a:cs typeface="Arial-Rounded" panose="020B0500000000000000" pitchFamily="34" charset="0"/>
              </a:rPr>
              <a:t>Kể chuyện thần đồng Việt Nam</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188585" y="0"/>
            <a:ext cx="2445510" cy="406512"/>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68214" tIns="34106" rIns="68214" bIns="34106" rtlCol="0" anchor="ctr"/>
          <a:lstStyle/>
          <a:p>
            <a:pPr algn="ctr"/>
            <a:r>
              <a:rPr lang="en-US" b="1" dirty="0" err="1">
                <a:solidFill>
                  <a:prstClr val="black"/>
                </a:solidFill>
                <a:latin typeface="Arial-Rounded" pitchFamily="34" charset="0"/>
                <a:ea typeface="Arial-Rounded" pitchFamily="34" charset="0"/>
                <a:cs typeface="Arial-Rounded" pitchFamily="34" charset="0"/>
              </a:rPr>
              <a:t>Bài</a:t>
            </a:r>
            <a:r>
              <a:rPr lang="en-US" b="1" dirty="0">
                <a:solidFill>
                  <a:prstClr val="black"/>
                </a:solidFill>
                <a:latin typeface="Arial-Rounded" pitchFamily="34" charset="0"/>
                <a:ea typeface="Arial-Rounded" pitchFamily="34" charset="0"/>
                <a:cs typeface="Arial-Rounded" pitchFamily="34" charset="0"/>
              </a:rPr>
              <a:t> </a:t>
            </a:r>
            <a:r>
              <a:rPr lang="en-US" b="1" dirty="0" err="1">
                <a:solidFill>
                  <a:prstClr val="black"/>
                </a:solidFill>
                <a:latin typeface="Arial-Rounded" pitchFamily="34" charset="0"/>
                <a:ea typeface="Arial-Rounded" pitchFamily="34" charset="0"/>
                <a:cs typeface="Arial-Rounded" pitchFamily="34" charset="0"/>
              </a:rPr>
              <a:t>văn</a:t>
            </a:r>
            <a:r>
              <a:rPr lang="en-US" b="1" dirty="0">
                <a:solidFill>
                  <a:prstClr val="black"/>
                </a:solidFill>
                <a:latin typeface="Arial-Rounded" pitchFamily="34" charset="0"/>
                <a:ea typeface="Arial-Rounded" pitchFamily="34" charset="0"/>
                <a:cs typeface="Arial-Rounded" pitchFamily="34" charset="0"/>
              </a:rPr>
              <a:t> </a:t>
            </a:r>
            <a:r>
              <a:rPr lang="en-US" b="1" dirty="0" err="1">
                <a:solidFill>
                  <a:prstClr val="black"/>
                </a:solidFill>
                <a:latin typeface="Arial-Rounded" pitchFamily="34" charset="0"/>
                <a:ea typeface="Arial-Rounded" pitchFamily="34" charset="0"/>
                <a:cs typeface="Arial-Rounded" pitchFamily="34" charset="0"/>
              </a:rPr>
              <a:t>có</a:t>
            </a:r>
            <a:r>
              <a:rPr lang="en-US" b="1" dirty="0">
                <a:solidFill>
                  <a:prstClr val="black"/>
                </a:solidFill>
                <a:latin typeface="Arial-Rounded" pitchFamily="34" charset="0"/>
                <a:ea typeface="Arial-Rounded" pitchFamily="34" charset="0"/>
                <a:cs typeface="Arial-Rounded" pitchFamily="34" charset="0"/>
              </a:rPr>
              <a:t> </a:t>
            </a:r>
            <a:r>
              <a:rPr lang="en-US" b="1" dirty="0" err="1">
                <a:solidFill>
                  <a:prstClr val="black"/>
                </a:solidFill>
                <a:latin typeface="Arial-Rounded" pitchFamily="34" charset="0"/>
                <a:ea typeface="Arial-Rounded" pitchFamily="34" charset="0"/>
                <a:cs typeface="Arial-Rounded" pitchFamily="34" charset="0"/>
              </a:rPr>
              <a:t>mấy</a:t>
            </a:r>
            <a:r>
              <a:rPr lang="en-US" b="1" dirty="0">
                <a:solidFill>
                  <a:prstClr val="black"/>
                </a:solidFill>
                <a:latin typeface="Arial-Rounded" pitchFamily="34" charset="0"/>
                <a:ea typeface="Arial-Rounded" pitchFamily="34" charset="0"/>
                <a:cs typeface="Arial-Rounded" pitchFamily="34" charset="0"/>
              </a:rPr>
              <a:t> </a:t>
            </a:r>
            <a:r>
              <a:rPr lang="en-US" b="1" dirty="0" err="1">
                <a:solidFill>
                  <a:prstClr val="black"/>
                </a:solidFill>
                <a:latin typeface="Arial-Rounded" pitchFamily="34" charset="0"/>
                <a:ea typeface="Arial-Rounded" pitchFamily="34" charset="0"/>
                <a:cs typeface="Arial-Rounded" pitchFamily="34" charset="0"/>
              </a:rPr>
              <a:t>đoạn</a:t>
            </a:r>
            <a:r>
              <a:rPr lang="en-US" b="1" dirty="0">
                <a:solidFill>
                  <a:prstClr val="black"/>
                </a:solidFill>
                <a:latin typeface="Arial-Rounded" pitchFamily="34" charset="0"/>
                <a:ea typeface="Arial-Rounded" pitchFamily="34" charset="0"/>
                <a:cs typeface="Arial-Rounded" pitchFamily="34" charset="0"/>
              </a:rPr>
              <a:t>?</a:t>
            </a:r>
          </a:p>
        </p:txBody>
      </p:sp>
      <p:sp>
        <p:nvSpPr>
          <p:cNvPr id="7" name="Rounded Rectangle 6"/>
          <p:cNvSpPr/>
          <p:nvPr/>
        </p:nvSpPr>
        <p:spPr>
          <a:xfrm>
            <a:off x="41743" y="25828"/>
            <a:ext cx="2739194" cy="372153"/>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68363" tIns="34187" rIns="68363" bIns="34187" rtlCol="0" anchor="ctr"/>
          <a:lstStyle/>
          <a:p>
            <a:pPr algn="ctr"/>
            <a:r>
              <a:rPr lang="en-US" sz="1600" b="1" dirty="0" err="1">
                <a:solidFill>
                  <a:schemeClr val="tx1"/>
                </a:solidFill>
                <a:latin typeface="Arial-Rounded" pitchFamily="34" charset="0"/>
                <a:ea typeface="Arial-Rounded" pitchFamily="34" charset="0"/>
                <a:cs typeface="Arial-Rounded" pitchFamily="34" charset="0"/>
              </a:rPr>
              <a:t>Đọc</a:t>
            </a:r>
            <a:r>
              <a:rPr lang="en-US" sz="1600" b="1" dirty="0">
                <a:solidFill>
                  <a:schemeClr val="tx1"/>
                </a:solidFill>
                <a:latin typeface="Arial-Rounded" pitchFamily="34" charset="0"/>
                <a:ea typeface="Arial-Rounded" pitchFamily="34" charset="0"/>
                <a:cs typeface="Arial-Rounded" pitchFamily="34" charset="0"/>
              </a:rPr>
              <a:t> </a:t>
            </a:r>
            <a:r>
              <a:rPr lang="en-US" sz="1600" b="1" dirty="0" err="1">
                <a:solidFill>
                  <a:schemeClr val="tx1"/>
                </a:solidFill>
                <a:latin typeface="Arial-Rounded" pitchFamily="34" charset="0"/>
                <a:ea typeface="Arial-Rounded" pitchFamily="34" charset="0"/>
                <a:cs typeface="Arial-Rounded" pitchFamily="34" charset="0"/>
              </a:rPr>
              <a:t>nối</a:t>
            </a:r>
            <a:r>
              <a:rPr lang="en-US" sz="1600" b="1" dirty="0">
                <a:solidFill>
                  <a:schemeClr val="tx1"/>
                </a:solidFill>
                <a:latin typeface="Arial-Rounded" pitchFamily="34" charset="0"/>
                <a:ea typeface="Arial-Rounded" pitchFamily="34" charset="0"/>
                <a:cs typeface="Arial-Rounded" pitchFamily="34" charset="0"/>
              </a:rPr>
              <a:t> </a:t>
            </a:r>
            <a:r>
              <a:rPr lang="en-US" sz="1600" b="1" dirty="0" err="1">
                <a:solidFill>
                  <a:schemeClr val="tx1"/>
                </a:solidFill>
                <a:latin typeface="Arial-Rounded" pitchFamily="34" charset="0"/>
                <a:ea typeface="Arial-Rounded" pitchFamily="34" charset="0"/>
                <a:cs typeface="Arial-Rounded" pitchFamily="34" charset="0"/>
              </a:rPr>
              <a:t>tiếp</a:t>
            </a:r>
            <a:r>
              <a:rPr lang="en-US" sz="1600" b="1" dirty="0">
                <a:solidFill>
                  <a:schemeClr val="tx1"/>
                </a:solidFill>
                <a:latin typeface="Arial-Rounded" pitchFamily="34" charset="0"/>
                <a:ea typeface="Arial-Rounded" pitchFamily="34" charset="0"/>
                <a:cs typeface="Arial-Rounded" pitchFamily="34" charset="0"/>
              </a:rPr>
              <a:t> </a:t>
            </a:r>
            <a:r>
              <a:rPr lang="en-US" sz="1600" b="1" dirty="0" err="1">
                <a:solidFill>
                  <a:schemeClr val="tx1"/>
                </a:solidFill>
                <a:latin typeface="Arial-Rounded" pitchFamily="34" charset="0"/>
                <a:ea typeface="Arial-Rounded" pitchFamily="34" charset="0"/>
                <a:cs typeface="Arial-Rounded" pitchFamily="34" charset="0"/>
              </a:rPr>
              <a:t>từng</a:t>
            </a:r>
            <a:r>
              <a:rPr lang="en-US" sz="1600" b="1" dirty="0">
                <a:solidFill>
                  <a:schemeClr val="tx1"/>
                </a:solidFill>
                <a:latin typeface="Arial-Rounded" pitchFamily="34" charset="0"/>
                <a:ea typeface="Arial-Rounded" pitchFamily="34" charset="0"/>
                <a:cs typeface="Arial-Rounded" pitchFamily="34" charset="0"/>
              </a:rPr>
              <a:t> </a:t>
            </a:r>
            <a:r>
              <a:rPr lang="en-US" sz="1600" b="1" dirty="0" err="1">
                <a:solidFill>
                  <a:schemeClr val="tx1"/>
                </a:solidFill>
                <a:latin typeface="Arial-Rounded" pitchFamily="34" charset="0"/>
                <a:ea typeface="Arial-Rounded" pitchFamily="34" charset="0"/>
                <a:cs typeface="Arial-Rounded" pitchFamily="34" charset="0"/>
              </a:rPr>
              <a:t>đoạn</a:t>
            </a:r>
            <a:r>
              <a:rPr lang="en-US" sz="1600" b="1" dirty="0">
                <a:solidFill>
                  <a:schemeClr val="tx1"/>
                </a:solidFill>
                <a:latin typeface="Arial-Rounded" pitchFamily="34" charset="0"/>
                <a:ea typeface="Arial-Rounded" pitchFamily="34" charset="0"/>
                <a:cs typeface="Arial-Rounded" pitchFamily="34" charset="0"/>
              </a:rPr>
              <a:t>.</a:t>
            </a:r>
          </a:p>
        </p:txBody>
      </p:sp>
      <p:sp>
        <p:nvSpPr>
          <p:cNvPr id="10" name="Oval 9"/>
          <p:cNvSpPr/>
          <p:nvPr/>
        </p:nvSpPr>
        <p:spPr>
          <a:xfrm>
            <a:off x="202996" y="431155"/>
            <a:ext cx="390508" cy="367814"/>
          </a:xfrm>
          <a:prstGeom prst="ellipse">
            <a:avLst/>
          </a:prstGeom>
          <a:solidFill>
            <a:sysClr val="window" lastClr="FFFFFF"/>
          </a:solidFill>
          <a:ln w="12700" cap="flat" cmpd="sng" algn="ctr">
            <a:solidFill>
              <a:srgbClr val="FF0000"/>
            </a:solidFill>
            <a:prstDash val="solid"/>
            <a:miter lim="800000"/>
          </a:ln>
          <a:effectLst/>
        </p:spPr>
        <p:txBody>
          <a:bodyPr lIns="68125" tIns="34058" rIns="68125" bIns="34058" rtlCol="0" anchor="ctr"/>
          <a:lstStyle/>
          <a:p>
            <a:pPr algn="ctr" defTabSz="685692"/>
            <a:r>
              <a:rPr lang="en-US" sz="2400" b="1" kern="0" dirty="0">
                <a:solidFill>
                  <a:srgbClr val="C00000"/>
                </a:solidFill>
                <a:latin typeface="Arial-Rounded" pitchFamily="34" charset="0"/>
                <a:ea typeface="Arial-Rounded" pitchFamily="34" charset="0"/>
                <a:cs typeface="Arial-Rounded" pitchFamily="34" charset="0"/>
              </a:rPr>
              <a:t>1</a:t>
            </a:r>
          </a:p>
        </p:txBody>
      </p:sp>
      <p:sp>
        <p:nvSpPr>
          <p:cNvPr id="12" name="Oval 11"/>
          <p:cNvSpPr/>
          <p:nvPr/>
        </p:nvSpPr>
        <p:spPr>
          <a:xfrm>
            <a:off x="188585" y="1048628"/>
            <a:ext cx="390508" cy="367814"/>
          </a:xfrm>
          <a:prstGeom prst="ellipse">
            <a:avLst/>
          </a:prstGeom>
          <a:solidFill>
            <a:sysClr val="window" lastClr="FFFFFF"/>
          </a:solidFill>
          <a:ln w="12700" cap="flat" cmpd="sng" algn="ctr">
            <a:solidFill>
              <a:srgbClr val="FF0000"/>
            </a:solidFill>
            <a:prstDash val="solid"/>
            <a:miter lim="800000"/>
          </a:ln>
          <a:effectLst/>
        </p:spPr>
        <p:txBody>
          <a:bodyPr lIns="68125" tIns="34058" rIns="68125" bIns="34058" rtlCol="0" anchor="ctr"/>
          <a:lstStyle/>
          <a:p>
            <a:pPr algn="ctr" defTabSz="685692"/>
            <a:r>
              <a:rPr lang="en-US" sz="2400" b="1" kern="0" dirty="0">
                <a:solidFill>
                  <a:srgbClr val="C00000"/>
                </a:solidFill>
                <a:latin typeface="Arial-Rounded" pitchFamily="34" charset="0"/>
                <a:ea typeface="Arial-Rounded" pitchFamily="34" charset="0"/>
                <a:cs typeface="Arial-Rounded" pitchFamily="34" charset="0"/>
              </a:rPr>
              <a:t>2</a:t>
            </a:r>
          </a:p>
        </p:txBody>
      </p:sp>
      <p:sp>
        <p:nvSpPr>
          <p:cNvPr id="17" name="Oval 16"/>
          <p:cNvSpPr/>
          <p:nvPr/>
        </p:nvSpPr>
        <p:spPr>
          <a:xfrm>
            <a:off x="202996" y="2145493"/>
            <a:ext cx="369954" cy="367814"/>
          </a:xfrm>
          <a:prstGeom prst="ellipse">
            <a:avLst/>
          </a:prstGeom>
          <a:solidFill>
            <a:sysClr val="window" lastClr="FFFFFF"/>
          </a:solidFill>
          <a:ln w="12700" cap="flat" cmpd="sng" algn="ctr">
            <a:solidFill>
              <a:srgbClr val="FF0000"/>
            </a:solidFill>
            <a:prstDash val="solid"/>
            <a:miter lim="800000"/>
          </a:ln>
          <a:effectLst/>
        </p:spPr>
        <p:txBody>
          <a:bodyPr lIns="68125" tIns="34058" rIns="68125" bIns="34058" rtlCol="0" anchor="ctr"/>
          <a:lstStyle/>
          <a:p>
            <a:pPr algn="ctr" defTabSz="685692"/>
            <a:r>
              <a:rPr lang="en-US" sz="2400" b="1" kern="0" dirty="0">
                <a:solidFill>
                  <a:srgbClr val="C00000"/>
                </a:solidFill>
                <a:latin typeface="Arial-Rounded" pitchFamily="34" charset="0"/>
                <a:ea typeface="Arial-Rounded" pitchFamily="34" charset="0"/>
                <a:cs typeface="Arial-Rounded" pitchFamily="34" charset="0"/>
              </a:rPr>
              <a:t>3</a:t>
            </a:r>
          </a:p>
        </p:txBody>
      </p:sp>
      <p:sp>
        <p:nvSpPr>
          <p:cNvPr id="18" name="Oval 17"/>
          <p:cNvSpPr/>
          <p:nvPr/>
        </p:nvSpPr>
        <p:spPr>
          <a:xfrm>
            <a:off x="202996" y="2968182"/>
            <a:ext cx="369953" cy="367814"/>
          </a:xfrm>
          <a:prstGeom prst="ellipse">
            <a:avLst/>
          </a:prstGeom>
          <a:solidFill>
            <a:sysClr val="window" lastClr="FFFFFF"/>
          </a:solidFill>
          <a:ln w="12700" cap="flat" cmpd="sng" algn="ctr">
            <a:solidFill>
              <a:srgbClr val="FF0000"/>
            </a:solidFill>
            <a:prstDash val="solid"/>
            <a:miter lim="800000"/>
          </a:ln>
          <a:effectLst/>
        </p:spPr>
        <p:txBody>
          <a:bodyPr lIns="68125" tIns="34058" rIns="68125" bIns="34058" rtlCol="0" anchor="ctr"/>
          <a:lstStyle/>
          <a:p>
            <a:pPr algn="ctr" defTabSz="685692"/>
            <a:r>
              <a:rPr lang="en-US" sz="2400" b="1" kern="0" dirty="0">
                <a:solidFill>
                  <a:srgbClr val="C00000"/>
                </a:solidFill>
                <a:latin typeface="Arial-Rounded" pitchFamily="34" charset="0"/>
                <a:ea typeface="Arial-Rounded" pitchFamily="34" charset="0"/>
                <a:cs typeface="Arial-Rounded" pitchFamily="34" charset="0"/>
              </a:rPr>
              <a:t>4</a:t>
            </a:r>
          </a:p>
        </p:txBody>
      </p:sp>
    </p:spTree>
    <p:extLst>
      <p:ext uri="{BB962C8B-B14F-4D97-AF65-F5344CB8AC3E}">
        <p14:creationId xmlns:p14="http://schemas.microsoft.com/office/powerpoint/2010/main" val="2216498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1500"/>
                            </p:stCondLst>
                            <p:childTnLst>
                              <p:par>
                                <p:cTn id="32" presetID="53" presetClass="entr" presetSubtype="16"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par>
                          <p:cTn id="44" fill="hold">
                            <p:stCondLst>
                              <p:cond delay="500"/>
                            </p:stCondLst>
                            <p:childTnLst>
                              <p:par>
                                <p:cTn id="45" presetID="53" presetClass="entr" presetSubtype="16"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6" grpId="0" animBg="1"/>
      <p:bldP spid="7" grpId="0" animBg="1"/>
      <p:bldP spid="10" grpId="0" animBg="1"/>
      <p:bldP spid="12"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FD230C42-56B9-46F9-B250-B0B4B1E106DA}"/>
              </a:ext>
            </a:extLst>
          </p:cNvPr>
          <p:cNvSpPr/>
          <p:nvPr/>
        </p:nvSpPr>
        <p:spPr>
          <a:xfrm>
            <a:off x="381000" y="492875"/>
            <a:ext cx="4185808" cy="4121494"/>
          </a:xfrm>
          <a:prstGeom prst="ellipse">
            <a:avLst/>
          </a:prstGeom>
          <a:solidFill>
            <a:srgbClr val="6D9AD1">
              <a:alpha val="73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kumimoji="1" lang="zh-CN" altLang="en-US" sz="1400">
              <a:solidFill>
                <a:prstClr val="white"/>
              </a:solidFill>
            </a:endParaRPr>
          </a:p>
        </p:txBody>
      </p:sp>
      <p:pic>
        <p:nvPicPr>
          <p:cNvPr id="10" name="图片 9">
            <a:extLst>
              <a:ext uri="{FF2B5EF4-FFF2-40B4-BE49-F238E27FC236}">
                <a16:creationId xmlns:a16="http://schemas.microsoft.com/office/drawing/2014/main" id="{AEDA7589-C1F3-44F0-8A53-023B68CE86E8}"/>
              </a:ext>
            </a:extLst>
          </p:cNvPr>
          <p:cNvPicPr>
            <a:picLocks noChangeAspect="1"/>
          </p:cNvPicPr>
          <p:nvPr/>
        </p:nvPicPr>
        <p:blipFill>
          <a:blip r:embed="rId4"/>
          <a:stretch>
            <a:fillRect/>
          </a:stretch>
        </p:blipFill>
        <p:spPr>
          <a:xfrm>
            <a:off x="1828800" y="838813"/>
            <a:ext cx="3642818" cy="3145107"/>
          </a:xfrm>
          <a:prstGeom prst="rect">
            <a:avLst/>
          </a:prstGeom>
        </p:spPr>
      </p:pic>
      <p:sp>
        <p:nvSpPr>
          <p:cNvPr id="12" name="TextBox 11"/>
          <p:cNvSpPr txBox="1"/>
          <p:nvPr/>
        </p:nvSpPr>
        <p:spPr>
          <a:xfrm>
            <a:off x="5791200" y="1276349"/>
            <a:ext cx="2746663" cy="2554545"/>
          </a:xfrm>
          <a:prstGeom prst="rect">
            <a:avLst/>
          </a:prstGeom>
          <a:noFill/>
        </p:spPr>
        <p:txBody>
          <a:bodyPr wrap="square" lIns="91434" tIns="45717" rIns="91434" bIns="45717" rtlCol="0">
            <a:spAutoFit/>
          </a:bodyPr>
          <a:lstStyle/>
          <a:p>
            <a:pPr algn="ctr" defTabSz="685749"/>
            <a:r>
              <a:rPr lang="en-US" sz="8000" dirty="0" err="1">
                <a:solidFill>
                  <a:srgbClr val="FF9900"/>
                </a:solidFill>
                <a:latin typeface="Arial-Rounded" panose="020B0500000000000000" pitchFamily="34" charset="0"/>
                <a:ea typeface="Arial-Rounded" panose="020B0500000000000000" pitchFamily="34" charset="0"/>
                <a:cs typeface="Arial-Rounded" panose="020B0500000000000000" pitchFamily="34" charset="0"/>
              </a:rPr>
              <a:t>Khởi</a:t>
            </a:r>
            <a:r>
              <a:rPr lang="en-US" sz="80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rPr>
              <a:t> </a:t>
            </a:r>
            <a:r>
              <a:rPr lang="vi-VN" sz="80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80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841739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6E4146BF-5966-45D6-BFCE-C30A91E2277A}"/>
              </a:ext>
            </a:extLst>
          </p:cNvPr>
          <p:cNvGrpSpPr/>
          <p:nvPr/>
        </p:nvGrpSpPr>
        <p:grpSpPr>
          <a:xfrm>
            <a:off x="1" y="116258"/>
            <a:ext cx="3657599" cy="1769692"/>
            <a:chOff x="6642140" y="751119"/>
            <a:chExt cx="4876799" cy="2359589"/>
          </a:xfrm>
        </p:grpSpPr>
        <p:pic>
          <p:nvPicPr>
            <p:cNvPr id="7" name="图片 6">
              <a:extLst>
                <a:ext uri="{FF2B5EF4-FFF2-40B4-BE49-F238E27FC236}">
                  <a16:creationId xmlns:a16="http://schemas.microsoft.com/office/drawing/2014/main" id="{883181EA-0E9C-4F14-97E9-7A602E0D5810}"/>
                </a:ext>
              </a:extLst>
            </p:cNvPr>
            <p:cNvPicPr>
              <a:picLocks noChangeAspect="1"/>
            </p:cNvPicPr>
            <p:nvPr/>
          </p:nvPicPr>
          <p:blipFill rotWithShape="1">
            <a:blip r:embed="rId2">
              <a:extLst>
                <a:ext uri="{28A0092B-C50C-407E-A947-70E740481C1C}">
                  <a14:useLocalDpi xmlns:a14="http://schemas.microsoft.com/office/drawing/2010/main" val="0"/>
                </a:ext>
              </a:extLst>
            </a:blip>
            <a:srcRect l="74080" t="36" r="14404" b="71155"/>
            <a:stretch/>
          </p:blipFill>
          <p:spPr>
            <a:xfrm>
              <a:off x="6642140" y="751119"/>
              <a:ext cx="2067420" cy="2359589"/>
            </a:xfrm>
            <a:prstGeom prst="rect">
              <a:avLst/>
            </a:prstGeom>
          </p:spPr>
        </p:pic>
        <p:sp>
          <p:nvSpPr>
            <p:cNvPr id="6" name="文本框 5">
              <a:extLst>
                <a:ext uri="{FF2B5EF4-FFF2-40B4-BE49-F238E27FC236}">
                  <a16:creationId xmlns:a16="http://schemas.microsoft.com/office/drawing/2014/main" id="{E87D1494-CD63-4680-A340-88FE11A37D0E}"/>
                </a:ext>
              </a:extLst>
            </p:cNvPr>
            <p:cNvSpPr txBox="1"/>
            <p:nvPr/>
          </p:nvSpPr>
          <p:spPr>
            <a:xfrm>
              <a:off x="8211872" y="1160834"/>
              <a:ext cx="3307067" cy="677108"/>
            </a:xfrm>
            <a:prstGeom prst="rect">
              <a:avLst/>
            </a:prstGeom>
            <a:noFill/>
          </p:spPr>
          <p:txBody>
            <a:bodyPr wrap="square" rtlCol="0">
              <a:spAutoFit/>
            </a:bodyPr>
            <a:lstStyle/>
            <a:p>
              <a:pPr lvl="1"/>
              <a:r>
                <a:rPr lang="en-US" altLang="zh-CN" sz="2700" dirty="0">
                  <a:ln>
                    <a:solidFill>
                      <a:schemeClr val="accent5">
                        <a:lumMod val="50000"/>
                      </a:schemeClr>
                    </a:solidFill>
                  </a:ln>
                  <a:solidFill>
                    <a:schemeClr val="accent5"/>
                  </a:solidFill>
                  <a:latin typeface="Arial-Rounded" panose="020B0500000000000000" pitchFamily="34" charset="0"/>
                  <a:ea typeface="Arial-Rounded" panose="020B0500000000000000" pitchFamily="34" charset="0"/>
                  <a:cs typeface="Arial-Rounded" panose="020B0500000000000000" pitchFamily="34" charset="0"/>
                </a:rPr>
                <a:t>CHÚ GIẢI</a:t>
              </a:r>
              <a:endParaRPr lang="zh-CN" altLang="en-US" sz="2700" dirty="0">
                <a:ln>
                  <a:solidFill>
                    <a:schemeClr val="accent5">
                      <a:lumMod val="50000"/>
                    </a:schemeClr>
                  </a:solidFill>
                </a:ln>
                <a:solidFill>
                  <a:schemeClr val="accent5"/>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文本框 8">
            <a:extLst>
              <a:ext uri="{FF2B5EF4-FFF2-40B4-BE49-F238E27FC236}">
                <a16:creationId xmlns:a16="http://schemas.microsoft.com/office/drawing/2014/main" id="{0447EEBC-2B42-48FA-8948-A31CA5A1F01F}"/>
              </a:ext>
            </a:extLst>
          </p:cNvPr>
          <p:cNvSpPr txBox="1"/>
          <p:nvPr/>
        </p:nvSpPr>
        <p:spPr>
          <a:xfrm>
            <a:off x="3784441" y="1462673"/>
            <a:ext cx="493036" cy="369332"/>
          </a:xfrm>
          <a:prstGeom prst="rect">
            <a:avLst/>
          </a:prstGeom>
          <a:solidFill>
            <a:srgbClr val="FFB90C"/>
          </a:solidFill>
          <a:ln>
            <a:noFill/>
          </a:ln>
          <a:effectLst>
            <a:outerShdw blurRad="50800" dist="12700" dir="5400000" algn="ctr" rotWithShape="0">
              <a:srgbClr val="000000">
                <a:alpha val="43137"/>
              </a:srgbClr>
            </a:outerShdw>
          </a:effectLst>
        </p:spPr>
        <p:txBody>
          <a:bodyPr wrap="square" rtlCol="0">
            <a:spAutoFit/>
          </a:bodyPr>
          <a:lstStyle/>
          <a:p>
            <a:pPr algn="ctr" defTabSz="685800">
              <a:defRPr/>
            </a:pPr>
            <a:r>
              <a:rPr lang="en-US" altLang="zh-CN" b="1"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01</a:t>
            </a:r>
          </a:p>
        </p:txBody>
      </p:sp>
      <p:sp>
        <p:nvSpPr>
          <p:cNvPr id="10" name="文本框 9">
            <a:extLst>
              <a:ext uri="{FF2B5EF4-FFF2-40B4-BE49-F238E27FC236}">
                <a16:creationId xmlns:a16="http://schemas.microsoft.com/office/drawing/2014/main" id="{B51279DC-210C-4079-B1A1-01C3446335BB}"/>
              </a:ext>
            </a:extLst>
          </p:cNvPr>
          <p:cNvSpPr txBox="1"/>
          <p:nvPr/>
        </p:nvSpPr>
        <p:spPr>
          <a:xfrm>
            <a:off x="3818854" y="2443526"/>
            <a:ext cx="424210" cy="323165"/>
          </a:xfrm>
          <a:prstGeom prst="rect">
            <a:avLst/>
          </a:prstGeom>
          <a:solidFill>
            <a:srgbClr val="44AACB"/>
          </a:solidFill>
          <a:ln>
            <a:noFill/>
          </a:ln>
          <a:effectLst>
            <a:outerShdw blurRad="50800" dist="12700" dir="5400000" algn="ctr" rotWithShape="0">
              <a:srgbClr val="000000">
                <a:alpha val="43137"/>
              </a:srgbClr>
            </a:outerShdw>
          </a:effectLst>
        </p:spPr>
        <p:txBody>
          <a:bodyPr wrap="square" rtlCol="0">
            <a:spAutoFit/>
          </a:bodyPr>
          <a:lstStyle/>
          <a:p>
            <a:pPr algn="ctr" defTabSz="685800">
              <a:defRPr/>
            </a:pPr>
            <a:r>
              <a:rPr lang="en-US" altLang="zh-CN" sz="1500" b="1"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02</a:t>
            </a:r>
          </a:p>
        </p:txBody>
      </p:sp>
      <p:sp>
        <p:nvSpPr>
          <p:cNvPr id="11" name="文本框 10">
            <a:extLst>
              <a:ext uri="{FF2B5EF4-FFF2-40B4-BE49-F238E27FC236}">
                <a16:creationId xmlns:a16="http://schemas.microsoft.com/office/drawing/2014/main" id="{B0959F35-C9AD-4E12-A752-857E6EFE3B0D}"/>
              </a:ext>
            </a:extLst>
          </p:cNvPr>
          <p:cNvSpPr txBox="1"/>
          <p:nvPr/>
        </p:nvSpPr>
        <p:spPr>
          <a:xfrm>
            <a:off x="3828222" y="3274522"/>
            <a:ext cx="424210" cy="323165"/>
          </a:xfrm>
          <a:prstGeom prst="rect">
            <a:avLst/>
          </a:prstGeom>
          <a:solidFill>
            <a:srgbClr val="FFB90C"/>
          </a:solidFill>
          <a:ln>
            <a:noFill/>
          </a:ln>
          <a:effectLst>
            <a:outerShdw blurRad="50800" dist="12700" dir="5400000" algn="ctr" rotWithShape="0">
              <a:srgbClr val="000000">
                <a:alpha val="43137"/>
              </a:srgbClr>
            </a:outerShdw>
          </a:effectLst>
        </p:spPr>
        <p:txBody>
          <a:bodyPr wrap="square" rtlCol="0">
            <a:spAutoFit/>
          </a:bodyPr>
          <a:lstStyle/>
          <a:p>
            <a:pPr algn="ctr" defTabSz="685800">
              <a:defRPr/>
            </a:pPr>
            <a:r>
              <a:rPr lang="en-US" altLang="zh-CN" sz="1500" b="1"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03</a:t>
            </a:r>
          </a:p>
        </p:txBody>
      </p:sp>
      <p:sp>
        <p:nvSpPr>
          <p:cNvPr id="12" name="文本框 11">
            <a:extLst>
              <a:ext uri="{FF2B5EF4-FFF2-40B4-BE49-F238E27FC236}">
                <a16:creationId xmlns:a16="http://schemas.microsoft.com/office/drawing/2014/main" id="{CDBB159B-1EFC-4991-A6A8-DC37DCAF6B53}"/>
              </a:ext>
            </a:extLst>
          </p:cNvPr>
          <p:cNvSpPr txBox="1"/>
          <p:nvPr/>
        </p:nvSpPr>
        <p:spPr>
          <a:xfrm>
            <a:off x="4402896" y="1419448"/>
            <a:ext cx="4619595" cy="646331"/>
          </a:xfrm>
          <a:prstGeom prst="rect">
            <a:avLst/>
          </a:prstGeom>
          <a:noFill/>
        </p:spPr>
        <p:txBody>
          <a:bodyPr wrap="square" rtlCol="0">
            <a:spAutoFit/>
          </a:bodyPr>
          <a:lstStyle/>
          <a:p>
            <a:pPr lvl="0">
              <a:defRPr/>
            </a:pPr>
            <a:r>
              <a:rPr lang="en-GB" altLang="zh-CN"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Trạng</a:t>
            </a:r>
            <a:r>
              <a:rPr lang="en-GB" altLang="zh-C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nguyên</a:t>
            </a:r>
            <a:r>
              <a:rPr lang="en-GB" altLang="zh-C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GB" altLang="zh-CN"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người</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đỗ</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đầu</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trong</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kì</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thi</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tổ</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chức</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cho</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những</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người</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đã</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đỗ</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tiến</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sĩ</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thời</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xưa</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4" name="文本框 13">
            <a:extLst>
              <a:ext uri="{FF2B5EF4-FFF2-40B4-BE49-F238E27FC236}">
                <a16:creationId xmlns:a16="http://schemas.microsoft.com/office/drawing/2014/main" id="{1E829BFF-2114-4C2A-9373-56E6AB6622F5}"/>
              </a:ext>
            </a:extLst>
          </p:cNvPr>
          <p:cNvSpPr txBox="1"/>
          <p:nvPr/>
        </p:nvSpPr>
        <p:spPr>
          <a:xfrm>
            <a:off x="4424921" y="2420443"/>
            <a:ext cx="4381884" cy="369332"/>
          </a:xfrm>
          <a:prstGeom prst="rect">
            <a:avLst/>
          </a:prstGeom>
          <a:noFill/>
        </p:spPr>
        <p:txBody>
          <a:bodyPr wrap="square" rtlCol="0">
            <a:spAutoFit/>
          </a:bodyPr>
          <a:lstStyle/>
          <a:p>
            <a:pPr lvl="0">
              <a:defRPr/>
            </a:pPr>
            <a:r>
              <a:rPr lang="en-GB" altLang="zh-CN"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Sứ</a:t>
            </a:r>
            <a:r>
              <a:rPr lang="en-GB" altLang="zh-C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thần</a:t>
            </a:r>
            <a:r>
              <a:rPr lang="en-GB" altLang="zh-C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người</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được</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vua</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cử</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đi</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nước</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ngoài</a:t>
            </a:r>
            <a:endParaRPr lang="zh-CN" altLang="en-US"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文本框 15">
            <a:extLst>
              <a:ext uri="{FF2B5EF4-FFF2-40B4-BE49-F238E27FC236}">
                <a16:creationId xmlns:a16="http://schemas.microsoft.com/office/drawing/2014/main" id="{805FDC52-8E98-4805-AB2B-B7D2A72576BF}"/>
              </a:ext>
            </a:extLst>
          </p:cNvPr>
          <p:cNvSpPr txBox="1"/>
          <p:nvPr/>
        </p:nvSpPr>
        <p:spPr>
          <a:xfrm>
            <a:off x="4436151" y="3251439"/>
            <a:ext cx="3967014" cy="369332"/>
          </a:xfrm>
          <a:prstGeom prst="rect">
            <a:avLst/>
          </a:prstGeom>
          <a:noFill/>
        </p:spPr>
        <p:txBody>
          <a:bodyPr wrap="square" rtlCol="0">
            <a:spAutoFit/>
          </a:bodyPr>
          <a:lstStyle/>
          <a:p>
            <a:pPr lvl="0">
              <a:defRPr/>
            </a:pPr>
            <a:r>
              <a:rPr lang="en-GB" altLang="zh-CN"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Trung</a:t>
            </a:r>
            <a:r>
              <a:rPr lang="en-GB" altLang="zh-C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Hoa</a:t>
            </a:r>
            <a:r>
              <a:rPr lang="en-GB" altLang="zh-C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GB" altLang="zh-CN"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Trung</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altLang="zh-CN"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Quốc</a:t>
            </a:r>
            <a:r>
              <a:rPr lang="en-GB" altLang="zh-CN"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3" name="图片 2">
            <a:extLst>
              <a:ext uri="{FF2B5EF4-FFF2-40B4-BE49-F238E27FC236}">
                <a16:creationId xmlns:a16="http://schemas.microsoft.com/office/drawing/2014/main" id="{49C0AEF0-D32A-483F-9F31-2CB12C19C0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17" t="8394" r="10512" b="9934"/>
          <a:stretch/>
        </p:blipFill>
        <p:spPr>
          <a:xfrm>
            <a:off x="536816" y="1309709"/>
            <a:ext cx="2514601" cy="2590800"/>
          </a:xfrm>
          <a:prstGeom prst="rect">
            <a:avLst/>
          </a:prstGeom>
        </p:spPr>
      </p:pic>
    </p:spTree>
    <p:extLst>
      <p:ext uri="{BB962C8B-B14F-4D97-AF65-F5344CB8AC3E}">
        <p14:creationId xmlns:p14="http://schemas.microsoft.com/office/powerpoint/2010/main" val="2682850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75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750"/>
                                        <p:tgtEl>
                                          <p:spTgt spid="10"/>
                                        </p:tgtEl>
                                      </p:cBhvr>
                                    </p:animEffect>
                                    <p:anim calcmode="lin" valueType="num">
                                      <p:cBhvr>
                                        <p:cTn id="30" dur="750" fill="hold"/>
                                        <p:tgtEl>
                                          <p:spTgt spid="10"/>
                                        </p:tgtEl>
                                        <p:attrNameLst>
                                          <p:attrName>ppt_x</p:attrName>
                                        </p:attrNameLst>
                                      </p:cBhvr>
                                      <p:tavLst>
                                        <p:tav tm="0">
                                          <p:val>
                                            <p:strVal val="#ppt_x"/>
                                          </p:val>
                                        </p:tav>
                                        <p:tav tm="100000">
                                          <p:val>
                                            <p:strVal val="#ppt_x"/>
                                          </p:val>
                                        </p:tav>
                                      </p:tavLst>
                                    </p:anim>
                                    <p:anim calcmode="lin" valueType="num">
                                      <p:cBhvr>
                                        <p:cTn id="31" dur="75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75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750"/>
                                        <p:tgtEl>
                                          <p:spTgt spid="11"/>
                                        </p:tgtEl>
                                      </p:cBhvr>
                                    </p:animEffect>
                                    <p:anim calcmode="lin" valueType="num">
                                      <p:cBhvr>
                                        <p:cTn id="41" dur="750" fill="hold"/>
                                        <p:tgtEl>
                                          <p:spTgt spid="11"/>
                                        </p:tgtEl>
                                        <p:attrNameLst>
                                          <p:attrName>ppt_x</p:attrName>
                                        </p:attrNameLst>
                                      </p:cBhvr>
                                      <p:tavLst>
                                        <p:tav tm="0">
                                          <p:val>
                                            <p:strVal val="#ppt_x"/>
                                          </p:val>
                                        </p:tav>
                                        <p:tav tm="100000">
                                          <p:val>
                                            <p:strVal val="#ppt_x"/>
                                          </p:val>
                                        </p:tav>
                                      </p:tavLst>
                                    </p:anim>
                                    <p:anim calcmode="lin" valueType="num">
                                      <p:cBhvr>
                                        <p:cTn id="42" dur="750" fill="hold"/>
                                        <p:tgtEl>
                                          <p:spTgt spid="11"/>
                                        </p:tgtEl>
                                        <p:attrNameLst>
                                          <p:attrName>ppt_y</p:attrName>
                                        </p:attrNameLst>
                                      </p:cBhvr>
                                      <p:tavLst>
                                        <p:tav tm="0">
                                          <p:val>
                                            <p:strVal val="#ppt_y+.1"/>
                                          </p:val>
                                        </p:tav>
                                        <p:tav tm="100000">
                                          <p:val>
                                            <p:strVal val="#ppt_y"/>
                                          </p:val>
                                        </p:tav>
                                      </p:tavLst>
                                    </p:anim>
                                  </p:child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P spid="12" grpId="0"/>
      <p:bldP spid="14"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62000" y="-323850"/>
            <a:ext cx="10018871" cy="6712268"/>
            <a:chOff x="-1758" y="-787"/>
            <a:chExt cx="21037" cy="14094"/>
          </a:xfrm>
        </p:grpSpPr>
        <p:grpSp>
          <p:nvGrpSpPr>
            <p:cNvPr id="42" name="组合 41"/>
            <p:cNvGrpSpPr/>
            <p:nvPr/>
          </p:nvGrpSpPr>
          <p:grpSpPr>
            <a:xfrm>
              <a:off x="-1758" y="-787"/>
              <a:ext cx="21037" cy="14094"/>
              <a:chOff x="-1758" y="-787"/>
              <a:chExt cx="21037" cy="14094"/>
            </a:xfrm>
          </p:grpSpPr>
          <p:grpSp>
            <p:nvGrpSpPr>
              <p:cNvPr id="20" name="组合 19"/>
              <p:cNvGrpSpPr/>
              <p:nvPr/>
            </p:nvGrpSpPr>
            <p:grpSpPr>
              <a:xfrm>
                <a:off x="-1758" y="-787"/>
                <a:ext cx="21037" cy="14094"/>
                <a:chOff x="-1758" y="-787"/>
                <a:chExt cx="21037" cy="14094"/>
              </a:xfrm>
            </p:grpSpPr>
            <p:grpSp>
              <p:nvGrpSpPr>
                <p:cNvPr id="23" name="组合 22"/>
                <p:cNvGrpSpPr/>
                <p:nvPr/>
              </p:nvGrpSpPr>
              <p:grpSpPr>
                <a:xfrm>
                  <a:off x="-144" y="-787"/>
                  <a:ext cx="19423" cy="14094"/>
                  <a:chOff x="-169" y="-787"/>
                  <a:chExt cx="19423" cy="14094"/>
                </a:xfrm>
              </p:grpSpPr>
              <p:pic>
                <p:nvPicPr>
                  <p:cNvPr id="4" name="图片 3" descr="橡皮"/>
                  <p:cNvPicPr>
                    <a:picLocks noChangeAspect="1"/>
                  </p:cNvPicPr>
                  <p:nvPr>
                    <p:custDataLst>
                      <p:tags r:id="rId3"/>
                    </p:custDataLst>
                  </p:nvPr>
                </p:nvPicPr>
                <p:blipFill>
                  <a:blip r:embed="rId9"/>
                  <a:stretch>
                    <a:fillRect/>
                  </a:stretch>
                </p:blipFill>
                <p:spPr>
                  <a:xfrm>
                    <a:off x="14338" y="-209"/>
                    <a:ext cx="4862" cy="4862"/>
                  </a:xfrm>
                  <a:prstGeom prst="rect">
                    <a:avLst/>
                  </a:prstGeom>
                </p:spPr>
              </p:pic>
              <p:pic>
                <p:nvPicPr>
                  <p:cNvPr id="7" name="图片 6" descr="D:\资料\双麻花辫女孩.png双麻花辫女孩"/>
                  <p:cNvPicPr>
                    <a:picLocks noChangeAspect="1"/>
                  </p:cNvPicPr>
                  <p:nvPr>
                    <p:custDataLst>
                      <p:tags r:id="rId4"/>
                    </p:custDataLst>
                  </p:nvPr>
                </p:nvPicPr>
                <p:blipFill>
                  <a:blip r:embed="rId10"/>
                  <a:srcRect/>
                  <a:stretch>
                    <a:fillRect/>
                  </a:stretch>
                </p:blipFill>
                <p:spPr>
                  <a:xfrm rot="20700000">
                    <a:off x="12382" y="6435"/>
                    <a:ext cx="6872" cy="6872"/>
                  </a:xfrm>
                  <a:prstGeom prst="rect">
                    <a:avLst/>
                  </a:prstGeom>
                </p:spPr>
              </p:pic>
              <p:pic>
                <p:nvPicPr>
                  <p:cNvPr id="9" name="图片 8" descr="甜甜圈"/>
                  <p:cNvPicPr>
                    <a:picLocks noChangeAspect="1"/>
                  </p:cNvPicPr>
                  <p:nvPr>
                    <p:custDataLst>
                      <p:tags r:id="rId5"/>
                    </p:custDataLst>
                  </p:nvPr>
                </p:nvPicPr>
                <p:blipFill>
                  <a:blip r:embed="rId11"/>
                  <a:stretch>
                    <a:fillRect/>
                  </a:stretch>
                </p:blipFill>
                <p:spPr>
                  <a:xfrm>
                    <a:off x="-169" y="7706"/>
                    <a:ext cx="5031" cy="5031"/>
                  </a:xfrm>
                  <a:prstGeom prst="rect">
                    <a:avLst/>
                  </a:prstGeom>
                </p:spPr>
              </p:pic>
              <p:pic>
                <p:nvPicPr>
                  <p:cNvPr id="13" name="图片 12" descr="笔"/>
                  <p:cNvPicPr>
                    <a:picLocks noChangeAspect="1"/>
                  </p:cNvPicPr>
                  <p:nvPr>
                    <p:custDataLst>
                      <p:tags r:id="rId6"/>
                    </p:custDataLst>
                  </p:nvPr>
                </p:nvPicPr>
                <p:blipFill>
                  <a:blip r:embed="rId12"/>
                  <a:stretch>
                    <a:fillRect/>
                  </a:stretch>
                </p:blipFill>
                <p:spPr>
                  <a:xfrm>
                    <a:off x="8288" y="-787"/>
                    <a:ext cx="3909" cy="3909"/>
                  </a:xfrm>
                  <a:prstGeom prst="rect">
                    <a:avLst/>
                  </a:prstGeom>
                </p:spPr>
              </p:pic>
            </p:grpSp>
            <p:pic>
              <p:nvPicPr>
                <p:cNvPr id="18" name="图片 17" descr="冰激凌"/>
                <p:cNvPicPr>
                  <a:picLocks noChangeAspect="1"/>
                </p:cNvPicPr>
                <p:nvPr>
                  <p:custDataLst>
                    <p:tags r:id="rId2"/>
                  </p:custDataLst>
                </p:nvPr>
              </p:nvPicPr>
              <p:blipFill>
                <a:blip r:embed="rId13"/>
                <a:stretch>
                  <a:fillRect/>
                </a:stretch>
              </p:blipFill>
              <p:spPr>
                <a:xfrm>
                  <a:off x="-1758" y="2415"/>
                  <a:ext cx="3698" cy="3698"/>
                </a:xfrm>
                <a:prstGeom prst="rect">
                  <a:avLst/>
                </a:prstGeom>
              </p:spPr>
            </p:pic>
          </p:grpSp>
          <p:pic>
            <p:nvPicPr>
              <p:cNvPr id="76" name="图片 75" descr="书本"/>
              <p:cNvPicPr>
                <a:picLocks noChangeAspect="1"/>
              </p:cNvPicPr>
              <p:nvPr/>
            </p:nvPicPr>
            <p:blipFill>
              <a:blip r:embed="rId14"/>
              <a:stretch>
                <a:fillRect/>
              </a:stretch>
            </p:blipFill>
            <p:spPr>
              <a:xfrm>
                <a:off x="3068" y="-705"/>
                <a:ext cx="3055" cy="3055"/>
              </a:xfrm>
              <a:prstGeom prst="rect">
                <a:avLst/>
              </a:prstGeom>
            </p:spPr>
          </p:pic>
          <p:pic>
            <p:nvPicPr>
              <p:cNvPr id="40" name="图片 39" descr="纸张"/>
              <p:cNvPicPr>
                <a:picLocks noChangeAspect="1"/>
              </p:cNvPicPr>
              <p:nvPr/>
            </p:nvPicPr>
            <p:blipFill>
              <a:blip r:embed="rId15"/>
              <a:stretch>
                <a:fillRect/>
              </a:stretch>
            </p:blipFill>
            <p:spPr>
              <a:xfrm>
                <a:off x="9355" y="7395"/>
                <a:ext cx="3672" cy="3672"/>
              </a:xfrm>
              <a:prstGeom prst="rect">
                <a:avLst/>
              </a:prstGeom>
            </p:spPr>
          </p:pic>
          <p:pic>
            <p:nvPicPr>
              <p:cNvPr id="41" name="图片 40" descr="草莓"/>
              <p:cNvPicPr>
                <a:picLocks noChangeAspect="1"/>
              </p:cNvPicPr>
              <p:nvPr/>
            </p:nvPicPr>
            <p:blipFill>
              <a:blip r:embed="rId16"/>
              <a:stretch>
                <a:fillRect/>
              </a:stretch>
            </p:blipFill>
            <p:spPr>
              <a:xfrm>
                <a:off x="6291" y="9236"/>
                <a:ext cx="2698" cy="2698"/>
              </a:xfrm>
              <a:prstGeom prst="rect">
                <a:avLst/>
              </a:prstGeom>
            </p:spPr>
          </p:pic>
        </p:grpSp>
        <p:sp>
          <p:nvSpPr>
            <p:cNvPr id="6" name="圆角矩形 5"/>
            <p:cNvSpPr/>
            <p:nvPr/>
          </p:nvSpPr>
          <p:spPr>
            <a:xfrm flipH="1">
              <a:off x="384" y="375"/>
              <a:ext cx="18449" cy="9933"/>
            </a:xfrm>
            <a:prstGeom prst="roundRect">
              <a:avLst/>
            </a:prstGeom>
            <a:solidFill>
              <a:schemeClr val="bg1"/>
            </a:solidFill>
            <a:ln>
              <a:solidFill>
                <a:schemeClr val="tx1"/>
              </a:solidFill>
            </a:ln>
            <a:effectLst>
              <a:outerShdw dist="114300" dir="5400000" algn="t"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nvGrpSpPr>
          <p:cNvPr id="72" name="组合 38"/>
          <p:cNvGrpSpPr/>
          <p:nvPr/>
        </p:nvGrpSpPr>
        <p:grpSpPr>
          <a:xfrm>
            <a:off x="1089782" y="842598"/>
            <a:ext cx="6614299" cy="3341486"/>
            <a:chOff x="5314" y="3459"/>
            <a:chExt cx="8522" cy="4734"/>
          </a:xfrm>
        </p:grpSpPr>
        <p:sp>
          <p:nvSpPr>
            <p:cNvPr id="73" name="圆角矩形 20"/>
            <p:cNvSpPr/>
            <p:nvPr/>
          </p:nvSpPr>
          <p:spPr>
            <a:xfrm>
              <a:off x="5314" y="3459"/>
              <a:ext cx="8522" cy="4734"/>
            </a:xfrm>
            <a:prstGeom prst="roundRect">
              <a:avLst>
                <a:gd name="adj" fmla="val 46770"/>
              </a:avLst>
            </a:prstGeom>
            <a:solidFill>
              <a:srgbClr val="FFE6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solidFill>
                  <a:prstClr val="white"/>
                </a:solidFill>
                <a:cs typeface="+mn-ea"/>
                <a:sym typeface="+mn-lt"/>
              </a:endParaRPr>
            </a:p>
          </p:txBody>
        </p:sp>
        <p:sp>
          <p:nvSpPr>
            <p:cNvPr id="74" name="blocks-with-angled-cuts_1423"/>
            <p:cNvSpPr>
              <a:spLocks noChangeAspect="1"/>
            </p:cNvSpPr>
            <p:nvPr/>
          </p:nvSpPr>
          <p:spPr bwMode="auto">
            <a:xfrm>
              <a:off x="5810" y="3809"/>
              <a:ext cx="873" cy="654"/>
            </a:xfrm>
            <a:custGeom>
              <a:avLst/>
              <a:gdLst>
                <a:gd name="connsiteX0" fmla="*/ 551492 w 551492"/>
                <a:gd name="connsiteY0" fmla="*/ 0 h 412946"/>
                <a:gd name="connsiteX1" fmla="*/ 551492 w 551492"/>
                <a:gd name="connsiteY1" fmla="*/ 412946 h 412946"/>
                <a:gd name="connsiteX2" fmla="*/ 344812 w 551492"/>
                <a:gd name="connsiteY2" fmla="*/ 412946 h 412946"/>
                <a:gd name="connsiteX3" fmla="*/ 344812 w 551492"/>
                <a:gd name="connsiteY3" fmla="*/ 206473 h 412946"/>
                <a:gd name="connsiteX4" fmla="*/ 206680 w 551492"/>
                <a:gd name="connsiteY4" fmla="*/ 0 h 412946"/>
                <a:gd name="connsiteX5" fmla="*/ 206680 w 551492"/>
                <a:gd name="connsiteY5" fmla="*/ 412946 h 412946"/>
                <a:gd name="connsiteX6" fmla="*/ 0 w 551492"/>
                <a:gd name="connsiteY6" fmla="*/ 412946 h 412946"/>
                <a:gd name="connsiteX7" fmla="*/ 0 w 551492"/>
                <a:gd name="connsiteY7" fmla="*/ 206473 h 41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92" h="412946">
                  <a:moveTo>
                    <a:pt x="551492" y="0"/>
                  </a:moveTo>
                  <a:lnTo>
                    <a:pt x="551492" y="412946"/>
                  </a:lnTo>
                  <a:lnTo>
                    <a:pt x="344812" y="412946"/>
                  </a:lnTo>
                  <a:lnTo>
                    <a:pt x="344812" y="206473"/>
                  </a:lnTo>
                  <a:close/>
                  <a:moveTo>
                    <a:pt x="206680" y="0"/>
                  </a:moveTo>
                  <a:lnTo>
                    <a:pt x="206680" y="412946"/>
                  </a:lnTo>
                  <a:lnTo>
                    <a:pt x="0" y="412946"/>
                  </a:lnTo>
                  <a:lnTo>
                    <a:pt x="0" y="206473"/>
                  </a:lnTo>
                  <a:close/>
                </a:path>
              </a:pathLst>
            </a:custGeom>
            <a:solidFill>
              <a:schemeClr val="tx1"/>
            </a:solidFill>
            <a:ln>
              <a:noFill/>
            </a:ln>
          </p:spPr>
          <p:txBody>
            <a:bodyPr/>
            <a:lstStyle/>
            <a:p>
              <a:endParaRPr lang="zh-CN" altLang="en-US" sz="1350">
                <a:solidFill>
                  <a:prstClr val="black"/>
                </a:solidFill>
                <a:cs typeface="+mn-ea"/>
                <a:sym typeface="+mn-lt"/>
              </a:endParaRPr>
            </a:p>
          </p:txBody>
        </p:sp>
        <p:sp>
          <p:nvSpPr>
            <p:cNvPr id="75" name="blocks-with-angled-cuts_1423"/>
            <p:cNvSpPr>
              <a:spLocks noChangeAspect="1"/>
            </p:cNvSpPr>
            <p:nvPr/>
          </p:nvSpPr>
          <p:spPr bwMode="auto">
            <a:xfrm rot="10800000">
              <a:off x="12504" y="7187"/>
              <a:ext cx="873" cy="654"/>
            </a:xfrm>
            <a:custGeom>
              <a:avLst/>
              <a:gdLst>
                <a:gd name="connsiteX0" fmla="*/ 551492 w 551492"/>
                <a:gd name="connsiteY0" fmla="*/ 0 h 412946"/>
                <a:gd name="connsiteX1" fmla="*/ 551492 w 551492"/>
                <a:gd name="connsiteY1" fmla="*/ 412946 h 412946"/>
                <a:gd name="connsiteX2" fmla="*/ 344812 w 551492"/>
                <a:gd name="connsiteY2" fmla="*/ 412946 h 412946"/>
                <a:gd name="connsiteX3" fmla="*/ 344812 w 551492"/>
                <a:gd name="connsiteY3" fmla="*/ 206473 h 412946"/>
                <a:gd name="connsiteX4" fmla="*/ 206680 w 551492"/>
                <a:gd name="connsiteY4" fmla="*/ 0 h 412946"/>
                <a:gd name="connsiteX5" fmla="*/ 206680 w 551492"/>
                <a:gd name="connsiteY5" fmla="*/ 412946 h 412946"/>
                <a:gd name="connsiteX6" fmla="*/ 0 w 551492"/>
                <a:gd name="connsiteY6" fmla="*/ 412946 h 412946"/>
                <a:gd name="connsiteX7" fmla="*/ 0 w 551492"/>
                <a:gd name="connsiteY7" fmla="*/ 206473 h 41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92" h="412946">
                  <a:moveTo>
                    <a:pt x="551492" y="0"/>
                  </a:moveTo>
                  <a:lnTo>
                    <a:pt x="551492" y="412946"/>
                  </a:lnTo>
                  <a:lnTo>
                    <a:pt x="344812" y="412946"/>
                  </a:lnTo>
                  <a:lnTo>
                    <a:pt x="344812" y="206473"/>
                  </a:lnTo>
                  <a:close/>
                  <a:moveTo>
                    <a:pt x="206680" y="0"/>
                  </a:moveTo>
                  <a:lnTo>
                    <a:pt x="206680" y="412946"/>
                  </a:lnTo>
                  <a:lnTo>
                    <a:pt x="0" y="412946"/>
                  </a:lnTo>
                  <a:lnTo>
                    <a:pt x="0" y="206473"/>
                  </a:lnTo>
                  <a:close/>
                </a:path>
              </a:pathLst>
            </a:custGeom>
            <a:solidFill>
              <a:schemeClr val="tx1"/>
            </a:solidFill>
            <a:ln>
              <a:noFill/>
            </a:ln>
          </p:spPr>
          <p:txBody>
            <a:bodyPr/>
            <a:lstStyle/>
            <a:p>
              <a:endParaRPr lang="zh-CN" altLang="en-US" sz="1350">
                <a:solidFill>
                  <a:prstClr val="black"/>
                </a:solidFill>
                <a:cs typeface="+mn-ea"/>
                <a:sym typeface="+mn-lt"/>
              </a:endParaRPr>
            </a:p>
          </p:txBody>
        </p:sp>
        <p:sp>
          <p:nvSpPr>
            <p:cNvPr id="78" name="文本框 36"/>
            <p:cNvSpPr txBox="1"/>
            <p:nvPr/>
          </p:nvSpPr>
          <p:spPr>
            <a:xfrm>
              <a:off x="7115" y="3499"/>
              <a:ext cx="4815" cy="995"/>
            </a:xfrm>
            <a:prstGeom prst="rect">
              <a:avLst/>
            </a:prstGeom>
            <a:noFill/>
          </p:spPr>
          <p:txBody>
            <a:bodyPr wrap="square" rtlCol="0">
              <a:spAutoFit/>
            </a:bodyPr>
            <a:lstStyle/>
            <a:p>
              <a:pPr algn="ctr"/>
              <a:r>
                <a:rPr lang="en-US" altLang="zh-CN" sz="2700" b="1" spc="225"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LUYỆN </a:t>
              </a:r>
              <a:r>
                <a:rPr lang="en-US" altLang="zh-CN" sz="2700" b="1" spc="225"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altLang="zh-CN" sz="2700" b="1" spc="225"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700" b="1" spc="225"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CÂU</a:t>
              </a:r>
              <a:r>
                <a:rPr lang="en-US" altLang="zh-CN" sz="2700" b="1" spc="225"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a:t>
              </a:r>
            </a:p>
          </p:txBody>
        </p:sp>
        <p:sp>
          <p:nvSpPr>
            <p:cNvPr id="79" name="文本框 37"/>
            <p:cNvSpPr txBox="1"/>
            <p:nvPr/>
          </p:nvSpPr>
          <p:spPr>
            <a:xfrm>
              <a:off x="6143" y="4321"/>
              <a:ext cx="7315" cy="2747"/>
            </a:xfrm>
            <a:prstGeom prst="rect">
              <a:avLst/>
            </a:prstGeom>
            <a:noFill/>
          </p:spPr>
          <p:txBody>
            <a:bodyPr wrap="square" rtlCol="0">
              <a:spAutoFit/>
            </a:bodyPr>
            <a:lstStyle/>
            <a:p>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Sứ</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thần</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lại</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xé</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trang</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sách</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mỏng</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nhờ</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dày</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bao</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nhiêu</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lấy</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thước</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cuốn</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sách</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rồi</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tính</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ngay</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dày</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mỗi</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trang</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sách</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Sứ</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thần</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hết</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sức</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khâm</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phục</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tài</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trí</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Trạng</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nguyên</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Việt</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80" name="图片 43" descr="笔"/>
          <p:cNvPicPr>
            <a:picLocks noChangeAspect="1"/>
          </p:cNvPicPr>
          <p:nvPr>
            <p:custDataLst>
              <p:tags r:id="rId1"/>
            </p:custDataLst>
          </p:nvPr>
        </p:nvPicPr>
        <p:blipFill>
          <a:blip r:embed="rId12"/>
          <a:stretch>
            <a:fillRect/>
          </a:stretch>
        </p:blipFill>
        <p:spPr>
          <a:xfrm>
            <a:off x="208612" y="3052656"/>
            <a:ext cx="1762340" cy="1762340"/>
          </a:xfrm>
          <a:prstGeom prst="rect">
            <a:avLst/>
          </a:prstGeom>
        </p:spPr>
      </p:pic>
      <p:cxnSp>
        <p:nvCxnSpPr>
          <p:cNvPr id="3" name="Straight Connector 2"/>
          <p:cNvCxnSpPr/>
          <p:nvPr/>
        </p:nvCxnSpPr>
        <p:spPr>
          <a:xfrm flipH="1">
            <a:off x="7061900" y="1473683"/>
            <a:ext cx="113803" cy="381431"/>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6541405" y="1869187"/>
            <a:ext cx="113803" cy="381431"/>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5097255" y="2213418"/>
            <a:ext cx="113803" cy="381431"/>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5502506" y="2571750"/>
            <a:ext cx="113803" cy="381431"/>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246497" y="3339511"/>
            <a:ext cx="113803" cy="381431"/>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660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randombar(horizontal)">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barn(inVertical)">
                                      <p:cBhvr>
                                        <p:cTn id="21" dur="500"/>
                                        <p:tgtEl>
                                          <p:spTgt spid="67"/>
                                        </p:tgtEl>
                                      </p:cBhvr>
                                    </p:animEffect>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barn(inVertical)">
                                      <p:cBhvr>
                                        <p:cTn id="25" dur="500"/>
                                        <p:tgtEl>
                                          <p:spTgt spid="68"/>
                                        </p:tgtEl>
                                      </p:cBhvr>
                                    </p:animEffect>
                                  </p:childTnLst>
                                </p:cTn>
                              </p:par>
                            </p:childTnLst>
                          </p:cTn>
                        </p:par>
                        <p:par>
                          <p:cTn id="26" fill="hold">
                            <p:stCondLst>
                              <p:cond delay="1500"/>
                            </p:stCondLst>
                            <p:childTnLst>
                              <p:par>
                                <p:cTn id="27" presetID="16" presetClass="entr" presetSubtype="21" fill="hold" nodeType="after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barn(inVertical)">
                                      <p:cBhvr>
                                        <p:cTn id="29" dur="500"/>
                                        <p:tgtEl>
                                          <p:spTgt spid="69"/>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barn(inVertical)">
                                      <p:cBhvr>
                                        <p:cTn id="33"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86000" y="209550"/>
            <a:ext cx="4262507" cy="386615"/>
          </a:xfrm>
          <a:prstGeom prst="rect">
            <a:avLst/>
          </a:prstGeom>
          <a:noFill/>
        </p:spPr>
        <p:txBody>
          <a:bodyPr wrap="square" lIns="78074" tIns="39038" rIns="78074" bIns="39038" rtlCol="0">
            <a:spAutoFit/>
          </a:bodyPr>
          <a:lstStyle/>
          <a:p>
            <a:pPr algn="ctr"/>
            <a:r>
              <a:rPr lang="en-GB" sz="2000" dirty="0" err="1">
                <a:solidFill>
                  <a:srgbClr val="FF0000"/>
                </a:solidFill>
                <a:latin typeface="Arial-Rounded" pitchFamily="34" charset="0"/>
                <a:ea typeface="Arial-Rounded" pitchFamily="34" charset="0"/>
                <a:cs typeface="Arial-Rounded" pitchFamily="34" charset="0"/>
              </a:rPr>
              <a:t>ÔNG</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TRẠNG</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GIỎI</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TÍNH</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TOÁN</a:t>
            </a:r>
            <a:endParaRPr lang="en-US" sz="2000" dirty="0">
              <a:solidFill>
                <a:srgbClr val="FF0000"/>
              </a:solidFill>
              <a:latin typeface="Arial-Rounded" pitchFamily="34" charset="0"/>
              <a:ea typeface="Arial-Rounded" pitchFamily="34" charset="0"/>
              <a:cs typeface="Arial-Rounded" pitchFamily="34" charset="0"/>
            </a:endParaRPr>
          </a:p>
        </p:txBody>
      </p:sp>
      <p:sp>
        <p:nvSpPr>
          <p:cNvPr id="15" name="TextBox 14"/>
          <p:cNvSpPr txBox="1"/>
          <p:nvPr/>
        </p:nvSpPr>
        <p:spPr>
          <a:xfrm>
            <a:off x="304800" y="462002"/>
            <a:ext cx="8722519" cy="4464654"/>
          </a:xfrm>
          <a:prstGeom prst="rect">
            <a:avLst/>
          </a:prstGeom>
          <a:noFill/>
        </p:spPr>
        <p:txBody>
          <a:bodyPr wrap="square" lIns="78074" tIns="39038" rIns="78074" bIns="39038" rtlCol="0">
            <a:spAutoFit/>
          </a:bodyPr>
          <a:lstStyle/>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Lương Thế Vinh đỗ Trạng nguyên năm 21 tuổi. Ông được mọi người nể phục vì vừa học rộng vừa có nhiều sáng kiến trong đời sống.</a:t>
            </a:r>
          </a:p>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Có lần, sứ thần Trung Hoa thử tài Lương Thế Vinh, nhờ ông cân giúp một con voi. Lương Thế Vinh sai lính dắt voi xuống thuyền, đánh dấu mức chìm của thuyền. Sau đó, ông cho voi lên bờ và xếp đá vào thuyền. Khi thuyền chìm đến mức đã đánh dấu, ông sai cân chỗ đá ấy và biết voi nặng bao nhiêu. </a:t>
            </a:r>
            <a:endParaRPr lang="en-GB" sz="1900" dirty="0">
              <a:latin typeface="Arial-Rounded" panose="020B0500000000000000" pitchFamily="34" charset="0"/>
              <a:ea typeface="Arial-Rounded" panose="020B0500000000000000" pitchFamily="34" charset="0"/>
              <a:cs typeface="Arial-Rounded" panose="020B0500000000000000" pitchFamily="34" charset="0"/>
            </a:endParaRPr>
          </a:p>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Sứ thần lại xé một trang sách mỏng, nhờ ông đo xem nó dày bao nhiêu. Ông lấy thước đo cuốn sách, rồi tính ra ngay độ dày của mỗi trang sách. Sứ thần hết sức khâm phục tài trí của Trạng nguyên nước Việt.</a:t>
            </a:r>
          </a:p>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Lương Thế Vinh đã tìm ra nhiều quy tắc tính toán, viết thành một cuốn sách. Mỗi quy tắc tính toán đều được ông tóm tắt bằng một bài thơ cho dễ nhớ. Đó là cuốn sách toán đầu tiên ở Việt Nam. Sách của ông được dạy trong nhà trường gần 400 năm. Ông cũng là người Việt Nam đầu tiên làm ra bàn tính. Bàn tính lúc đầu làm bằng đất, về sau làm bằng gỗ và trúc, sơn nhiều màu, rất dễ sử dụng. </a:t>
            </a:r>
          </a:p>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Theo sách </a:t>
            </a:r>
            <a:r>
              <a:rPr lang="vi-VN" sz="1900" i="1" dirty="0">
                <a:latin typeface="Arial-Rounded" panose="020B0500000000000000" pitchFamily="34" charset="0"/>
                <a:ea typeface="Arial-Rounded" panose="020B0500000000000000" pitchFamily="34" charset="0"/>
                <a:cs typeface="Arial-Rounded" panose="020B0500000000000000" pitchFamily="34" charset="0"/>
              </a:rPr>
              <a:t>Kể chuyện thần đồng Việt Nam</a:t>
            </a:r>
            <a:endParaRPr lang="vi-VN" sz="19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15"/>
          <p:cNvSpPr/>
          <p:nvPr/>
        </p:nvSpPr>
        <p:spPr>
          <a:xfrm>
            <a:off x="304800" y="56102"/>
            <a:ext cx="1672800" cy="34675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68048" tIns="34019" rIns="68048" bIns="34019" rtlCol="0" anchor="ctr"/>
          <a:lstStyle/>
          <a:p>
            <a:pPr algn="ctr" defTabSz="685800">
              <a:defRPr/>
            </a:pPr>
            <a:r>
              <a:rPr lang="en-GB" b="1" kern="0" dirty="0" err="1">
                <a:solidFill>
                  <a:sysClr val="windowText" lastClr="000000"/>
                </a:solidFill>
                <a:latin typeface="Arial-Rounded" pitchFamily="34" charset="0"/>
                <a:ea typeface="Arial-Rounded" pitchFamily="34" charset="0"/>
                <a:cs typeface="Arial-Rounded" pitchFamily="34" charset="0"/>
              </a:rPr>
              <a:t>Đọc</a:t>
            </a:r>
            <a:r>
              <a:rPr lang="en-GB" b="1" kern="0" dirty="0">
                <a:solidFill>
                  <a:sysClr val="windowText" lastClr="000000"/>
                </a:solidFill>
                <a:latin typeface="Arial-Rounded" pitchFamily="34" charset="0"/>
                <a:ea typeface="Arial-Rounded" pitchFamily="34" charset="0"/>
                <a:cs typeface="Arial-Rounded" pitchFamily="34" charset="0"/>
              </a:rPr>
              <a:t> </a:t>
            </a:r>
            <a:r>
              <a:rPr lang="en-GB" b="1" kern="0" dirty="0" err="1">
                <a:solidFill>
                  <a:sysClr val="windowText" lastClr="000000"/>
                </a:solidFill>
                <a:latin typeface="Arial-Rounded" pitchFamily="34" charset="0"/>
                <a:ea typeface="Arial-Rounded" pitchFamily="34" charset="0"/>
                <a:cs typeface="Arial-Rounded" pitchFamily="34" charset="0"/>
              </a:rPr>
              <a:t>toàn</a:t>
            </a:r>
            <a:r>
              <a:rPr lang="en-GB" b="1" kern="0" dirty="0">
                <a:solidFill>
                  <a:sysClr val="windowText" lastClr="000000"/>
                </a:solidFill>
                <a:latin typeface="Arial-Rounded" pitchFamily="34" charset="0"/>
                <a:ea typeface="Arial-Rounded" pitchFamily="34" charset="0"/>
                <a:cs typeface="Arial-Rounded" pitchFamily="34" charset="0"/>
              </a:rPr>
              <a:t> </a:t>
            </a:r>
            <a:r>
              <a:rPr lang="en-GB" b="1" kern="0" dirty="0" err="1">
                <a:solidFill>
                  <a:sysClr val="windowText" lastClr="000000"/>
                </a:solidFill>
                <a:latin typeface="Arial-Rounded" pitchFamily="34" charset="0"/>
                <a:ea typeface="Arial-Rounded" pitchFamily="34" charset="0"/>
                <a:cs typeface="Arial-Rounded" pitchFamily="34" charset="0"/>
              </a:rPr>
              <a:t>bài</a:t>
            </a:r>
            <a:endParaRPr lang="en-US" b="1" kern="0" dirty="0">
              <a:solidFill>
                <a:sysClr val="windowText" lastClr="00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771428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081ABDE-C711-433D-A034-C7B76660CB8A}"/>
              </a:ext>
            </a:extLst>
          </p:cNvPr>
          <p:cNvSpPr txBox="1"/>
          <p:nvPr/>
        </p:nvSpPr>
        <p:spPr>
          <a:xfrm>
            <a:off x="305527" y="1376816"/>
            <a:ext cx="3942437" cy="1477328"/>
          </a:xfrm>
          <a:prstGeom prst="rect">
            <a:avLst/>
          </a:prstGeom>
          <a:noFill/>
        </p:spPr>
        <p:txBody>
          <a:bodyPr wrap="square" rtlCol="0">
            <a:spAutoFit/>
          </a:bodyPr>
          <a:lstStyle/>
          <a:p>
            <a:pPr algn="ctr" defTabSz="685800"/>
            <a:r>
              <a:rPr lang="en-US" altLang="zh-CN" sz="4500" dirty="0">
                <a:solidFill>
                  <a:prstClr val="black"/>
                </a:solidFill>
                <a:latin typeface="Arial-Rounded" pitchFamily="34" charset="0"/>
                <a:ea typeface="Arial-Rounded" pitchFamily="34" charset="0"/>
                <a:cs typeface="Arial-Rounded" pitchFamily="34" charset="0"/>
              </a:rPr>
              <a:t>LUYỆN ĐỌC TRONG NHÓM</a:t>
            </a:r>
            <a:endParaRPr lang="zh-CN" altLang="en-US" sz="4500" dirty="0">
              <a:solidFill>
                <a:prstClr val="black"/>
              </a:solidFill>
              <a:latin typeface="Arial-Rounded" pitchFamily="34" charset="0"/>
              <a:ea typeface="Arial-Rounded" pitchFamily="34" charset="0"/>
              <a:cs typeface="Arial-Rounded" pitchFamily="34" charset="0"/>
            </a:endParaRPr>
          </a:p>
        </p:txBody>
      </p:sp>
      <p:cxnSp>
        <p:nvCxnSpPr>
          <p:cNvPr id="3" name="直接连接符 2">
            <a:extLst>
              <a:ext uri="{FF2B5EF4-FFF2-40B4-BE49-F238E27FC236}">
                <a16:creationId xmlns:a16="http://schemas.microsoft.com/office/drawing/2014/main" id="{69217865-066D-4CE6-8838-24E6C29174F6}"/>
              </a:ext>
            </a:extLst>
          </p:cNvPr>
          <p:cNvCxnSpPr/>
          <p:nvPr/>
        </p:nvCxnSpPr>
        <p:spPr>
          <a:xfrm flipV="1">
            <a:off x="1298964" y="2837145"/>
            <a:ext cx="1955561" cy="4635"/>
          </a:xfrm>
          <a:prstGeom prst="line">
            <a:avLst/>
          </a:prstGeom>
          <a:ln w="76200">
            <a:solidFill>
              <a:srgbClr val="5D6ED8"/>
            </a:solidFill>
          </a:ln>
        </p:spPr>
        <p:style>
          <a:lnRef idx="1">
            <a:schemeClr val="accent1"/>
          </a:lnRef>
          <a:fillRef idx="0">
            <a:schemeClr val="accent1"/>
          </a:fillRef>
          <a:effectRef idx="0">
            <a:schemeClr val="accent1"/>
          </a:effectRef>
          <a:fontRef idx="minor">
            <a:schemeClr val="tx1"/>
          </a:fontRef>
        </p:style>
      </p:cxnSp>
      <p:pic>
        <p:nvPicPr>
          <p:cNvPr id="4" name="图片 3" descr="图片包含 室内&#10;&#10;描述已自动生成">
            <a:extLst>
              <a:ext uri="{FF2B5EF4-FFF2-40B4-BE49-F238E27FC236}">
                <a16:creationId xmlns:a16="http://schemas.microsoft.com/office/drawing/2014/main" id="{C6B4DEF1-35EA-408B-9D02-5B47F389F6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6705" y="-565067"/>
            <a:ext cx="5292588" cy="5292588"/>
          </a:xfrm>
          <a:prstGeom prst="rect">
            <a:avLst/>
          </a:prstGeom>
        </p:spPr>
      </p:pic>
    </p:spTree>
    <p:extLst>
      <p:ext uri="{BB962C8B-B14F-4D97-AF65-F5344CB8AC3E}">
        <p14:creationId xmlns:p14="http://schemas.microsoft.com/office/powerpoint/2010/main" val="35644271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081ABDE-C711-433D-A034-C7B76660CB8A}"/>
              </a:ext>
            </a:extLst>
          </p:cNvPr>
          <p:cNvSpPr txBox="1"/>
          <p:nvPr/>
        </p:nvSpPr>
        <p:spPr>
          <a:xfrm>
            <a:off x="4869032" y="1491630"/>
            <a:ext cx="3672408" cy="1323439"/>
          </a:xfrm>
          <a:prstGeom prst="rect">
            <a:avLst/>
          </a:prstGeom>
          <a:noFill/>
        </p:spPr>
        <p:txBody>
          <a:bodyPr wrap="square" rtlCol="0">
            <a:spAutoFit/>
          </a:bodyPr>
          <a:lstStyle/>
          <a:p>
            <a:pPr algn="ctr" defTabSz="685800"/>
            <a:r>
              <a:rPr lang="en-US" altLang="zh-CN" sz="4000" dirty="0">
                <a:solidFill>
                  <a:prstClr val="black"/>
                </a:solidFill>
                <a:latin typeface="Arial-Rounded" pitchFamily="34" charset="0"/>
                <a:ea typeface="Arial-Rounded" pitchFamily="34" charset="0"/>
                <a:cs typeface="Arial-Rounded" pitchFamily="34" charset="0"/>
              </a:rPr>
              <a:t>THI ĐỌC TRƯỚC LỚP</a:t>
            </a:r>
            <a:endParaRPr lang="zh-CN" altLang="en-US" sz="4000" dirty="0">
              <a:solidFill>
                <a:prstClr val="black"/>
              </a:solidFill>
              <a:latin typeface="Arial-Rounded" pitchFamily="34" charset="0"/>
              <a:ea typeface="Arial-Rounded" pitchFamily="34" charset="0"/>
              <a:cs typeface="Arial-Rounded" pitchFamily="34" charset="0"/>
            </a:endParaRPr>
          </a:p>
        </p:txBody>
      </p:sp>
      <p:pic>
        <p:nvPicPr>
          <p:cNvPr id="14" name="图片 15" descr="图片包含 餐桌&#10;&#10;描述已自动生成">
            <a:extLst>
              <a:ext uri="{FF2B5EF4-FFF2-40B4-BE49-F238E27FC236}">
                <a16:creationId xmlns:a16="http://schemas.microsoft.com/office/drawing/2014/main" id="{478B938E-BC0C-4DE6-A6FF-88CE65295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6966"/>
            <a:ext cx="4806534" cy="4806534"/>
          </a:xfrm>
          <a:prstGeom prst="rect">
            <a:avLst/>
          </a:prstGeom>
        </p:spPr>
      </p:pic>
    </p:spTree>
    <p:extLst>
      <p:ext uri="{BB962C8B-B14F-4D97-AF65-F5344CB8AC3E}">
        <p14:creationId xmlns:p14="http://schemas.microsoft.com/office/powerpoint/2010/main" val="640837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1090231"/>
            <a:ext cx="6614093" cy="3786569"/>
          </a:xfrm>
          <a:prstGeom prst="rect">
            <a:avLst/>
          </a:prstGeom>
        </p:spPr>
      </p:pic>
      <p:sp>
        <p:nvSpPr>
          <p:cNvPr id="11" name="椭圆 1">
            <a:extLst>
              <a:ext uri="{FF2B5EF4-FFF2-40B4-BE49-F238E27FC236}">
                <a16:creationId xmlns:a16="http://schemas.microsoft.com/office/drawing/2014/main" id="{B05841C2-10B1-4E9D-9771-4C9B47BD2D38}"/>
              </a:ext>
            </a:extLst>
          </p:cNvPr>
          <p:cNvSpPr/>
          <p:nvPr/>
        </p:nvSpPr>
        <p:spPr>
          <a:xfrm>
            <a:off x="838200" y="514350"/>
            <a:ext cx="5715000" cy="1295400"/>
          </a:xfrm>
          <a:custGeom>
            <a:avLst/>
            <a:gdLst>
              <a:gd name="connsiteX0" fmla="*/ 0 w 4966635"/>
              <a:gd name="connsiteY0" fmla="*/ 2420754 h 4841507"/>
              <a:gd name="connsiteX1" fmla="*/ 2483318 w 4966635"/>
              <a:gd name="connsiteY1" fmla="*/ 0 h 4841507"/>
              <a:gd name="connsiteX2" fmla="*/ 4966636 w 4966635"/>
              <a:gd name="connsiteY2" fmla="*/ 2420754 h 4841507"/>
              <a:gd name="connsiteX3" fmla="*/ 2483318 w 4966635"/>
              <a:gd name="connsiteY3" fmla="*/ 4841508 h 4841507"/>
              <a:gd name="connsiteX4" fmla="*/ 0 w 4966635"/>
              <a:gd name="connsiteY4" fmla="*/ 2420754 h 4841507"/>
              <a:gd name="connsiteX0-1" fmla="*/ 82359 w 5048995"/>
              <a:gd name="connsiteY0-2" fmla="*/ 2536490 h 4957244"/>
              <a:gd name="connsiteX1-3" fmla="*/ 775377 w 5048995"/>
              <a:gd name="connsiteY1-4" fmla="*/ 606624 h 4957244"/>
              <a:gd name="connsiteX2-5" fmla="*/ 2565677 w 5048995"/>
              <a:gd name="connsiteY2-6" fmla="*/ 115736 h 4957244"/>
              <a:gd name="connsiteX3-7" fmla="*/ 5048995 w 5048995"/>
              <a:gd name="connsiteY3-8" fmla="*/ 2536490 h 4957244"/>
              <a:gd name="connsiteX4-9" fmla="*/ 2565677 w 5048995"/>
              <a:gd name="connsiteY4-10" fmla="*/ 4957244 h 4957244"/>
              <a:gd name="connsiteX5" fmla="*/ 82359 w 5048995"/>
              <a:gd name="connsiteY5" fmla="*/ 2536490 h 4957244"/>
              <a:gd name="connsiteX0-11" fmla="*/ 82359 w 5106146"/>
              <a:gd name="connsiteY0-12" fmla="*/ 2427344 h 4848098"/>
              <a:gd name="connsiteX1-13" fmla="*/ 775377 w 5106146"/>
              <a:gd name="connsiteY1-14" fmla="*/ 497478 h 4848098"/>
              <a:gd name="connsiteX2-15" fmla="*/ 2565677 w 5106146"/>
              <a:gd name="connsiteY2-16" fmla="*/ 6590 h 4848098"/>
              <a:gd name="connsiteX3-17" fmla="*/ 4327100 w 5106146"/>
              <a:gd name="connsiteY3-18" fmla="*/ 728483 h 4848098"/>
              <a:gd name="connsiteX4-19" fmla="*/ 5048995 w 5106146"/>
              <a:gd name="connsiteY4-20" fmla="*/ 2427344 h 4848098"/>
              <a:gd name="connsiteX5-21" fmla="*/ 2565677 w 5106146"/>
              <a:gd name="connsiteY5-22" fmla="*/ 4848098 h 4848098"/>
              <a:gd name="connsiteX6" fmla="*/ 82359 w 5106146"/>
              <a:gd name="connsiteY6" fmla="*/ 2427344 h 4848098"/>
              <a:gd name="connsiteX0-23" fmla="*/ 82359 w 5124846"/>
              <a:gd name="connsiteY0-24" fmla="*/ 2427344 h 4879892"/>
              <a:gd name="connsiteX1-25" fmla="*/ 775377 w 5124846"/>
              <a:gd name="connsiteY1-26" fmla="*/ 497478 h 4879892"/>
              <a:gd name="connsiteX2-27" fmla="*/ 2565677 w 5124846"/>
              <a:gd name="connsiteY2-28" fmla="*/ 6590 h 4879892"/>
              <a:gd name="connsiteX3-29" fmla="*/ 4327100 w 5124846"/>
              <a:gd name="connsiteY3-30" fmla="*/ 728483 h 4879892"/>
              <a:gd name="connsiteX4-31" fmla="*/ 5048995 w 5124846"/>
              <a:gd name="connsiteY4-32" fmla="*/ 2427344 h 4879892"/>
              <a:gd name="connsiteX5-33" fmla="*/ 4866113 w 5124846"/>
              <a:gd name="connsiteY5-34" fmla="*/ 3721940 h 4879892"/>
              <a:gd name="connsiteX6-35" fmla="*/ 2565677 w 5124846"/>
              <a:gd name="connsiteY6-36" fmla="*/ 4848098 h 4879892"/>
              <a:gd name="connsiteX7" fmla="*/ 82359 w 5124846"/>
              <a:gd name="connsiteY7" fmla="*/ 2427344 h 4879892"/>
              <a:gd name="connsiteX0-37" fmla="*/ 21895 w 5064382"/>
              <a:gd name="connsiteY0-38" fmla="*/ 2427344 h 4848225"/>
              <a:gd name="connsiteX1-39" fmla="*/ 714913 w 5064382"/>
              <a:gd name="connsiteY1-40" fmla="*/ 497478 h 4848225"/>
              <a:gd name="connsiteX2-41" fmla="*/ 2505213 w 5064382"/>
              <a:gd name="connsiteY2-42" fmla="*/ 6590 h 4848225"/>
              <a:gd name="connsiteX3-43" fmla="*/ 4266636 w 5064382"/>
              <a:gd name="connsiteY3-44" fmla="*/ 728483 h 4848225"/>
              <a:gd name="connsiteX4-45" fmla="*/ 4988531 w 5064382"/>
              <a:gd name="connsiteY4-46" fmla="*/ 2427344 h 4848225"/>
              <a:gd name="connsiteX5-47" fmla="*/ 4805649 w 5064382"/>
              <a:gd name="connsiteY5-48" fmla="*/ 3721940 h 4848225"/>
              <a:gd name="connsiteX6-49" fmla="*/ 2505213 w 5064382"/>
              <a:gd name="connsiteY6-50" fmla="*/ 4848098 h 4848225"/>
              <a:gd name="connsiteX7-51" fmla="*/ 397278 w 5064382"/>
              <a:gd name="connsiteY7-52" fmla="*/ 3654563 h 4848225"/>
              <a:gd name="connsiteX8" fmla="*/ 21895 w 5064382"/>
              <a:gd name="connsiteY8" fmla="*/ 2427344 h 4848225"/>
              <a:gd name="connsiteX0-53" fmla="*/ 21895 w 5064382"/>
              <a:gd name="connsiteY0-54" fmla="*/ 2427344 h 4907671"/>
              <a:gd name="connsiteX1-55" fmla="*/ 714913 w 5064382"/>
              <a:gd name="connsiteY1-56" fmla="*/ 497478 h 4907671"/>
              <a:gd name="connsiteX2-57" fmla="*/ 2505213 w 5064382"/>
              <a:gd name="connsiteY2-58" fmla="*/ 6590 h 4907671"/>
              <a:gd name="connsiteX3-59" fmla="*/ 4266636 w 5064382"/>
              <a:gd name="connsiteY3-60" fmla="*/ 728483 h 4907671"/>
              <a:gd name="connsiteX4-61" fmla="*/ 4988531 w 5064382"/>
              <a:gd name="connsiteY4-62" fmla="*/ 2427344 h 4907671"/>
              <a:gd name="connsiteX5-63" fmla="*/ 4805649 w 5064382"/>
              <a:gd name="connsiteY5-64" fmla="*/ 3721940 h 4907671"/>
              <a:gd name="connsiteX6-65" fmla="*/ 2505213 w 5064382"/>
              <a:gd name="connsiteY6-66" fmla="*/ 4848098 h 4907671"/>
              <a:gd name="connsiteX7-67" fmla="*/ 1071047 w 5064382"/>
              <a:gd name="connsiteY7-68" fmla="*/ 4636341 h 4907671"/>
              <a:gd name="connsiteX8-69" fmla="*/ 397278 w 5064382"/>
              <a:gd name="connsiteY8-70" fmla="*/ 3654563 h 4907671"/>
              <a:gd name="connsiteX9" fmla="*/ 21895 w 5064382"/>
              <a:gd name="connsiteY9" fmla="*/ 2427344 h 4907671"/>
              <a:gd name="connsiteX0-71" fmla="*/ 153132 w 5195619"/>
              <a:gd name="connsiteY0-72" fmla="*/ 2427344 h 4907671"/>
              <a:gd name="connsiteX1-73" fmla="*/ 846150 w 5195619"/>
              <a:gd name="connsiteY1-74" fmla="*/ 497478 h 4907671"/>
              <a:gd name="connsiteX2-75" fmla="*/ 2636450 w 5195619"/>
              <a:gd name="connsiteY2-76" fmla="*/ 6590 h 4907671"/>
              <a:gd name="connsiteX3-77" fmla="*/ 4397873 w 5195619"/>
              <a:gd name="connsiteY3-78" fmla="*/ 728483 h 4907671"/>
              <a:gd name="connsiteX4-79" fmla="*/ 5119768 w 5195619"/>
              <a:gd name="connsiteY4-80" fmla="*/ 2427344 h 4907671"/>
              <a:gd name="connsiteX5-81" fmla="*/ 4936886 w 5195619"/>
              <a:gd name="connsiteY5-82" fmla="*/ 3721940 h 4907671"/>
              <a:gd name="connsiteX6-83" fmla="*/ 2636450 w 5195619"/>
              <a:gd name="connsiteY6-84" fmla="*/ 4848098 h 4907671"/>
              <a:gd name="connsiteX7-85" fmla="*/ 1202284 w 5195619"/>
              <a:gd name="connsiteY7-86" fmla="*/ 4636341 h 4907671"/>
              <a:gd name="connsiteX8-87" fmla="*/ 239757 w 5195619"/>
              <a:gd name="connsiteY8-88" fmla="*/ 3875944 h 4907671"/>
              <a:gd name="connsiteX9-89" fmla="*/ 153132 w 5195619"/>
              <a:gd name="connsiteY9-90" fmla="*/ 2427344 h 4907671"/>
              <a:gd name="connsiteX0-91" fmla="*/ 39178 w 5389673"/>
              <a:gd name="connsiteY0-92" fmla="*/ 2436969 h 4907671"/>
              <a:gd name="connsiteX1-93" fmla="*/ 1040204 w 5389673"/>
              <a:gd name="connsiteY1-94" fmla="*/ 497478 h 4907671"/>
              <a:gd name="connsiteX2-95" fmla="*/ 2830504 w 5389673"/>
              <a:gd name="connsiteY2-96" fmla="*/ 6590 h 4907671"/>
              <a:gd name="connsiteX3-97" fmla="*/ 4591927 w 5389673"/>
              <a:gd name="connsiteY3-98" fmla="*/ 728483 h 4907671"/>
              <a:gd name="connsiteX4-99" fmla="*/ 5313822 w 5389673"/>
              <a:gd name="connsiteY4-100" fmla="*/ 2427344 h 4907671"/>
              <a:gd name="connsiteX5-101" fmla="*/ 5130940 w 5389673"/>
              <a:gd name="connsiteY5-102" fmla="*/ 3721940 h 4907671"/>
              <a:gd name="connsiteX6-103" fmla="*/ 2830504 w 5389673"/>
              <a:gd name="connsiteY6-104" fmla="*/ 4848098 h 4907671"/>
              <a:gd name="connsiteX7-105" fmla="*/ 1396338 w 5389673"/>
              <a:gd name="connsiteY7-106" fmla="*/ 4636341 h 4907671"/>
              <a:gd name="connsiteX8-107" fmla="*/ 433811 w 5389673"/>
              <a:gd name="connsiteY8-108" fmla="*/ 3875944 h 4907671"/>
              <a:gd name="connsiteX9-109" fmla="*/ 39178 w 5389673"/>
              <a:gd name="connsiteY9-110" fmla="*/ 2436969 h 4907671"/>
              <a:gd name="connsiteX0-111" fmla="*/ 39178 w 5321666"/>
              <a:gd name="connsiteY0-112" fmla="*/ 2436969 h 4857518"/>
              <a:gd name="connsiteX1-113" fmla="*/ 1040204 w 5321666"/>
              <a:gd name="connsiteY1-114" fmla="*/ 497478 h 4857518"/>
              <a:gd name="connsiteX2-115" fmla="*/ 2830504 w 5321666"/>
              <a:gd name="connsiteY2-116" fmla="*/ 6590 h 4857518"/>
              <a:gd name="connsiteX3-117" fmla="*/ 4591927 w 5321666"/>
              <a:gd name="connsiteY3-118" fmla="*/ 728483 h 4857518"/>
              <a:gd name="connsiteX4-119" fmla="*/ 5313822 w 5321666"/>
              <a:gd name="connsiteY4-120" fmla="*/ 2427344 h 4857518"/>
              <a:gd name="connsiteX5-121" fmla="*/ 5130940 w 5321666"/>
              <a:gd name="connsiteY5-122" fmla="*/ 3721940 h 4857518"/>
              <a:gd name="connsiteX6-123" fmla="*/ 4428296 w 5321666"/>
              <a:gd name="connsiteY6-124" fmla="*/ 4443836 h 4857518"/>
              <a:gd name="connsiteX7-125" fmla="*/ 2830504 w 5321666"/>
              <a:gd name="connsiteY7-126" fmla="*/ 4848098 h 4857518"/>
              <a:gd name="connsiteX8-127" fmla="*/ 1396338 w 5321666"/>
              <a:gd name="connsiteY8-128" fmla="*/ 4636341 h 4857518"/>
              <a:gd name="connsiteX9-129" fmla="*/ 433811 w 5321666"/>
              <a:gd name="connsiteY9-130" fmla="*/ 3875944 h 4857518"/>
              <a:gd name="connsiteX10" fmla="*/ 39178 w 5321666"/>
              <a:gd name="connsiteY10" fmla="*/ 2436969 h 48575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 ang="0">
                <a:pos x="connsiteX10" y="connsiteY10"/>
              </a:cxn>
            </a:cxnLst>
            <a:rect l="l" t="t" r="r" b="b"/>
            <a:pathLst>
              <a:path w="5321666" h="4857518">
                <a:moveTo>
                  <a:pt x="39178" y="2436969"/>
                </a:moveTo>
                <a:cubicBezTo>
                  <a:pt x="140244" y="1873891"/>
                  <a:pt x="626318" y="900937"/>
                  <a:pt x="1040204" y="497478"/>
                </a:cubicBezTo>
                <a:cubicBezTo>
                  <a:pt x="1454090" y="94019"/>
                  <a:pt x="2238550" y="-31911"/>
                  <a:pt x="2830504" y="6590"/>
                </a:cubicBezTo>
                <a:cubicBezTo>
                  <a:pt x="3422458" y="45091"/>
                  <a:pt x="4178041" y="325024"/>
                  <a:pt x="4591927" y="728483"/>
                </a:cubicBezTo>
                <a:cubicBezTo>
                  <a:pt x="5005813" y="1131942"/>
                  <a:pt x="5281738" y="1960519"/>
                  <a:pt x="5313822" y="2427344"/>
                </a:cubicBezTo>
                <a:cubicBezTo>
                  <a:pt x="5345906" y="2894169"/>
                  <a:pt x="5278528" y="3433984"/>
                  <a:pt x="5130940" y="3721940"/>
                </a:cubicBezTo>
                <a:cubicBezTo>
                  <a:pt x="4983352" y="4009896"/>
                  <a:pt x="4811702" y="4256143"/>
                  <a:pt x="4428296" y="4443836"/>
                </a:cubicBezTo>
                <a:cubicBezTo>
                  <a:pt x="4044890" y="4631529"/>
                  <a:pt x="3335830" y="4816014"/>
                  <a:pt x="2830504" y="4848098"/>
                </a:cubicBezTo>
                <a:cubicBezTo>
                  <a:pt x="2325178" y="4880182"/>
                  <a:pt x="1747660" y="4835263"/>
                  <a:pt x="1396338" y="4636341"/>
                </a:cubicBezTo>
                <a:cubicBezTo>
                  <a:pt x="1045016" y="4437419"/>
                  <a:pt x="623107" y="4181546"/>
                  <a:pt x="433811" y="3875944"/>
                </a:cubicBezTo>
                <a:cubicBezTo>
                  <a:pt x="19925" y="3472485"/>
                  <a:pt x="-61888" y="3000047"/>
                  <a:pt x="39178" y="2436969"/>
                </a:cubicBezTo>
                <a:close/>
              </a:path>
            </a:pathLst>
          </a:custGeom>
          <a:solidFill>
            <a:srgbClr val="6D9AD1">
              <a:alpha val="25000"/>
            </a:srgb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en-US" altLang="zh-CN" sz="40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TRẢ LỜI CÂU HỎI</a:t>
            </a:r>
            <a:endParaRPr lang="zh-CN" altLang="en-US" sz="40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384353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5"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 calcmode="lin" valueType="num">
                                      <p:cBhvr>
                                        <p:cTn id="15" dur="5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362200" y="133350"/>
            <a:ext cx="4262507" cy="386615"/>
          </a:xfrm>
          <a:prstGeom prst="rect">
            <a:avLst/>
          </a:prstGeom>
          <a:noFill/>
        </p:spPr>
        <p:txBody>
          <a:bodyPr wrap="square" lIns="78074" tIns="39038" rIns="78074" bIns="39038" rtlCol="0">
            <a:spAutoFit/>
          </a:bodyPr>
          <a:lstStyle/>
          <a:p>
            <a:pPr algn="ctr"/>
            <a:r>
              <a:rPr lang="en-GB" sz="2000" dirty="0" err="1">
                <a:solidFill>
                  <a:srgbClr val="FF0000"/>
                </a:solidFill>
                <a:latin typeface="Arial-Rounded" pitchFamily="34" charset="0"/>
                <a:ea typeface="Arial-Rounded" pitchFamily="34" charset="0"/>
                <a:cs typeface="Arial-Rounded" pitchFamily="34" charset="0"/>
              </a:rPr>
              <a:t>ÔNG</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TRẠNG</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GIỎI</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TÍNH</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TOÁN</a:t>
            </a:r>
            <a:endParaRPr lang="en-US" sz="2000" dirty="0">
              <a:solidFill>
                <a:srgbClr val="FF0000"/>
              </a:solidFill>
              <a:latin typeface="Arial-Rounded" pitchFamily="34" charset="0"/>
              <a:ea typeface="Arial-Rounded" pitchFamily="34" charset="0"/>
              <a:cs typeface="Arial-Rounded" pitchFamily="34" charset="0"/>
            </a:endParaRPr>
          </a:p>
        </p:txBody>
      </p:sp>
      <p:sp>
        <p:nvSpPr>
          <p:cNvPr id="15" name="TextBox 14"/>
          <p:cNvSpPr txBox="1"/>
          <p:nvPr/>
        </p:nvSpPr>
        <p:spPr>
          <a:xfrm>
            <a:off x="304800" y="462002"/>
            <a:ext cx="8722519" cy="4464654"/>
          </a:xfrm>
          <a:prstGeom prst="rect">
            <a:avLst/>
          </a:prstGeom>
          <a:noFill/>
        </p:spPr>
        <p:txBody>
          <a:bodyPr wrap="square" lIns="78074" tIns="39038" rIns="78074" bIns="39038" rtlCol="0">
            <a:spAutoFit/>
          </a:bodyPr>
          <a:lstStyle/>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Lương Thế Vinh đỗ Trạng nguyên năm 21 tuổi. Ông được mọi người nể phục vì vừa học rộng vừa có nhiều sáng kiến trong đời sống.</a:t>
            </a:r>
          </a:p>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Có lần, sứ thần Trung Hoa thử tài Lương Thế Vinh, nhờ ông cân giúp một con voi. Lương Thế Vinh sai lính dắt voi xuống thuyền, đánh dấu mức chìm của thuyền. Sau đó, ông cho voi lên bờ và xếp đá vào thuyền. Khi thuyền chìm đến mức đã đánh dấu, ông sai cân chỗ đá ấy và biết voi nặng bao nhiêu. </a:t>
            </a:r>
            <a:endParaRPr lang="en-GB" sz="1900" dirty="0">
              <a:latin typeface="Arial-Rounded" panose="020B0500000000000000" pitchFamily="34" charset="0"/>
              <a:ea typeface="Arial-Rounded" panose="020B0500000000000000" pitchFamily="34" charset="0"/>
              <a:cs typeface="Arial-Rounded" panose="020B0500000000000000" pitchFamily="34" charset="0"/>
            </a:endParaRPr>
          </a:p>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Sứ thần lại xé một trang sách mỏng, nhờ ông đo xem nó dày bao nhiêu. Ông lấy thước đo cuốn sách, rồi tính ra ngay độ dày của mỗi trang sách. Sứ thần hết sức khâm phục tài trí của Trạng nguyên nước Việt.</a:t>
            </a:r>
          </a:p>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Lương Thế Vinh đã tìm ra nhiều quy tắc tính toán, viết thành một cuốn sách. Mỗi quy tắc tính toán đều được ông tóm tắt bằng một bài thơ cho dễ nhớ. Đó là cuốn sách toán đầu tiên ở Việt Nam. Sách của ông được dạy trong nhà trường gần 400 năm. Ông cũng là người Việt Nam đầu tiên làm ra bàn tính. Bàn tính lúc đầu làm bằng đất, về sau làm bằng gỗ và trúc, sơn nhiều màu, rất dễ sử dụng. </a:t>
            </a:r>
          </a:p>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Theo sách </a:t>
            </a:r>
            <a:r>
              <a:rPr lang="vi-VN" sz="1900" i="1" dirty="0">
                <a:latin typeface="Arial-Rounded" panose="020B0500000000000000" pitchFamily="34" charset="0"/>
                <a:ea typeface="Arial-Rounded" panose="020B0500000000000000" pitchFamily="34" charset="0"/>
                <a:cs typeface="Arial-Rounded" panose="020B0500000000000000" pitchFamily="34" charset="0"/>
              </a:rPr>
              <a:t>Kể chuyện thần đồng Việt Nam</a:t>
            </a:r>
            <a:endParaRPr lang="vi-VN" sz="19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15"/>
          <p:cNvSpPr/>
          <p:nvPr/>
        </p:nvSpPr>
        <p:spPr>
          <a:xfrm>
            <a:off x="304800" y="56102"/>
            <a:ext cx="1672800" cy="34675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68048" tIns="34019" rIns="68048" bIns="34019" rtlCol="0" anchor="ctr"/>
          <a:lstStyle/>
          <a:p>
            <a:pPr algn="ctr" defTabSz="685800">
              <a:defRPr/>
            </a:pPr>
            <a:r>
              <a:rPr lang="en-GB" b="1" kern="0" dirty="0" err="1">
                <a:solidFill>
                  <a:sysClr val="windowText" lastClr="000000"/>
                </a:solidFill>
                <a:latin typeface="Arial-Rounded" pitchFamily="34" charset="0"/>
                <a:ea typeface="Arial-Rounded" pitchFamily="34" charset="0"/>
                <a:cs typeface="Arial-Rounded" pitchFamily="34" charset="0"/>
              </a:rPr>
              <a:t>Đọc</a:t>
            </a:r>
            <a:r>
              <a:rPr lang="en-GB" b="1" kern="0" dirty="0">
                <a:solidFill>
                  <a:sysClr val="windowText" lastClr="000000"/>
                </a:solidFill>
                <a:latin typeface="Arial-Rounded" pitchFamily="34" charset="0"/>
                <a:ea typeface="Arial-Rounded" pitchFamily="34" charset="0"/>
                <a:cs typeface="Arial-Rounded" pitchFamily="34" charset="0"/>
              </a:rPr>
              <a:t> </a:t>
            </a:r>
            <a:r>
              <a:rPr lang="en-GB" b="1" kern="0" dirty="0" err="1">
                <a:solidFill>
                  <a:sysClr val="windowText" lastClr="000000"/>
                </a:solidFill>
                <a:latin typeface="Arial-Rounded" pitchFamily="34" charset="0"/>
                <a:ea typeface="Arial-Rounded" pitchFamily="34" charset="0"/>
                <a:cs typeface="Arial-Rounded" pitchFamily="34" charset="0"/>
              </a:rPr>
              <a:t>toàn</a:t>
            </a:r>
            <a:r>
              <a:rPr lang="en-GB" b="1" kern="0" dirty="0">
                <a:solidFill>
                  <a:sysClr val="windowText" lastClr="000000"/>
                </a:solidFill>
                <a:latin typeface="Arial-Rounded" pitchFamily="34" charset="0"/>
                <a:ea typeface="Arial-Rounded" pitchFamily="34" charset="0"/>
                <a:cs typeface="Arial-Rounded" pitchFamily="34" charset="0"/>
              </a:rPr>
              <a:t> </a:t>
            </a:r>
            <a:r>
              <a:rPr lang="en-GB" b="1" kern="0" dirty="0" err="1">
                <a:solidFill>
                  <a:sysClr val="windowText" lastClr="000000"/>
                </a:solidFill>
                <a:latin typeface="Arial-Rounded" pitchFamily="34" charset="0"/>
                <a:ea typeface="Arial-Rounded" pitchFamily="34" charset="0"/>
                <a:cs typeface="Arial-Rounded" pitchFamily="34" charset="0"/>
              </a:rPr>
              <a:t>bài</a:t>
            </a:r>
            <a:endParaRPr lang="en-US" b="1" kern="0" dirty="0">
              <a:solidFill>
                <a:sysClr val="windowText" lastClr="00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112546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2157045"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3048000" y="16675"/>
            <a:ext cx="4333439" cy="375831"/>
          </a:xfrm>
          <a:prstGeom prst="rect">
            <a:avLst/>
          </a:prstGeom>
          <a:noFill/>
        </p:spPr>
        <p:txBody>
          <a:bodyPr wrap="square" lIns="67370" tIns="33698" rIns="67370" bIns="33698" rtlCol="0">
            <a:spAutoFit/>
          </a:bodyPr>
          <a:lstStyle/>
          <a:p>
            <a:pPr algn="ctr"/>
            <a:r>
              <a:rPr lang="en-GB" sz="2000" dirty="0" err="1">
                <a:solidFill>
                  <a:srgbClr val="FF0000"/>
                </a:solidFill>
                <a:latin typeface="Arial-Rounded" pitchFamily="34" charset="0"/>
                <a:ea typeface="Arial-Rounded" pitchFamily="34" charset="0"/>
                <a:cs typeface="Arial-Rounded" pitchFamily="34" charset="0"/>
              </a:rPr>
              <a:t>ÔNG</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TRẠNG</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GIỎI</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TÍNH</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TOÁN</a:t>
            </a:r>
            <a:endParaRPr lang="en-US" sz="2000" dirty="0">
              <a:solidFill>
                <a:srgbClr val="FF0000"/>
              </a:solidFill>
              <a:latin typeface="Arial-Rounded" pitchFamily="34" charset="0"/>
              <a:ea typeface="Arial-Rounded" pitchFamily="34" charset="0"/>
              <a:cs typeface="Arial-Rounded" pitchFamily="34" charset="0"/>
            </a:endParaRPr>
          </a:p>
        </p:txBody>
      </p:sp>
      <p:sp>
        <p:nvSpPr>
          <p:cNvPr id="6" name="Rounded Rectangle 5"/>
          <p:cNvSpPr/>
          <p:nvPr/>
        </p:nvSpPr>
        <p:spPr>
          <a:xfrm>
            <a:off x="535387" y="1958510"/>
            <a:ext cx="8307789" cy="3012009"/>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661976" y="2092225"/>
            <a:ext cx="5617293" cy="807736"/>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Qua đoạn 1, em biết gì về ông Lương Thế Vinh? </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346617" y="3069504"/>
            <a:ext cx="6496559" cy="1559646"/>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endParaRPr lang="en-GB"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defTabSz="685783">
              <a:spcBef>
                <a:spcPts val="600"/>
              </a:spcBef>
              <a:spcAft>
                <a:spcPts val="600"/>
              </a:spcAft>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Qua đoạn 1, em biết ông Lương Thế Vinh đỗ Trạng nguyên năm 21 tuổi. Ông được mọi người nể phục vì vừa học rộng vừa có nhiều sáng kiến trong đời sống. </a:t>
            </a:r>
            <a:b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br>
            <a:endPar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25" b="97935" l="3297" r="95055">
                        <a14:foregroundMark x1="87363" y1="7080" x2="74725" y2="25369"/>
                        <a14:foregroundMark x1="89011" y1="16224" x2="76374" y2="25664"/>
                        <a14:foregroundMark x1="89560" y1="17109" x2="86264" y2="23304"/>
                        <a14:foregroundMark x1="76923" y1="21829" x2="73077" y2="28024"/>
                        <a14:foregroundMark x1="19780" y1="93510" x2="48352" y2="92035"/>
                        <a14:foregroundMark x1="55495" y1="92330" x2="75824" y2="93510"/>
                        <a14:foregroundMark x1="30769" y1="95575" x2="63187" y2="94985"/>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60712" y="1174390"/>
            <a:ext cx="1843488" cy="3863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75" b="96755" l="541" r="96757">
                        <a14:foregroundMark x1="11351" y1="92920" x2="65946" y2="91740"/>
                        <a14:foregroundMark x1="23243" y1="94985" x2="58378" y2="94100"/>
                        <a14:foregroundMark x1="20541" y1="91445" x2="32973" y2="89381"/>
                        <a14:foregroundMark x1="11892" y1="93805" x2="23243" y2="94985"/>
                        <a14:foregroundMark x1="25405" y1="94100" x2="62162" y2="94985"/>
                        <a14:foregroundMark x1="48649" y1="90560" x2="60000" y2="90265"/>
                        <a14:foregroundMark x1="30811" y1="95280" x2="49189" y2="95870"/>
                        <a14:foregroundMark x1="77297" y1="6490" x2="62162" y2="25074"/>
                        <a14:foregroundMark x1="86486" y1="8850" x2="61622" y2="25369"/>
                        <a14:foregroundMark x1="67027" y1="14159" x2="71892" y2="5310"/>
                        <a14:foregroundMark x1="74595" y1="5015" x2="94595" y2="7080"/>
                        <a14:foregroundMark x1="88649" y1="6785" x2="92973" y2="12684"/>
                        <a14:foregroundMark x1="77297" y1="4130" x2="84324" y2="4130"/>
                        <a14:foregroundMark x1="84324" y1="13274" x2="65405" y2="26254"/>
                        <a14:backgroundMark x1="18378" y1="97935" x2="58378" y2="97935"/>
                      </a14:backgroundRemoval>
                    </a14:imgEffect>
                  </a14:imgLayer>
                </a14:imgProps>
              </a:ext>
              <a:ext uri="{28A0092B-C50C-407E-A947-70E740481C1C}">
                <a14:useLocalDpi xmlns:a14="http://schemas.microsoft.com/office/drawing/2010/main" val="0"/>
              </a:ext>
            </a:extLst>
          </a:blip>
          <a:srcRect/>
          <a:stretch>
            <a:fillRect/>
          </a:stretch>
        </p:blipFill>
        <p:spPr bwMode="auto">
          <a:xfrm>
            <a:off x="488237" y="1129895"/>
            <a:ext cx="1884361" cy="3908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6782" y="379940"/>
            <a:ext cx="8296393" cy="1200329"/>
          </a:xfrm>
          <a:prstGeom prst="rect">
            <a:avLst/>
          </a:prstGeom>
          <a:noFill/>
        </p:spPr>
        <p:txBody>
          <a:bodyPr wrap="square" rtlCol="0">
            <a:spAutoFit/>
          </a:bodyPr>
          <a:lstStyle/>
          <a:p>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Lương Thế Vinh đỗ Trạng nguyên năm 21 tuổi. Ông được mọi người nể phục vì vừa học rộng vừa có nhiều sáng kiến trong đời sống.</a:t>
            </a:r>
          </a:p>
        </p:txBody>
      </p:sp>
    </p:spTree>
    <p:extLst>
      <p:ext uri="{BB962C8B-B14F-4D97-AF65-F5344CB8AC3E}">
        <p14:creationId xmlns:p14="http://schemas.microsoft.com/office/powerpoint/2010/main" val="3851322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2157045"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3057960" y="-19050"/>
            <a:ext cx="4485839" cy="375831"/>
          </a:xfrm>
          <a:prstGeom prst="rect">
            <a:avLst/>
          </a:prstGeom>
          <a:noFill/>
        </p:spPr>
        <p:txBody>
          <a:bodyPr wrap="square" lIns="67370" tIns="33698" rIns="67370" bIns="33698" rtlCol="0">
            <a:spAutoFit/>
          </a:bodyPr>
          <a:lstStyle/>
          <a:p>
            <a:pPr algn="ctr"/>
            <a:r>
              <a:rPr lang="en-GB" sz="2000" dirty="0" err="1">
                <a:solidFill>
                  <a:srgbClr val="FF0000"/>
                </a:solidFill>
                <a:latin typeface="Arial-Rounded" pitchFamily="34" charset="0"/>
                <a:ea typeface="Arial-Rounded" pitchFamily="34" charset="0"/>
                <a:cs typeface="Arial-Rounded" pitchFamily="34" charset="0"/>
              </a:rPr>
              <a:t>ÔNG</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TRẠNG</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GIỎI</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TÍNH</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TOÁN</a:t>
            </a:r>
            <a:endParaRPr lang="en-US" sz="2000" dirty="0">
              <a:solidFill>
                <a:srgbClr val="FF0000"/>
              </a:solidFill>
              <a:latin typeface="Arial-Rounded" pitchFamily="34" charset="0"/>
              <a:ea typeface="Arial-Rounded" pitchFamily="34" charset="0"/>
              <a:cs typeface="Arial-Rounded" pitchFamily="34" charset="0"/>
            </a:endParaRPr>
          </a:p>
        </p:txBody>
      </p:sp>
      <p:sp>
        <p:nvSpPr>
          <p:cNvPr id="6" name="Rounded Rectangle 5"/>
          <p:cNvSpPr/>
          <p:nvPr/>
        </p:nvSpPr>
        <p:spPr>
          <a:xfrm>
            <a:off x="535387" y="2038350"/>
            <a:ext cx="8307789" cy="2932169"/>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647876" y="2433238"/>
            <a:ext cx="5617293" cy="376849"/>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0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Ông Lương Thế Vinh làm cách nào để cân voi? </a:t>
            </a: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658762" y="3071955"/>
            <a:ext cx="6059799" cy="1636696"/>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r>
              <a:rPr lang="vi-VN"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 Lương Thế Vinh cân voi bằng cách sai lính dắt voi xuống thuyền, đánh dấu mức chìm của thuyền. Sau đó, ông cho voi lên bờ và xếp đá vào thuyền. Khi thuyền chìm đến mức đã đánh dấu, ông sai cân chỗ đá ấy và biết voi nặng bao nhiêu.  </a:t>
            </a:r>
          </a:p>
        </p:txBody>
      </p:sp>
      <p:pic>
        <p:nvPicPr>
          <p:cNvPr id="13"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25" b="97935" l="3297" r="95055">
                        <a14:foregroundMark x1="87363" y1="7080" x2="74725" y2="25369"/>
                        <a14:foregroundMark x1="89011" y1="16224" x2="76374" y2="25664"/>
                        <a14:foregroundMark x1="89560" y1="17109" x2="86264" y2="23304"/>
                        <a14:foregroundMark x1="76923" y1="21829" x2="73077" y2="28024"/>
                        <a14:foregroundMark x1="19780" y1="93510" x2="48352" y2="92035"/>
                        <a14:foregroundMark x1="55495" y1="92330" x2="75824" y2="93510"/>
                        <a14:foregroundMark x1="30769" y1="95575" x2="63187" y2="94985"/>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1990" y="1820051"/>
            <a:ext cx="184348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75" b="96755" l="541" r="96757">
                        <a14:foregroundMark x1="11351" y1="92920" x2="65946" y2="91740"/>
                        <a14:foregroundMark x1="23243" y1="94985" x2="58378" y2="94100"/>
                        <a14:foregroundMark x1="20541" y1="91445" x2="32973" y2="89381"/>
                        <a14:foregroundMark x1="11892" y1="93805" x2="23243" y2="94985"/>
                        <a14:foregroundMark x1="25405" y1="94100" x2="62162" y2="94985"/>
                        <a14:foregroundMark x1="48649" y1="90560" x2="60000" y2="90265"/>
                        <a14:foregroundMark x1="30811" y1="95280" x2="49189" y2="95870"/>
                        <a14:foregroundMark x1="77297" y1="6490" x2="62162" y2="25074"/>
                        <a14:foregroundMark x1="86486" y1="8850" x2="61622" y2="25369"/>
                        <a14:foregroundMark x1="67027" y1="14159" x2="71892" y2="5310"/>
                        <a14:foregroundMark x1="74595" y1="5015" x2="94595" y2="7080"/>
                        <a14:foregroundMark x1="88649" y1="6785" x2="92973" y2="12684"/>
                        <a14:foregroundMark x1="77297" y1="4130" x2="84324" y2="4130"/>
                        <a14:foregroundMark x1="84324" y1="13274" x2="65405" y2="26254"/>
                        <a14:backgroundMark x1="18378" y1="97935" x2="58378" y2="97935"/>
                      </a14:backgroundRemoval>
                    </a14:imgEffect>
                  </a14:imgLayer>
                </a14:imgProps>
              </a:ext>
              <a:ext uri="{28A0092B-C50C-407E-A947-70E740481C1C}">
                <a14:useLocalDpi xmlns:a14="http://schemas.microsoft.com/office/drawing/2010/main" val="0"/>
              </a:ext>
            </a:extLst>
          </a:blip>
          <a:srcRect/>
          <a:stretch>
            <a:fillRect/>
          </a:stretch>
        </p:blipFill>
        <p:spPr bwMode="auto">
          <a:xfrm>
            <a:off x="261398" y="1774966"/>
            <a:ext cx="1884361" cy="3315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0712" y="465709"/>
            <a:ext cx="8402288" cy="1200329"/>
          </a:xfrm>
          <a:prstGeom prst="rect">
            <a:avLst/>
          </a:prstGeom>
          <a:noFill/>
        </p:spPr>
        <p:txBody>
          <a:bodyPr wrap="square" rtlCol="0">
            <a:spAutoFit/>
          </a:bodyPr>
          <a:lstStyle/>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Có lần, sứ thần Trung Hoa thử tài Lương Thế Vinh, nhờ ông cân giúp một con voi. Lương Thế Vinh sai lính dắt voi xuống thuyền, đánh dấu mức chìm của thuyền. Sau đó, ông cho voi lên bờ và xếp đá vào thuyền. Khi thuyền chìm đến mức đã đánh dấu, ông sai cân chỗ đá ấy và biết voi nặng bao nhiêu. </a:t>
            </a:r>
            <a:endParaRPr lang="en-GB"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5375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2157045"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3..</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3057960" y="-19050"/>
            <a:ext cx="4485839" cy="375831"/>
          </a:xfrm>
          <a:prstGeom prst="rect">
            <a:avLst/>
          </a:prstGeom>
          <a:noFill/>
        </p:spPr>
        <p:txBody>
          <a:bodyPr wrap="square" lIns="67370" tIns="33698" rIns="67370" bIns="33698" rtlCol="0">
            <a:spAutoFit/>
          </a:bodyPr>
          <a:lstStyle/>
          <a:p>
            <a:pPr algn="ctr"/>
            <a:r>
              <a:rPr lang="en-GB" sz="2000" dirty="0" err="1">
                <a:solidFill>
                  <a:srgbClr val="FF0000"/>
                </a:solidFill>
                <a:latin typeface="Arial-Rounded" pitchFamily="34" charset="0"/>
                <a:ea typeface="Arial-Rounded" pitchFamily="34" charset="0"/>
                <a:cs typeface="Arial-Rounded" pitchFamily="34" charset="0"/>
              </a:rPr>
              <a:t>ÔNG</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TRẠNG</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GIỎI</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TÍNH</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TOÁN</a:t>
            </a:r>
            <a:endParaRPr lang="en-US" sz="2000" dirty="0">
              <a:solidFill>
                <a:srgbClr val="FF0000"/>
              </a:solidFill>
              <a:latin typeface="Arial-Rounded" pitchFamily="34" charset="0"/>
              <a:ea typeface="Arial-Rounded" pitchFamily="34" charset="0"/>
              <a:cs typeface="Arial-Rounded" pitchFamily="34" charset="0"/>
            </a:endParaRPr>
          </a:p>
        </p:txBody>
      </p:sp>
      <p:sp>
        <p:nvSpPr>
          <p:cNvPr id="6" name="Rounded Rectangle 5"/>
          <p:cNvSpPr/>
          <p:nvPr/>
        </p:nvSpPr>
        <p:spPr>
          <a:xfrm>
            <a:off x="535387" y="2038350"/>
            <a:ext cx="8307789" cy="2932169"/>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583484" y="2205636"/>
            <a:ext cx="5617293" cy="684625"/>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0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Ông Lương Thế Vinh làm cách nào để biết một trang sách dày bao nhiêu? </a:t>
            </a:r>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426623" y="3368553"/>
            <a:ext cx="6059799" cy="1027096"/>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r>
              <a:rPr lang="vi-VN"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 Lương Thế Vinh Ông lấy thước đo cuốn sách, rồi tính ra ngay độ dày của mỗi trang sách.  </a:t>
            </a:r>
            <a:br>
              <a:rPr lang="vi-VN"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br>
            <a:endParaRPr lang="vi-VN"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25" b="97935" l="3297" r="95055">
                        <a14:foregroundMark x1="87363" y1="7080" x2="74725" y2="25369"/>
                        <a14:foregroundMark x1="89011" y1="16224" x2="76374" y2="25664"/>
                        <a14:foregroundMark x1="89560" y1="17109" x2="86264" y2="23304"/>
                        <a14:foregroundMark x1="76923" y1="21829" x2="73077" y2="28024"/>
                        <a14:foregroundMark x1="19780" y1="93510" x2="48352" y2="92035"/>
                        <a14:foregroundMark x1="55495" y1="92330" x2="75824" y2="93510"/>
                        <a14:foregroundMark x1="30769" y1="95575" x2="63187" y2="94985"/>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1990" y="1820051"/>
            <a:ext cx="184348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75" b="96755" l="541" r="96757">
                        <a14:foregroundMark x1="11351" y1="92920" x2="65946" y2="91740"/>
                        <a14:foregroundMark x1="23243" y1="94985" x2="58378" y2="94100"/>
                        <a14:foregroundMark x1="20541" y1="91445" x2="32973" y2="89381"/>
                        <a14:foregroundMark x1="11892" y1="93805" x2="23243" y2="94985"/>
                        <a14:foregroundMark x1="25405" y1="94100" x2="62162" y2="94985"/>
                        <a14:foregroundMark x1="48649" y1="90560" x2="60000" y2="90265"/>
                        <a14:foregroundMark x1="30811" y1="95280" x2="49189" y2="95870"/>
                        <a14:foregroundMark x1="77297" y1="6490" x2="62162" y2="25074"/>
                        <a14:foregroundMark x1="86486" y1="8850" x2="61622" y2="25369"/>
                        <a14:foregroundMark x1="67027" y1="14159" x2="71892" y2="5310"/>
                        <a14:foregroundMark x1="74595" y1="5015" x2="94595" y2="7080"/>
                        <a14:foregroundMark x1="88649" y1="6785" x2="92973" y2="12684"/>
                        <a14:foregroundMark x1="77297" y1="4130" x2="84324" y2="4130"/>
                        <a14:foregroundMark x1="84324" y1="13274" x2="65405" y2="26254"/>
                        <a14:backgroundMark x1="18378" y1="97935" x2="58378" y2="97935"/>
                      </a14:backgroundRemoval>
                    </a14:imgEffect>
                  </a14:imgLayer>
                </a14:imgProps>
              </a:ext>
              <a:ext uri="{28A0092B-C50C-407E-A947-70E740481C1C}">
                <a14:useLocalDpi xmlns:a14="http://schemas.microsoft.com/office/drawing/2010/main" val="0"/>
              </a:ext>
            </a:extLst>
          </a:blip>
          <a:srcRect/>
          <a:stretch>
            <a:fillRect/>
          </a:stretch>
        </p:blipFill>
        <p:spPr bwMode="auto">
          <a:xfrm>
            <a:off x="299494" y="1710910"/>
            <a:ext cx="1884361" cy="3315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0712" y="465709"/>
            <a:ext cx="8402288" cy="923330"/>
          </a:xfrm>
          <a:prstGeom prst="rect">
            <a:avLst/>
          </a:prstGeom>
          <a:noFill/>
        </p:spPr>
        <p:txBody>
          <a:bodyPr wrap="square" rtlCol="0">
            <a:spAutoFit/>
          </a:bodyPr>
          <a:lstStyle/>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Sứ thần lại xé một trang sách mỏng, nhờ ông đo xem nó dày bao nhiêu. Ông lấy thước đo cuốn sách, rồi tính ra ngay độ dày của mỗi trang sách. Sứ thần hết sức khâm phục tài trí của Trạng nguyên nước Việt.</a:t>
            </a:r>
          </a:p>
        </p:txBody>
      </p:sp>
    </p:spTree>
    <p:extLst>
      <p:ext uri="{BB962C8B-B14F-4D97-AF65-F5344CB8AC3E}">
        <p14:creationId xmlns:p14="http://schemas.microsoft.com/office/powerpoint/2010/main" val="2246386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397" y="-223"/>
            <a:ext cx="9144793" cy="5143946"/>
          </a:xfrm>
          <a:prstGeom prst="rect">
            <a:avLst/>
          </a:prstGeom>
        </p:spPr>
      </p:pic>
      <p:pic>
        <p:nvPicPr>
          <p:cNvPr id="17" name="Picture 16"/>
          <p:cNvPicPr>
            <a:picLocks noChangeAspect="1"/>
          </p:cNvPicPr>
          <p:nvPr/>
        </p:nvPicPr>
        <p:blipFill>
          <a:blip r:embed="rId4"/>
          <a:stretch>
            <a:fillRect/>
          </a:stretch>
        </p:blipFill>
        <p:spPr>
          <a:xfrm>
            <a:off x="4769225" y="577192"/>
            <a:ext cx="4563251" cy="2770872"/>
          </a:xfrm>
          <a:prstGeom prst="rect">
            <a:avLst/>
          </a:prstGeom>
        </p:spPr>
      </p:pic>
      <p:pic>
        <p:nvPicPr>
          <p:cNvPr id="19" name="Picture 18"/>
          <p:cNvPicPr>
            <a:picLocks noChangeAspect="1"/>
          </p:cNvPicPr>
          <p:nvPr/>
        </p:nvPicPr>
        <p:blipFill>
          <a:blip r:embed="rId5"/>
          <a:stretch>
            <a:fillRect/>
          </a:stretch>
        </p:blipFill>
        <p:spPr>
          <a:xfrm>
            <a:off x="579853" y="1449817"/>
            <a:ext cx="4997630" cy="2208467"/>
          </a:xfrm>
          <a:prstGeom prst="rect">
            <a:avLst/>
          </a:prstGeom>
        </p:spPr>
      </p:pic>
      <p:pic>
        <p:nvPicPr>
          <p:cNvPr id="16" name="Picture 15"/>
          <p:cNvPicPr>
            <a:picLocks noChangeAspect="1"/>
          </p:cNvPicPr>
          <p:nvPr/>
        </p:nvPicPr>
        <p:blipFill>
          <a:blip r:embed="rId6"/>
          <a:stretch>
            <a:fillRect/>
          </a:stretch>
        </p:blipFill>
        <p:spPr>
          <a:xfrm>
            <a:off x="-336948" y="3330015"/>
            <a:ext cx="4311770" cy="1806097"/>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4402" y="3509498"/>
            <a:ext cx="1714500" cy="17145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35091" y="1924246"/>
            <a:ext cx="1808360" cy="1695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6636568" y="1637165"/>
            <a:ext cx="1950169" cy="182828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4786112" y="3181351"/>
            <a:ext cx="4831847" cy="2042648"/>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5484" y="3348065"/>
            <a:ext cx="2213600" cy="1875933"/>
          </a:xfrm>
          <a:prstGeom prst="rect">
            <a:avLst/>
          </a:prstGeom>
        </p:spPr>
      </p:pic>
      <p:sp>
        <p:nvSpPr>
          <p:cNvPr id="20" name="Rectangle 19"/>
          <p:cNvSpPr/>
          <p:nvPr/>
        </p:nvSpPr>
        <p:spPr>
          <a:xfrm>
            <a:off x="571028" y="361950"/>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defTabSz="685732"/>
            <a:r>
              <a:rPr 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XÂY NHÀ CHO THỎ</a:t>
            </a:r>
          </a:p>
        </p:txBody>
      </p:sp>
      <p:sp>
        <p:nvSpPr>
          <p:cNvPr id="12" name="Rectangle 11"/>
          <p:cNvSpPr/>
          <p:nvPr/>
        </p:nvSpPr>
        <p:spPr>
          <a:xfrm>
            <a:off x="-2210135" y="394946"/>
            <a:ext cx="1857374" cy="14968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7107" tIns="28551" rIns="57107" bIns="28551"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50343"/>
            <a:r>
              <a:rPr lang="en-US" sz="1350" dirty="0" err="1">
                <a:solidFill>
                  <a:srgbClr val="33140B"/>
                </a:solidFill>
                <a:latin typeface="Arial-Rounded" pitchFamily="34" charset="0"/>
                <a:ea typeface="Arial-Rounded" pitchFamily="34" charset="0"/>
                <a:cs typeface="Arial-Rounded" pitchFamily="34" charset="0"/>
              </a:rPr>
              <a:t>Bài</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giảng</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thiết</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kế</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bởi</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Vũ</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Hồng</a:t>
            </a:r>
            <a:r>
              <a:rPr lang="en-US" sz="1350" dirty="0">
                <a:solidFill>
                  <a:srgbClr val="33140B"/>
                </a:solidFill>
                <a:latin typeface="Arial-Rounded" pitchFamily="34" charset="0"/>
                <a:ea typeface="Arial-Rounded" pitchFamily="34" charset="0"/>
                <a:cs typeface="Arial-Rounded" pitchFamily="34" charset="0"/>
              </a:rPr>
              <a:t>.</a:t>
            </a:r>
          </a:p>
          <a:p>
            <a:pPr defTabSz="650343"/>
            <a:r>
              <a:rPr lang="en-US" sz="1350" dirty="0">
                <a:solidFill>
                  <a:srgbClr val="33140B"/>
                </a:solidFill>
                <a:latin typeface="Arial-Rounded" pitchFamily="34" charset="0"/>
                <a:ea typeface="Arial-Rounded" pitchFamily="34" charset="0"/>
                <a:cs typeface="Arial-Rounded" pitchFamily="34" charset="0"/>
              </a:rPr>
              <a:t>LH: FB </a:t>
            </a:r>
            <a:r>
              <a:rPr lang="en-US" sz="1350" dirty="0" err="1">
                <a:solidFill>
                  <a:srgbClr val="33140B"/>
                </a:solidFill>
                <a:latin typeface="Arial-Rounded" pitchFamily="34" charset="0"/>
                <a:ea typeface="Arial-Rounded" pitchFamily="34" charset="0"/>
                <a:cs typeface="Arial-Rounded" pitchFamily="34" charset="0"/>
              </a:rPr>
              <a:t>Vũ</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Hồng</a:t>
            </a:r>
            <a:r>
              <a:rPr lang="en-US" sz="1350" dirty="0">
                <a:solidFill>
                  <a:srgbClr val="33140B"/>
                </a:solidFill>
                <a:latin typeface="Arial-Rounded" pitchFamily="34" charset="0"/>
                <a:ea typeface="Arial-Rounded" pitchFamily="34" charset="0"/>
                <a:cs typeface="Arial-Rounded" pitchFamily="34" charset="0"/>
              </a:rPr>
              <a:t> | https://www.facebook.com/vuhong1972/ | hongvu7219@gmail.com</a:t>
            </a:r>
          </a:p>
        </p:txBody>
      </p:sp>
      <p:pic>
        <p:nvPicPr>
          <p:cNvPr id="13"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21564" y="2114696"/>
            <a:ext cx="1680231" cy="168023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93728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1904999"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4</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3110677" y="-19295"/>
            <a:ext cx="4714934" cy="437386"/>
          </a:xfrm>
          <a:prstGeom prst="rect">
            <a:avLst/>
          </a:prstGeom>
          <a:noFill/>
        </p:spPr>
        <p:txBody>
          <a:bodyPr wrap="square" lIns="67370" tIns="33698" rIns="67370" bIns="33698" rtlCol="0">
            <a:spAutoFit/>
          </a:bodyPr>
          <a:lstStyle/>
          <a:p>
            <a:pPr algn="ctr"/>
            <a:r>
              <a:rPr lang="en-GB" sz="2400" dirty="0" err="1">
                <a:solidFill>
                  <a:srgbClr val="FF0000"/>
                </a:solidFill>
                <a:latin typeface="Arial-Rounded" pitchFamily="34" charset="0"/>
                <a:ea typeface="Arial-Rounded" pitchFamily="34" charset="0"/>
                <a:cs typeface="Arial-Rounded" pitchFamily="34" charset="0"/>
              </a:rPr>
              <a:t>ÔNG</a:t>
            </a:r>
            <a:r>
              <a:rPr lang="en-GB" sz="2400" dirty="0">
                <a:solidFill>
                  <a:srgbClr val="FF0000"/>
                </a:solidFill>
                <a:latin typeface="Arial-Rounded" pitchFamily="34" charset="0"/>
                <a:ea typeface="Arial-Rounded" pitchFamily="34" charset="0"/>
                <a:cs typeface="Arial-Rounded" pitchFamily="34" charset="0"/>
              </a:rPr>
              <a:t> </a:t>
            </a:r>
            <a:r>
              <a:rPr lang="en-GB" sz="2400" dirty="0" err="1">
                <a:solidFill>
                  <a:srgbClr val="FF0000"/>
                </a:solidFill>
                <a:latin typeface="Arial-Rounded" pitchFamily="34" charset="0"/>
                <a:ea typeface="Arial-Rounded" pitchFamily="34" charset="0"/>
                <a:cs typeface="Arial-Rounded" pitchFamily="34" charset="0"/>
              </a:rPr>
              <a:t>TRẠNG</a:t>
            </a:r>
            <a:r>
              <a:rPr lang="en-GB" sz="2400" dirty="0">
                <a:solidFill>
                  <a:srgbClr val="FF0000"/>
                </a:solidFill>
                <a:latin typeface="Arial-Rounded" pitchFamily="34" charset="0"/>
                <a:ea typeface="Arial-Rounded" pitchFamily="34" charset="0"/>
                <a:cs typeface="Arial-Rounded" pitchFamily="34" charset="0"/>
              </a:rPr>
              <a:t> </a:t>
            </a:r>
            <a:r>
              <a:rPr lang="en-GB" sz="2400" dirty="0" err="1">
                <a:solidFill>
                  <a:srgbClr val="FF0000"/>
                </a:solidFill>
                <a:latin typeface="Arial-Rounded" pitchFamily="34" charset="0"/>
                <a:ea typeface="Arial-Rounded" pitchFamily="34" charset="0"/>
                <a:cs typeface="Arial-Rounded" pitchFamily="34" charset="0"/>
              </a:rPr>
              <a:t>GIỎI</a:t>
            </a:r>
            <a:r>
              <a:rPr lang="en-GB" sz="2400" dirty="0">
                <a:solidFill>
                  <a:srgbClr val="FF0000"/>
                </a:solidFill>
                <a:latin typeface="Arial-Rounded" pitchFamily="34" charset="0"/>
                <a:ea typeface="Arial-Rounded" pitchFamily="34" charset="0"/>
                <a:cs typeface="Arial-Rounded" pitchFamily="34" charset="0"/>
              </a:rPr>
              <a:t> </a:t>
            </a:r>
            <a:r>
              <a:rPr lang="en-GB" sz="2400" dirty="0" err="1">
                <a:solidFill>
                  <a:srgbClr val="FF0000"/>
                </a:solidFill>
                <a:latin typeface="Arial-Rounded" pitchFamily="34" charset="0"/>
                <a:ea typeface="Arial-Rounded" pitchFamily="34" charset="0"/>
                <a:cs typeface="Arial-Rounded" pitchFamily="34" charset="0"/>
              </a:rPr>
              <a:t>TÍNH</a:t>
            </a:r>
            <a:r>
              <a:rPr lang="en-GB" sz="2400" dirty="0">
                <a:solidFill>
                  <a:srgbClr val="FF0000"/>
                </a:solidFill>
                <a:latin typeface="Arial-Rounded" pitchFamily="34" charset="0"/>
                <a:ea typeface="Arial-Rounded" pitchFamily="34" charset="0"/>
                <a:cs typeface="Arial-Rounded" pitchFamily="34" charset="0"/>
              </a:rPr>
              <a:t> </a:t>
            </a:r>
            <a:r>
              <a:rPr lang="en-GB" sz="2400" dirty="0" err="1">
                <a:solidFill>
                  <a:srgbClr val="FF0000"/>
                </a:solidFill>
                <a:latin typeface="Arial-Rounded" pitchFamily="34" charset="0"/>
                <a:ea typeface="Arial-Rounded" pitchFamily="34" charset="0"/>
                <a:cs typeface="Arial-Rounded" pitchFamily="34" charset="0"/>
              </a:rPr>
              <a:t>TOÁN</a:t>
            </a:r>
            <a:endParaRPr lang="en-US" sz="2400" dirty="0">
              <a:solidFill>
                <a:srgbClr val="FF0000"/>
              </a:solidFill>
              <a:latin typeface="Arial-Rounded" pitchFamily="34" charset="0"/>
              <a:ea typeface="Arial-Rounded" pitchFamily="34" charset="0"/>
              <a:cs typeface="Arial-Rounded" pitchFamily="34" charset="0"/>
            </a:endParaRPr>
          </a:p>
        </p:txBody>
      </p:sp>
      <p:sp>
        <p:nvSpPr>
          <p:cNvPr id="6" name="Rounded Rectangle 5"/>
          <p:cNvSpPr/>
          <p:nvPr/>
        </p:nvSpPr>
        <p:spPr>
          <a:xfrm>
            <a:off x="182697" y="2214559"/>
            <a:ext cx="8941306" cy="2763717"/>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138323" y="2301647"/>
            <a:ext cx="7035935" cy="376849"/>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0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Đọc đoạn 4 và nêu những đóng góp của ông Lương Thế Vinh. </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1797" y="1998783"/>
            <a:ext cx="1694103" cy="3144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160129" y="1852194"/>
            <a:ext cx="2471762" cy="3068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11633" y="2894272"/>
            <a:ext cx="6538248" cy="1323439"/>
          </a:xfrm>
          <a:prstGeom prst="rect">
            <a:avLst/>
          </a:prstGeom>
        </p:spPr>
        <p:txBody>
          <a:bodyPr wrap="square">
            <a:spAutoFit/>
          </a:bodyPr>
          <a:lstStyle/>
          <a:p>
            <a:r>
              <a:rPr lang="vi-VN"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en-GB"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 ra nhiều quy tắc tính toán, viết thành một cuốn sách.</a:t>
            </a:r>
          </a:p>
          <a:p>
            <a:r>
              <a:rPr lang="en-GB"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vi-VN"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Viết cuốn sách toán đầu tiên ở Việt Nam với quy tắc tính toán thành một bài thơ cho dễ nhớ.</a:t>
            </a:r>
          </a:p>
          <a:p>
            <a:r>
              <a:rPr lang="en-GB"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vi-VN"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 người Việt đầu tiên làm ra bàn tính..</a:t>
            </a:r>
          </a:p>
        </p:txBody>
      </p:sp>
      <p:sp>
        <p:nvSpPr>
          <p:cNvPr id="8" name="TextBox 7"/>
          <p:cNvSpPr txBox="1"/>
          <p:nvPr/>
        </p:nvSpPr>
        <p:spPr>
          <a:xfrm>
            <a:off x="457201" y="418091"/>
            <a:ext cx="8610600" cy="1754326"/>
          </a:xfrm>
          <a:prstGeom prst="rect">
            <a:avLst/>
          </a:prstGeom>
          <a:noFill/>
        </p:spPr>
        <p:txBody>
          <a:bodyPr wrap="square" rtlCol="0">
            <a:spAutoFit/>
          </a:bodyPr>
          <a:lstStyle/>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Lương Thế Vinh đã tìm ra nhiều quy tắc tính toán, viết thành một cuốn sách. Mỗi quy tắc tính toán đều được ông tóm tắt bằng một bài thơ cho dễ nhớ. Đó là cuốn sách toán đầu tiên ở Việt Nam. Sách của ông được dạy trong nhà trường gần 400 năm. Ông cũng là người Việt Nam đầu tiên làm ra bàn tính. Bàn tính lúc đầu làm bằng đất, về sau làm bằng gỗ và trúc, sơn nhiều màu, rất dễ sử dụng. </a:t>
            </a:r>
          </a:p>
          <a:p>
            <a:endParaRPr lang="en-US" dirty="0"/>
          </a:p>
        </p:txBody>
      </p:sp>
    </p:spTree>
    <p:extLst>
      <p:ext uri="{BB962C8B-B14F-4D97-AF65-F5344CB8AC3E}">
        <p14:creationId xmlns:p14="http://schemas.microsoft.com/office/powerpoint/2010/main" val="3439122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barn(inVertical)">
                                      <p:cBhvr>
                                        <p:cTn id="18" dur="500"/>
                                        <p:tgtEl>
                                          <p:spTgt spid="307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Effect transition="in" filter="barn(inVertical)">
                                      <p:cBhvr>
                                        <p:cTn id="29" dur="500"/>
                                        <p:tgtEl>
                                          <p:spTgt spid="307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barn(inVertical)">
                                      <p:cBhvr>
                                        <p:cTn id="34" dur="500"/>
                                        <p:tgtEl>
                                          <p:spTgt spid="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barn(inVertical)">
                                      <p:cBhvr>
                                        <p:cTn id="39" dur="500"/>
                                        <p:tgtEl>
                                          <p:spTgt spid="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barn(inVertical)">
                                      <p:cBhvr>
                                        <p:cTn id="4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3662" y="361950"/>
            <a:ext cx="5715000" cy="523220"/>
          </a:xfrm>
          <a:prstGeom prst="rect">
            <a:avLst/>
          </a:prstGeom>
          <a:noFill/>
        </p:spPr>
        <p:txBody>
          <a:bodyPr wrap="square" rtlCol="0" anchor="ctr">
            <a:spAutoFit/>
          </a:bodyPr>
          <a:lstStyle/>
          <a:p>
            <a:pPr algn="ct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Qua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iều</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 name="组合 8">
            <a:extLst>
              <a:ext uri="{FF2B5EF4-FFF2-40B4-BE49-F238E27FC236}">
                <a16:creationId xmlns:a16="http://schemas.microsoft.com/office/drawing/2014/main" id="{3DA34F45-19B4-4274-A8DF-CF48514D2675}"/>
              </a:ext>
            </a:extLst>
          </p:cNvPr>
          <p:cNvGrpSpPr/>
          <p:nvPr/>
        </p:nvGrpSpPr>
        <p:grpSpPr>
          <a:xfrm>
            <a:off x="443552" y="1276350"/>
            <a:ext cx="5110559" cy="2895640"/>
            <a:chOff x="1220" y="2528"/>
            <a:chExt cx="10812" cy="7604"/>
          </a:xfrm>
        </p:grpSpPr>
        <p:sp>
          <p:nvSpPr>
            <p:cNvPr id="8" name="云形 10">
              <a:extLst>
                <a:ext uri="{FF2B5EF4-FFF2-40B4-BE49-F238E27FC236}">
                  <a16:creationId xmlns:a16="http://schemas.microsoft.com/office/drawing/2014/main" id="{2FD3EF12-5F59-42D4-B08D-BFC27AABB5A2}"/>
                </a:ext>
              </a:extLst>
            </p:cNvPr>
            <p:cNvSpPr/>
            <p:nvPr/>
          </p:nvSpPr>
          <p:spPr>
            <a:xfrm>
              <a:off x="1220" y="2528"/>
              <a:ext cx="10812" cy="7604"/>
            </a:xfrm>
            <a:prstGeom prst="cloud">
              <a:avLst/>
            </a:prstGeom>
            <a:solidFill>
              <a:srgbClr val="6D9AD1"/>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sz="1400" dirty="0">
                <a:solidFill>
                  <a:srgbClr val="5F7700"/>
                </a:solidFill>
              </a:endParaRPr>
            </a:p>
          </p:txBody>
        </p:sp>
        <p:sp>
          <p:nvSpPr>
            <p:cNvPr id="9" name="云形 11">
              <a:extLst>
                <a:ext uri="{FF2B5EF4-FFF2-40B4-BE49-F238E27FC236}">
                  <a16:creationId xmlns:a16="http://schemas.microsoft.com/office/drawing/2014/main" id="{A6CB5855-43EE-4191-885B-7C7B39F6319E}"/>
                </a:ext>
              </a:extLst>
            </p:cNvPr>
            <p:cNvSpPr/>
            <p:nvPr/>
          </p:nvSpPr>
          <p:spPr>
            <a:xfrm>
              <a:off x="1518" y="2917"/>
              <a:ext cx="10216" cy="7015"/>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r>
                <a:rPr lang="nl-NL"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 ngợi ông Lương Thế Vinh, vị Trạng Nguyên giỏi tính toán, đo lường, có đầu óc thực tế.</a:t>
              </a:r>
              <a:endPar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图片 5">
            <a:extLst>
              <a:ext uri="{FF2B5EF4-FFF2-40B4-BE49-F238E27FC236}">
                <a16:creationId xmlns:a16="http://schemas.microsoft.com/office/drawing/2014/main" id="{80EECC56-AA79-478B-A176-402BCAF7F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276350"/>
            <a:ext cx="3263924" cy="3122561"/>
          </a:xfrm>
          <a:prstGeom prst="rect">
            <a:avLst/>
          </a:prstGeom>
        </p:spPr>
      </p:pic>
    </p:spTree>
    <p:extLst>
      <p:ext uri="{BB962C8B-B14F-4D97-AF65-F5344CB8AC3E}">
        <p14:creationId xmlns:p14="http://schemas.microsoft.com/office/powerpoint/2010/main" val="2737442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par>
                          <p:cTn id="21" fill="hold">
                            <p:stCondLst>
                              <p:cond delay="500"/>
                            </p:stCondLst>
                            <p:childTnLst>
                              <p:par>
                                <p:cTn id="22" presetID="32" presetClass="emph" presetSubtype="0" fill="hold" nodeType="afterEffect">
                                  <p:stCondLst>
                                    <p:cond delay="0"/>
                                  </p:stCondLst>
                                  <p:childTnLst>
                                    <p:animRot by="120000">
                                      <p:cBhvr>
                                        <p:cTn id="23" dur="100" fill="hold">
                                          <p:stCondLst>
                                            <p:cond delay="0"/>
                                          </p:stCondLst>
                                        </p:cTn>
                                        <p:tgtEl>
                                          <p:spTgt spid="7"/>
                                        </p:tgtEl>
                                        <p:attrNameLst>
                                          <p:attrName>r</p:attrName>
                                        </p:attrNameLst>
                                      </p:cBhvr>
                                    </p:animRot>
                                    <p:animRot by="-240000">
                                      <p:cBhvr>
                                        <p:cTn id="24" dur="200" fill="hold">
                                          <p:stCondLst>
                                            <p:cond delay="200"/>
                                          </p:stCondLst>
                                        </p:cTn>
                                        <p:tgtEl>
                                          <p:spTgt spid="7"/>
                                        </p:tgtEl>
                                        <p:attrNameLst>
                                          <p:attrName>r</p:attrName>
                                        </p:attrNameLst>
                                      </p:cBhvr>
                                    </p:animRot>
                                    <p:animRot by="240000">
                                      <p:cBhvr>
                                        <p:cTn id="25" dur="200" fill="hold">
                                          <p:stCondLst>
                                            <p:cond delay="400"/>
                                          </p:stCondLst>
                                        </p:cTn>
                                        <p:tgtEl>
                                          <p:spTgt spid="7"/>
                                        </p:tgtEl>
                                        <p:attrNameLst>
                                          <p:attrName>r</p:attrName>
                                        </p:attrNameLst>
                                      </p:cBhvr>
                                    </p:animRot>
                                    <p:animRot by="-240000">
                                      <p:cBhvr>
                                        <p:cTn id="26" dur="200" fill="hold">
                                          <p:stCondLst>
                                            <p:cond delay="600"/>
                                          </p:stCondLst>
                                        </p:cTn>
                                        <p:tgtEl>
                                          <p:spTgt spid="7"/>
                                        </p:tgtEl>
                                        <p:attrNameLst>
                                          <p:attrName>r</p:attrName>
                                        </p:attrNameLst>
                                      </p:cBhvr>
                                    </p:animRot>
                                    <p:animRot by="120000">
                                      <p:cBhvr>
                                        <p:cTn id="27"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362200" y="209550"/>
            <a:ext cx="4262507" cy="386615"/>
          </a:xfrm>
          <a:prstGeom prst="rect">
            <a:avLst/>
          </a:prstGeom>
          <a:noFill/>
        </p:spPr>
        <p:txBody>
          <a:bodyPr wrap="square" lIns="78074" tIns="39038" rIns="78074" bIns="39038" rtlCol="0">
            <a:spAutoFit/>
          </a:bodyPr>
          <a:lstStyle/>
          <a:p>
            <a:pPr algn="ctr"/>
            <a:r>
              <a:rPr lang="en-GB" sz="2000" dirty="0" err="1">
                <a:solidFill>
                  <a:srgbClr val="FF0000"/>
                </a:solidFill>
                <a:latin typeface="Arial-Rounded" pitchFamily="34" charset="0"/>
                <a:ea typeface="Arial-Rounded" pitchFamily="34" charset="0"/>
                <a:cs typeface="Arial-Rounded" pitchFamily="34" charset="0"/>
              </a:rPr>
              <a:t>ÔNG</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TRẠNG</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GIỎI</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TÍNH</a:t>
            </a:r>
            <a:r>
              <a:rPr lang="en-GB" sz="2000" dirty="0">
                <a:solidFill>
                  <a:srgbClr val="FF0000"/>
                </a:solidFill>
                <a:latin typeface="Arial-Rounded" pitchFamily="34" charset="0"/>
                <a:ea typeface="Arial-Rounded" pitchFamily="34" charset="0"/>
                <a:cs typeface="Arial-Rounded" pitchFamily="34" charset="0"/>
              </a:rPr>
              <a:t> </a:t>
            </a:r>
            <a:r>
              <a:rPr lang="en-GB" sz="2000" dirty="0" err="1">
                <a:solidFill>
                  <a:srgbClr val="FF0000"/>
                </a:solidFill>
                <a:latin typeface="Arial-Rounded" pitchFamily="34" charset="0"/>
                <a:ea typeface="Arial-Rounded" pitchFamily="34" charset="0"/>
                <a:cs typeface="Arial-Rounded" pitchFamily="34" charset="0"/>
              </a:rPr>
              <a:t>TOÁN</a:t>
            </a:r>
            <a:endParaRPr lang="en-US" sz="2000" dirty="0">
              <a:solidFill>
                <a:srgbClr val="FF0000"/>
              </a:solidFill>
              <a:latin typeface="Arial-Rounded" pitchFamily="34" charset="0"/>
              <a:ea typeface="Arial-Rounded" pitchFamily="34" charset="0"/>
              <a:cs typeface="Arial-Rounded" pitchFamily="34" charset="0"/>
            </a:endParaRPr>
          </a:p>
        </p:txBody>
      </p:sp>
      <p:sp>
        <p:nvSpPr>
          <p:cNvPr id="15" name="TextBox 14"/>
          <p:cNvSpPr txBox="1"/>
          <p:nvPr/>
        </p:nvSpPr>
        <p:spPr>
          <a:xfrm>
            <a:off x="304800" y="553817"/>
            <a:ext cx="8722519" cy="4464654"/>
          </a:xfrm>
          <a:prstGeom prst="rect">
            <a:avLst/>
          </a:prstGeom>
          <a:noFill/>
        </p:spPr>
        <p:txBody>
          <a:bodyPr wrap="square" lIns="78074" tIns="39038" rIns="78074" bIns="39038" rtlCol="0">
            <a:spAutoFit/>
          </a:bodyPr>
          <a:lstStyle/>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Lương Thế Vinh đỗ Trạng nguyên năm 21 tuổi. Ông được mọi người nể phục vì vừa học rộng vừa có nhiều sáng kiến trong đời sống.</a:t>
            </a:r>
          </a:p>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Có lần, sứ thần Trung Hoa thử tài Lương Thế Vinh, nhờ ông cân giúp một con voi. Lương Thế Vinh sai lính dắt voi xuống thuyền, đánh dấu mức chìm của thuyền. Sau đó, ông cho voi lên bờ và xếp đá vào thuyền. Khi thuyền chìm đến mức đã đánh dấu, ông sai cân chỗ đá ấy và biết voi nặng bao nhiêu. </a:t>
            </a:r>
            <a:endParaRPr lang="en-GB" sz="1900" dirty="0">
              <a:latin typeface="Arial-Rounded" panose="020B0500000000000000" pitchFamily="34" charset="0"/>
              <a:ea typeface="Arial-Rounded" panose="020B0500000000000000" pitchFamily="34" charset="0"/>
              <a:cs typeface="Arial-Rounded" panose="020B0500000000000000" pitchFamily="34" charset="0"/>
            </a:endParaRPr>
          </a:p>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Sứ thần lại xé một trang sách mỏng, nhờ ông đo xem nó dày bao nhiêu. Ông lấy thước đo cuốn sách, rồi tính ra ngay độ dày của mỗi trang sách. Sứ thần hết sức khâm phục tài trí của Trạng nguyên nước Việt.</a:t>
            </a:r>
          </a:p>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Lương Thế Vinh đã tìm ra nhiều quy tắc tính toán, viết thành một cuốn sách. Mỗi quy tắc tính toán đều được ông tóm tắt bằng một bài thơ cho dễ nhớ. Đó là cuốn sách toán đầu tiên ở Việt Nam. Sách của ông được dạy trong nhà trường gần 400 năm. Ông cũng là người Việt Nam đầu tiên làm ra bàn tính. Bàn tính lúc đầu làm bằng đất, về sau làm bằng gỗ và trúc, sơn nhiều màu, rất dễ sử dụng. </a:t>
            </a:r>
          </a:p>
          <a:p>
            <a:r>
              <a:rPr lang="en-GB" sz="1900" dirty="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Theo sách </a:t>
            </a:r>
            <a:r>
              <a:rPr lang="vi-VN" sz="1900" i="1" dirty="0">
                <a:latin typeface="Arial-Rounded" panose="020B0500000000000000" pitchFamily="34" charset="0"/>
                <a:ea typeface="Arial-Rounded" panose="020B0500000000000000" pitchFamily="34" charset="0"/>
                <a:cs typeface="Arial-Rounded" panose="020B0500000000000000" pitchFamily="34" charset="0"/>
              </a:rPr>
              <a:t>Kể chuyện thần đồng Việt Nam</a:t>
            </a:r>
            <a:endParaRPr lang="vi-VN" sz="19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le 4"/>
          <p:cNvSpPr/>
          <p:nvPr/>
        </p:nvSpPr>
        <p:spPr>
          <a:xfrm>
            <a:off x="54034" y="59140"/>
            <a:ext cx="2132179" cy="406512"/>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68214" tIns="34106" rIns="68214" bIns="34106" rtlCol="0" anchor="ctr"/>
          <a:lstStyle/>
          <a:p>
            <a:pPr algn="ctr"/>
            <a:r>
              <a:rPr lang="en-US" b="1" dirty="0">
                <a:solidFill>
                  <a:prstClr val="black"/>
                </a:solidFill>
                <a:latin typeface="Arial-Rounded" pitchFamily="34" charset="0"/>
                <a:ea typeface="Arial-Rounded" pitchFamily="34" charset="0"/>
                <a:cs typeface="Arial-Rounded" pitchFamily="34" charset="0"/>
              </a:rPr>
              <a:t>Luyện </a:t>
            </a:r>
            <a:r>
              <a:rPr lang="en-US" b="1" dirty="0" err="1">
                <a:solidFill>
                  <a:prstClr val="black"/>
                </a:solidFill>
                <a:latin typeface="Arial-Rounded" pitchFamily="34" charset="0"/>
                <a:ea typeface="Arial-Rounded" pitchFamily="34" charset="0"/>
                <a:cs typeface="Arial-Rounded" pitchFamily="34" charset="0"/>
              </a:rPr>
              <a:t>đọc</a:t>
            </a:r>
            <a:r>
              <a:rPr lang="en-US" b="1" dirty="0">
                <a:solidFill>
                  <a:prstClr val="black"/>
                </a:solidFill>
                <a:latin typeface="Arial-Rounded" pitchFamily="34" charset="0"/>
                <a:ea typeface="Arial-Rounded" pitchFamily="34" charset="0"/>
                <a:cs typeface="Arial-Rounded" pitchFamily="34" charset="0"/>
              </a:rPr>
              <a:t> </a:t>
            </a:r>
            <a:r>
              <a:rPr lang="en-US" b="1" dirty="0" err="1">
                <a:solidFill>
                  <a:prstClr val="black"/>
                </a:solidFill>
                <a:latin typeface="Arial-Rounded" pitchFamily="34" charset="0"/>
                <a:ea typeface="Arial-Rounded" pitchFamily="34" charset="0"/>
                <a:cs typeface="Arial-Rounded" pitchFamily="34" charset="0"/>
              </a:rPr>
              <a:t>lại</a:t>
            </a:r>
            <a:r>
              <a:rPr lang="en-US" b="1" dirty="0">
                <a:solidFill>
                  <a:prstClr val="black"/>
                </a:solidFill>
                <a:latin typeface="Arial-Rounded" pitchFamily="34" charset="0"/>
                <a:ea typeface="Arial-Rounded" pitchFamily="34" charset="0"/>
                <a:cs typeface="Arial-Rounded" pitchFamily="34" charset="0"/>
              </a:rPr>
              <a:t> </a:t>
            </a:r>
            <a:r>
              <a:rPr lang="en-US" b="1" dirty="0" err="1">
                <a:solidFill>
                  <a:prstClr val="black"/>
                </a:solidFill>
                <a:latin typeface="Arial-Rounded" pitchFamily="34" charset="0"/>
                <a:ea typeface="Arial-Rounded" pitchFamily="34" charset="0"/>
                <a:cs typeface="Arial-Rounded" pitchFamily="34" charset="0"/>
              </a:rPr>
              <a:t>bài</a:t>
            </a:r>
            <a:endParaRPr lang="en-US" b="1" dirty="0">
              <a:solidFill>
                <a:prstClr val="black"/>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720943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1090231"/>
            <a:ext cx="6614093" cy="3786569"/>
          </a:xfrm>
          <a:prstGeom prst="rect">
            <a:avLst/>
          </a:prstGeom>
        </p:spPr>
      </p:pic>
      <p:sp>
        <p:nvSpPr>
          <p:cNvPr id="11" name="椭圆 1">
            <a:extLst>
              <a:ext uri="{FF2B5EF4-FFF2-40B4-BE49-F238E27FC236}">
                <a16:creationId xmlns:a16="http://schemas.microsoft.com/office/drawing/2014/main" id="{B05841C2-10B1-4E9D-9771-4C9B47BD2D38}"/>
              </a:ext>
            </a:extLst>
          </p:cNvPr>
          <p:cNvSpPr/>
          <p:nvPr/>
        </p:nvSpPr>
        <p:spPr>
          <a:xfrm>
            <a:off x="838200" y="514350"/>
            <a:ext cx="5715000" cy="1295400"/>
          </a:xfrm>
          <a:custGeom>
            <a:avLst/>
            <a:gdLst>
              <a:gd name="connsiteX0" fmla="*/ 0 w 4966635"/>
              <a:gd name="connsiteY0" fmla="*/ 2420754 h 4841507"/>
              <a:gd name="connsiteX1" fmla="*/ 2483318 w 4966635"/>
              <a:gd name="connsiteY1" fmla="*/ 0 h 4841507"/>
              <a:gd name="connsiteX2" fmla="*/ 4966636 w 4966635"/>
              <a:gd name="connsiteY2" fmla="*/ 2420754 h 4841507"/>
              <a:gd name="connsiteX3" fmla="*/ 2483318 w 4966635"/>
              <a:gd name="connsiteY3" fmla="*/ 4841508 h 4841507"/>
              <a:gd name="connsiteX4" fmla="*/ 0 w 4966635"/>
              <a:gd name="connsiteY4" fmla="*/ 2420754 h 4841507"/>
              <a:gd name="connsiteX0-1" fmla="*/ 82359 w 5048995"/>
              <a:gd name="connsiteY0-2" fmla="*/ 2536490 h 4957244"/>
              <a:gd name="connsiteX1-3" fmla="*/ 775377 w 5048995"/>
              <a:gd name="connsiteY1-4" fmla="*/ 606624 h 4957244"/>
              <a:gd name="connsiteX2-5" fmla="*/ 2565677 w 5048995"/>
              <a:gd name="connsiteY2-6" fmla="*/ 115736 h 4957244"/>
              <a:gd name="connsiteX3-7" fmla="*/ 5048995 w 5048995"/>
              <a:gd name="connsiteY3-8" fmla="*/ 2536490 h 4957244"/>
              <a:gd name="connsiteX4-9" fmla="*/ 2565677 w 5048995"/>
              <a:gd name="connsiteY4-10" fmla="*/ 4957244 h 4957244"/>
              <a:gd name="connsiteX5" fmla="*/ 82359 w 5048995"/>
              <a:gd name="connsiteY5" fmla="*/ 2536490 h 4957244"/>
              <a:gd name="connsiteX0-11" fmla="*/ 82359 w 5106146"/>
              <a:gd name="connsiteY0-12" fmla="*/ 2427344 h 4848098"/>
              <a:gd name="connsiteX1-13" fmla="*/ 775377 w 5106146"/>
              <a:gd name="connsiteY1-14" fmla="*/ 497478 h 4848098"/>
              <a:gd name="connsiteX2-15" fmla="*/ 2565677 w 5106146"/>
              <a:gd name="connsiteY2-16" fmla="*/ 6590 h 4848098"/>
              <a:gd name="connsiteX3-17" fmla="*/ 4327100 w 5106146"/>
              <a:gd name="connsiteY3-18" fmla="*/ 728483 h 4848098"/>
              <a:gd name="connsiteX4-19" fmla="*/ 5048995 w 5106146"/>
              <a:gd name="connsiteY4-20" fmla="*/ 2427344 h 4848098"/>
              <a:gd name="connsiteX5-21" fmla="*/ 2565677 w 5106146"/>
              <a:gd name="connsiteY5-22" fmla="*/ 4848098 h 4848098"/>
              <a:gd name="connsiteX6" fmla="*/ 82359 w 5106146"/>
              <a:gd name="connsiteY6" fmla="*/ 2427344 h 4848098"/>
              <a:gd name="connsiteX0-23" fmla="*/ 82359 w 5124846"/>
              <a:gd name="connsiteY0-24" fmla="*/ 2427344 h 4879892"/>
              <a:gd name="connsiteX1-25" fmla="*/ 775377 w 5124846"/>
              <a:gd name="connsiteY1-26" fmla="*/ 497478 h 4879892"/>
              <a:gd name="connsiteX2-27" fmla="*/ 2565677 w 5124846"/>
              <a:gd name="connsiteY2-28" fmla="*/ 6590 h 4879892"/>
              <a:gd name="connsiteX3-29" fmla="*/ 4327100 w 5124846"/>
              <a:gd name="connsiteY3-30" fmla="*/ 728483 h 4879892"/>
              <a:gd name="connsiteX4-31" fmla="*/ 5048995 w 5124846"/>
              <a:gd name="connsiteY4-32" fmla="*/ 2427344 h 4879892"/>
              <a:gd name="connsiteX5-33" fmla="*/ 4866113 w 5124846"/>
              <a:gd name="connsiteY5-34" fmla="*/ 3721940 h 4879892"/>
              <a:gd name="connsiteX6-35" fmla="*/ 2565677 w 5124846"/>
              <a:gd name="connsiteY6-36" fmla="*/ 4848098 h 4879892"/>
              <a:gd name="connsiteX7" fmla="*/ 82359 w 5124846"/>
              <a:gd name="connsiteY7" fmla="*/ 2427344 h 4879892"/>
              <a:gd name="connsiteX0-37" fmla="*/ 21895 w 5064382"/>
              <a:gd name="connsiteY0-38" fmla="*/ 2427344 h 4848225"/>
              <a:gd name="connsiteX1-39" fmla="*/ 714913 w 5064382"/>
              <a:gd name="connsiteY1-40" fmla="*/ 497478 h 4848225"/>
              <a:gd name="connsiteX2-41" fmla="*/ 2505213 w 5064382"/>
              <a:gd name="connsiteY2-42" fmla="*/ 6590 h 4848225"/>
              <a:gd name="connsiteX3-43" fmla="*/ 4266636 w 5064382"/>
              <a:gd name="connsiteY3-44" fmla="*/ 728483 h 4848225"/>
              <a:gd name="connsiteX4-45" fmla="*/ 4988531 w 5064382"/>
              <a:gd name="connsiteY4-46" fmla="*/ 2427344 h 4848225"/>
              <a:gd name="connsiteX5-47" fmla="*/ 4805649 w 5064382"/>
              <a:gd name="connsiteY5-48" fmla="*/ 3721940 h 4848225"/>
              <a:gd name="connsiteX6-49" fmla="*/ 2505213 w 5064382"/>
              <a:gd name="connsiteY6-50" fmla="*/ 4848098 h 4848225"/>
              <a:gd name="connsiteX7-51" fmla="*/ 397278 w 5064382"/>
              <a:gd name="connsiteY7-52" fmla="*/ 3654563 h 4848225"/>
              <a:gd name="connsiteX8" fmla="*/ 21895 w 5064382"/>
              <a:gd name="connsiteY8" fmla="*/ 2427344 h 4848225"/>
              <a:gd name="connsiteX0-53" fmla="*/ 21895 w 5064382"/>
              <a:gd name="connsiteY0-54" fmla="*/ 2427344 h 4907671"/>
              <a:gd name="connsiteX1-55" fmla="*/ 714913 w 5064382"/>
              <a:gd name="connsiteY1-56" fmla="*/ 497478 h 4907671"/>
              <a:gd name="connsiteX2-57" fmla="*/ 2505213 w 5064382"/>
              <a:gd name="connsiteY2-58" fmla="*/ 6590 h 4907671"/>
              <a:gd name="connsiteX3-59" fmla="*/ 4266636 w 5064382"/>
              <a:gd name="connsiteY3-60" fmla="*/ 728483 h 4907671"/>
              <a:gd name="connsiteX4-61" fmla="*/ 4988531 w 5064382"/>
              <a:gd name="connsiteY4-62" fmla="*/ 2427344 h 4907671"/>
              <a:gd name="connsiteX5-63" fmla="*/ 4805649 w 5064382"/>
              <a:gd name="connsiteY5-64" fmla="*/ 3721940 h 4907671"/>
              <a:gd name="connsiteX6-65" fmla="*/ 2505213 w 5064382"/>
              <a:gd name="connsiteY6-66" fmla="*/ 4848098 h 4907671"/>
              <a:gd name="connsiteX7-67" fmla="*/ 1071047 w 5064382"/>
              <a:gd name="connsiteY7-68" fmla="*/ 4636341 h 4907671"/>
              <a:gd name="connsiteX8-69" fmla="*/ 397278 w 5064382"/>
              <a:gd name="connsiteY8-70" fmla="*/ 3654563 h 4907671"/>
              <a:gd name="connsiteX9" fmla="*/ 21895 w 5064382"/>
              <a:gd name="connsiteY9" fmla="*/ 2427344 h 4907671"/>
              <a:gd name="connsiteX0-71" fmla="*/ 153132 w 5195619"/>
              <a:gd name="connsiteY0-72" fmla="*/ 2427344 h 4907671"/>
              <a:gd name="connsiteX1-73" fmla="*/ 846150 w 5195619"/>
              <a:gd name="connsiteY1-74" fmla="*/ 497478 h 4907671"/>
              <a:gd name="connsiteX2-75" fmla="*/ 2636450 w 5195619"/>
              <a:gd name="connsiteY2-76" fmla="*/ 6590 h 4907671"/>
              <a:gd name="connsiteX3-77" fmla="*/ 4397873 w 5195619"/>
              <a:gd name="connsiteY3-78" fmla="*/ 728483 h 4907671"/>
              <a:gd name="connsiteX4-79" fmla="*/ 5119768 w 5195619"/>
              <a:gd name="connsiteY4-80" fmla="*/ 2427344 h 4907671"/>
              <a:gd name="connsiteX5-81" fmla="*/ 4936886 w 5195619"/>
              <a:gd name="connsiteY5-82" fmla="*/ 3721940 h 4907671"/>
              <a:gd name="connsiteX6-83" fmla="*/ 2636450 w 5195619"/>
              <a:gd name="connsiteY6-84" fmla="*/ 4848098 h 4907671"/>
              <a:gd name="connsiteX7-85" fmla="*/ 1202284 w 5195619"/>
              <a:gd name="connsiteY7-86" fmla="*/ 4636341 h 4907671"/>
              <a:gd name="connsiteX8-87" fmla="*/ 239757 w 5195619"/>
              <a:gd name="connsiteY8-88" fmla="*/ 3875944 h 4907671"/>
              <a:gd name="connsiteX9-89" fmla="*/ 153132 w 5195619"/>
              <a:gd name="connsiteY9-90" fmla="*/ 2427344 h 4907671"/>
              <a:gd name="connsiteX0-91" fmla="*/ 39178 w 5389673"/>
              <a:gd name="connsiteY0-92" fmla="*/ 2436969 h 4907671"/>
              <a:gd name="connsiteX1-93" fmla="*/ 1040204 w 5389673"/>
              <a:gd name="connsiteY1-94" fmla="*/ 497478 h 4907671"/>
              <a:gd name="connsiteX2-95" fmla="*/ 2830504 w 5389673"/>
              <a:gd name="connsiteY2-96" fmla="*/ 6590 h 4907671"/>
              <a:gd name="connsiteX3-97" fmla="*/ 4591927 w 5389673"/>
              <a:gd name="connsiteY3-98" fmla="*/ 728483 h 4907671"/>
              <a:gd name="connsiteX4-99" fmla="*/ 5313822 w 5389673"/>
              <a:gd name="connsiteY4-100" fmla="*/ 2427344 h 4907671"/>
              <a:gd name="connsiteX5-101" fmla="*/ 5130940 w 5389673"/>
              <a:gd name="connsiteY5-102" fmla="*/ 3721940 h 4907671"/>
              <a:gd name="connsiteX6-103" fmla="*/ 2830504 w 5389673"/>
              <a:gd name="connsiteY6-104" fmla="*/ 4848098 h 4907671"/>
              <a:gd name="connsiteX7-105" fmla="*/ 1396338 w 5389673"/>
              <a:gd name="connsiteY7-106" fmla="*/ 4636341 h 4907671"/>
              <a:gd name="connsiteX8-107" fmla="*/ 433811 w 5389673"/>
              <a:gd name="connsiteY8-108" fmla="*/ 3875944 h 4907671"/>
              <a:gd name="connsiteX9-109" fmla="*/ 39178 w 5389673"/>
              <a:gd name="connsiteY9-110" fmla="*/ 2436969 h 4907671"/>
              <a:gd name="connsiteX0-111" fmla="*/ 39178 w 5321666"/>
              <a:gd name="connsiteY0-112" fmla="*/ 2436969 h 4857518"/>
              <a:gd name="connsiteX1-113" fmla="*/ 1040204 w 5321666"/>
              <a:gd name="connsiteY1-114" fmla="*/ 497478 h 4857518"/>
              <a:gd name="connsiteX2-115" fmla="*/ 2830504 w 5321666"/>
              <a:gd name="connsiteY2-116" fmla="*/ 6590 h 4857518"/>
              <a:gd name="connsiteX3-117" fmla="*/ 4591927 w 5321666"/>
              <a:gd name="connsiteY3-118" fmla="*/ 728483 h 4857518"/>
              <a:gd name="connsiteX4-119" fmla="*/ 5313822 w 5321666"/>
              <a:gd name="connsiteY4-120" fmla="*/ 2427344 h 4857518"/>
              <a:gd name="connsiteX5-121" fmla="*/ 5130940 w 5321666"/>
              <a:gd name="connsiteY5-122" fmla="*/ 3721940 h 4857518"/>
              <a:gd name="connsiteX6-123" fmla="*/ 4428296 w 5321666"/>
              <a:gd name="connsiteY6-124" fmla="*/ 4443836 h 4857518"/>
              <a:gd name="connsiteX7-125" fmla="*/ 2830504 w 5321666"/>
              <a:gd name="connsiteY7-126" fmla="*/ 4848098 h 4857518"/>
              <a:gd name="connsiteX8-127" fmla="*/ 1396338 w 5321666"/>
              <a:gd name="connsiteY8-128" fmla="*/ 4636341 h 4857518"/>
              <a:gd name="connsiteX9-129" fmla="*/ 433811 w 5321666"/>
              <a:gd name="connsiteY9-130" fmla="*/ 3875944 h 4857518"/>
              <a:gd name="connsiteX10" fmla="*/ 39178 w 5321666"/>
              <a:gd name="connsiteY10" fmla="*/ 2436969 h 48575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 ang="0">
                <a:pos x="connsiteX10" y="connsiteY10"/>
              </a:cxn>
            </a:cxnLst>
            <a:rect l="l" t="t" r="r" b="b"/>
            <a:pathLst>
              <a:path w="5321666" h="4857518">
                <a:moveTo>
                  <a:pt x="39178" y="2436969"/>
                </a:moveTo>
                <a:cubicBezTo>
                  <a:pt x="140244" y="1873891"/>
                  <a:pt x="626318" y="900937"/>
                  <a:pt x="1040204" y="497478"/>
                </a:cubicBezTo>
                <a:cubicBezTo>
                  <a:pt x="1454090" y="94019"/>
                  <a:pt x="2238550" y="-31911"/>
                  <a:pt x="2830504" y="6590"/>
                </a:cubicBezTo>
                <a:cubicBezTo>
                  <a:pt x="3422458" y="45091"/>
                  <a:pt x="4178041" y="325024"/>
                  <a:pt x="4591927" y="728483"/>
                </a:cubicBezTo>
                <a:cubicBezTo>
                  <a:pt x="5005813" y="1131942"/>
                  <a:pt x="5281738" y="1960519"/>
                  <a:pt x="5313822" y="2427344"/>
                </a:cubicBezTo>
                <a:cubicBezTo>
                  <a:pt x="5345906" y="2894169"/>
                  <a:pt x="5278528" y="3433984"/>
                  <a:pt x="5130940" y="3721940"/>
                </a:cubicBezTo>
                <a:cubicBezTo>
                  <a:pt x="4983352" y="4009896"/>
                  <a:pt x="4811702" y="4256143"/>
                  <a:pt x="4428296" y="4443836"/>
                </a:cubicBezTo>
                <a:cubicBezTo>
                  <a:pt x="4044890" y="4631529"/>
                  <a:pt x="3335830" y="4816014"/>
                  <a:pt x="2830504" y="4848098"/>
                </a:cubicBezTo>
                <a:cubicBezTo>
                  <a:pt x="2325178" y="4880182"/>
                  <a:pt x="1747660" y="4835263"/>
                  <a:pt x="1396338" y="4636341"/>
                </a:cubicBezTo>
                <a:cubicBezTo>
                  <a:pt x="1045016" y="4437419"/>
                  <a:pt x="623107" y="4181546"/>
                  <a:pt x="433811" y="3875944"/>
                </a:cubicBezTo>
                <a:cubicBezTo>
                  <a:pt x="19925" y="3472485"/>
                  <a:pt x="-61888" y="3000047"/>
                  <a:pt x="39178" y="2436969"/>
                </a:cubicBezTo>
                <a:close/>
              </a:path>
            </a:pathLst>
          </a:custGeom>
          <a:solidFill>
            <a:srgbClr val="6D9AD1">
              <a:alpha val="25000"/>
            </a:srgb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en-US" altLang="zh-CN" sz="40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LUYỆN </a:t>
            </a:r>
            <a:r>
              <a:rPr lang="en-US" altLang="zh-CN" sz="40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TẬP</a:t>
            </a:r>
            <a:endParaRPr lang="zh-CN" altLang="en-US" sz="40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957589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447800" y="1377293"/>
            <a:ext cx="2190750" cy="66675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 </a:t>
            </a:r>
            <a:r>
              <a:rPr lang="en-GB"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endPar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ounded Rectangle 2"/>
          <p:cNvSpPr/>
          <p:nvPr/>
        </p:nvSpPr>
        <p:spPr>
          <a:xfrm>
            <a:off x="1411514" y="2199303"/>
            <a:ext cx="2190750" cy="66675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a:t>
            </a:r>
            <a:r>
              <a:rPr lang="en-GB"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chìm</a:t>
            </a:r>
            <a:endPar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ounded Rectangle 3"/>
          <p:cNvSpPr/>
          <p:nvPr/>
        </p:nvSpPr>
        <p:spPr>
          <a:xfrm>
            <a:off x="1447800" y="3058381"/>
            <a:ext cx="2190750" cy="66675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a:t>
            </a:r>
            <a:r>
              <a:rPr lang="en-GB"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r>
              <a:rPr lang="en-GB"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tiên</a:t>
            </a:r>
            <a:endPar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le 4"/>
          <p:cNvSpPr/>
          <p:nvPr/>
        </p:nvSpPr>
        <p:spPr>
          <a:xfrm>
            <a:off x="5406571" y="1342071"/>
            <a:ext cx="2333625" cy="666750"/>
          </a:xfrm>
          <a:prstGeom prst="roundRect">
            <a:avLst>
              <a:gd name="adj" fmla="val 50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 </a:t>
            </a:r>
            <a:r>
              <a:rPr lang="en-GB"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nổi</a:t>
            </a:r>
            <a:endPar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406571" y="2164081"/>
            <a:ext cx="2357438" cy="666750"/>
          </a:xfrm>
          <a:prstGeom prst="roundRect">
            <a:avLst>
              <a:gd name="adj" fmla="val 50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GB"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cuối</a:t>
            </a:r>
            <a:r>
              <a:rPr lang="en-GB"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endPar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a:xfrm>
            <a:off x="5486399" y="3017483"/>
            <a:ext cx="2333625" cy="666750"/>
          </a:xfrm>
          <a:prstGeom prst="roundRect">
            <a:avLst>
              <a:gd name="adj" fmla="val 50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3) </a:t>
            </a:r>
            <a:r>
              <a:rPr lang="en-GB"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457200" y="510331"/>
            <a:ext cx="8382000" cy="461665"/>
          </a:xfrm>
          <a:prstGeom prst="rect">
            <a:avLst/>
          </a:prstGeom>
          <a:noFill/>
        </p:spPr>
        <p:txBody>
          <a:bodyPr wrap="square" rtlCol="0">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 </a:t>
            </a:r>
            <a:r>
              <a:rPr lang="en-GB" sz="2400" dirty="0">
                <a:latin typeface="Arial-Rounded" panose="020B0500000000000000" pitchFamily="34" charset="0"/>
                <a:ea typeface="Arial-Rounded" panose="020B0500000000000000" pitchFamily="34" charset="0"/>
                <a:cs typeface="Arial-Rounded" panose="020B0500000000000000" pitchFamily="34" charset="0"/>
              </a:rPr>
              <a:t>1. </a:t>
            </a:r>
            <a:r>
              <a:rPr lang="vi-VN" sz="2400" dirty="0">
                <a:latin typeface="Arial-Rounded" panose="020B0500000000000000" pitchFamily="34" charset="0"/>
                <a:ea typeface="Arial-Rounded" panose="020B0500000000000000" pitchFamily="34" charset="0"/>
                <a:cs typeface="Arial-Rounded" panose="020B0500000000000000" pitchFamily="34" charset="0"/>
              </a:rPr>
              <a:t>Những từ nào dưới đây có nghĩa trái ngược nhau. Ghép đúng: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34" b="97351" l="1341" r="100000"/>
                    </a14:imgEffect>
                  </a14:imgLayer>
                </a14:imgProps>
              </a:ext>
              <a:ext uri="{28A0092B-C50C-407E-A947-70E740481C1C}">
                <a14:useLocalDpi xmlns:a14="http://schemas.microsoft.com/office/drawing/2010/main" val="0"/>
              </a:ext>
            </a:extLst>
          </a:blip>
          <a:srcRect/>
          <a:stretch>
            <a:fillRect/>
          </a:stretch>
        </p:blipFill>
        <p:spPr bwMode="auto">
          <a:xfrm>
            <a:off x="142876" y="-50006"/>
            <a:ext cx="1965584" cy="56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10"/>
          <p:cNvSpPr/>
          <p:nvPr/>
        </p:nvSpPr>
        <p:spPr>
          <a:xfrm>
            <a:off x="1411514" y="3845169"/>
            <a:ext cx="2190750" cy="66675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a:t>
            </a:r>
            <a:r>
              <a:rPr lang="en-GB"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dễ</a:t>
            </a:r>
            <a:endPar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ounded Rectangle 11"/>
          <p:cNvSpPr/>
          <p:nvPr/>
        </p:nvSpPr>
        <p:spPr>
          <a:xfrm>
            <a:off x="5486400" y="3834389"/>
            <a:ext cx="2333625" cy="666750"/>
          </a:xfrm>
          <a:prstGeom prst="roundRect">
            <a:avLst>
              <a:gd name="adj" fmla="val 50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a:t>
            </a:r>
            <a:r>
              <a:rPr lang="en-GB"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ít</a:t>
            </a:r>
            <a:endPar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6" descr="Funny Cartoon Farmer Royalty Free Cliparts, Vectors, And Stock  Illustration. Image 13429364."/>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848" r="96228">
                        <a14:foregroundMark x1="60816" y1="75000" x2="61586" y2="84231"/>
                      </a14:backgroundRemoval>
                    </a14:imgEffect>
                  </a14:imgLayer>
                </a14:imgProps>
              </a:ext>
              <a:ext uri="{28A0092B-C50C-407E-A947-70E740481C1C}">
                <a14:useLocalDpi xmlns:a14="http://schemas.microsoft.com/office/drawing/2010/main" val="0"/>
              </a:ext>
            </a:extLst>
          </a:blip>
          <a:srcRect/>
          <a:stretch>
            <a:fillRect/>
          </a:stretch>
        </p:blipFill>
        <p:spPr bwMode="auto">
          <a:xfrm>
            <a:off x="3385564" y="1852294"/>
            <a:ext cx="2273994" cy="33060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468 Cartoon farmer painting Vector Images, Cartoon farmer painting  Illustrations | Depositphoto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6465" y1="18066" x2="78516" y2="30762"/>
                        <a14:foregroundMark x1="30859" y1="17871" x2="52930" y2="85645"/>
                        <a14:foregroundMark x1="75977" y1="22363" x2="70117" y2="81250"/>
                        <a14:foregroundMark x1="54199" y1="21094" x2="53125" y2="47266"/>
                      </a14:backgroundRemoval>
                    </a14:imgEffect>
                  </a14:imgLayer>
                </a14:imgProps>
              </a:ext>
              <a:ext uri="{28A0092B-C50C-407E-A947-70E740481C1C}">
                <a14:useLocalDpi xmlns:a14="http://schemas.microsoft.com/office/drawing/2010/main" val="0"/>
              </a:ext>
            </a:extLst>
          </a:blip>
          <a:srcRect/>
          <a:stretch>
            <a:fillRect/>
          </a:stretch>
        </p:blipFill>
        <p:spPr bwMode="auto">
          <a:xfrm>
            <a:off x="3232564" y="2398516"/>
            <a:ext cx="2161125" cy="27349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468 Cartoon farmer painting Vector Images, Cartoon farmer painting  Illustrations | Depositphotos"/>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76465" y1="18066" x2="78516" y2="30762"/>
                        <a14:foregroundMark x1="30859" y1="17871" x2="52930" y2="85645"/>
                        <a14:foregroundMark x1="75977" y1="22363" x2="70117" y2="81250"/>
                        <a14:foregroundMark x1="54199" y1="21094" x2="53125" y2="47266"/>
                      </a14:backgroundRemoval>
                    </a14:imgEffect>
                  </a14:imgLayer>
                </a14:imgProps>
              </a:ext>
              <a:ext uri="{28A0092B-C50C-407E-A947-70E740481C1C}">
                <a14:useLocalDpi xmlns:a14="http://schemas.microsoft.com/office/drawing/2010/main" val="0"/>
              </a:ext>
            </a:extLst>
          </a:blip>
          <a:srcRect l="64544" t="11596" r="14300" b="10391"/>
          <a:stretch/>
        </p:blipFill>
        <p:spPr bwMode="auto">
          <a:xfrm rot="13557526">
            <a:off x="8088575" y="3100964"/>
            <a:ext cx="457200" cy="213360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flipH="1" flipV="1">
            <a:off x="3550618" y="1801211"/>
            <a:ext cx="2147645" cy="2091056"/>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558793" y="1792295"/>
            <a:ext cx="1802674" cy="752482"/>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442881" y="3341054"/>
            <a:ext cx="2037941" cy="820323"/>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597601" y="2665325"/>
            <a:ext cx="1903825" cy="726432"/>
          </a:xfrm>
          <a:prstGeom prst="line">
            <a:avLst/>
          </a:prstGeom>
          <a:ln w="38100">
            <a:solidFill>
              <a:srgbClr val="FF5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77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nodeType="clickEffect">
                                  <p:stCondLst>
                                    <p:cond delay="0"/>
                                  </p:stCondLst>
                                  <p:childTnLst>
                                    <p:animEffect transition="out" filter="barn(inVertical)">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1250"/>
                                        <p:tgtEl>
                                          <p:spTgt spid="20"/>
                                        </p:tgtEl>
                                      </p:cBhvr>
                                    </p:animEffect>
                                  </p:childTnLst>
                                </p:cTn>
                              </p:par>
                              <p:par>
                                <p:cTn id="30" presetID="22" presetClass="entr" presetSubtype="4"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1250"/>
                                        <p:tgtEl>
                                          <p:spTgt spid="27"/>
                                        </p:tgtEl>
                                      </p:cBhvr>
                                    </p:animEffect>
                                  </p:childTnLst>
                                </p:cTn>
                              </p:par>
                              <p:par>
                                <p:cTn id="33" presetID="22" presetClass="entr" presetSubtype="4"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1250"/>
                                        <p:tgtEl>
                                          <p:spTgt spid="22"/>
                                        </p:tgtEl>
                                      </p:cBhvr>
                                    </p:animEffect>
                                  </p:childTnLst>
                                </p:cTn>
                              </p:par>
                              <p:par>
                                <p:cTn id="36" presetID="22" presetClass="entr" presetSubtype="4"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6E4146BF-5966-45D6-BFCE-C30A91E2277A}"/>
              </a:ext>
            </a:extLst>
          </p:cNvPr>
          <p:cNvGrpSpPr/>
          <p:nvPr/>
        </p:nvGrpSpPr>
        <p:grpSpPr>
          <a:xfrm>
            <a:off x="52181" y="190801"/>
            <a:ext cx="2993103" cy="948055"/>
            <a:chOff x="6711714" y="850510"/>
            <a:chExt cx="3990804" cy="1264073"/>
          </a:xfrm>
        </p:grpSpPr>
        <p:pic>
          <p:nvPicPr>
            <p:cNvPr id="7" name="图片 6">
              <a:extLst>
                <a:ext uri="{FF2B5EF4-FFF2-40B4-BE49-F238E27FC236}">
                  <a16:creationId xmlns:a16="http://schemas.microsoft.com/office/drawing/2014/main" id="{883181EA-0E9C-4F14-97E9-7A602E0D58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080" t="36" r="14404" b="71155"/>
            <a:stretch/>
          </p:blipFill>
          <p:spPr>
            <a:xfrm>
              <a:off x="6711714" y="850510"/>
              <a:ext cx="1455738" cy="1264073"/>
            </a:xfrm>
            <a:prstGeom prst="rect">
              <a:avLst/>
            </a:prstGeom>
          </p:spPr>
        </p:pic>
        <p:sp>
          <p:nvSpPr>
            <p:cNvPr id="6" name="文本框 5">
              <a:extLst>
                <a:ext uri="{FF2B5EF4-FFF2-40B4-BE49-F238E27FC236}">
                  <a16:creationId xmlns:a16="http://schemas.microsoft.com/office/drawing/2014/main" id="{E87D1494-CD63-4680-A340-88FE11A37D0E}"/>
                </a:ext>
              </a:extLst>
            </p:cNvPr>
            <p:cNvSpPr txBox="1"/>
            <p:nvPr/>
          </p:nvSpPr>
          <p:spPr>
            <a:xfrm>
              <a:off x="8229181" y="1033305"/>
              <a:ext cx="2473337" cy="677108"/>
            </a:xfrm>
            <a:prstGeom prst="rect">
              <a:avLst/>
            </a:prstGeom>
            <a:noFill/>
          </p:spPr>
          <p:txBody>
            <a:bodyPr wrap="square" rtlCol="0">
              <a:spAutoFit/>
            </a:bodyPr>
            <a:lstStyle/>
            <a:p>
              <a:pPr defTabSz="685800">
                <a:defRPr/>
              </a:pPr>
              <a:r>
                <a:rPr lang="en-US" altLang="zh-CN" sz="2700" b="1" dirty="0">
                  <a:solidFill>
                    <a:srgbClr val="44AACB"/>
                  </a:solidFill>
                  <a:latin typeface="Arial-Rounded" panose="020B0500000000000000" pitchFamily="34" charset="0"/>
                  <a:ea typeface="Arial-Rounded" panose="020B0500000000000000" pitchFamily="34" charset="0"/>
                  <a:cs typeface="Arial-Rounded" panose="020B0500000000000000" pitchFamily="34" charset="0"/>
                </a:rPr>
                <a:t>LUYỆN TẬP</a:t>
              </a:r>
              <a:endParaRPr lang="zh-CN" altLang="en-US" sz="2700" b="1" dirty="0">
                <a:solidFill>
                  <a:srgbClr val="44AACB"/>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Rectangle 1">
            <a:extLst>
              <a:ext uri="{FF2B5EF4-FFF2-40B4-BE49-F238E27FC236}">
                <a16:creationId xmlns:a16="http://schemas.microsoft.com/office/drawing/2014/main" id="{8CDF8871-013F-4790-BE71-C35F8096B37E}"/>
              </a:ext>
            </a:extLst>
          </p:cNvPr>
          <p:cNvSpPr/>
          <p:nvPr/>
        </p:nvSpPr>
        <p:spPr>
          <a:xfrm>
            <a:off x="381000" y="835728"/>
            <a:ext cx="8237055" cy="1938992"/>
          </a:xfrm>
          <a:prstGeom prst="rect">
            <a:avLst/>
          </a:prstGeom>
        </p:spPr>
        <p:txBody>
          <a:bodyPr wrap="square">
            <a:spAutoFit/>
          </a:bodyPr>
          <a:lstStyle/>
          <a:p>
            <a:r>
              <a:rPr lang="en-US" sz="2400" b="1" dirty="0">
                <a:solidFill>
                  <a:srgbClr val="308A20"/>
                </a:solidFill>
                <a:latin typeface="Arial-Rounded" panose="020B0500000000000000" pitchFamily="34" charset="0"/>
                <a:ea typeface="Arial-Rounded" panose="020B0500000000000000" pitchFamily="34" charset="0"/>
                <a:cs typeface="Arial-Rounded" panose="020B0500000000000000" pitchFamily="34" charset="0"/>
              </a:rPr>
              <a:t>2.</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Tìm trong mỗi câu sau một cặp từ có nghĩa trái ngược nhau:</a:t>
            </a:r>
          </a:p>
          <a:p>
            <a:r>
              <a:rPr lang="vi-VN" sz="2400" dirty="0">
                <a:latin typeface="Arial-Rounded" panose="020B0500000000000000" pitchFamily="34" charset="0"/>
                <a:ea typeface="Arial-Rounded" panose="020B0500000000000000" pitchFamily="34" charset="0"/>
                <a:cs typeface="Arial-Rounded" panose="020B0500000000000000" pitchFamily="34" charset="0"/>
              </a:rPr>
              <a:t>a) Lương Thế Vinh sai lính dắt voi xuống thuyền, sa</a:t>
            </a:r>
            <a:r>
              <a:rPr lang="en-GB" sz="2400" dirty="0">
                <a:latin typeface="Arial-Rounded" panose="020B0500000000000000" pitchFamily="34" charset="0"/>
                <a:ea typeface="Arial-Rounded" panose="020B0500000000000000" pitchFamily="34" charset="0"/>
                <a:cs typeface="Arial-Rounded" panose="020B0500000000000000" pitchFamily="34" charset="0"/>
              </a:rPr>
              <a:t>u</a:t>
            </a:r>
            <a:r>
              <a:rPr lang="vi-VN" sz="2400" dirty="0">
                <a:latin typeface="Arial-Rounded" panose="020B0500000000000000" pitchFamily="34" charset="0"/>
                <a:ea typeface="Arial-Rounded" panose="020B0500000000000000" pitchFamily="34" charset="0"/>
                <a:cs typeface="Arial-Rounded" panose="020B0500000000000000" pitchFamily="34" charset="0"/>
              </a:rPr>
              <a:t> đó ông cho voi lên bờ.</a:t>
            </a:r>
          </a:p>
          <a:p>
            <a:r>
              <a:rPr lang="vi-VN" sz="2400" dirty="0">
                <a:latin typeface="Arial-Rounded" panose="020B0500000000000000" pitchFamily="34" charset="0"/>
                <a:ea typeface="Arial-Rounded" panose="020B0500000000000000" pitchFamily="34" charset="0"/>
                <a:cs typeface="Arial-Rounded" panose="020B0500000000000000" pitchFamily="34" charset="0"/>
              </a:rPr>
              <a:t>b) Sứ thần lại xé một trang sách mỏng, nhờ ông đo xem nó dày bao nhiêu.</a:t>
            </a:r>
          </a:p>
        </p:txBody>
      </p:sp>
      <p:pic>
        <p:nvPicPr>
          <p:cNvPr id="27" name="图片 17">
            <a:extLst>
              <a:ext uri="{FF2B5EF4-FFF2-40B4-BE49-F238E27FC236}">
                <a16:creationId xmlns:a16="http://schemas.microsoft.com/office/drawing/2014/main" id="{115EFB8A-88F3-4CD5-BE58-C59461113B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100" y="2774720"/>
            <a:ext cx="2052361" cy="2163153"/>
          </a:xfrm>
          <a:prstGeom prst="rect">
            <a:avLst/>
          </a:prstGeom>
        </p:spPr>
      </p:pic>
      <p:sp>
        <p:nvSpPr>
          <p:cNvPr id="5" name="Speech Bubble: Rectangle with Corners Rounded 4">
            <a:extLst>
              <a:ext uri="{FF2B5EF4-FFF2-40B4-BE49-F238E27FC236}">
                <a16:creationId xmlns:a16="http://schemas.microsoft.com/office/drawing/2014/main" id="{0008F3D7-E20A-4431-9A0A-F60C7F98ACCD}"/>
              </a:ext>
            </a:extLst>
          </p:cNvPr>
          <p:cNvSpPr/>
          <p:nvPr/>
        </p:nvSpPr>
        <p:spPr>
          <a:xfrm>
            <a:off x="2895600" y="3282551"/>
            <a:ext cx="4042743" cy="1270399"/>
          </a:xfrm>
          <a:prstGeom prst="wedgeRoundRectCallout">
            <a:avLst>
              <a:gd name="adj1" fmla="val -70796"/>
              <a:gd name="adj2" fmla="val 3231"/>
              <a:gd name="adj3" fmla="val 16667"/>
            </a:avLst>
          </a:prstGeom>
          <a:solidFill>
            <a:schemeClr val="accent5">
              <a:lumMod val="20000"/>
              <a:lumOff val="80000"/>
            </a:schemeClr>
          </a:solidFill>
          <a:ln w="19050">
            <a:solidFill>
              <a:srgbClr val="00206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Cặp</a:t>
            </a:r>
            <a:r>
              <a:rPr lang="en-GB" sz="2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GB" sz="2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trái</a:t>
            </a:r>
            <a:r>
              <a:rPr lang="en-GB" sz="2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ngược</a:t>
            </a:r>
            <a:r>
              <a:rPr lang="en-GB" sz="2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GB" sz="2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GB" sz="2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a:p>
            <a:pPr marL="342900" indent="-342900" algn="ctr">
              <a:buAutoNum type="alphaLcParenR"/>
            </a:pPr>
            <a:r>
              <a:rPr lang="en-GB" sz="24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Xuống</a:t>
            </a:r>
            <a:r>
              <a:rPr lang="en-GB" sz="2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GB" sz="24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endParaRPr lang="en-GB" sz="2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342900" indent="-342900" algn="ctr">
              <a:buAutoNum type="alphaLcParenR"/>
            </a:pPr>
            <a:r>
              <a:rPr lang="en-GB" sz="2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mỏng</a:t>
            </a:r>
            <a:r>
              <a:rPr lang="en-GB" sz="2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GB" sz="24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dày</a:t>
            </a:r>
            <a:endParaRPr lang="en-GB" sz="2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9" name="Straight Connector 8"/>
          <p:cNvCxnSpPr/>
          <p:nvPr/>
        </p:nvCxnSpPr>
        <p:spPr>
          <a:xfrm>
            <a:off x="4724400" y="1581150"/>
            <a:ext cx="68580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96827" y="1962150"/>
            <a:ext cx="494315"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95800" y="2343150"/>
            <a:ext cx="68580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932255" y="2343150"/>
            <a:ext cx="525945"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184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243" r="100000">
                        <a14:foregroundMark x1="2021" y1="7917" x2="28052" y2="0"/>
                        <a14:foregroundMark x1="30639" y1="625" x2="46807" y2="3333"/>
                        <a14:foregroundMark x1="97979" y1="20833" x2="97413" y2="86667"/>
                        <a14:foregroundMark x1="970" y1="16458" x2="1213" y2="24167"/>
                        <a14:foregroundMark x1="243" y1="19792" x2="404" y2="87708"/>
                        <a14:backgroundMark x1="5901" y1="19167" x2="42199" y2="78750"/>
                        <a14:backgroundMark x1="58205" y1="22083" x2="84236" y2="74167"/>
                      </a14:backgroundRemoval>
                    </a14:imgEffect>
                  </a14:imgLayer>
                </a14:imgProps>
              </a:ext>
            </a:extLst>
          </a:blip>
          <a:stretch>
            <a:fillRect/>
          </a:stretch>
        </p:blipFill>
        <p:spPr>
          <a:xfrm>
            <a:off x="1409700" y="1123950"/>
            <a:ext cx="6362700" cy="3657600"/>
          </a:xfrm>
          <a:prstGeom prst="rect">
            <a:avLst/>
          </a:prstGeom>
        </p:spPr>
      </p:pic>
      <p:sp>
        <p:nvSpPr>
          <p:cNvPr id="3" name="TextBox 2"/>
          <p:cNvSpPr txBox="1"/>
          <p:nvPr/>
        </p:nvSpPr>
        <p:spPr>
          <a:xfrm>
            <a:off x="609600" y="285750"/>
            <a:ext cx="7848600" cy="400110"/>
          </a:xfrm>
          <a:prstGeom prst="rect">
            <a:avLst/>
          </a:prstGeom>
          <a:noFill/>
        </p:spPr>
        <p:txBody>
          <a:bodyPr wrap="square" rtlCol="0">
            <a:spAutoFit/>
          </a:bodyPr>
          <a:lstStyle/>
          <a:p>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1701053" y="1738268"/>
            <a:ext cx="2832847" cy="2554545"/>
          </a:xfrm>
          <a:prstGeom prst="rect">
            <a:avLst/>
          </a:prstGeom>
          <a:noFill/>
        </p:spPr>
        <p:txBody>
          <a:bodyPr wrap="square" rtlCol="0">
            <a:spAutoFit/>
          </a:bodyPr>
          <a:lstStyle/>
          <a:p>
            <a:r>
              <a:rPr lang="en-GB" sz="2000" b="1" dirty="0">
                <a:latin typeface="Arial-Rounded" panose="020B0500000000000000" pitchFamily="34" charset="0"/>
                <a:ea typeface="Arial-Rounded" panose="020B0500000000000000" pitchFamily="34" charset="0"/>
                <a:cs typeface="Arial-Rounded" panose="020B0500000000000000" pitchFamily="34" charset="0"/>
              </a:rPr>
              <a:t>1. </a:t>
            </a:r>
            <a:r>
              <a:rPr lang="vi-VN" sz="2000" b="1" dirty="0">
                <a:latin typeface="Arial-Rounded" panose="020B0500000000000000" pitchFamily="34" charset="0"/>
                <a:ea typeface="Arial-Rounded" panose="020B0500000000000000" pitchFamily="34" charset="0"/>
                <a:cs typeface="Arial-Rounded" panose="020B0500000000000000" pitchFamily="34" charset="0"/>
              </a:rPr>
              <a:t>Tìm đọc thêm ở nhà: </a:t>
            </a:r>
            <a:endParaRPr lang="vi-VN" sz="2000" dirty="0">
              <a:latin typeface="Arial-Rounded" panose="020B0500000000000000" pitchFamily="34" charset="0"/>
              <a:ea typeface="Arial-Rounded" panose="020B0500000000000000" pitchFamily="34" charset="0"/>
              <a:cs typeface="Arial-Rounded" panose="020B0500000000000000" pitchFamily="34" charset="0"/>
            </a:endParaRPr>
          </a:p>
          <a:p>
            <a:r>
              <a:rPr lang="vi-VN" sz="2000" dirty="0">
                <a:latin typeface="Arial-Rounded" panose="020B0500000000000000" pitchFamily="34" charset="0"/>
                <a:ea typeface="Arial-Rounded" panose="020B0500000000000000" pitchFamily="34" charset="0"/>
                <a:cs typeface="Arial-Rounded" panose="020B0500000000000000" pitchFamily="34" charset="0"/>
              </a:rPr>
              <a:t>- 2 câu chuyện (hoặc 1 bài thơ, 1 câu chuyện) về hoạt động sáng tạo.</a:t>
            </a:r>
          </a:p>
          <a:p>
            <a:r>
              <a:rPr lang="vi-VN" sz="2000" dirty="0">
                <a:latin typeface="Arial-Rounded" panose="020B0500000000000000" pitchFamily="34" charset="0"/>
                <a:ea typeface="Arial-Rounded" panose="020B0500000000000000" pitchFamily="34" charset="0"/>
                <a:cs typeface="Arial-Rounded" panose="020B0500000000000000" pitchFamily="34" charset="0"/>
              </a:rPr>
              <a:t>- 1 bài văn miêu tả hoặc cung cấp thông tin về hoạt động sáng tạo.</a:t>
            </a:r>
          </a:p>
          <a:p>
            <a:endParaRPr lang="en-US" sz="2000" dirty="0"/>
          </a:p>
        </p:txBody>
      </p:sp>
      <p:sp>
        <p:nvSpPr>
          <p:cNvPr id="5" name="TextBox 4"/>
          <p:cNvSpPr txBox="1"/>
          <p:nvPr/>
        </p:nvSpPr>
        <p:spPr>
          <a:xfrm>
            <a:off x="4760544" y="1714529"/>
            <a:ext cx="3009900" cy="2554545"/>
          </a:xfrm>
          <a:prstGeom prst="rect">
            <a:avLst/>
          </a:prstGeom>
          <a:noFill/>
        </p:spPr>
        <p:txBody>
          <a:bodyPr wrap="square" rtlCol="0">
            <a:spAutoFit/>
          </a:bodyPr>
          <a:lstStyle/>
          <a:p>
            <a:r>
              <a:rPr lang="en-GB" sz="2000" b="1" dirty="0">
                <a:latin typeface="Arial-Rounded" panose="020B0500000000000000" pitchFamily="34" charset="0"/>
                <a:ea typeface="Arial-Rounded" panose="020B0500000000000000" pitchFamily="34" charset="0"/>
                <a:cs typeface="Arial-Rounded" panose="020B0500000000000000" pitchFamily="34" charset="0"/>
              </a:rPr>
              <a:t>2. </a:t>
            </a:r>
            <a:r>
              <a:rPr lang="vi-VN" sz="2000" b="1" dirty="0">
                <a:latin typeface="Arial-Rounded" panose="020B0500000000000000" pitchFamily="34" charset="0"/>
                <a:ea typeface="Arial-Rounded" panose="020B0500000000000000" pitchFamily="34" charset="0"/>
                <a:cs typeface="Arial-Rounded" panose="020B0500000000000000" pitchFamily="34" charset="0"/>
              </a:rPr>
              <a:t>Viết vào phiếu đọc sách:</a:t>
            </a:r>
            <a:endParaRPr lang="vi-VN" sz="2000" dirty="0">
              <a:latin typeface="Arial-Rounded" panose="020B0500000000000000" pitchFamily="34" charset="0"/>
              <a:ea typeface="Arial-Rounded" panose="020B0500000000000000" pitchFamily="34" charset="0"/>
              <a:cs typeface="Arial-Rounded" panose="020B0500000000000000" pitchFamily="34" charset="0"/>
            </a:endParaRPr>
          </a:p>
          <a:p>
            <a:r>
              <a:rPr lang="vi-VN" sz="2000" dirty="0">
                <a:latin typeface="Arial-Rounded" panose="020B0500000000000000" pitchFamily="34" charset="0"/>
                <a:ea typeface="Arial-Rounded" panose="020B0500000000000000" pitchFamily="34" charset="0"/>
                <a:cs typeface="Arial-Rounded" panose="020B0500000000000000" pitchFamily="34" charset="0"/>
              </a:rPr>
              <a:t>- Tên bài đọc và một số nội dung chính (nhân vật hoặc sự việc, hình ảnh, câu văn câu thơ em thích).</a:t>
            </a:r>
          </a:p>
          <a:p>
            <a:r>
              <a:rPr lang="vi-VN" sz="2000" dirty="0">
                <a:latin typeface="Arial-Rounded" panose="020B0500000000000000" pitchFamily="34" charset="0"/>
                <a:ea typeface="Arial-Rounded" panose="020B0500000000000000" pitchFamily="34" charset="0"/>
                <a:cs typeface="Arial-Rounded" panose="020B0500000000000000" pitchFamily="34" charset="0"/>
              </a:rPr>
              <a:t>- Cảm nghĩ của em. </a:t>
            </a:r>
          </a:p>
          <a:p>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文本框 4">
            <a:extLst>
              <a:ext uri="{FF2B5EF4-FFF2-40B4-BE49-F238E27FC236}">
                <a16:creationId xmlns:a16="http://schemas.microsoft.com/office/drawing/2014/main" id="{BC2844EB-412F-FB4C-A53A-34DFED34ACF5}"/>
              </a:ext>
            </a:extLst>
          </p:cNvPr>
          <p:cNvSpPr txBox="1"/>
          <p:nvPr/>
        </p:nvSpPr>
        <p:spPr>
          <a:xfrm>
            <a:off x="1098524" y="726311"/>
            <a:ext cx="7055583" cy="523220"/>
          </a:xfrm>
          <a:prstGeom prst="rect">
            <a:avLst/>
          </a:prstGeom>
          <a:noFill/>
        </p:spPr>
        <p:txBody>
          <a:bodyPr wrap="square" rtlCol="0">
            <a:spAutoFit/>
          </a:bodyPr>
          <a:lstStyle/>
          <a:p>
            <a:pPr algn="ctr"/>
            <a:r>
              <a:rPr lang="en-US" altLang="zh-CN" sz="2800" dirty="0" err="1">
                <a:solidFill>
                  <a:srgbClr val="EF805D"/>
                </a:solidFill>
                <a:latin typeface="Arial-Rounded" pitchFamily="34" charset="0"/>
                <a:ea typeface="Arial-Rounded" pitchFamily="34" charset="0"/>
                <a:cs typeface="Arial-Rounded" pitchFamily="34" charset="0"/>
                <a:sym typeface="印品黑体" panose="00000500000000000000" pitchFamily="2" charset="-122"/>
              </a:rPr>
              <a:t>Tự</a:t>
            </a:r>
            <a:r>
              <a:rPr lang="en-US" altLang="zh-CN" sz="2800" dirty="0">
                <a:solidFill>
                  <a:srgbClr val="EF805D"/>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2800" dirty="0" err="1">
                <a:solidFill>
                  <a:srgbClr val="EF805D"/>
                </a:solidFill>
                <a:latin typeface="Arial-Rounded" pitchFamily="34" charset="0"/>
                <a:ea typeface="Arial-Rounded" pitchFamily="34" charset="0"/>
                <a:cs typeface="Arial-Rounded" pitchFamily="34" charset="0"/>
                <a:sym typeface="印品黑体" panose="00000500000000000000" pitchFamily="2" charset="-122"/>
              </a:rPr>
              <a:t>đọc</a:t>
            </a:r>
            <a:r>
              <a:rPr lang="en-US" altLang="zh-CN" sz="2800" dirty="0">
                <a:solidFill>
                  <a:srgbClr val="EF805D"/>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2800" dirty="0" err="1">
                <a:solidFill>
                  <a:srgbClr val="EF805D"/>
                </a:solidFill>
                <a:latin typeface="Arial-Rounded" pitchFamily="34" charset="0"/>
                <a:ea typeface="Arial-Rounded" pitchFamily="34" charset="0"/>
                <a:cs typeface="Arial-Rounded" pitchFamily="34" charset="0"/>
                <a:sym typeface="印品黑体" panose="00000500000000000000" pitchFamily="2" charset="-122"/>
              </a:rPr>
              <a:t>sách</a:t>
            </a:r>
            <a:r>
              <a:rPr lang="en-US" altLang="zh-CN" sz="2800" dirty="0">
                <a:solidFill>
                  <a:srgbClr val="EF805D"/>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2800" dirty="0" err="1">
                <a:solidFill>
                  <a:srgbClr val="EF805D"/>
                </a:solidFill>
                <a:latin typeface="Arial-Rounded" pitchFamily="34" charset="0"/>
                <a:ea typeface="Arial-Rounded" pitchFamily="34" charset="0"/>
                <a:cs typeface="Arial-Rounded" pitchFamily="34" charset="0"/>
                <a:sym typeface="印品黑体" panose="00000500000000000000" pitchFamily="2" charset="-122"/>
              </a:rPr>
              <a:t>báo</a:t>
            </a:r>
            <a:r>
              <a:rPr lang="en-US" altLang="zh-CN" sz="2800" dirty="0">
                <a:solidFill>
                  <a:srgbClr val="EF805D"/>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2800" dirty="0" err="1">
                <a:solidFill>
                  <a:srgbClr val="EF805D"/>
                </a:solidFill>
                <a:latin typeface="Arial-Rounded" pitchFamily="34" charset="0"/>
                <a:ea typeface="Arial-Rounded" pitchFamily="34" charset="0"/>
                <a:cs typeface="Arial-Rounded" pitchFamily="34" charset="0"/>
                <a:sym typeface="印品黑体" panose="00000500000000000000" pitchFamily="2" charset="-122"/>
              </a:rPr>
              <a:t>về</a:t>
            </a:r>
            <a:r>
              <a:rPr lang="en-US" altLang="zh-CN" sz="2800" dirty="0">
                <a:solidFill>
                  <a:srgbClr val="EF805D"/>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2800" dirty="0" err="1">
                <a:solidFill>
                  <a:srgbClr val="EF805D"/>
                </a:solidFill>
                <a:latin typeface="Arial-Rounded" pitchFamily="34" charset="0"/>
                <a:ea typeface="Arial-Rounded" pitchFamily="34" charset="0"/>
                <a:cs typeface="Arial-Rounded" pitchFamily="34" charset="0"/>
                <a:sym typeface="印品黑体" panose="00000500000000000000" pitchFamily="2" charset="-122"/>
              </a:rPr>
              <a:t>hoạt</a:t>
            </a:r>
            <a:r>
              <a:rPr lang="en-US" altLang="zh-CN" sz="2800" dirty="0">
                <a:solidFill>
                  <a:srgbClr val="EF805D"/>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2800" dirty="0" err="1">
                <a:solidFill>
                  <a:srgbClr val="EF805D"/>
                </a:solidFill>
                <a:latin typeface="Arial-Rounded" pitchFamily="34" charset="0"/>
                <a:ea typeface="Arial-Rounded" pitchFamily="34" charset="0"/>
                <a:cs typeface="Arial-Rounded" pitchFamily="34" charset="0"/>
                <a:sym typeface="印品黑体" panose="00000500000000000000" pitchFamily="2" charset="-122"/>
              </a:rPr>
              <a:t>động</a:t>
            </a:r>
            <a:r>
              <a:rPr lang="en-US" altLang="zh-CN" sz="2800" dirty="0">
                <a:solidFill>
                  <a:srgbClr val="EF805D"/>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2800" dirty="0" err="1">
                <a:solidFill>
                  <a:srgbClr val="EF805D"/>
                </a:solidFill>
                <a:latin typeface="Arial-Rounded" pitchFamily="34" charset="0"/>
                <a:ea typeface="Arial-Rounded" pitchFamily="34" charset="0"/>
                <a:cs typeface="Arial-Rounded" pitchFamily="34" charset="0"/>
                <a:sym typeface="印品黑体" panose="00000500000000000000" pitchFamily="2" charset="-122"/>
              </a:rPr>
              <a:t>sáng</a:t>
            </a:r>
            <a:r>
              <a:rPr lang="en-US" altLang="zh-CN" sz="2800" dirty="0">
                <a:solidFill>
                  <a:srgbClr val="EF805D"/>
                </a:solidFill>
                <a:latin typeface="Arial-Rounded" pitchFamily="34" charset="0"/>
                <a:ea typeface="Arial-Rounded" pitchFamily="34" charset="0"/>
                <a:cs typeface="Arial-Rounded" pitchFamily="34" charset="0"/>
                <a:sym typeface="印品黑体" panose="00000500000000000000" pitchFamily="2" charset="-122"/>
              </a:rPr>
              <a:t> </a:t>
            </a:r>
            <a:r>
              <a:rPr lang="en-US" altLang="zh-CN" sz="2800" dirty="0" err="1">
                <a:solidFill>
                  <a:srgbClr val="EF805D"/>
                </a:solidFill>
                <a:latin typeface="Arial-Rounded" pitchFamily="34" charset="0"/>
                <a:ea typeface="Arial-Rounded" pitchFamily="34" charset="0"/>
                <a:cs typeface="Arial-Rounded" pitchFamily="34" charset="0"/>
                <a:sym typeface="印品黑体" panose="00000500000000000000" pitchFamily="2" charset="-122"/>
              </a:rPr>
              <a:t>tạo</a:t>
            </a:r>
            <a:endParaRPr lang="zh-CN" altLang="en-US" sz="2800" dirty="0">
              <a:solidFill>
                <a:srgbClr val="EF805D"/>
              </a:solidFill>
              <a:latin typeface="Arial-Rounded" pitchFamily="34" charset="0"/>
              <a:ea typeface="Arial-Rounded" pitchFamily="34" charset="0"/>
              <a:cs typeface="Arial-Rounded" pitchFamily="34" charset="0"/>
              <a:sym typeface="印品黑体" panose="00000500000000000000" pitchFamily="2" charset="-122"/>
            </a:endParaRPr>
          </a:p>
        </p:txBody>
      </p:sp>
      <p:pic>
        <p:nvPicPr>
          <p:cNvPr id="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 b="97000" l="0" r="94038">
                        <a14:foregroundMark x1="13279" y1="48000" x2="73442" y2="57000"/>
                        <a14:foregroundMark x1="16260" y1="53000" x2="15176" y2="73000"/>
                        <a14:foregroundMark x1="18970" y1="77000" x2="69919" y2="68000"/>
                        <a14:foregroundMark x1="19512" y1="67000" x2="69106" y2="73000"/>
                        <a14:foregroundMark x1="83198" y1="14000" x2="84553" y2="68000"/>
                        <a14:foregroundMark x1="75881" y1="17000" x2="80488" y2="85000"/>
                        <a14:foregroundMark x1="89431" y1="17000" x2="69648" y2="85000"/>
                        <a14:foregroundMark x1="76152" y1="20000" x2="92141" y2="75000"/>
                        <a14:foregroundMark x1="82385" y1="8000" x2="94038" y2="65000"/>
                        <a14:foregroundMark x1="72358" y1="68000" x2="89702" y2="65000"/>
                        <a14:foregroundMark x1="50949" y1="71000" x2="57995" y2="53000"/>
                        <a14:foregroundMark x1="44173" y1="77000" x2="73442" y2="7800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1000" y="80134"/>
            <a:ext cx="3058448" cy="82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1561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243" r="100000">
                        <a14:foregroundMark x1="2021" y1="7917" x2="28052" y2="0"/>
                        <a14:foregroundMark x1="30639" y1="625" x2="46807" y2="3333"/>
                        <a14:foregroundMark x1="97979" y1="20833" x2="97413" y2="86667"/>
                        <a14:foregroundMark x1="970" y1="16458" x2="1213" y2="24167"/>
                        <a14:foregroundMark x1="243" y1="19792" x2="404" y2="87708"/>
                        <a14:backgroundMark x1="5901" y1="19167" x2="42199" y2="78750"/>
                        <a14:backgroundMark x1="58205" y1="22083" x2="84236" y2="74167"/>
                      </a14:backgroundRemoval>
                    </a14:imgEffect>
                  </a14:imgLayer>
                </a14:imgProps>
              </a:ext>
            </a:extLst>
          </a:blip>
          <a:stretch>
            <a:fillRect/>
          </a:stretch>
        </p:blipFill>
        <p:spPr>
          <a:xfrm>
            <a:off x="457200" y="751234"/>
            <a:ext cx="8382000" cy="4106516"/>
          </a:xfrm>
          <a:prstGeom prst="rect">
            <a:avLst/>
          </a:prstGeom>
        </p:spPr>
      </p:pic>
      <p:sp>
        <p:nvSpPr>
          <p:cNvPr id="2" name="TextBox 1"/>
          <p:cNvSpPr txBox="1"/>
          <p:nvPr/>
        </p:nvSpPr>
        <p:spPr>
          <a:xfrm>
            <a:off x="3048000" y="209550"/>
            <a:ext cx="4790364" cy="523220"/>
          </a:xfrm>
          <a:prstGeom prst="rect">
            <a:avLst/>
          </a:prstGeom>
          <a:noFill/>
        </p:spPr>
        <p:txBody>
          <a:bodyPr wrap="square" rtlCol="0">
            <a:spAutoFit/>
          </a:bodyPr>
          <a:lstStyle/>
          <a:p>
            <a:r>
              <a:rPr lang="en-US" sz="2800" dirty="0" err="1">
                <a:latin typeface="Arial-Rounded" pitchFamily="34" charset="0"/>
                <a:ea typeface="Arial-Rounded" pitchFamily="34" charset="0"/>
                <a:cs typeface="Arial-Rounded" pitchFamily="34" charset="0"/>
              </a:rPr>
              <a:t>Tìm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đọc</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thêm</a:t>
            </a:r>
            <a:r>
              <a:rPr lang="en-US" sz="2800" dirty="0">
                <a:latin typeface="Arial-Rounded" pitchFamily="34" charset="0"/>
                <a:ea typeface="Arial-Rounded" pitchFamily="34" charset="0"/>
                <a:cs typeface="Arial-Rounded" pitchFamily="34" charset="0"/>
              </a:rPr>
              <a:t> ở </a:t>
            </a:r>
            <a:r>
              <a:rPr lang="en-US" sz="2800" dirty="0" err="1">
                <a:latin typeface="Arial-Rounded" pitchFamily="34" charset="0"/>
                <a:ea typeface="Arial-Rounded" pitchFamily="34" charset="0"/>
                <a:cs typeface="Arial-Rounded" pitchFamily="34" charset="0"/>
              </a:rPr>
              <a:t>nhà</a:t>
            </a:r>
            <a:r>
              <a:rPr lang="en-US" sz="2800" dirty="0">
                <a:latin typeface="Arial-Rounded" pitchFamily="34" charset="0"/>
                <a:ea typeface="Arial-Rounded" pitchFamily="34" charset="0"/>
                <a:cs typeface="Arial-Rounded" pitchFamily="34" charset="0"/>
              </a:rPr>
              <a:t>:</a:t>
            </a:r>
          </a:p>
        </p:txBody>
      </p:sp>
      <p:sp>
        <p:nvSpPr>
          <p:cNvPr id="3" name="TextBox 2"/>
          <p:cNvSpPr txBox="1"/>
          <p:nvPr/>
        </p:nvSpPr>
        <p:spPr>
          <a:xfrm>
            <a:off x="685800" y="1428750"/>
            <a:ext cx="7772400" cy="2862322"/>
          </a:xfrm>
          <a:prstGeom prst="rect">
            <a:avLst/>
          </a:prstGeom>
          <a:noFill/>
        </p:spPr>
        <p:txBody>
          <a:bodyPr wrap="square" rtlCol="0">
            <a:spAutoFit/>
          </a:bodyPr>
          <a:lstStyle/>
          <a:p>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Viện nghiên cứu của ông Lương Định Của bất ngờ nhận được một món quà do một người bạn của ông gửi tặng. Đó là mười hạt giống lúa quý. Đang lúc trời rét đậm kéo dài, ông Của chia mười hạt giống ra làm hai. Một nửa gieo ở phòng thí nghiệm, còn một nửa ông đem về, dùng nước ấm để ngâm, rồi gói vào khăn. Tối tối, ông ủ vào trong người để nhờ nhiệt độ cơ thể giúp hạt giống nảy mầm. Quả nhiên sau đợt rét, chỉ có năm hạt giống ủ trong người là nảy mầm xanh tốt. Ông là một nhà khoa học đã tạo ra được nhiều giống lúa quý cho nền nông nghiệp Việt Nam.</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52355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AC05C0-58F7-4D49-8D95-19C2AD00B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03" y="-240437"/>
            <a:ext cx="9192821" cy="5307885"/>
          </a:xfrm>
          <a:prstGeom prst="rect">
            <a:avLst/>
          </a:prstGeom>
        </p:spPr>
      </p:pic>
      <p:sp>
        <p:nvSpPr>
          <p:cNvPr id="15" name="文本框 4"/>
          <p:cNvSpPr txBox="1">
            <a:spLocks noChangeArrowheads="1"/>
          </p:cNvSpPr>
          <p:nvPr/>
        </p:nvSpPr>
        <p:spPr bwMode="auto">
          <a:xfrm>
            <a:off x="1876274" y="672293"/>
            <a:ext cx="5391452" cy="46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defTabSz="685800">
              <a:buNone/>
              <a:defRPr/>
            </a:pPr>
            <a:r>
              <a:rPr lang="en-US" altLang="zh-CN" sz="2700" b="1" dirty="0">
                <a:solidFill>
                  <a:srgbClr val="4C9A3E"/>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700" b="1"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7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Viết</a:t>
            </a:r>
            <a:r>
              <a:rPr lang="en-US" altLang="zh-CN" sz="27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7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vào</a:t>
            </a:r>
            <a:r>
              <a:rPr lang="en-US" altLang="zh-CN" sz="27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7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phiếu</a:t>
            </a:r>
            <a:r>
              <a:rPr lang="en-US" altLang="zh-CN" sz="27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7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altLang="zh-CN" sz="27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7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sách</a:t>
            </a:r>
            <a:endParaRPr lang="zh-CN" altLang="en-US" sz="27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6" name="组合 6"/>
          <p:cNvGrpSpPr/>
          <p:nvPr/>
        </p:nvGrpSpPr>
        <p:grpSpPr>
          <a:xfrm>
            <a:off x="665841" y="1089871"/>
            <a:ext cx="7984315" cy="1757363"/>
            <a:chOff x="1021" y="1992"/>
            <a:chExt cx="17377" cy="4228"/>
          </a:xfrm>
        </p:grpSpPr>
        <p:pic>
          <p:nvPicPr>
            <p:cNvPr id="17" name="图片 2" descr="999ba5066198f2db59d550c4dbd2090b"/>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1" y="1992"/>
              <a:ext cx="17377" cy="4228"/>
            </a:xfrm>
            <a:prstGeom prst="rect">
              <a:avLst/>
            </a:prstGeom>
          </p:spPr>
        </p:pic>
        <p:sp>
          <p:nvSpPr>
            <p:cNvPr id="18" name="文本框 10"/>
            <p:cNvSpPr txBox="1"/>
            <p:nvPr/>
          </p:nvSpPr>
          <p:spPr>
            <a:xfrm>
              <a:off x="2108" y="3578"/>
              <a:ext cx="3838" cy="1111"/>
            </a:xfrm>
            <a:prstGeom prst="rect">
              <a:avLst/>
            </a:prstGeom>
            <a:noFill/>
          </p:spPr>
          <p:txBody>
            <a:bodyPr wrap="square" rtlCol="0">
              <a:spAutoFit/>
            </a:bodyPr>
            <a:lstStyle/>
            <a:p>
              <a:pPr algn="ctr" defTabSz="685800">
                <a:defRPr/>
              </a:pPr>
              <a:r>
                <a:rPr lang="en-US" altLang="zh-CN" sz="2400" b="1"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Tên</a:t>
              </a:r>
              <a:r>
                <a:rPr lang="en-US" altLang="zh-CN" sz="2400" b="1"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2400" b="1"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đọc</a:t>
              </a:r>
              <a:endParaRPr lang="zh-CN" altLang="en-US" sz="2400" b="1"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9" name="文本框 3"/>
            <p:cNvSpPr txBox="1"/>
            <p:nvPr/>
          </p:nvSpPr>
          <p:spPr>
            <a:xfrm>
              <a:off x="7765" y="3134"/>
              <a:ext cx="3888" cy="1999"/>
            </a:xfrm>
            <a:prstGeom prst="rect">
              <a:avLst/>
            </a:prstGeom>
            <a:noFill/>
          </p:spPr>
          <p:txBody>
            <a:bodyPr wrap="square" rtlCol="0">
              <a:spAutoFit/>
            </a:bodyPr>
            <a:lstStyle/>
            <a:p>
              <a:pPr algn="ctr" defTabSz="685800">
                <a:defRPr/>
              </a:pPr>
              <a:r>
                <a:rPr lang="en-US" altLang="zh-CN" sz="2400" b="1"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Một</a:t>
              </a:r>
              <a:r>
                <a:rPr lang="en-US" altLang="zh-CN" sz="2400" b="1"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số</a:t>
              </a:r>
              <a:r>
                <a:rPr lang="en-US" altLang="zh-CN" sz="2400" b="1"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nội</a:t>
              </a:r>
              <a:r>
                <a:rPr lang="en-US" altLang="zh-CN" sz="2400" b="1"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dung </a:t>
              </a:r>
              <a:r>
                <a:rPr lang="en-US" altLang="zh-CN" sz="2400" b="1"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chính</a:t>
              </a:r>
              <a:endParaRPr lang="zh-CN" altLang="en-US" sz="2400" b="1"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文本框 5"/>
            <p:cNvSpPr txBox="1"/>
            <p:nvPr/>
          </p:nvSpPr>
          <p:spPr>
            <a:xfrm>
              <a:off x="13469" y="3134"/>
              <a:ext cx="3968" cy="1999"/>
            </a:xfrm>
            <a:prstGeom prst="rect">
              <a:avLst/>
            </a:prstGeom>
            <a:noFill/>
          </p:spPr>
          <p:txBody>
            <a:bodyPr wrap="square" rtlCol="0">
              <a:spAutoFit/>
            </a:bodyPr>
            <a:lstStyle/>
            <a:p>
              <a:pPr algn="ctr" defTabSz="685800">
                <a:defRPr/>
              </a:pPr>
              <a:r>
                <a:rPr lang="en-US" altLang="zh-CN" sz="2400" b="1"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Cảm</a:t>
              </a:r>
              <a:r>
                <a:rPr lang="en-US" altLang="zh-CN" sz="2400" b="1"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nghĩ</a:t>
              </a:r>
              <a:r>
                <a:rPr lang="en-US" altLang="zh-CN" sz="2400" b="1"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của</a:t>
              </a:r>
              <a:r>
                <a:rPr lang="en-US" altLang="zh-CN" sz="2400" b="1"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em</a:t>
              </a:r>
              <a:endParaRPr lang="zh-CN" altLang="en-US" sz="2400" b="1"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21" name="图片 7" descr="8691fc963511599ce3dc24771297d54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0348" y="2847233"/>
            <a:ext cx="3945255" cy="2027873"/>
          </a:xfrm>
          <a:prstGeom prst="rect">
            <a:avLst/>
          </a:prstGeom>
        </p:spPr>
      </p:pic>
    </p:spTree>
    <p:extLst>
      <p:ext uri="{BB962C8B-B14F-4D97-AF65-F5344CB8AC3E}">
        <p14:creationId xmlns:p14="http://schemas.microsoft.com/office/powerpoint/2010/main" val="4067204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F1331DB-D85A-4559-92C4-F75B0753B8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65" r="6703"/>
          <a:stretch/>
        </p:blipFill>
        <p:spPr>
          <a:xfrm>
            <a:off x="2332" y="759015"/>
            <a:ext cx="3811597" cy="4354536"/>
          </a:xfrm>
          <a:prstGeom prst="rect">
            <a:avLst/>
          </a:prstGeom>
        </p:spPr>
      </p:pic>
      <p:grpSp>
        <p:nvGrpSpPr>
          <p:cNvPr id="5" name="组合 6">
            <a:extLst>
              <a:ext uri="{FF2B5EF4-FFF2-40B4-BE49-F238E27FC236}">
                <a16:creationId xmlns:a16="http://schemas.microsoft.com/office/drawing/2014/main" id="{B46251E6-24F7-414D-9B28-65611AE0DD4A}"/>
              </a:ext>
            </a:extLst>
          </p:cNvPr>
          <p:cNvGrpSpPr/>
          <p:nvPr/>
        </p:nvGrpSpPr>
        <p:grpSpPr>
          <a:xfrm>
            <a:off x="6172200" y="361950"/>
            <a:ext cx="2648351" cy="2574333"/>
            <a:chOff x="1718902" y="1625600"/>
            <a:chExt cx="2853098" cy="3077029"/>
          </a:xfrm>
          <a:effectLst>
            <a:outerShdw blurRad="63500" sx="101000" sy="101000" algn="ctr" rotWithShape="0">
              <a:prstClr val="black">
                <a:alpha val="40000"/>
              </a:prstClr>
            </a:outerShdw>
          </a:effectLst>
        </p:grpSpPr>
        <p:sp>
          <p:nvSpPr>
            <p:cNvPr id="6" name="椭圆 8">
              <a:extLst>
                <a:ext uri="{FF2B5EF4-FFF2-40B4-BE49-F238E27FC236}">
                  <a16:creationId xmlns:a16="http://schemas.microsoft.com/office/drawing/2014/main" id="{A1A25C5D-4D84-4224-AFA1-B56C53A711E1}"/>
                </a:ext>
              </a:extLst>
            </p:cNvPr>
            <p:cNvSpPr/>
            <p:nvPr/>
          </p:nvSpPr>
          <p:spPr>
            <a:xfrm>
              <a:off x="2096026" y="2150399"/>
              <a:ext cx="2475974" cy="255223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sz="1400">
                <a:solidFill>
                  <a:prstClr val="white"/>
                </a:solidFill>
              </a:endParaRPr>
            </a:p>
          </p:txBody>
        </p:sp>
        <p:pic>
          <p:nvPicPr>
            <p:cNvPr id="7" name="Picture 2" descr="F:\5ea68fd643fae.png">
              <a:extLst>
                <a:ext uri="{FF2B5EF4-FFF2-40B4-BE49-F238E27FC236}">
                  <a16:creationId xmlns:a16="http://schemas.microsoft.com/office/drawing/2014/main" id="{577207E2-A996-4E14-A924-DE027A7BAEDB}"/>
                </a:ext>
              </a:extLst>
            </p:cNvPr>
            <p:cNvPicPr>
              <a:picLocks noChangeAspect="1" noChangeArrowheads="1"/>
            </p:cNvPicPr>
            <p:nvPr/>
          </p:nvPicPr>
          <p:blipFill>
            <a:blip r:embed="rId5" cstate="print"/>
            <a:srcRect/>
            <a:stretch>
              <a:fillRect/>
            </a:stretch>
          </p:blipFill>
          <p:spPr bwMode="auto">
            <a:xfrm>
              <a:off x="1718902" y="1625600"/>
              <a:ext cx="2810187" cy="2858881"/>
            </a:xfrm>
            <a:prstGeom prst="rect">
              <a:avLst/>
            </a:prstGeom>
            <a:noFill/>
          </p:spPr>
        </p:pic>
      </p:grpSp>
      <p:sp>
        <p:nvSpPr>
          <p:cNvPr id="8" name="文本框 34"/>
          <p:cNvSpPr txBox="1">
            <a:spLocks noChangeArrowheads="1"/>
          </p:cNvSpPr>
          <p:nvPr/>
        </p:nvSpPr>
        <p:spPr bwMode="auto">
          <a:xfrm>
            <a:off x="3846911" y="2936283"/>
            <a:ext cx="472524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742950" indent="-285750">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eaLnBrk="0" fontAlgn="base" hangingPunct="0">
              <a:lnSpc>
                <a:spcPct val="100000"/>
              </a:lnSpc>
              <a:spcBef>
                <a:spcPct val="0"/>
              </a:spcBef>
              <a:spcAft>
                <a:spcPct val="0"/>
              </a:spcAft>
              <a:buFontTx/>
              <a:buNone/>
            </a:pPr>
            <a:r>
              <a:rPr lang="en-US" altLang="zh-CN" sz="5400" b="1" dirty="0" err="1">
                <a:solidFill>
                  <a:srgbClr val="FF5050"/>
                </a:solidFill>
                <a:latin typeface="Arial-Rounded" pitchFamily="34" charset="0"/>
                <a:ea typeface="SimSun" pitchFamily="2" charset="-122"/>
                <a:sym typeface="Century Gothic" pitchFamily="34" charset="0"/>
              </a:rPr>
              <a:t>Tạm</a:t>
            </a:r>
            <a:r>
              <a:rPr lang="en-US" altLang="zh-CN" sz="5400" b="1" dirty="0">
                <a:solidFill>
                  <a:srgbClr val="FF5050"/>
                </a:solidFill>
                <a:latin typeface="Arial-Rounded" pitchFamily="34" charset="0"/>
                <a:ea typeface="SimSun" pitchFamily="2" charset="-122"/>
                <a:sym typeface="Century Gothic" pitchFamily="34" charset="0"/>
              </a:rPr>
              <a:t> </a:t>
            </a:r>
            <a:r>
              <a:rPr lang="en-US" altLang="zh-CN" sz="5400" b="1" dirty="0" err="1">
                <a:solidFill>
                  <a:srgbClr val="FF5050"/>
                </a:solidFill>
                <a:latin typeface="Arial-Rounded" pitchFamily="34" charset="0"/>
                <a:ea typeface="SimSun" pitchFamily="2" charset="-122"/>
                <a:sym typeface="Century Gothic" pitchFamily="34" charset="0"/>
              </a:rPr>
              <a:t>biệt</a:t>
            </a:r>
            <a:r>
              <a:rPr lang="en-US" altLang="zh-CN" sz="5400" b="1" dirty="0">
                <a:solidFill>
                  <a:srgbClr val="FF5050"/>
                </a:solidFill>
                <a:latin typeface="Arial-Rounded" pitchFamily="34" charset="0"/>
                <a:ea typeface="SimSun" pitchFamily="2" charset="-122"/>
                <a:sym typeface="Century Gothic" pitchFamily="34" charset="0"/>
              </a:rPr>
              <a:t> </a:t>
            </a:r>
            <a:r>
              <a:rPr lang="en-US" altLang="zh-CN" sz="5400" b="1" dirty="0" err="1">
                <a:solidFill>
                  <a:srgbClr val="FF5050"/>
                </a:solidFill>
                <a:latin typeface="Arial-Rounded" pitchFamily="34" charset="0"/>
                <a:ea typeface="SimSun" pitchFamily="2" charset="-122"/>
                <a:sym typeface="Century Gothic" pitchFamily="34" charset="0"/>
              </a:rPr>
              <a:t>và</a:t>
            </a:r>
            <a:r>
              <a:rPr lang="en-US" altLang="zh-CN" sz="5400" b="1" dirty="0">
                <a:solidFill>
                  <a:srgbClr val="FF5050"/>
                </a:solidFill>
                <a:latin typeface="Arial-Rounded" pitchFamily="34" charset="0"/>
                <a:ea typeface="SimSun" pitchFamily="2" charset="-122"/>
                <a:sym typeface="Century Gothic" pitchFamily="34" charset="0"/>
              </a:rPr>
              <a:t> </a:t>
            </a:r>
            <a:r>
              <a:rPr lang="en-US" altLang="zh-CN" sz="5400" b="1" dirty="0" err="1">
                <a:solidFill>
                  <a:srgbClr val="FF5050"/>
                </a:solidFill>
                <a:latin typeface="Arial-Rounded" pitchFamily="34" charset="0"/>
                <a:ea typeface="SimSun" pitchFamily="2" charset="-122"/>
                <a:sym typeface="Century Gothic" pitchFamily="34" charset="0"/>
              </a:rPr>
              <a:t>hẹn</a:t>
            </a:r>
            <a:r>
              <a:rPr lang="en-US" altLang="zh-CN" sz="5400" b="1" dirty="0">
                <a:solidFill>
                  <a:srgbClr val="FF5050"/>
                </a:solidFill>
                <a:latin typeface="Arial-Rounded" pitchFamily="34" charset="0"/>
                <a:ea typeface="SimSun" pitchFamily="2" charset="-122"/>
                <a:sym typeface="Century Gothic" pitchFamily="34" charset="0"/>
              </a:rPr>
              <a:t> </a:t>
            </a:r>
            <a:r>
              <a:rPr lang="en-US" altLang="zh-CN" sz="5400" b="1" dirty="0" err="1">
                <a:solidFill>
                  <a:srgbClr val="FF5050"/>
                </a:solidFill>
                <a:latin typeface="Arial-Rounded" pitchFamily="34" charset="0"/>
                <a:ea typeface="SimSun" pitchFamily="2" charset="-122"/>
                <a:sym typeface="Century Gothic" pitchFamily="34" charset="0"/>
              </a:rPr>
              <a:t>gặp</a:t>
            </a:r>
            <a:r>
              <a:rPr lang="en-US" altLang="zh-CN" sz="5400" b="1" dirty="0">
                <a:solidFill>
                  <a:srgbClr val="FF5050"/>
                </a:solidFill>
                <a:latin typeface="Arial-Rounded" pitchFamily="34" charset="0"/>
                <a:ea typeface="SimSun" pitchFamily="2" charset="-122"/>
                <a:sym typeface="Century Gothic" pitchFamily="34" charset="0"/>
              </a:rPr>
              <a:t> </a:t>
            </a:r>
            <a:r>
              <a:rPr lang="en-US" altLang="zh-CN" sz="5400" b="1" dirty="0" err="1">
                <a:solidFill>
                  <a:srgbClr val="FF5050"/>
                </a:solidFill>
                <a:latin typeface="Arial-Rounded" pitchFamily="34" charset="0"/>
                <a:ea typeface="SimSun" pitchFamily="2" charset="-122"/>
                <a:sym typeface="Century Gothic" pitchFamily="34" charset="0"/>
              </a:rPr>
              <a:t>lại</a:t>
            </a:r>
            <a:endParaRPr lang="zh-CN" altLang="en-US" sz="5400" b="1" dirty="0">
              <a:solidFill>
                <a:srgbClr val="FF5050"/>
              </a:solidFill>
              <a:latin typeface="Arial-Rounded" pitchFamily="34" charset="0"/>
              <a:ea typeface="SimSun" pitchFamily="2" charset="-122"/>
              <a:sym typeface="Century Gothic" pitchFamily="34" charset="0"/>
            </a:endParaRPr>
          </a:p>
        </p:txBody>
      </p:sp>
    </p:spTree>
    <p:custDataLst>
      <p:tags r:id="rId1"/>
    </p:custDataLst>
    <p:extLst>
      <p:ext uri="{BB962C8B-B14F-4D97-AF65-F5344CB8AC3E}">
        <p14:creationId xmlns:p14="http://schemas.microsoft.com/office/powerpoint/2010/main" val="1438614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ẤM BUÔN BÁN, CẤM REUP"/>
          <p:cNvPicPr>
            <a:picLocks noChangeAspect="1"/>
          </p:cNvPicPr>
          <p:nvPr/>
        </p:nvPicPr>
        <p:blipFill>
          <a:blip r:embed="rId4"/>
          <a:stretch>
            <a:fillRect/>
          </a:stretch>
        </p:blipFill>
        <p:spPr>
          <a:xfrm>
            <a:off x="425198" y="1722433"/>
            <a:ext cx="8185323" cy="1226372"/>
          </a:xfrm>
          <a:prstGeom prst="rect">
            <a:avLst/>
          </a:prstGeom>
        </p:spPr>
      </p:pic>
      <p:pic>
        <p:nvPicPr>
          <p:cNvPr id="2" name="Vào http://fb.com/nkpowerskills tải game miễn phí"/>
          <p:cNvPicPr>
            <a:picLocks noChangeAspect="1"/>
          </p:cNvPicPr>
          <p:nvPr/>
        </p:nvPicPr>
        <p:blipFill>
          <a:blip r:embed="rId5"/>
          <a:stretch>
            <a:fillRect/>
          </a:stretch>
        </p:blipFill>
        <p:spPr>
          <a:xfrm>
            <a:off x="-13789" y="5"/>
            <a:ext cx="9217951" cy="7402709"/>
          </a:xfrm>
          <a:prstGeom prst="rect">
            <a:avLst/>
          </a:prstGeom>
        </p:spPr>
      </p:pic>
      <p:pic>
        <p:nvPicPr>
          <p:cNvPr id="17" name="ĐC SHARE MIỄN PHÍ BỞI NK POWERSKILLS"/>
          <p:cNvPicPr>
            <a:picLocks noChangeAspect="1"/>
          </p:cNvPicPr>
          <p:nvPr/>
        </p:nvPicPr>
        <p:blipFill>
          <a:blip r:embed="rId6"/>
          <a:stretch>
            <a:fillRect/>
          </a:stretch>
        </p:blipFill>
        <p:spPr>
          <a:xfrm>
            <a:off x="4769225" y="577192"/>
            <a:ext cx="4563251" cy="2770872"/>
          </a:xfrm>
          <a:prstGeom prst="rect">
            <a:avLst/>
          </a:prstGeom>
        </p:spPr>
      </p:pic>
      <p:pic>
        <p:nvPicPr>
          <p:cNvPr id="19" name="CẤM BUÔN BÁN, CẤM REUP"/>
          <p:cNvPicPr>
            <a:picLocks noChangeAspect="1"/>
          </p:cNvPicPr>
          <p:nvPr/>
        </p:nvPicPr>
        <p:blipFill>
          <a:blip r:embed="rId7"/>
          <a:stretch>
            <a:fillRect/>
          </a:stretch>
        </p:blipFill>
        <p:spPr>
          <a:xfrm>
            <a:off x="579853" y="1449817"/>
            <a:ext cx="4997630" cy="2208467"/>
          </a:xfrm>
          <a:prstGeom prst="rect">
            <a:avLst/>
          </a:prstGeom>
        </p:spPr>
      </p:pic>
      <p:pic>
        <p:nvPicPr>
          <p:cNvPr id="16" name="Vào http://fb.com/nkpowerskills tải game miễn phí"/>
          <p:cNvPicPr>
            <a:picLocks noChangeAspect="1"/>
          </p:cNvPicPr>
          <p:nvPr/>
        </p:nvPicPr>
        <p:blipFill>
          <a:blip r:embed="rId8"/>
          <a:stretch>
            <a:fillRect/>
          </a:stretch>
        </p:blipFill>
        <p:spPr>
          <a:xfrm>
            <a:off x="-336948" y="3330015"/>
            <a:ext cx="4311770" cy="1806097"/>
          </a:xfrm>
          <a:prstGeom prst="rect">
            <a:avLst/>
          </a:prstGeom>
        </p:spPr>
      </p:pic>
      <p:pic>
        <p:nvPicPr>
          <p:cNvPr id="21" name="ĐC SHARE MIỄN PHÍ BỞI NK POWERSKILL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4402" y="3509498"/>
            <a:ext cx="1714500" cy="1714500"/>
          </a:xfrm>
          <a:prstGeom prst="rect">
            <a:avLst/>
          </a:prstGeom>
        </p:spPr>
      </p:pic>
      <p:pic>
        <p:nvPicPr>
          <p:cNvPr id="1026" name="CẤM BUÔN BÁN, CẤM REUP"/>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3735091" y="1924246"/>
            <a:ext cx="1808360" cy="1695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6636567" y="1614864"/>
            <a:ext cx="1973957" cy="1850585"/>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06653" y="1843970"/>
            <a:ext cx="1714500" cy="1714500"/>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777285" y="1272473"/>
            <a:ext cx="2286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4"/>
          <a:stretch>
            <a:fillRect/>
          </a:stretch>
        </p:blipFill>
        <p:spPr>
          <a:xfrm>
            <a:off x="4786112" y="3181351"/>
            <a:ext cx="4831847" cy="2042648"/>
          </a:xfrm>
          <a:prstGeom prst="rect">
            <a:avLst/>
          </a:prstGeom>
        </p:spPr>
      </p:pic>
      <p:pic>
        <p:nvPicPr>
          <p:cNvPr id="32" name="ĐC SHARE MIỄN PHÍ BỞI NK POWERSKILLS"/>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75484" y="3348065"/>
            <a:ext cx="2213600" cy="1875933"/>
          </a:xfrm>
          <a:prstGeom prst="rect">
            <a:avLst/>
          </a:prstGeom>
        </p:spPr>
      </p:pic>
      <p:pic>
        <p:nvPicPr>
          <p:cNvPr id="33" name="CẤM BUÔN BÁN, CẤM REUP"/>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28934" y="3267071"/>
            <a:ext cx="1723668" cy="1943987"/>
          </a:xfrm>
          <a:prstGeom prst="rect">
            <a:avLst/>
          </a:prstGeom>
        </p:spPr>
      </p:pic>
      <p:pic>
        <p:nvPicPr>
          <p:cNvPr id="22" name="Vào http://fb.com/nkpowerskills tải game miễn phí"/>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06370" y="3117546"/>
            <a:ext cx="2026181" cy="2026181"/>
          </a:xfrm>
          <a:prstGeom prst="rect">
            <a:avLst/>
          </a:prstGeom>
        </p:spPr>
      </p:pic>
      <p:pic>
        <p:nvPicPr>
          <p:cNvPr id="34" name="ĐC SHARE MIỄN PHÍ BỞI NK POWERSKILLS">
            <a:hlinkClick r:id="rId18" action="ppaction://hlinksldjump"/>
          </p:cNvPr>
          <p:cNvPicPr>
            <a:picLocks noChangeAspect="1"/>
          </p:cNvPicPr>
          <p:nvPr/>
        </p:nvPicPr>
        <p:blipFill>
          <a:blip r:embed="rId19">
            <a:clrChange>
              <a:clrFrom>
                <a:srgbClr val="FFAEC9"/>
              </a:clrFrom>
              <a:clrTo>
                <a:srgbClr val="FFAEC9">
                  <a:alpha val="0"/>
                </a:srgbClr>
              </a:clrTo>
            </a:clrChange>
          </a:blip>
          <a:stretch>
            <a:fillRect/>
          </a:stretch>
        </p:blipFill>
        <p:spPr>
          <a:xfrm>
            <a:off x="2569248" y="68450"/>
            <a:ext cx="818374" cy="881769"/>
          </a:xfrm>
          <a:prstGeom prst="rect">
            <a:avLst/>
          </a:prstGeom>
        </p:spPr>
      </p:pic>
      <p:pic>
        <p:nvPicPr>
          <p:cNvPr id="35" name="CẤM BUÔN BÁN, CẤM REUP">
            <a:hlinkClick r:id="rId20" action="ppaction://hlinksldjump"/>
          </p:cNvPr>
          <p:cNvPicPr>
            <a:picLocks noChangeAspect="1"/>
          </p:cNvPicPr>
          <p:nvPr/>
        </p:nvPicPr>
        <p:blipFill>
          <a:blip r:embed="rId21">
            <a:clrChange>
              <a:clrFrom>
                <a:srgbClr val="FFAEC9"/>
              </a:clrFrom>
              <a:clrTo>
                <a:srgbClr val="FFAEC9">
                  <a:alpha val="0"/>
                </a:srgbClr>
              </a:clrTo>
            </a:clrChange>
          </a:blip>
          <a:stretch>
            <a:fillRect/>
          </a:stretch>
        </p:blipFill>
        <p:spPr>
          <a:xfrm>
            <a:off x="3725635" y="50534"/>
            <a:ext cx="838544" cy="870243"/>
          </a:xfrm>
          <a:prstGeom prst="rect">
            <a:avLst/>
          </a:prstGeom>
        </p:spPr>
      </p:pic>
      <p:pic>
        <p:nvPicPr>
          <p:cNvPr id="36" name="Vào http://fb.com/nkpowerskills tải game miễn phí">
            <a:hlinkClick r:id="rId22" action="ppaction://hlinksldjump"/>
          </p:cNvPr>
          <p:cNvPicPr>
            <a:picLocks noChangeAspect="1"/>
          </p:cNvPicPr>
          <p:nvPr/>
        </p:nvPicPr>
        <p:blipFill>
          <a:blip r:embed="rId23">
            <a:clrChange>
              <a:clrFrom>
                <a:srgbClr val="FFAEC9"/>
              </a:clrFrom>
              <a:clrTo>
                <a:srgbClr val="FFAEC9">
                  <a:alpha val="0"/>
                </a:srgbClr>
              </a:clrTo>
            </a:clrChange>
          </a:blip>
          <a:stretch>
            <a:fillRect/>
          </a:stretch>
        </p:blipFill>
        <p:spPr>
          <a:xfrm>
            <a:off x="4733725" y="108793"/>
            <a:ext cx="809729" cy="841427"/>
          </a:xfrm>
          <a:prstGeom prst="rect">
            <a:avLst/>
          </a:prstGeom>
        </p:spPr>
      </p:pic>
      <p:pic>
        <p:nvPicPr>
          <p:cNvPr id="37" name="ĐC SHARE MIỄN PHÍ BỞI NK POWERSKILLS">
            <a:hlinkClick r:id="rId24" action="ppaction://hlinksldjump"/>
          </p:cNvPr>
          <p:cNvPicPr>
            <a:picLocks noChangeAspect="1"/>
          </p:cNvPicPr>
          <p:nvPr/>
        </p:nvPicPr>
        <p:blipFill>
          <a:blip r:embed="rId25">
            <a:clrChange>
              <a:clrFrom>
                <a:srgbClr val="FFAEC9"/>
              </a:clrFrom>
              <a:clrTo>
                <a:srgbClr val="FFAEC9">
                  <a:alpha val="0"/>
                </a:srgbClr>
              </a:clrTo>
            </a:clrChange>
          </a:blip>
          <a:stretch>
            <a:fillRect/>
          </a:stretch>
        </p:blipFill>
        <p:spPr>
          <a:xfrm>
            <a:off x="1394676" y="72410"/>
            <a:ext cx="809729" cy="841427"/>
          </a:xfrm>
          <a:prstGeom prst="rect">
            <a:avLst/>
          </a:prstGeom>
        </p:spPr>
      </p:pic>
      <p:sp>
        <p:nvSpPr>
          <p:cNvPr id="20" name="Right Arrow 19">
            <a:hlinkClick r:id="rId26" action="ppaction://hlinksldjump"/>
          </p:cNvPr>
          <p:cNvSpPr/>
          <p:nvPr/>
        </p:nvSpPr>
        <p:spPr>
          <a:xfrm>
            <a:off x="6959298" y="2"/>
            <a:ext cx="1888177" cy="66724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685409"/>
            <a:r>
              <a:rPr lang="en-US" sz="2775"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HỌC TIẾP</a:t>
            </a:r>
          </a:p>
        </p:txBody>
      </p:sp>
      <p:sp>
        <p:nvSpPr>
          <p:cNvPr id="24" name="Rectangle 23"/>
          <p:cNvSpPr/>
          <p:nvPr/>
        </p:nvSpPr>
        <p:spPr>
          <a:xfrm>
            <a:off x="-2210135" y="394946"/>
            <a:ext cx="1857374" cy="14968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7107" tIns="28551" rIns="57107" bIns="28551"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50343"/>
            <a:r>
              <a:rPr lang="en-US" sz="1350" dirty="0" err="1">
                <a:solidFill>
                  <a:srgbClr val="33140B"/>
                </a:solidFill>
                <a:latin typeface="Arial-Rounded" pitchFamily="34" charset="0"/>
                <a:ea typeface="Arial-Rounded" pitchFamily="34" charset="0"/>
                <a:cs typeface="Arial-Rounded" pitchFamily="34" charset="0"/>
              </a:rPr>
              <a:t>Bài</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giảng</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thiết</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kế</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bởi</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Vũ</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Hồng</a:t>
            </a:r>
            <a:r>
              <a:rPr lang="en-US" sz="1350" dirty="0">
                <a:solidFill>
                  <a:srgbClr val="33140B"/>
                </a:solidFill>
                <a:latin typeface="Arial-Rounded" pitchFamily="34" charset="0"/>
                <a:ea typeface="Arial-Rounded" pitchFamily="34" charset="0"/>
                <a:cs typeface="Arial-Rounded" pitchFamily="34" charset="0"/>
              </a:rPr>
              <a:t>.</a:t>
            </a:r>
          </a:p>
          <a:p>
            <a:pPr defTabSz="650343"/>
            <a:r>
              <a:rPr lang="en-US" sz="1350" dirty="0">
                <a:solidFill>
                  <a:srgbClr val="33140B"/>
                </a:solidFill>
                <a:latin typeface="Arial-Rounded" pitchFamily="34" charset="0"/>
                <a:ea typeface="Arial-Rounded" pitchFamily="34" charset="0"/>
                <a:cs typeface="Arial-Rounded" pitchFamily="34" charset="0"/>
              </a:rPr>
              <a:t>LH: FB </a:t>
            </a:r>
            <a:r>
              <a:rPr lang="en-US" sz="1350" dirty="0" err="1">
                <a:solidFill>
                  <a:srgbClr val="33140B"/>
                </a:solidFill>
                <a:latin typeface="Arial-Rounded" pitchFamily="34" charset="0"/>
                <a:ea typeface="Arial-Rounded" pitchFamily="34" charset="0"/>
                <a:cs typeface="Arial-Rounded" pitchFamily="34" charset="0"/>
              </a:rPr>
              <a:t>Vũ</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Hồng</a:t>
            </a:r>
            <a:r>
              <a:rPr lang="en-US" sz="1350" dirty="0">
                <a:solidFill>
                  <a:srgbClr val="33140B"/>
                </a:solidFill>
                <a:latin typeface="Arial-Rounded" pitchFamily="34" charset="0"/>
                <a:ea typeface="Arial-Rounded" pitchFamily="34" charset="0"/>
                <a:cs typeface="Arial-Rounded" pitchFamily="34" charset="0"/>
              </a:rPr>
              <a:t> | https://www.facebook.com/vuhong1972/ | hongvu7219@gmail.com</a:t>
            </a:r>
          </a:p>
        </p:txBody>
      </p:sp>
      <p:pic>
        <p:nvPicPr>
          <p:cNvPr id="25" name="Picture 2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121564" y="2114696"/>
            <a:ext cx="1680231" cy="168023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5736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subTnLst>
                                    <p:audio>
                                      <p:cMediaNode>
                                        <p:cTn display="0" masterRel="sameClick">
                                          <p:stCondLst>
                                            <p:cond evt="begin" delay="0">
                                              <p:tn val="67"/>
                                            </p:cond>
                                          </p:stCondLst>
                                          <p:endCondLst>
                                            <p:cond evt="onStopAudio" delay="0">
                                              <p:tgtEl>
                                                <p:sldTgt/>
                                              </p:tgtEl>
                                            </p:cond>
                                          </p:endCondLst>
                                        </p:cTn>
                                        <p:tgtEl>
                                          <p:sndTgt r:embed="rId3" name="Tieng-yeah-tre-con-www_nhacchuongvui_com.wav"/>
                                        </p:tgtEl>
                                      </p:cMediaNode>
                                    </p:audio>
                                  </p:subTnLst>
                                </p:cTn>
                              </p:par>
                              <p:par>
                                <p:cTn id="70" presetID="10"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childTnLst>
              </p:cTn>
              <p:nextCondLst>
                <p:cond evt="onClick" delay="0">
                  <p:tgtEl>
                    <p:spTgt spid="36"/>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397" y="-223"/>
            <a:ext cx="9144793" cy="5143946"/>
          </a:xfrm>
          <a:prstGeom prst="rect">
            <a:avLst/>
          </a:prstGeom>
        </p:spPr>
      </p:pic>
      <p:sp>
        <p:nvSpPr>
          <p:cNvPr id="5" name="Rectangle 4"/>
          <p:cNvSpPr/>
          <p:nvPr/>
        </p:nvSpPr>
        <p:spPr>
          <a:xfrm>
            <a:off x="640915" y="176986"/>
            <a:ext cx="7875638" cy="7945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defTabSz="685732"/>
            <a:r>
              <a:rPr lang="en-US" sz="2775"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Nêu</a:t>
            </a:r>
            <a:r>
              <a:rPr lang="en-US" sz="2775"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75"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tên</a:t>
            </a:r>
            <a:r>
              <a:rPr lang="en-US" sz="2775"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75"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r>
              <a:rPr lang="en-US" sz="2775"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75"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775"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75"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2775"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75"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2775"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75"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đã</a:t>
            </a:r>
            <a:r>
              <a:rPr lang="en-US" sz="2775"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775"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học</a:t>
            </a:r>
            <a:r>
              <a:rPr lang="en-US" sz="2775"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vi-VN" sz="2775"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5031493" y="1498390"/>
            <a:ext cx="3512852" cy="12100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defTabSz="685732"/>
            <a:r>
              <a:rPr lang="en-US" sz="2475"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Nhà</a:t>
            </a:r>
            <a:r>
              <a:rPr lang="en-US" sz="2475"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475"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rông</a:t>
            </a:r>
            <a:r>
              <a:rPr lang="en-US" sz="2475"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endParaRPr lang="vi-VN" sz="2475"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668707" y="1498392"/>
            <a:ext cx="3512852" cy="12100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defTabSz="685732"/>
            <a:r>
              <a:rPr lang="en-US" sz="2475"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Bận</a:t>
            </a:r>
            <a:endParaRPr lang="vi-VN" sz="2475"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71983" y="2293379"/>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58367" y="2266953"/>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367905" y="1200151"/>
            <a:ext cx="3627309" cy="36763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a:stretch>
            <a:fillRect/>
          </a:stretch>
        </p:blipFill>
        <p:spPr>
          <a:xfrm>
            <a:off x="3" y="4171953"/>
            <a:ext cx="2179177" cy="912805"/>
          </a:xfrm>
          <a:prstGeom prst="rect">
            <a:avLst/>
          </a:prstGeom>
        </p:spPr>
      </p:pic>
      <p:sp>
        <p:nvSpPr>
          <p:cNvPr id="11" name="Rectangle 10"/>
          <p:cNvSpPr/>
          <p:nvPr/>
        </p:nvSpPr>
        <p:spPr>
          <a:xfrm>
            <a:off x="-2210135" y="394946"/>
            <a:ext cx="1857374" cy="14968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7107" tIns="28551" rIns="57107" bIns="28551"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50343"/>
            <a:r>
              <a:rPr lang="en-US" sz="1350" dirty="0" err="1">
                <a:solidFill>
                  <a:srgbClr val="33140B"/>
                </a:solidFill>
                <a:latin typeface="Arial-Rounded" pitchFamily="34" charset="0"/>
                <a:ea typeface="Arial-Rounded" pitchFamily="34" charset="0"/>
                <a:cs typeface="Arial-Rounded" pitchFamily="34" charset="0"/>
              </a:rPr>
              <a:t>Bài</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giảng</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thiết</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kế</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bởi</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Vũ</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Hồng</a:t>
            </a:r>
            <a:r>
              <a:rPr lang="en-US" sz="1350" dirty="0">
                <a:solidFill>
                  <a:srgbClr val="33140B"/>
                </a:solidFill>
                <a:latin typeface="Arial-Rounded" pitchFamily="34" charset="0"/>
                <a:ea typeface="Arial-Rounded" pitchFamily="34" charset="0"/>
                <a:cs typeface="Arial-Rounded" pitchFamily="34" charset="0"/>
              </a:rPr>
              <a:t>.</a:t>
            </a:r>
          </a:p>
          <a:p>
            <a:pPr defTabSz="650343"/>
            <a:r>
              <a:rPr lang="en-US" sz="1350" dirty="0">
                <a:solidFill>
                  <a:srgbClr val="33140B"/>
                </a:solidFill>
                <a:latin typeface="Arial-Rounded" pitchFamily="34" charset="0"/>
                <a:ea typeface="Arial-Rounded" pitchFamily="34" charset="0"/>
                <a:cs typeface="Arial-Rounded" pitchFamily="34" charset="0"/>
              </a:rPr>
              <a:t>LH: FB </a:t>
            </a:r>
            <a:r>
              <a:rPr lang="en-US" sz="1350" dirty="0" err="1">
                <a:solidFill>
                  <a:srgbClr val="33140B"/>
                </a:solidFill>
                <a:latin typeface="Arial-Rounded" pitchFamily="34" charset="0"/>
                <a:ea typeface="Arial-Rounded" pitchFamily="34" charset="0"/>
                <a:cs typeface="Arial-Rounded" pitchFamily="34" charset="0"/>
              </a:rPr>
              <a:t>Vũ</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Hồng</a:t>
            </a:r>
            <a:r>
              <a:rPr lang="en-US" sz="1350" dirty="0">
                <a:solidFill>
                  <a:srgbClr val="33140B"/>
                </a:solidFill>
                <a:latin typeface="Arial-Rounded" pitchFamily="34" charset="0"/>
                <a:ea typeface="Arial-Rounded" pitchFamily="34" charset="0"/>
                <a:cs typeface="Arial-Rounded" pitchFamily="34" charset="0"/>
              </a:rPr>
              <a:t> | https://www.facebook.com/vuhong1972/ | hongvu7219@gmail.com</a:t>
            </a:r>
          </a:p>
        </p:txBody>
      </p:sp>
      <p:pic>
        <p:nvPicPr>
          <p:cNvPr id="12"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21564" y="2114696"/>
            <a:ext cx="1680231" cy="168023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532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397" y="-223"/>
            <a:ext cx="9144793" cy="5143946"/>
          </a:xfrm>
          <a:prstGeom prst="rect">
            <a:avLst/>
          </a:prstGeom>
        </p:spPr>
      </p:pic>
      <p:pic>
        <p:nvPicPr>
          <p:cNvPr id="15" name="Picture 14">
            <a:hlinkClick r:id="rId5" action="ppaction://hlinksldjump"/>
          </p:cNvPr>
          <p:cNvPicPr>
            <a:picLocks noChangeAspect="1"/>
          </p:cNvPicPr>
          <p:nvPr/>
        </p:nvPicPr>
        <p:blipFill>
          <a:blip r:embed="rId6"/>
          <a:stretch>
            <a:fillRect/>
          </a:stretch>
        </p:blipFill>
        <p:spPr>
          <a:xfrm>
            <a:off x="-192511" y="3968977"/>
            <a:ext cx="2859511" cy="1208849"/>
          </a:xfrm>
          <a:prstGeom prst="rect">
            <a:avLst/>
          </a:prstGeom>
        </p:spPr>
      </p:pic>
      <p:sp>
        <p:nvSpPr>
          <p:cNvPr id="5" name="Rectangle 4"/>
          <p:cNvSpPr/>
          <p:nvPr/>
        </p:nvSpPr>
        <p:spPr>
          <a:xfrm>
            <a:off x="1143003" y="188416"/>
            <a:ext cx="7512485" cy="9469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defTabSz="683841" fontAlgn="base">
              <a:spcBef>
                <a:spcPct val="0"/>
              </a:spcBef>
              <a:spcAft>
                <a:spcPct val="0"/>
              </a:spcAft>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đặc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điểm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nổi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bật</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720934" y="1505239"/>
            <a:ext cx="3547760" cy="16786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defTabSz="1097253">
              <a:spcBef>
                <a:spcPts val="960"/>
              </a:spcBef>
              <a:spcAft>
                <a:spcPts val="960"/>
              </a:spcAft>
            </a:pPr>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Nhà rông được dựng bằng gỗ tốt kết hợp với tre, nứa; mái lợp cỏ tranh. </a:t>
            </a:r>
          </a:p>
        </p:txBody>
      </p:sp>
      <p:sp>
        <p:nvSpPr>
          <p:cNvPr id="8" name="Rectangle 7"/>
          <p:cNvSpPr/>
          <p:nvPr/>
        </p:nvSpPr>
        <p:spPr>
          <a:xfrm>
            <a:off x="4804954" y="1502656"/>
            <a:ext cx="3547760" cy="16786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defTabSz="1097253">
              <a:spcBef>
                <a:spcPts val="960"/>
              </a:spcBef>
              <a:spcAft>
                <a:spcPts val="960"/>
              </a:spcAft>
            </a:pP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Nhà rông được </a:t>
            </a: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xây</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bằng</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xi </a:t>
            </a: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măng</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và</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đổ</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mái</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36335" y="273984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766345" y="2739851"/>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139073" y="969378"/>
            <a:ext cx="3493727" cy="35409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210135" y="394946"/>
            <a:ext cx="1857374" cy="14968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7107" tIns="28551" rIns="57107" bIns="28551"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50343"/>
            <a:r>
              <a:rPr lang="en-US" sz="1350" dirty="0" err="1">
                <a:solidFill>
                  <a:srgbClr val="33140B"/>
                </a:solidFill>
                <a:latin typeface="Arial-Rounded" pitchFamily="34" charset="0"/>
                <a:ea typeface="Arial-Rounded" pitchFamily="34" charset="0"/>
                <a:cs typeface="Arial-Rounded" pitchFamily="34" charset="0"/>
              </a:rPr>
              <a:t>Bài</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giảng</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thiết</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kế</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bởi</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Vũ</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Hồng</a:t>
            </a:r>
            <a:r>
              <a:rPr lang="en-US" sz="1350" dirty="0">
                <a:solidFill>
                  <a:srgbClr val="33140B"/>
                </a:solidFill>
                <a:latin typeface="Arial-Rounded" pitchFamily="34" charset="0"/>
                <a:ea typeface="Arial-Rounded" pitchFamily="34" charset="0"/>
                <a:cs typeface="Arial-Rounded" pitchFamily="34" charset="0"/>
              </a:rPr>
              <a:t>.</a:t>
            </a:r>
          </a:p>
          <a:p>
            <a:pPr defTabSz="650343"/>
            <a:r>
              <a:rPr lang="en-US" sz="1350" dirty="0">
                <a:solidFill>
                  <a:srgbClr val="33140B"/>
                </a:solidFill>
                <a:latin typeface="Arial-Rounded" pitchFamily="34" charset="0"/>
                <a:ea typeface="Arial-Rounded" pitchFamily="34" charset="0"/>
                <a:cs typeface="Arial-Rounded" pitchFamily="34" charset="0"/>
              </a:rPr>
              <a:t>LH: FB </a:t>
            </a:r>
            <a:r>
              <a:rPr lang="en-US" sz="1350" dirty="0" err="1">
                <a:solidFill>
                  <a:srgbClr val="33140B"/>
                </a:solidFill>
                <a:latin typeface="Arial-Rounded" pitchFamily="34" charset="0"/>
                <a:ea typeface="Arial-Rounded" pitchFamily="34" charset="0"/>
                <a:cs typeface="Arial-Rounded" pitchFamily="34" charset="0"/>
              </a:rPr>
              <a:t>Vũ</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Hồng</a:t>
            </a:r>
            <a:r>
              <a:rPr lang="en-US" sz="1350" dirty="0">
                <a:solidFill>
                  <a:srgbClr val="33140B"/>
                </a:solidFill>
                <a:latin typeface="Arial-Rounded" pitchFamily="34" charset="0"/>
                <a:ea typeface="Arial-Rounded" pitchFamily="34" charset="0"/>
                <a:cs typeface="Arial-Rounded" pitchFamily="34" charset="0"/>
              </a:rPr>
              <a:t> | https://www.facebook.com/vuhong1972/ | hongvu7219@gmail.com</a:t>
            </a:r>
          </a:p>
        </p:txBody>
      </p:sp>
      <p:pic>
        <p:nvPicPr>
          <p:cNvPr id="12"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21564" y="2114696"/>
            <a:ext cx="1680231" cy="168023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3517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0" y="0"/>
            <a:ext cx="9144793" cy="5143946"/>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65" y="3913305"/>
            <a:ext cx="1994365" cy="1211008"/>
          </a:xfrm>
          <a:prstGeom prst="rect">
            <a:avLst/>
          </a:prstGeom>
        </p:spPr>
      </p:pic>
      <p:sp>
        <p:nvSpPr>
          <p:cNvPr id="15" name="Rectangle 14"/>
          <p:cNvSpPr/>
          <p:nvPr/>
        </p:nvSpPr>
        <p:spPr>
          <a:xfrm>
            <a:off x="2133600" y="402371"/>
            <a:ext cx="5074085" cy="7183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defTabSz="1094146" fontAlgn="base">
              <a:spcBef>
                <a:spcPct val="0"/>
              </a:spcBef>
              <a:spcAft>
                <a:spcPct val="0"/>
              </a:spcAft>
              <a:defRPr/>
            </a:pPr>
            <a:r>
              <a:rPr lang="vi-VN" sz="2800" dirty="0">
                <a:latin typeface="Arial-Rounded" panose="020B0500000000000000" pitchFamily="34" charset="0"/>
                <a:ea typeface="Arial-Rounded" panose="020B0500000000000000" pitchFamily="34" charset="0"/>
                <a:cs typeface="Arial-Rounded" panose="020B0500000000000000" pitchFamily="34" charset="0"/>
              </a:rPr>
              <a:t>Nhà rông được dùng làm gì?</a:t>
            </a:r>
            <a:endPar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p:cNvSpPr/>
          <p:nvPr/>
        </p:nvSpPr>
        <p:spPr>
          <a:xfrm>
            <a:off x="4988311" y="1522893"/>
            <a:ext cx="3512852" cy="14354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defTabSz="685732"/>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là nơi sinh hoạt chung của cả làng </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vi-VN" sz="2475"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625525" y="1558953"/>
            <a:ext cx="3512852" cy="1393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defTabSz="685732"/>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là nơi </a:t>
            </a: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chỉ</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già</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làng</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mới</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được</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đến</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en-US" sz="2475"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81400" y="253767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48603" y="2571753"/>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718300" y="666750"/>
            <a:ext cx="4186581" cy="424315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210135" y="394946"/>
            <a:ext cx="1857374" cy="14968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7107" tIns="28551" rIns="57107" bIns="28551"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50343"/>
            <a:r>
              <a:rPr lang="en-US" sz="1350" dirty="0" err="1">
                <a:solidFill>
                  <a:srgbClr val="33140B"/>
                </a:solidFill>
                <a:latin typeface="Arial-Rounded" pitchFamily="34" charset="0"/>
                <a:ea typeface="Arial-Rounded" pitchFamily="34" charset="0"/>
                <a:cs typeface="Arial-Rounded" pitchFamily="34" charset="0"/>
              </a:rPr>
              <a:t>Bài</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giảng</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thiết</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kế</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bởi</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Vũ</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Hồng</a:t>
            </a:r>
            <a:r>
              <a:rPr lang="en-US" sz="1350" dirty="0">
                <a:solidFill>
                  <a:srgbClr val="33140B"/>
                </a:solidFill>
                <a:latin typeface="Arial-Rounded" pitchFamily="34" charset="0"/>
                <a:ea typeface="Arial-Rounded" pitchFamily="34" charset="0"/>
                <a:cs typeface="Arial-Rounded" pitchFamily="34" charset="0"/>
              </a:rPr>
              <a:t>.</a:t>
            </a:r>
          </a:p>
          <a:p>
            <a:pPr defTabSz="650343"/>
            <a:r>
              <a:rPr lang="en-US" sz="1350" dirty="0">
                <a:solidFill>
                  <a:srgbClr val="33140B"/>
                </a:solidFill>
                <a:latin typeface="Arial-Rounded" pitchFamily="34" charset="0"/>
                <a:ea typeface="Arial-Rounded" pitchFamily="34" charset="0"/>
                <a:cs typeface="Arial-Rounded" pitchFamily="34" charset="0"/>
              </a:rPr>
              <a:t>LH: FB </a:t>
            </a:r>
            <a:r>
              <a:rPr lang="en-US" sz="1350" dirty="0" err="1">
                <a:solidFill>
                  <a:srgbClr val="33140B"/>
                </a:solidFill>
                <a:latin typeface="Arial-Rounded" pitchFamily="34" charset="0"/>
                <a:ea typeface="Arial-Rounded" pitchFamily="34" charset="0"/>
                <a:cs typeface="Arial-Rounded" pitchFamily="34" charset="0"/>
              </a:rPr>
              <a:t>Vũ</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Hồng</a:t>
            </a:r>
            <a:r>
              <a:rPr lang="en-US" sz="1350" dirty="0">
                <a:solidFill>
                  <a:srgbClr val="33140B"/>
                </a:solidFill>
                <a:latin typeface="Arial-Rounded" pitchFamily="34" charset="0"/>
                <a:ea typeface="Arial-Rounded" pitchFamily="34" charset="0"/>
                <a:cs typeface="Arial-Rounded" pitchFamily="34" charset="0"/>
              </a:rPr>
              <a:t> | https://www.facebook.com/vuhong1972/ | hongvu7219@gmail.com</a:t>
            </a:r>
          </a:p>
        </p:txBody>
      </p:sp>
      <p:pic>
        <p:nvPicPr>
          <p:cNvPr id="11"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21564" y="2114696"/>
            <a:ext cx="1680231" cy="168023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7833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397" y="-223"/>
            <a:ext cx="9144793" cy="5143946"/>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272" y="3756585"/>
            <a:ext cx="3026672" cy="1337496"/>
          </a:xfrm>
          <a:prstGeom prst="rect">
            <a:avLst/>
          </a:prstGeom>
        </p:spPr>
      </p:pic>
      <p:sp>
        <p:nvSpPr>
          <p:cNvPr id="5" name="Rectangle 4"/>
          <p:cNvSpPr/>
          <p:nvPr/>
        </p:nvSpPr>
        <p:spPr>
          <a:xfrm>
            <a:off x="640915" y="176985"/>
            <a:ext cx="7875638" cy="10818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a:spcBef>
                <a:spcPct val="50000"/>
              </a:spcBef>
            </a:pPr>
            <a:r>
              <a:rPr lang="en-GB" altLang="zh-CN" sz="2800" dirty="0" err="1">
                <a:solidFill>
                  <a:schemeClr val="bg1"/>
                </a:solidFill>
                <a:latin typeface="Arial-Rounded" pitchFamily="34" charset="0"/>
                <a:ea typeface="Arial-Rounded" pitchFamily="34" charset="0"/>
                <a:cs typeface="Arial-Rounded" pitchFamily="34" charset="0"/>
                <a:sym typeface="汉仪意宋W"/>
              </a:rPr>
              <a:t>Từ</a:t>
            </a:r>
            <a:r>
              <a:rPr lang="en-GB" altLang="zh-CN" sz="2800" dirty="0">
                <a:solidFill>
                  <a:schemeClr val="bg1"/>
                </a:solidFill>
                <a:latin typeface="Arial-Rounded" pitchFamily="34" charset="0"/>
                <a:ea typeface="Arial-Rounded" pitchFamily="34" charset="0"/>
                <a:cs typeface="Arial-Rounded" pitchFamily="34" charset="0"/>
                <a:sym typeface="汉仪意宋W"/>
              </a:rPr>
              <a:t> </a:t>
            </a:r>
            <a:r>
              <a:rPr lang="en-GB" altLang="zh-CN" sz="2800" dirty="0" err="1">
                <a:solidFill>
                  <a:schemeClr val="bg1"/>
                </a:solidFill>
                <a:latin typeface="Arial-Rounded" pitchFamily="34" charset="0"/>
                <a:ea typeface="Arial-Rounded" pitchFamily="34" charset="0"/>
                <a:cs typeface="Arial-Rounded" pitchFamily="34" charset="0"/>
                <a:sym typeface="汉仪意宋W"/>
              </a:rPr>
              <a:t>có</a:t>
            </a:r>
            <a:r>
              <a:rPr lang="en-GB" altLang="zh-CN" sz="2800" dirty="0">
                <a:solidFill>
                  <a:schemeClr val="bg1"/>
                </a:solidFill>
                <a:latin typeface="Arial-Rounded" pitchFamily="34" charset="0"/>
                <a:ea typeface="Arial-Rounded" pitchFamily="34" charset="0"/>
                <a:cs typeface="Arial-Rounded" pitchFamily="34" charset="0"/>
                <a:sym typeface="汉仪意宋W"/>
              </a:rPr>
              <a:t> </a:t>
            </a:r>
            <a:r>
              <a:rPr lang="en-GB" altLang="zh-CN" sz="2800" dirty="0" err="1">
                <a:solidFill>
                  <a:schemeClr val="bg1"/>
                </a:solidFill>
                <a:latin typeface="Arial-Rounded" pitchFamily="34" charset="0"/>
                <a:ea typeface="Arial-Rounded" pitchFamily="34" charset="0"/>
                <a:cs typeface="Arial-Rounded" pitchFamily="34" charset="0"/>
                <a:sym typeface="汉仪意宋W"/>
              </a:rPr>
              <a:t>nghĩa</a:t>
            </a:r>
            <a:r>
              <a:rPr lang="en-GB" altLang="zh-CN" sz="2800" dirty="0">
                <a:solidFill>
                  <a:schemeClr val="bg1"/>
                </a:solidFill>
                <a:latin typeface="Arial-Rounded" pitchFamily="34" charset="0"/>
                <a:ea typeface="Arial-Rounded" pitchFamily="34" charset="0"/>
                <a:cs typeface="Arial-Rounded" pitchFamily="34" charset="0"/>
                <a:sym typeface="汉仪意宋W"/>
              </a:rPr>
              <a:t> </a:t>
            </a:r>
            <a:r>
              <a:rPr lang="en-GB" altLang="zh-CN" sz="2800" dirty="0" err="1">
                <a:solidFill>
                  <a:schemeClr val="bg1"/>
                </a:solidFill>
                <a:latin typeface="Arial-Rounded" pitchFamily="34" charset="0"/>
                <a:ea typeface="Arial-Rounded" pitchFamily="34" charset="0"/>
                <a:cs typeface="Arial-Rounded" pitchFamily="34" charset="0"/>
                <a:sym typeface="汉仪意宋W"/>
              </a:rPr>
              <a:t>giống</a:t>
            </a:r>
            <a:r>
              <a:rPr lang="en-GB" altLang="zh-CN" sz="2800" dirty="0">
                <a:solidFill>
                  <a:schemeClr val="bg1"/>
                </a:solidFill>
                <a:latin typeface="Arial-Rounded" pitchFamily="34" charset="0"/>
                <a:ea typeface="Arial-Rounded" pitchFamily="34" charset="0"/>
                <a:cs typeface="Arial-Rounded" pitchFamily="34" charset="0"/>
                <a:sym typeface="汉仪意宋W"/>
              </a:rPr>
              <a:t> </a:t>
            </a:r>
            <a:r>
              <a:rPr lang="en-GB" altLang="zh-CN" sz="2800" dirty="0" err="1">
                <a:solidFill>
                  <a:schemeClr val="bg1"/>
                </a:solidFill>
                <a:latin typeface="Arial-Rounded" pitchFamily="34" charset="0"/>
                <a:ea typeface="Arial-Rounded" pitchFamily="34" charset="0"/>
                <a:cs typeface="Arial-Rounded" pitchFamily="34" charset="0"/>
                <a:sym typeface="汉仪意宋W"/>
              </a:rPr>
              <a:t>nhau</a:t>
            </a:r>
            <a:r>
              <a:rPr lang="en-GB" altLang="zh-CN" sz="2800" dirty="0">
                <a:solidFill>
                  <a:schemeClr val="bg1"/>
                </a:solidFill>
                <a:latin typeface="Arial-Rounded" pitchFamily="34" charset="0"/>
                <a:ea typeface="Arial-Rounded" pitchFamily="34" charset="0"/>
                <a:cs typeface="Arial-Rounded" pitchFamily="34" charset="0"/>
                <a:sym typeface="汉仪意宋W"/>
              </a:rPr>
              <a:t> </a:t>
            </a:r>
            <a:r>
              <a:rPr lang="en-GB" altLang="zh-CN" sz="2800" dirty="0" err="1">
                <a:solidFill>
                  <a:schemeClr val="bg1"/>
                </a:solidFill>
                <a:latin typeface="Arial-Rounded" pitchFamily="34" charset="0"/>
                <a:ea typeface="Arial-Rounded" pitchFamily="34" charset="0"/>
                <a:cs typeface="Arial-Rounded" pitchFamily="34" charset="0"/>
                <a:sym typeface="汉仪意宋W"/>
              </a:rPr>
              <a:t>với</a:t>
            </a:r>
            <a:r>
              <a:rPr lang="en-GB" altLang="zh-CN" sz="2800" dirty="0">
                <a:solidFill>
                  <a:schemeClr val="bg1"/>
                </a:solidFill>
                <a:latin typeface="Arial-Rounded" pitchFamily="34" charset="0"/>
                <a:ea typeface="Arial-Rounded" pitchFamily="34" charset="0"/>
                <a:cs typeface="Arial-Rounded" pitchFamily="34" charset="0"/>
                <a:sym typeface="汉仪意宋W"/>
              </a:rPr>
              <a:t> </a:t>
            </a:r>
            <a:r>
              <a:rPr lang="en-GB" altLang="zh-CN" sz="2800" dirty="0" err="1">
                <a:solidFill>
                  <a:schemeClr val="bg1"/>
                </a:solidFill>
                <a:latin typeface="Arial-Rounded" pitchFamily="34" charset="0"/>
                <a:ea typeface="Arial-Rounded" pitchFamily="34" charset="0"/>
                <a:cs typeface="Arial-Rounded" pitchFamily="34" charset="0"/>
                <a:sym typeface="汉仪意宋W"/>
              </a:rPr>
              <a:t>từ</a:t>
            </a:r>
            <a:r>
              <a:rPr lang="en-GB" altLang="zh-CN" sz="2800" dirty="0">
                <a:solidFill>
                  <a:schemeClr val="bg1"/>
                </a:solidFill>
                <a:latin typeface="Arial-Rounded" pitchFamily="34" charset="0"/>
                <a:ea typeface="Arial-Rounded" pitchFamily="34" charset="0"/>
                <a:cs typeface="Arial-Rounded" pitchFamily="34" charset="0"/>
                <a:sym typeface="汉仪意宋W"/>
              </a:rPr>
              <a:t>''</a:t>
            </a:r>
            <a:r>
              <a:rPr lang="en-GB" altLang="zh-CN" sz="2800" dirty="0" err="1">
                <a:solidFill>
                  <a:schemeClr val="bg1"/>
                </a:solidFill>
                <a:latin typeface="Arial-Rounded" pitchFamily="34" charset="0"/>
                <a:ea typeface="Arial-Rounded" pitchFamily="34" charset="0"/>
                <a:cs typeface="Arial-Rounded" pitchFamily="34" charset="0"/>
                <a:sym typeface="汉仪意宋W"/>
              </a:rPr>
              <a:t>Thiếu</a:t>
            </a:r>
            <a:r>
              <a:rPr lang="en-GB" altLang="zh-CN" sz="2800" dirty="0">
                <a:solidFill>
                  <a:schemeClr val="bg1"/>
                </a:solidFill>
                <a:latin typeface="Arial-Rounded" pitchFamily="34" charset="0"/>
                <a:ea typeface="Arial-Rounded" pitchFamily="34" charset="0"/>
                <a:cs typeface="Arial-Rounded" pitchFamily="34" charset="0"/>
                <a:sym typeface="汉仪意宋W"/>
              </a:rPr>
              <a:t> </a:t>
            </a:r>
            <a:r>
              <a:rPr lang="en-GB" altLang="zh-CN" sz="2800" dirty="0" err="1">
                <a:solidFill>
                  <a:schemeClr val="bg1"/>
                </a:solidFill>
                <a:latin typeface="Arial-Rounded" pitchFamily="34" charset="0"/>
                <a:ea typeface="Arial-Rounded" pitchFamily="34" charset="0"/>
                <a:cs typeface="Arial-Rounded" pitchFamily="34" charset="0"/>
                <a:sym typeface="汉仪意宋W"/>
              </a:rPr>
              <a:t>nhi</a:t>
            </a:r>
            <a:r>
              <a:rPr lang="en-GB" altLang="zh-CN" sz="2800" dirty="0">
                <a:solidFill>
                  <a:schemeClr val="bg1"/>
                </a:solidFill>
                <a:latin typeface="Arial-Rounded" pitchFamily="34" charset="0"/>
                <a:ea typeface="Arial-Rounded" pitchFamily="34" charset="0"/>
                <a:cs typeface="Arial-Rounded" pitchFamily="34" charset="0"/>
                <a:sym typeface="汉仪意宋W"/>
              </a:rPr>
              <a:t>'' </a:t>
            </a:r>
            <a:r>
              <a:rPr lang="en-GB" altLang="zh-CN" sz="2800" dirty="0" err="1">
                <a:solidFill>
                  <a:schemeClr val="bg1"/>
                </a:solidFill>
                <a:latin typeface="Arial-Rounded" pitchFamily="34" charset="0"/>
                <a:ea typeface="Arial-Rounded" pitchFamily="34" charset="0"/>
                <a:cs typeface="Arial-Rounded" pitchFamily="34" charset="0"/>
                <a:sym typeface="汉仪意宋W"/>
              </a:rPr>
              <a:t>là</a:t>
            </a:r>
            <a:r>
              <a:rPr lang="en-GB" altLang="zh-CN" sz="2800" dirty="0">
                <a:solidFill>
                  <a:schemeClr val="bg1"/>
                </a:solidFill>
                <a:latin typeface="Arial-Rounded" pitchFamily="34" charset="0"/>
                <a:ea typeface="Arial-Rounded" pitchFamily="34" charset="0"/>
                <a:cs typeface="Arial-Rounded" pitchFamily="34" charset="0"/>
                <a:sym typeface="汉仪意宋W"/>
              </a:rPr>
              <a:t>...</a:t>
            </a:r>
            <a:endParaRPr lang="zh-CN" altLang="en-US" sz="4000" dirty="0">
              <a:solidFill>
                <a:schemeClr val="bg1"/>
              </a:solidFill>
              <a:latin typeface="Arial-Rounded" pitchFamily="34" charset="0"/>
              <a:ea typeface="Arial-Rounded" pitchFamily="34" charset="0"/>
              <a:cs typeface="Arial-Rounded" pitchFamily="34" charset="0"/>
              <a:sym typeface="汉仪意宋W"/>
            </a:endParaRPr>
          </a:p>
        </p:txBody>
      </p:sp>
      <p:sp>
        <p:nvSpPr>
          <p:cNvPr id="6" name="Rectangle 5"/>
          <p:cNvSpPr/>
          <p:nvPr/>
        </p:nvSpPr>
        <p:spPr>
          <a:xfrm>
            <a:off x="835549" y="1429042"/>
            <a:ext cx="3512852" cy="1371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Trẻ</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4852126" y="1426459"/>
            <a:ext cx="3512852" cy="1371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4" tIns="34289" rIns="68574" bIns="34289" rtlCol="0" anchor="ct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niên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48600" y="238527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855497" y="2332423"/>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562282" y="608088"/>
            <a:ext cx="3874959" cy="39273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210135" y="394946"/>
            <a:ext cx="1857374" cy="14968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7107" tIns="28551" rIns="57107" bIns="28551"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50343"/>
            <a:r>
              <a:rPr lang="en-US" sz="1350" dirty="0" err="1">
                <a:solidFill>
                  <a:srgbClr val="33140B"/>
                </a:solidFill>
                <a:latin typeface="Arial-Rounded" pitchFamily="34" charset="0"/>
                <a:ea typeface="Arial-Rounded" pitchFamily="34" charset="0"/>
                <a:cs typeface="Arial-Rounded" pitchFamily="34" charset="0"/>
              </a:rPr>
              <a:t>Bài</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giảng</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thiết</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kế</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bởi</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Vũ</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Hồng</a:t>
            </a:r>
            <a:r>
              <a:rPr lang="en-US" sz="1350" dirty="0">
                <a:solidFill>
                  <a:srgbClr val="33140B"/>
                </a:solidFill>
                <a:latin typeface="Arial-Rounded" pitchFamily="34" charset="0"/>
                <a:ea typeface="Arial-Rounded" pitchFamily="34" charset="0"/>
                <a:cs typeface="Arial-Rounded" pitchFamily="34" charset="0"/>
              </a:rPr>
              <a:t>.</a:t>
            </a:r>
          </a:p>
          <a:p>
            <a:pPr defTabSz="650343"/>
            <a:r>
              <a:rPr lang="en-US" sz="1350" dirty="0">
                <a:solidFill>
                  <a:srgbClr val="33140B"/>
                </a:solidFill>
                <a:latin typeface="Arial-Rounded" pitchFamily="34" charset="0"/>
                <a:ea typeface="Arial-Rounded" pitchFamily="34" charset="0"/>
                <a:cs typeface="Arial-Rounded" pitchFamily="34" charset="0"/>
              </a:rPr>
              <a:t>LH: FB </a:t>
            </a:r>
            <a:r>
              <a:rPr lang="en-US" sz="1350" dirty="0" err="1">
                <a:solidFill>
                  <a:srgbClr val="33140B"/>
                </a:solidFill>
                <a:latin typeface="Arial-Rounded" pitchFamily="34" charset="0"/>
                <a:ea typeface="Arial-Rounded" pitchFamily="34" charset="0"/>
                <a:cs typeface="Arial-Rounded" pitchFamily="34" charset="0"/>
              </a:rPr>
              <a:t>Vũ</a:t>
            </a:r>
            <a:r>
              <a:rPr lang="en-US" sz="1350" dirty="0">
                <a:solidFill>
                  <a:srgbClr val="33140B"/>
                </a:solidFill>
                <a:latin typeface="Arial-Rounded" pitchFamily="34" charset="0"/>
                <a:ea typeface="Arial-Rounded" pitchFamily="34" charset="0"/>
                <a:cs typeface="Arial-Rounded" pitchFamily="34" charset="0"/>
              </a:rPr>
              <a:t> </a:t>
            </a:r>
            <a:r>
              <a:rPr lang="en-US" sz="1350" dirty="0" err="1">
                <a:solidFill>
                  <a:srgbClr val="33140B"/>
                </a:solidFill>
                <a:latin typeface="Arial-Rounded" pitchFamily="34" charset="0"/>
                <a:ea typeface="Arial-Rounded" pitchFamily="34" charset="0"/>
                <a:cs typeface="Arial-Rounded" pitchFamily="34" charset="0"/>
              </a:rPr>
              <a:t>Hồng</a:t>
            </a:r>
            <a:r>
              <a:rPr lang="en-US" sz="1350" dirty="0">
                <a:solidFill>
                  <a:srgbClr val="33140B"/>
                </a:solidFill>
                <a:latin typeface="Arial-Rounded" pitchFamily="34" charset="0"/>
                <a:ea typeface="Arial-Rounded" pitchFamily="34" charset="0"/>
                <a:cs typeface="Arial-Rounded" pitchFamily="34" charset="0"/>
              </a:rPr>
              <a:t> | https://www.facebook.com/vuhong1972/ | hongvu7219@gmail.com</a:t>
            </a:r>
          </a:p>
        </p:txBody>
      </p:sp>
      <p:pic>
        <p:nvPicPr>
          <p:cNvPr id="12"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21564" y="2114696"/>
            <a:ext cx="1680231" cy="168023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5670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367" b="99633" l="2970" r="98515">
                        <a14:foregroundMark x1="22277" y1="15413" x2="21782" y2="21468"/>
                        <a14:foregroundMark x1="21782" y1="21468" x2="21782" y2="21468"/>
                        <a14:foregroundMark x1="36634" y1="18165" x2="35644" y2="24771"/>
                        <a14:foregroundMark x1="55281" y1="71193" x2="75578" y2="82752"/>
                        <a14:foregroundMark x1="75578" y1="82752" x2="75578" y2="82752"/>
                        <a14:foregroundMark x1="83333" y1="75963" x2="68152" y2="86606"/>
                        <a14:foregroundMark x1="68152" y1="86606" x2="67492" y2="85505"/>
                        <a14:foregroundMark x1="67492" y1="85138" x2="67492" y2="84587"/>
                        <a14:foregroundMark x1="71617" y1="85872" x2="71617" y2="85872"/>
                      </a14:backgroundRemoval>
                    </a14:imgEffect>
                  </a14:imgLayer>
                </a14:imgProps>
              </a:ext>
            </a:extLst>
          </a:blip>
          <a:stretch>
            <a:fillRect/>
          </a:stretch>
        </p:blipFill>
        <p:spPr>
          <a:xfrm>
            <a:off x="304800" y="1380186"/>
            <a:ext cx="3800475" cy="3417919"/>
          </a:xfrm>
          <a:prstGeom prst="rect">
            <a:avLst/>
          </a:prstGeom>
        </p:spPr>
      </p:pic>
      <p:pic>
        <p:nvPicPr>
          <p:cNvPr id="7" name="图片 6">
            <a:extLst>
              <a:ext uri="{FF2B5EF4-FFF2-40B4-BE49-F238E27FC236}">
                <a16:creationId xmlns:a16="http://schemas.microsoft.com/office/drawing/2014/main" id="{232605AF-6C80-44CC-8FA9-8758A8836F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7469"/>
          <a:stretch/>
        </p:blipFill>
        <p:spPr>
          <a:xfrm>
            <a:off x="4419600" y="677246"/>
            <a:ext cx="4507460" cy="4228282"/>
          </a:xfrm>
          <a:prstGeom prst="rect">
            <a:avLst/>
          </a:prstGeom>
        </p:spPr>
      </p:pic>
      <p:sp>
        <p:nvSpPr>
          <p:cNvPr id="6" name="Google Shape;461;p28"/>
          <p:cNvSpPr txBox="1">
            <a:spLocks noChangeArrowheads="1"/>
          </p:cNvSpPr>
          <p:nvPr/>
        </p:nvSpPr>
        <p:spPr bwMode="auto">
          <a:xfrm>
            <a:off x="2641600" y="546282"/>
            <a:ext cx="3089275"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73" tIns="121773" rIns="121773" bIns="121773"/>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914400" indent="-39370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371600" indent="-3937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8288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2860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7432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32004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6576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41148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fontAlgn="base">
              <a:lnSpc>
                <a:spcPct val="100000"/>
              </a:lnSpc>
              <a:spcBef>
                <a:spcPts val="600"/>
              </a:spcBef>
              <a:spcAft>
                <a:spcPct val="0"/>
              </a:spcAft>
              <a:buClr>
                <a:srgbClr val="4472C4"/>
              </a:buClr>
              <a:buSzPts val="2600"/>
              <a:buFont typeface="Arial" pitchFamily="34" charset="0"/>
              <a:buNone/>
            </a:pPr>
            <a:r>
              <a:rPr lang="en-US" altLang="en-US" sz="8500" dirty="0" err="1">
                <a:solidFill>
                  <a:srgbClr val="FFCC00"/>
                </a:solidFill>
                <a:latin typeface="Arial-Rounded" pitchFamily="34" charset="0"/>
                <a:cs typeface="Arial-Rounded" pitchFamily="34" charset="0"/>
                <a:sym typeface="Chivo Light"/>
              </a:rPr>
              <a:t>Tiết</a:t>
            </a:r>
            <a:r>
              <a:rPr lang="en-US" altLang="en-US" sz="8500" dirty="0">
                <a:solidFill>
                  <a:srgbClr val="FFCC00"/>
                </a:solidFill>
                <a:latin typeface="Arial-Rounded" pitchFamily="34" charset="0"/>
                <a:cs typeface="Arial-Rounded" pitchFamily="34" charset="0"/>
                <a:sym typeface="Chivo Light"/>
              </a:rPr>
              <a:t> 1</a:t>
            </a:r>
          </a:p>
        </p:txBody>
      </p:sp>
    </p:spTree>
    <p:custDataLst>
      <p:tags r:id="rId1"/>
    </p:custDataLst>
    <p:extLst>
      <p:ext uri="{BB962C8B-B14F-4D97-AF65-F5344CB8AC3E}">
        <p14:creationId xmlns:p14="http://schemas.microsoft.com/office/powerpoint/2010/main" val="1404743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11.xml><?xml version="1.0" encoding="utf-8"?>
<p:tagLst xmlns:a="http://schemas.openxmlformats.org/drawingml/2006/main" xmlns:r="http://schemas.openxmlformats.org/officeDocument/2006/relationships" xmlns:p="http://schemas.openxmlformats.org/presentationml/2006/main">
  <p:tag name="TIMING" val="|0.2|0.2|0.2"/>
</p:tagLst>
</file>

<file path=ppt/tags/tag12.xml><?xml version="1.0" encoding="utf-8"?>
<p:tagLst xmlns:a="http://schemas.openxmlformats.org/drawingml/2006/main" xmlns:r="http://schemas.openxmlformats.org/officeDocument/2006/relationships" xmlns:p="http://schemas.openxmlformats.org/presentationml/2006/main">
  <p:tag name="TIMING" val="|0.2|0.2|0.2"/>
</p:tagLst>
</file>

<file path=ppt/tags/tag13.xml><?xml version="1.0" encoding="utf-8"?>
<p:tagLst xmlns:a="http://schemas.openxmlformats.org/drawingml/2006/main" xmlns:r="http://schemas.openxmlformats.org/officeDocument/2006/relationships" xmlns:p="http://schemas.openxmlformats.org/presentationml/2006/main">
  <p:tag name="TIMING" val="|0.2|0.2|0.2"/>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TIMING" val="|0.5|0.2|0.2|0.2"/>
</p:tagLst>
</file>

<file path=ppt/tags/tag4.xml><?xml version="1.0" encoding="utf-8"?>
<p:tagLst xmlns:a="http://schemas.openxmlformats.org/drawingml/2006/main" xmlns:r="http://schemas.openxmlformats.org/officeDocument/2006/relationships" xmlns:p="http://schemas.openxmlformats.org/presentationml/2006/main">
  <p:tag name="TIMING" val="|0.2|0.2|0.2|0.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98,&quot;width&quot;:3698}"/>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62,&quot;width&quot;:486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872,&quot;width&quot;:687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31,&quot;width&quot;:50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1620</TotalTime>
  <Words>3247</Words>
  <Application>Microsoft Office PowerPoint</Application>
  <PresentationFormat>On-screen Show (16:9)</PresentationFormat>
  <Paragraphs>222</Paragraphs>
  <Slides>39</Slides>
  <Notes>24</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39</vt:i4>
      </vt:variant>
    </vt:vector>
  </HeadingPairs>
  <TitlesOfParts>
    <vt:vector size="55" baseType="lpstr">
      <vt:lpstr>宋体</vt:lpstr>
      <vt:lpstr>Arial</vt:lpstr>
      <vt:lpstr>Arial-Rounded</vt:lpstr>
      <vt:lpstr>Calibri</vt:lpstr>
      <vt:lpstr>Calibri Light</vt:lpstr>
      <vt:lpstr>iCiel Cadena</vt:lpstr>
      <vt:lpstr>SVN-Cookie</vt:lpstr>
      <vt:lpstr>Times New Roman</vt:lpstr>
      <vt:lpstr>字魂70号-灵悦黑体</vt:lpstr>
      <vt:lpstr>字魂7号-温暖童稚体</vt:lpstr>
      <vt:lpstr>Office 主题</vt:lpstr>
      <vt:lpstr>1_Office 主题</vt:lpstr>
      <vt:lpstr>3_Office 主题</vt:lpstr>
      <vt:lpstr>4_Office Theme</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Hà Nguyễn Thị Thu</cp:lastModifiedBy>
  <cp:revision>366</cp:revision>
  <dcterms:created xsi:type="dcterms:W3CDTF">2021-12-15T13:58:02Z</dcterms:created>
  <dcterms:modified xsi:type="dcterms:W3CDTF">2022-11-19T03:31:34Z</dcterms:modified>
</cp:coreProperties>
</file>