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1"/>
  </p:notesMasterIdLst>
  <p:sldIdLst>
    <p:sldId id="321" r:id="rId3"/>
    <p:sldId id="257" r:id="rId4"/>
    <p:sldId id="285" r:id="rId5"/>
    <p:sldId id="286" r:id="rId6"/>
    <p:sldId id="287" r:id="rId7"/>
    <p:sldId id="288" r:id="rId8"/>
    <p:sldId id="290" r:id="rId9"/>
    <p:sldId id="312" r:id="rId10"/>
  </p:sldIdLst>
  <p:sldSz cx="16778288" cy="9475788"/>
  <p:notesSz cx="6858000" cy="9144000"/>
  <p:custDataLst>
    <p:tags r:id="rId12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4">
          <p15:clr>
            <a:srgbClr val="A4A3A4"/>
          </p15:clr>
        </p15:guide>
        <p15:guide id="2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FFEB71"/>
    <a:srgbClr val="FFEFAB"/>
    <a:srgbClr val="FFD937"/>
    <a:srgbClr val="FFFF00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43" d="100"/>
          <a:sy n="43" d="100"/>
        </p:scale>
        <p:origin x="496" y="20"/>
      </p:cViewPr>
      <p:guideLst>
        <p:guide orient="horz" pos="2984"/>
        <p:guide pos="52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3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286" y="1550784"/>
            <a:ext cx="12583716" cy="3298978"/>
          </a:xfrm>
        </p:spPr>
        <p:txBody>
          <a:bodyPr anchor="b"/>
          <a:lstStyle>
            <a:lvl1pPr algn="ctr">
              <a:defRPr sz="825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7286" y="4976982"/>
            <a:ext cx="12583716" cy="2287789"/>
          </a:xfrm>
        </p:spPr>
        <p:txBody>
          <a:bodyPr/>
          <a:lstStyle>
            <a:lvl1pPr marL="0" indent="0" algn="ctr">
              <a:buNone/>
              <a:defRPr sz="3303"/>
            </a:lvl1pPr>
            <a:lvl2pPr marL="629184" indent="0" algn="ctr">
              <a:buNone/>
              <a:defRPr sz="2752"/>
            </a:lvl2pPr>
            <a:lvl3pPr marL="1258366" indent="0" algn="ctr">
              <a:buNone/>
              <a:defRPr sz="2477"/>
            </a:lvl3pPr>
            <a:lvl4pPr marL="1887549" indent="0" algn="ctr">
              <a:buNone/>
              <a:defRPr sz="2202"/>
            </a:lvl4pPr>
            <a:lvl5pPr marL="2516731" indent="0" algn="ctr">
              <a:buNone/>
              <a:defRPr sz="2202"/>
            </a:lvl5pPr>
            <a:lvl6pPr marL="3145915" indent="0" algn="ctr">
              <a:buNone/>
              <a:defRPr sz="2202"/>
            </a:lvl6pPr>
            <a:lvl7pPr marL="3775097" indent="0" algn="ctr">
              <a:buNone/>
              <a:defRPr sz="2202"/>
            </a:lvl7pPr>
            <a:lvl8pPr marL="4404280" indent="0" algn="ctr">
              <a:buNone/>
              <a:defRPr sz="2202"/>
            </a:lvl8pPr>
            <a:lvl9pPr marL="5033464" indent="0" algn="ctr">
              <a:buNone/>
              <a:defRPr sz="2202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29199" rtl="0" fontAlgn="auto">
              <a:spcBef>
                <a:spcPts val="0"/>
              </a:spcBef>
              <a:spcAft>
                <a:spcPts val="0"/>
              </a:spcAft>
            </a:pPr>
            <a:fld id="{CC6FAED2-F60D-4CE5-92F7-1C1AD67B4C1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+mn-cs"/>
              </a:rPr>
              <a:pPr defTabSz="629199" rtl="0" fontAlgn="auto">
                <a:spcBef>
                  <a:spcPts val="0"/>
                </a:spcBef>
                <a:spcAft>
                  <a:spcPts val="0"/>
                </a:spcAft>
              </a:pPr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29199" rtl="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29199" rtl="0" fontAlgn="auto">
              <a:spcBef>
                <a:spcPts val="0"/>
              </a:spcBef>
              <a:spcAft>
                <a:spcPts val="0"/>
              </a:spcAft>
            </a:pPr>
            <a:fld id="{AE45B741-98C7-413E-A26B-D96F36AB8EF5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+mn-cs"/>
              </a:rPr>
              <a:pPr defTabSz="629199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2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08" y="504499"/>
            <a:ext cx="14471273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508" y="2522490"/>
            <a:ext cx="14471273" cy="601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3507" y="8782654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7808" y="8782654"/>
            <a:ext cx="5662672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9666" y="8782654"/>
            <a:ext cx="377511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1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258366" rtl="0" eaLnBrk="1" latinLnBrk="0" hangingPunct="1">
        <a:lnSpc>
          <a:spcPct val="90000"/>
        </a:lnSpc>
        <a:spcBef>
          <a:spcPct val="0"/>
        </a:spcBef>
        <a:buNone/>
        <a:defRPr sz="60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591" indent="-314591" algn="l" defTabSz="1258366" rtl="0" eaLnBrk="1" latinLnBrk="0" hangingPunct="1">
        <a:lnSpc>
          <a:spcPct val="90000"/>
        </a:lnSpc>
        <a:spcBef>
          <a:spcPts val="1376"/>
        </a:spcBef>
        <a:buFont typeface="Arial" panose="020B0604020202020204" pitchFamily="34" charset="0"/>
        <a:buChar char="•"/>
        <a:defRPr sz="3853" kern="1200">
          <a:solidFill>
            <a:schemeClr val="tx1"/>
          </a:solidFill>
          <a:latin typeface="+mn-lt"/>
          <a:ea typeface="+mn-ea"/>
          <a:cs typeface="+mn-cs"/>
        </a:defRPr>
      </a:lvl1pPr>
      <a:lvl2pPr marL="943775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2pPr>
      <a:lvl3pPr marL="1572957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752" kern="1200">
          <a:solidFill>
            <a:schemeClr val="tx1"/>
          </a:solidFill>
          <a:latin typeface="+mn-lt"/>
          <a:ea typeface="+mn-ea"/>
          <a:cs typeface="+mn-cs"/>
        </a:defRPr>
      </a:lvl3pPr>
      <a:lvl4pPr marL="2202140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831324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460506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4089689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718871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348055" indent="-314591" algn="l" defTabSz="1258366" rtl="0" eaLnBrk="1" latinLnBrk="0" hangingPunct="1">
        <a:lnSpc>
          <a:spcPct val="90000"/>
        </a:lnSpc>
        <a:spcBef>
          <a:spcPts val="688"/>
        </a:spcBef>
        <a:buFont typeface="Arial" panose="020B0604020202020204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1pPr>
      <a:lvl2pPr marL="629184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2pPr>
      <a:lvl3pPr marL="1258366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887549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4pPr>
      <a:lvl5pPr marL="2516731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5pPr>
      <a:lvl6pPr marL="3145915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6pPr>
      <a:lvl7pPr marL="3775097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7pPr>
      <a:lvl8pPr marL="4404280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8pPr>
      <a:lvl9pPr marL="5033464" algn="l" defTabSz="1258366" rtl="0" eaLnBrk="1" latinLnBrk="0" hangingPunct="1">
        <a:defRPr sz="24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" y="25157"/>
            <a:ext cx="16756399" cy="94254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680" y="1776380"/>
            <a:ext cx="11276930" cy="62759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2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2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505831" y="5436103"/>
            <a:ext cx="11766631" cy="388461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4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41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4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06" y="1147544"/>
            <a:ext cx="1798513" cy="184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720274" y="6762701"/>
            <a:ext cx="7102718" cy="1563945"/>
          </a:xfrm>
          <a:prstGeom prst="rect">
            <a:avLst/>
          </a:prstGeom>
          <a:noFill/>
        </p:spPr>
        <p:txBody>
          <a:bodyPr wrap="none" lIns="125518" tIns="62760" rIns="125518" bIns="62760">
            <a:spAutoFit/>
          </a:bodyPr>
          <a:lstStyle/>
          <a:p>
            <a:pPr algn="ctr">
              <a:defRPr/>
            </a:pPr>
            <a:r>
              <a:rPr lang="en-US" sz="906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906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438" y="488950"/>
            <a:ext cx="8748712" cy="869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975" y="3379788"/>
            <a:ext cx="6399213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AA8BD93-27B8-45A4-A9D7-78D7F06908DE}"/>
              </a:ext>
            </a:extLst>
          </p:cNvPr>
          <p:cNvSpPr txBox="1"/>
          <p:nvPr/>
        </p:nvSpPr>
        <p:spPr>
          <a:xfrm>
            <a:off x="3132560" y="3929275"/>
            <a:ext cx="7786175" cy="1617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9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-087" panose="020B0803050302020204" pitchFamily="34" charset="0"/>
              </a:rPr>
              <a:t>KHỞI ĐỘNG</a:t>
            </a:r>
            <a:endParaRPr lang="vi-VN" sz="9909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Karaoke BỤI PHẤN, Tone Bb Chủ đề 3 SGK Âm nhạc 6 Cánh diều.">
            <a:hlinkClick r:id="" action="ppaction://media"/>
            <a:extLst>
              <a:ext uri="{FF2B5EF4-FFF2-40B4-BE49-F238E27FC236}">
                <a16:creationId xmlns:a16="http://schemas.microsoft.com/office/drawing/2014/main" id="{D74EE610-8666-8A09-0260-0B5ADE77F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07804" y="4449862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-1165225"/>
            <a:ext cx="8366125" cy="10641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-59055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组合 6">
            <a:extLst>
              <a:ext uri="{FF2B5EF4-FFF2-40B4-BE49-F238E27FC236}">
                <a16:creationId xmlns:a16="http://schemas.microsoft.com/office/drawing/2014/main" id="{B4910F56-F2D9-4130-9D41-CB393C710F8D}"/>
              </a:ext>
            </a:extLst>
          </p:cNvPr>
          <p:cNvGrpSpPr/>
          <p:nvPr/>
        </p:nvGrpSpPr>
        <p:grpSpPr>
          <a:xfrm>
            <a:off x="871985" y="5666817"/>
            <a:ext cx="5523727" cy="2812985"/>
            <a:chOff x="2764" y="3138"/>
            <a:chExt cx="6321" cy="3219"/>
          </a:xfrm>
        </p:grpSpPr>
        <p:sp>
          <p:nvSpPr>
            <p:cNvPr id="13" name="文本框 3">
              <a:extLst>
                <a:ext uri="{FF2B5EF4-FFF2-40B4-BE49-F238E27FC236}">
                  <a16:creationId xmlns:a16="http://schemas.microsoft.com/office/drawing/2014/main" id="{5D815078-90B6-4784-8414-EE3CF0EF2747}"/>
                </a:ext>
              </a:extLst>
            </p:cNvPr>
            <p:cNvSpPr txBox="1"/>
            <p:nvPr/>
          </p:nvSpPr>
          <p:spPr>
            <a:xfrm>
              <a:off x="2764" y="3687"/>
              <a:ext cx="6321" cy="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>
                  <a:solidFill>
                    <a:srgbClr val="C00000"/>
                  </a:solidFill>
                  <a:latin typeface="HP-087" panose="020B0803050302020204" pitchFamily="34" charset="0"/>
                  <a:cs typeface="Arial Rounded MT Bold" panose="020F0704030504030204" charset="0"/>
                  <a:sym typeface="+mn-lt"/>
                </a:rPr>
                <a:t>Hoạt động 1</a:t>
              </a:r>
              <a:endParaRPr lang="en-US" altLang="zh-CN" sz="5400" b="1" dirty="0">
                <a:solidFill>
                  <a:srgbClr val="C0000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endParaRPr>
            </a:p>
          </p:txBody>
        </p:sp>
        <p:pic>
          <p:nvPicPr>
            <p:cNvPr id="14" name="图形 1">
              <a:extLst>
                <a:ext uri="{FF2B5EF4-FFF2-40B4-BE49-F238E27FC236}">
                  <a16:creationId xmlns:a16="http://schemas.microsoft.com/office/drawing/2014/main" id="{D6A01961-A916-4298-B55D-5FE275883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66" y="3138"/>
              <a:ext cx="5334" cy="348"/>
            </a:xfrm>
            <a:prstGeom prst="rect">
              <a:avLst/>
            </a:prstGeom>
          </p:spPr>
        </p:pic>
        <p:sp>
          <p:nvSpPr>
            <p:cNvPr id="15" name="Synergistically utilize technically sound portals with frictionless chains. Dramatically customize…">
              <a:extLst>
                <a:ext uri="{FF2B5EF4-FFF2-40B4-BE49-F238E27FC236}">
                  <a16:creationId xmlns:a16="http://schemas.microsoft.com/office/drawing/2014/main" id="{6FEA08F7-38D7-4AC8-AFF5-6C7624D780FE}"/>
                </a:ext>
              </a:extLst>
            </p:cNvPr>
            <p:cNvSpPr txBox="1"/>
            <p:nvPr/>
          </p:nvSpPr>
          <p:spPr>
            <a:xfrm>
              <a:off x="3126" y="4914"/>
              <a:ext cx="5603" cy="144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spcAft>
                  <a:spcPts val="1101"/>
                </a:spcAft>
              </a:pPr>
              <a:r>
                <a:rPr lang="nl-NL" sz="3600" b="1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Xác định sản phẩm </a:t>
              </a:r>
            </a:p>
            <a:p>
              <a:pPr algn="ctr">
                <a:spcAft>
                  <a:spcPts val="1101"/>
                </a:spcAft>
              </a:pPr>
              <a:r>
                <a:rPr lang="nl-NL" sz="3600" b="1" dirty="0">
                  <a:solidFill>
                    <a:srgbClr val="00B05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 cách làm </a:t>
              </a:r>
              <a:endParaRPr lang="en-US" sz="4400" kern="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lt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168AD3A-79D6-42AD-8232-7A0BF1C82D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46"/>
          <a:stretch/>
        </p:blipFill>
        <p:spPr>
          <a:xfrm>
            <a:off x="11282313" y="1763272"/>
            <a:ext cx="4021187" cy="316274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EA0B9BA-83E6-47E0-BC66-475E0C88E5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389" t="-119" r="657" b="119"/>
          <a:stretch/>
        </p:blipFill>
        <p:spPr>
          <a:xfrm>
            <a:off x="8436719" y="5027040"/>
            <a:ext cx="4021187" cy="3162741"/>
          </a:xfrm>
          <a:prstGeom prst="rect">
            <a:avLst/>
          </a:prstGeom>
        </p:spPr>
      </p:pic>
    </p:spTree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976" y="2129631"/>
            <a:ext cx="7631113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71315E9-C3C7-48FA-A3AD-D0615754B229}"/>
              </a:ext>
            </a:extLst>
          </p:cNvPr>
          <p:cNvSpPr txBox="1"/>
          <p:nvPr/>
        </p:nvSpPr>
        <p:spPr>
          <a:xfrm>
            <a:off x="8829947" y="2361630"/>
            <a:ext cx="33169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 tấm thiệp</a:t>
            </a:r>
            <a:endParaRPr lang="vi-VN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Cách viết thiệp 20-11 hay và ý nghĩa - QuanTriMang.com">
            <a:extLst>
              <a:ext uri="{FF2B5EF4-FFF2-40B4-BE49-F238E27FC236}">
                <a16:creationId xmlns:a16="http://schemas.microsoft.com/office/drawing/2014/main" id="{B554E0B7-4805-40FE-8132-3FBD2045F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90287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thiệp 20/11 tri ân thầy cô giáo đơn giản dễ nhất/ Trang trí bưu  thiệp 20/11 - YouTube | Thiệp, Làm thiệp, Bưu thiếp">
            <a:extLst>
              <a:ext uri="{FF2B5EF4-FFF2-40B4-BE49-F238E27FC236}">
                <a16:creationId xmlns:a16="http://schemas.microsoft.com/office/drawing/2014/main" id="{33C8F669-E485-4FDF-B2E2-8202FD55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136" y="3886993"/>
            <a:ext cx="5714999" cy="42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8" name="图片 72707" descr="PPT素材-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312" y="-379412"/>
            <a:ext cx="7923212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1550" y="-806450"/>
            <a:ext cx="17749838" cy="1071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9663" y="180975"/>
            <a:ext cx="4978400" cy="9294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1686" descr="11">
            <a:extLst>
              <a:ext uri="{FF2B5EF4-FFF2-40B4-BE49-F238E27FC236}">
                <a16:creationId xmlns:a16="http://schemas.microsoft.com/office/drawing/2014/main" id="{2A3E237D-5F2C-4F11-B0A0-EF2589FCC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431" y="1929582"/>
            <a:ext cx="5760641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AE244C5-1345-41AA-BDEE-9639EEC10C94}"/>
              </a:ext>
            </a:extLst>
          </p:cNvPr>
          <p:cNvSpPr txBox="1"/>
          <p:nvPr/>
        </p:nvSpPr>
        <p:spPr>
          <a:xfrm>
            <a:off x="2797525" y="2280594"/>
            <a:ext cx="4126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 bông hoa giấy</a:t>
            </a:r>
            <a:endParaRPr lang="vi-VN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EA86D81-BD18-49D3-AA88-84C75A552899}"/>
              </a:ext>
            </a:extLst>
          </p:cNvPr>
          <p:cNvSpPr txBox="1"/>
          <p:nvPr/>
        </p:nvSpPr>
        <p:spPr>
          <a:xfrm rot="21262111">
            <a:off x="668501" y="4175421"/>
            <a:ext cx="5654798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Bước 1: Cuốn giấy màu quanh thân que làm cành hoa.</a:t>
            </a:r>
            <a:endParaRPr lang="vi-VN" sz="28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Bước 2: Cắt giấy màu để làm cánh hoa.</a:t>
            </a:r>
            <a:endParaRPr lang="vi-VN" sz="28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Bước 3: Tạo cánh hoa</a:t>
            </a:r>
            <a:endParaRPr lang="vi-VN" sz="2800" b="1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nl-NL" sz="2800" b="1" dirty="0"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+ Bước 4: Trang Trí hoa: Cắt thêm lá, chỉnh sửa bông hoa cho đẹp.</a:t>
            </a:r>
            <a:endParaRPr lang="vi-VN" sz="2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074" name="Picture 2" descr="Cách gấp hoa bằng giấy, tổng hợp các kiểu gấp hoa giấy đơn giản mà đẹp">
            <a:extLst>
              <a:ext uri="{FF2B5EF4-FFF2-40B4-BE49-F238E27FC236}">
                <a16:creationId xmlns:a16="http://schemas.microsoft.com/office/drawing/2014/main" id="{064FE11D-E0A0-4C92-A79B-3D6B980A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144" y="1547120"/>
            <a:ext cx="4463362" cy="2840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-87312"/>
            <a:ext cx="15554325" cy="995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4" name="图片 73733" descr="PPT素材-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738" y="1700213"/>
            <a:ext cx="2879725" cy="2605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0025" y="5276850"/>
            <a:ext cx="5148263" cy="442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421D965-5CF4-4657-91D5-B1A40F31AB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6" y="695500"/>
            <a:ext cx="5168289" cy="36098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F8EB18F-1ECC-4082-8BA1-F54CEC233163}"/>
              </a:ext>
            </a:extLst>
          </p:cNvPr>
          <p:cNvSpPr txBox="1"/>
          <p:nvPr/>
        </p:nvSpPr>
        <p:spPr>
          <a:xfrm>
            <a:off x="684213" y="2493356"/>
            <a:ext cx="7134868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3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sz="6000"/>
              <a:t>Hoạt động 2</a:t>
            </a:r>
            <a:endParaRPr lang="vi-VN" sz="6000" dirty="0"/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0A2C0743-FB6D-4225-8292-65E711C054D0}"/>
              </a:ext>
            </a:extLst>
          </p:cNvPr>
          <p:cNvSpPr txBox="1"/>
          <p:nvPr/>
        </p:nvSpPr>
        <p:spPr>
          <a:xfrm>
            <a:off x="4428704" y="4373786"/>
            <a:ext cx="7974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Làm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sản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phẩm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 tri </a:t>
            </a:r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ân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thầy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cô</a:t>
            </a:r>
            <a:r>
              <a:rPr lang="en-US" altLang="zh-CN" sz="7200" b="1" dirty="0">
                <a:solidFill>
                  <a:srgbClr val="00B050"/>
                </a:solidFill>
                <a:latin typeface="HP-087" panose="020B0803050302020204" pitchFamily="34" charset="0"/>
                <a:cs typeface="Arial Rounded MT Bold" panose="020F0704030504030204" charset="0"/>
                <a:sym typeface="+mn-lt"/>
              </a:rPr>
              <a:t>.</a:t>
            </a:r>
          </a:p>
        </p:txBody>
      </p:sp>
    </p:spTree>
  </p:cSld>
  <p:clrMapOvr>
    <a:masterClrMapping/>
  </p:clrMapOvr>
  <p:transition advTm="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75779" descr="PPT素材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77" y="3297734"/>
            <a:ext cx="7908925" cy="8697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图片 75780" descr="PPT素材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0112" y="-533400"/>
            <a:ext cx="11953552" cy="10285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8AC6BB1-548B-4EB1-93C7-05D041FDE9DD}"/>
              </a:ext>
            </a:extLst>
          </p:cNvPr>
          <p:cNvSpPr txBox="1"/>
          <p:nvPr/>
        </p:nvSpPr>
        <p:spPr>
          <a:xfrm>
            <a:off x="1908424" y="4233838"/>
            <a:ext cx="8064127" cy="243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505" b="1">
                <a:solidFill>
                  <a:schemeClr val="accent6">
                    <a:lumMod val="75000"/>
                  </a:schemeClr>
                </a:solidFill>
                <a:latin typeface="HP-087" panose="020B0803050302020204" pitchFamily="34" charset="0"/>
                <a:cs typeface="Arial Rounded MT Bold" panose="020F070403050403020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nl-NL"/>
              <a:t>Chia sẻ về sản phẩm tri ân thầy cô </a:t>
            </a:r>
            <a:endParaRPr lang="vi-VN"/>
          </a:p>
        </p:txBody>
      </p:sp>
    </p:spTree>
  </p:cSld>
  <p:clrMapOvr>
    <a:masterClrMapping/>
  </p:clrMapOvr>
  <p:transition advTm="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6"/>
            <a:ext cx="16778288" cy="943689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3436844" y="1906558"/>
            <a:ext cx="9904602" cy="6291858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66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47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3" y="2912070"/>
            <a:ext cx="8096349" cy="4289902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3626495" y="3467570"/>
            <a:ext cx="9585043" cy="11914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58366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5505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</a:rPr>
              <a:t>Tạm biệt các con </a:t>
            </a:r>
            <a:endParaRPr lang="zh-CN" altLang="en-US" sz="5505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89" y="373671"/>
            <a:ext cx="3485490" cy="348549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19001"/>
            <a:ext cx="5325653" cy="214100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11452639" y="19001"/>
            <a:ext cx="5325653" cy="214100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574082" y="-204164"/>
            <a:ext cx="3416677" cy="137356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13735408" y="-187028"/>
            <a:ext cx="3416677" cy="137356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3405617" y="1912580"/>
            <a:ext cx="3416677" cy="137356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9945464" y="1924661"/>
            <a:ext cx="3416677" cy="1373563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5067181" y="4658981"/>
            <a:ext cx="6685367" cy="844577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1258366" rtl="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3303" b="1" spc="7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   Chúc các con học tập thật tốt! </a:t>
            </a:r>
            <a:endParaRPr lang="zh-CN" altLang="en-US" sz="3303" b="1" spc="7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24" y="5552375"/>
            <a:ext cx="3110974" cy="25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21" y="5552375"/>
            <a:ext cx="3603776" cy="25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8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 (3)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136</Words>
  <Application>Microsoft Office PowerPoint</Application>
  <PresentationFormat>Custom</PresentationFormat>
  <Paragraphs>27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AvantGarde</vt:lpstr>
      <vt:lpstr>HP-087</vt:lpstr>
      <vt:lpstr>Times New Roman</vt:lpstr>
      <vt:lpstr>默认设计模板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(3)</dc:title>
  <dc:creator>Administrator</dc:creator>
  <cp:lastModifiedBy>Hà Nguyễn Thị Thu</cp:lastModifiedBy>
  <cp:revision>40</cp:revision>
  <dcterms:created xsi:type="dcterms:W3CDTF">2015-09-14T06:10:00Z</dcterms:created>
  <dcterms:modified xsi:type="dcterms:W3CDTF">2022-11-20T12:22:06Z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