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584" r:id="rId3"/>
    <p:sldId id="285" r:id="rId4"/>
    <p:sldId id="286" r:id="rId5"/>
    <p:sldId id="586" r:id="rId6"/>
    <p:sldId id="287" r:id="rId7"/>
    <p:sldId id="2007577129" r:id="rId8"/>
    <p:sldId id="2007577132" r:id="rId9"/>
    <p:sldId id="264" r:id="rId10"/>
    <p:sldId id="2007577133" r:id="rId11"/>
    <p:sldId id="265" r:id="rId12"/>
    <p:sldId id="296" r:id="rId13"/>
    <p:sldId id="283" r:id="rId14"/>
    <p:sldId id="2007577125" r:id="rId15"/>
    <p:sldId id="2007577126" r:id="rId16"/>
    <p:sldId id="438" r:id="rId17"/>
    <p:sldId id="436" r:id="rId18"/>
    <p:sldId id="442" r:id="rId19"/>
    <p:sldId id="281" r:id="rId20"/>
    <p:sldId id="417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472C4"/>
    <a:srgbClr val="FF6600"/>
    <a:srgbClr val="FF9933"/>
    <a:srgbClr val="CC3300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7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70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53" r:id="rId7"/>
    <p:sldLayoutId id="2147483654" r:id="rId8"/>
    <p:sldLayoutId id="2147483655" r:id="rId9"/>
    <p:sldLayoutId id="2147483659" r:id="rId10"/>
    <p:sldLayoutId id="2147483661" r:id="rId11"/>
    <p:sldLayoutId id="2147483662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11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4.gif"/><Relationship Id="rId7" Type="http://schemas.openxmlformats.org/officeDocument/2006/relationships/audio" Target="../media/audio4.wav"/><Relationship Id="rId12" Type="http://schemas.openxmlformats.org/officeDocument/2006/relationships/image" Target="../media/image30.gif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DA184B-1A71-45D0-B53F-05891AEE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E6DBE4-B385-457D-81B3-67165EAA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/>
        </p:blipFill>
        <p:spPr>
          <a:xfrm>
            <a:off x="6195127" y="1755680"/>
            <a:ext cx="5796162" cy="1804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89AAE-FF56-4F05-8CF6-6B49F4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200713" y="1765686"/>
            <a:ext cx="5796162" cy="1778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593168" y="393927"/>
            <a:ext cx="10872609" cy="890335"/>
            <a:chOff x="1145582" y="356727"/>
            <a:chExt cx="1077493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1016263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486382" y="3883467"/>
            <a:ext cx="1748917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382410" y="3883467"/>
            <a:ext cx="1421494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091600" y="3883467"/>
            <a:ext cx="1531643" cy="8289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328975" y="3290864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04768" y="330703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042748" y="3293813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26027" y="3927899"/>
            <a:ext cx="1740681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401853" y="3927899"/>
            <a:ext cx="1531642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191848" y="3895190"/>
            <a:ext cx="1628600" cy="861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7810180">
            <a:off x="7228264" y="3258153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740955" y="325709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931408" y="3239779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4B0A5A2-BD19-49DC-A28F-BEBA37BB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2" y="891274"/>
            <a:ext cx="9299681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8,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05549846-C1A9-4E0F-995F-1996A1CD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9" y="3534000"/>
            <a:ext cx="9185694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2247812" y="4581104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20,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B5E2A-6E42-481B-8493-78F04D731B8C}"/>
              </a:ext>
            </a:extLst>
          </p:cNvPr>
          <p:cNvSpPr txBox="1"/>
          <p:nvPr/>
        </p:nvSpPr>
        <p:spPr>
          <a:xfrm>
            <a:off x="2396669" y="1743673"/>
            <a:ext cx="8177679" cy="14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8,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8 : 2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60241-D11E-4886-8997-52D0A99F6B61}"/>
              </a:ext>
            </a:extLst>
          </p:cNvPr>
          <p:cNvSpPr txBox="1"/>
          <p:nvPr/>
        </p:nvSpPr>
        <p:spPr>
          <a:xfrm>
            <a:off x="2488854" y="4500684"/>
            <a:ext cx="8115656" cy="146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20,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5,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20 </a:t>
            </a:r>
            <a:r>
              <a:rPr lang="vi-VN" sz="36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vi-VN" sz="3600" b="1" dirty="0">
                <a:solidFill>
                  <a:srgbClr val="FF0000"/>
                </a:solidFill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 build="allAtOnce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CC0561-04FF-44BA-9C54-C53E7AB3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812771" y="834081"/>
            <a:ext cx="4392445" cy="828645"/>
            <a:chOff x="1603171" y="357115"/>
            <a:chExt cx="4392445" cy="82864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3978856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603171" y="357115"/>
              <a:ext cx="827181" cy="828645"/>
              <a:chOff x="4681214" y="1001418"/>
              <a:chExt cx="603248" cy="57911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681214" y="1001418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777732" y="1122067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31C9A-240D-4A41-9633-C7290667F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5225605" y="1027180"/>
            <a:ext cx="40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4366C-745D-4E9C-9E11-D87520B68E45}"/>
              </a:ext>
            </a:extLst>
          </p:cNvPr>
          <p:cNvSpPr txBox="1"/>
          <p:nvPr/>
        </p:nvSpPr>
        <p:spPr>
          <a:xfrm>
            <a:off x="3468914" y="2175138"/>
            <a:ext cx="7423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19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FCF22-5196-42CD-B17E-B6D8E1A2E9FB}"/>
              </a:ext>
            </a:extLst>
          </p:cNvPr>
          <p:cNvSpPr txBox="1"/>
          <p:nvPr/>
        </p:nvSpPr>
        <p:spPr>
          <a:xfrm>
            <a:off x="1007697" y="4574062"/>
            <a:ext cx="10254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Xin chào các bạn, xin giới thiệu nhóm chúng mình gồm 3 người bạn: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</a:t>
            </a:r>
            <a:r>
              <a:rPr lang="vi-VN" sz="3200" dirty="0">
                <a:latin typeface="UTM Avo" panose="02040603050506020204" pitchFamily="18" charset="0"/>
              </a:rPr>
              <a:t>, số chia, thương và chúng mình chính là phép chia 20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: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5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=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4.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64F1-2B09-4722-8731-E7ED7581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6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22298" y="37108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73300" y="36521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222769" y="3111739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6777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F178E0-A1E1-4E12-81C5-0D696EE6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089B32-6416-4C74-A678-B81EDAEC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7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6578008B-36C4-4F3E-B44B-3A3BA26950E8}"/>
              </a:ext>
            </a:extLst>
          </p:cNvPr>
          <p:cNvSpPr/>
          <p:nvPr/>
        </p:nvSpPr>
        <p:spPr>
          <a:xfrm>
            <a:off x="931799" y="366377"/>
            <a:ext cx="10667751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8912225" algn="l"/>
              </a:tabLst>
            </a:pP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endParaRPr lang="zh-CN" altLang="en-US" sz="2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3184914" y="1333462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184914" y="4835420"/>
            <a:ext cx="61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438867" y="4868065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9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351192" y="4426474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5217274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5997410" y="438905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7643102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8335489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023D8197-A561-4BF7-93B6-81700D75C146}"/>
              </a:ext>
            </a:extLst>
          </p:cNvPr>
          <p:cNvSpPr/>
          <p:nvPr/>
        </p:nvSpPr>
        <p:spPr>
          <a:xfrm>
            <a:off x="231849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15 : 5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06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0261 -0.12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B7343B-3EB7-4B2D-8FF2-E842D451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2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4882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6022692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426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5809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867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DAB47E-0154-4F3A-9C7A-251B3AA9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5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372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978967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7638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6249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80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1DE83-ED4A-4D67-B500-A4E3322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>
          <a:xfrm>
            <a:off x="0" y="0"/>
            <a:ext cx="12192000" cy="6466322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2766589" y="59191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49D51-CA3E-4F76-8229-38911DEA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4AEF85-5AEF-4A6B-8358-6FD3F4FFD17D}"/>
              </a:ext>
            </a:extLst>
          </p:cNvPr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" fmla="*/ 2093426 w 4186852"/>
              <a:gd name="connsiteY0" fmla="*/ 4595 h 1171702"/>
              <a:gd name="connsiteX1" fmla="*/ 4186852 w 4186852"/>
              <a:gd name="connsiteY1" fmla="*/ 982905 h 1171702"/>
              <a:gd name="connsiteX2" fmla="*/ 4186852 w 4186852"/>
              <a:gd name="connsiteY2" fmla="*/ 1171702 h 1171702"/>
              <a:gd name="connsiteX3" fmla="*/ 0 w 4186852"/>
              <a:gd name="connsiteY3" fmla="*/ 1171702 h 1171702"/>
              <a:gd name="connsiteX4" fmla="*/ 21008 w 4186852"/>
              <a:gd name="connsiteY4" fmla="*/ 736730 h 1171702"/>
              <a:gd name="connsiteX5" fmla="*/ 2093426 w 4186852"/>
              <a:gd name="connsiteY5" fmla="*/ 4595 h 1171702"/>
              <a:gd name="connsiteX0" fmla="*/ 2093426 w 4207860"/>
              <a:gd name="connsiteY0" fmla="*/ 675 h 1167782"/>
              <a:gd name="connsiteX1" fmla="*/ 4207860 w 4207860"/>
              <a:gd name="connsiteY1" fmla="*/ 817433 h 1167782"/>
              <a:gd name="connsiteX2" fmla="*/ 4186852 w 4207860"/>
              <a:gd name="connsiteY2" fmla="*/ 1167782 h 1167782"/>
              <a:gd name="connsiteX3" fmla="*/ 0 w 4207860"/>
              <a:gd name="connsiteY3" fmla="*/ 1167782 h 1167782"/>
              <a:gd name="connsiteX4" fmla="*/ 21008 w 4207860"/>
              <a:gd name="connsiteY4" fmla="*/ 732810 h 1167782"/>
              <a:gd name="connsiteX5" fmla="*/ 2093426 w 4207860"/>
              <a:gd name="connsiteY5" fmla="*/ 675 h 1167782"/>
              <a:gd name="connsiteX0" fmla="*/ 2093426 w 4186852"/>
              <a:gd name="connsiteY0" fmla="*/ 0 h 1167107"/>
              <a:gd name="connsiteX1" fmla="*/ 4186852 w 4186852"/>
              <a:gd name="connsiteY1" fmla="*/ 732135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21008 w 4186852"/>
              <a:gd name="connsiteY4" fmla="*/ 732135 h 1167107"/>
              <a:gd name="connsiteX5" fmla="*/ 2093426 w 4186852"/>
              <a:gd name="connsiteY5" fmla="*/ 0 h 116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E8572-8689-4E41-9598-02725B5B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/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420636" y="1399788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694706" y="1817285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8 : 2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587</Words>
  <Application>Microsoft Office PowerPoint</Application>
  <PresentationFormat>Widescreen</PresentationFormat>
  <Paragraphs>110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UTM Avo</vt:lpstr>
      <vt:lpstr>Office Theme</vt:lpstr>
      <vt:lpstr>Tuần 22 Bài 62: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129</cp:revision>
  <dcterms:created xsi:type="dcterms:W3CDTF">2021-07-12T03:44:38Z</dcterms:created>
  <dcterms:modified xsi:type="dcterms:W3CDTF">2022-01-19T08:40:59Z</dcterms:modified>
</cp:coreProperties>
</file>