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  <p:sldMasterId id="2147483707" r:id="rId6"/>
    <p:sldMasterId id="2147483719" r:id="rId7"/>
  </p:sldMasterIdLst>
  <p:notesMasterIdLst>
    <p:notesMasterId r:id="rId27"/>
  </p:notesMasterIdLst>
  <p:sldIdLst>
    <p:sldId id="257" r:id="rId8"/>
    <p:sldId id="258" r:id="rId9"/>
    <p:sldId id="256" r:id="rId10"/>
    <p:sldId id="259" r:id="rId11"/>
    <p:sldId id="263" r:id="rId12"/>
    <p:sldId id="261" r:id="rId13"/>
    <p:sldId id="264" r:id="rId14"/>
    <p:sldId id="268" r:id="rId15"/>
    <p:sldId id="262" r:id="rId16"/>
    <p:sldId id="270" r:id="rId17"/>
    <p:sldId id="271" r:id="rId18"/>
    <p:sldId id="272" r:id="rId19"/>
    <p:sldId id="269" r:id="rId20"/>
    <p:sldId id="267" r:id="rId21"/>
    <p:sldId id="273" r:id="rId22"/>
    <p:sldId id="275" r:id="rId23"/>
    <p:sldId id="274" r:id="rId24"/>
    <p:sldId id="266" r:id="rId25"/>
    <p:sldId id="276" r:id="rId26"/>
  </p:sldIdLst>
  <p:sldSz cx="9144000" cy="5143500" type="screen16x9"/>
  <p:notesSz cx="9144000" cy="6858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204" y="-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BF8BA-DF1F-4A64-9160-F53F3E6905F6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D4F8C-9732-4047-B903-0CBD2167BF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49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85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93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621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129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73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8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02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545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518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4710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19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6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3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05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86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565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B207B-5037-4523-94F5-994A45A60A57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20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2341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121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87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29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74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0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7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7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72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71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9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6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7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0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5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58F3EC-A81D-4B5A-9454-B2F90E640594}"/>
              </a:ext>
            </a:extLst>
          </p:cNvPr>
          <p:cNvSpPr/>
          <p:nvPr userDrawn="1"/>
        </p:nvSpPr>
        <p:spPr>
          <a:xfrm>
            <a:off x="502137" y="425001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1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3" y="-145263"/>
            <a:ext cx="998621" cy="1953875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47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74" tIns="34289" rIns="68574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14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8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74" tIns="34289" rIns="68574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74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74" tIns="34289" rIns="68574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62457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46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74" tIns="34289" rIns="68574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11"/>
            <a:ext cx="3868340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74" tIns="34289" rIns="68574" bIns="34289"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11"/>
            <a:ext cx="3887391" cy="2680541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74" tIns="34289" rIns="68574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05"/>
            <a:ext cx="4286250" cy="889453"/>
          </a:xfrm>
        </p:spPr>
        <p:txBody>
          <a:bodyPr lIns="68574" tIns="34289" rIns="68574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16116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4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70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54" y="535259"/>
            <a:ext cx="3511241" cy="1071121"/>
          </a:xfrm>
        </p:spPr>
        <p:txBody>
          <a:bodyPr lIns="68574" tIns="34289" rIns="68574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74" tIns="34289" rIns="68574" bIns="34289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54" y="1735406"/>
            <a:ext cx="3511241" cy="2858691"/>
          </a:xfrm>
        </p:spPr>
        <p:txBody>
          <a:bodyPr lIns="68574" tIns="34289" rIns="68574" bIns="34289">
            <a:normAutofit/>
          </a:bodyPr>
          <a:lstStyle>
            <a:lvl1pPr marL="0" indent="0">
              <a:buNone/>
              <a:defRPr sz="14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6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48"/>
            <a:ext cx="681676" cy="4358879"/>
          </a:xfrm>
        </p:spPr>
        <p:txBody>
          <a:bodyPr vert="eaVert" lIns="68574" tIns="34289" rIns="68574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48"/>
            <a:ext cx="7084832" cy="4358879"/>
          </a:xfrm>
        </p:spPr>
        <p:txBody>
          <a:bodyPr vert="eaVert"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79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732"/>
              <a:t>2021/12/5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74" tIns="34289" rIns="68574" bIns="34289"/>
          <a:lstStyle/>
          <a:p>
            <a:pPr defTabSz="685732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74" tIns="34289" rIns="68574" bIns="34289"/>
          <a:lstStyle/>
          <a:p>
            <a:pPr defTabSz="685732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732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74" tIns="34289" rIns="68574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53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2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00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67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54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02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52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1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83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97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5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4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58F3EC-A81D-4B5A-9454-B2F90E640594}"/>
              </a:ext>
            </a:extLst>
          </p:cNvPr>
          <p:cNvSpPr/>
          <p:nvPr userDrawn="1"/>
        </p:nvSpPr>
        <p:spPr>
          <a:xfrm>
            <a:off x="502136" y="425000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defTabSz="685766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1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2" y="-145263"/>
            <a:ext cx="998621" cy="1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3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14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2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7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67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13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9592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9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9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2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6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79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35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7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5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1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7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738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99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25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48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="" xmlns:a16="http://schemas.microsoft.com/office/drawing/2014/main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792CCE8-4D22-4258-A60A-FCA8F263D4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A21F63E-7377-4921-A90A-6F1D16F0C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678A7C-780F-4C3A-87E5-5671EAFC1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4DBBC76-A2E0-4352-84C1-7C78E9F9D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2725FFB-AFDE-49FB-BD99-140D2F8C5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8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A871FBF-8387-43B8-BD24-268E77F6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E4D2497-36E1-4527-A1E7-F39F953FD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30A5AF-3838-42E9-9BA5-C7F00974E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996624-8D9D-478A-A07C-7127A02DA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458475D-7293-476C-99D3-F2BE46C9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9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20247E3-EC80-4972-AE43-D18C86EAF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8B3CAC2-F34E-417F-9484-28FF91ACD8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415D26A-1268-4389-AB9E-B99B055D9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E2F11C-AA39-4F88-A7FA-2DED22CE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515FBD2-71B0-4EA6-AAEC-83139609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2977C0-068E-4BA5-9E3F-2D81482EE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AE80A24-F26B-45ED-BE7A-7E1B54B87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2F21220-1B8A-4402-8F27-F345A7B422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CEFCE6-6E36-40FB-A523-0A23278B9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E0A735D-AC25-4362-AA32-884CC49C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452182F-4530-4B3D-8785-79714794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8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226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33C1B79-C369-43F0-9993-D72F0C00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FAC15E-D76A-4188-B81B-58730F781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8399402-71F9-46B3-8C0E-04D493E89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0B3AC2-ECAA-4D7B-A727-B116D73B7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484FCF26-B811-44DE-A02F-C7615CAC96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8402A1F-5D24-481E-BB0F-C1C3C09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EBF12C6D-CF29-40A9-A988-ED460A6C9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D371CEC-7099-4CFC-8AF4-942260D65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2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F13AE88-4247-45C1-A988-79FB258F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6AB6ABE-27A0-4CC6-A799-A04FE4C20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A7CDFC-B15A-4E1A-AA7E-79E2EE7A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249566A9-173C-43B8-A9E9-3BB6286A2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56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4288F6AF-150D-40C9-8463-E950D9677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0F53D3C8-0E36-4A13-B7DC-5829143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DCD16A5-E857-4011-8F96-D2959493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71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C13F05C-34AB-4781-BB36-556B22B48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D53B172-5563-4491-A8CA-95867FA0A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0F28215-0CE4-4124-814C-17940F15D9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93FC93-2004-4258-8DBD-CB00166B0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3247A3C-B72F-40FA-94D8-EA680E91C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3E46970-51BB-405D-8D8B-7C7506283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0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46A9031-5302-47D8-9E12-9F7825D2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920AAD0-C20A-42CB-99F9-CCC0AB7F11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727EF6A-F10C-4791-BF67-F76F293F8A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BB19951-52C5-4543-BA6B-59DA0A818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07DFA1D-5711-42AC-A000-A6204E032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7DA30A3-924E-4C42-834D-1ADA94C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96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2848353-C1DA-4150-8C41-D4E788C4D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9ED8B29-4CEC-44AA-AF35-B39BDFFBD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3B9120C-5265-4373-B6FD-19E19840A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3D2033-EA33-4B4B-8591-3F6825E4B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BCEE62A-6338-47A8-A363-C7CB455DC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0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2B978FD-F0B9-4581-B7B8-838D064F5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9D94EC1-DC50-44C3-9F94-46D84CCEA1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416713" y="2345172"/>
            <a:ext cx="9887803" cy="2819969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xmlns="" id="{DB58F3EC-A81D-4B5A-9454-B2F90E640594}"/>
              </a:ext>
            </a:extLst>
          </p:cNvPr>
          <p:cNvSpPr/>
          <p:nvPr userDrawn="1"/>
        </p:nvSpPr>
        <p:spPr>
          <a:xfrm>
            <a:off x="502134" y="424998"/>
            <a:ext cx="8139733" cy="4293505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 w="25400">
            <a:solidFill>
              <a:srgbClr val="A5B057">
                <a:alpha val="23000"/>
              </a:srgbClr>
            </a:solidFill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116C99A-D246-4017-9AB5-91D864F951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771638" y="217510"/>
            <a:ext cx="870228" cy="17026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16B589BE-8522-451B-8989-2D774E49C6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3550" y="3915824"/>
            <a:ext cx="3428678" cy="153034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E407D10C-75DA-4DD5-9FE4-420AFFC4EF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0" y="-145263"/>
            <a:ext cx="998621" cy="1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19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94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EE8ED-8B74-4A60-973E-BBA9C18BBD04}" type="datetimeFigureOut">
              <a:rPr lang="en-US" smtClean="0"/>
              <a:t>05/12/2021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3A7F6-E248-4DCE-9A71-0497A8A75FE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725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1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29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10"/>
            <a:ext cx="3547586" cy="1165703"/>
          </a:xfrm>
          <a:prstGeom prst="rect">
            <a:avLst/>
          </a:prstGeom>
          <a:noFill/>
        </p:spPr>
        <p:txBody>
          <a:bodyPr wrap="square" lIns="68574" tIns="34289" rIns="68574" bIns="34289" rtlCol="0" anchor="t">
            <a:spAutoFit/>
          </a:bodyPr>
          <a:lstStyle/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732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-76200" y="4993274"/>
            <a:ext cx="533400" cy="17312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defTabSz="914310"/>
            <a:r>
              <a:rPr lang="en-US" sz="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648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8991600" y="4857750"/>
            <a:ext cx="152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 smtClean="0">
                <a:latin typeface="+mj-lt"/>
              </a:rPr>
              <a:t>V.H</a:t>
            </a:r>
            <a:endParaRPr lang="en-US"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62821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960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84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44BAFC74-D1D5-48F7-9B61-A210E378D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534300C-A171-4EC7-9144-74AC4CC58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49AAC3-DE2B-4F90-8A84-3AAEA341B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9BA3EFA-99A2-4592-B651-C3E5C3BCC44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2021/12/5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C2BE5B0-20BB-4EE1-8075-3B44A372D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DA65FFB-E861-4EF2-80BA-C57E194D45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1E3693-CCA8-4A6B-BC97-A4E4CDF5A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-76200" y="4993273"/>
            <a:ext cx="53340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86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18" Type="http://schemas.openxmlformats.org/officeDocument/2006/relationships/hyperlink" Target="mailto:hongvu7219@gmail.com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6.png"/><Relationship Id="rId15" Type="http://schemas.openxmlformats.org/officeDocument/2006/relationships/image" Target="../media/image14.png"/><Relationship Id="rId10" Type="http://schemas.openxmlformats.org/officeDocument/2006/relationships/image" Target="../media/image10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36.png"/><Relationship Id="rId4" Type="http://schemas.openxmlformats.org/officeDocument/2006/relationships/tags" Target="../tags/tag5.xml"/><Relationship Id="rId9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9.gif"/><Relationship Id="rId4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2.wdp"/><Relationship Id="rId3" Type="http://schemas.openxmlformats.org/officeDocument/2006/relationships/image" Target="../media/image41.png"/><Relationship Id="rId7" Type="http://schemas.openxmlformats.org/officeDocument/2006/relationships/image" Target="../media/image16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hyperlink" Target="mailto:hongvu7219@gmail.com" TargetMode="External"/><Relationship Id="rId11" Type="http://schemas.microsoft.com/office/2007/relationships/hdphoto" Target="../media/hdphoto11.wdp"/><Relationship Id="rId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43.png"/><Relationship Id="rId4" Type="http://schemas.microsoft.com/office/2007/relationships/hdphoto" Target="../media/hdphoto9.wdp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31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30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6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.png"/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12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6.png"/><Relationship Id="rId15" Type="http://schemas.openxmlformats.org/officeDocument/2006/relationships/hyperlink" Target="mailto:hongvu7219@gmail.com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3.png"/><Relationship Id="rId14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png"/><Relationship Id="rId11" Type="http://schemas.openxmlformats.org/officeDocument/2006/relationships/image" Target="../media/image16.png"/><Relationship Id="rId5" Type="http://schemas.openxmlformats.org/officeDocument/2006/relationships/image" Target="../media/image23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22.png"/><Relationship Id="rId9" Type="http://schemas.openxmlformats.org/officeDocument/2006/relationships/hyperlink" Target="https://www.facebook.com/vuhong1972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31.png"/><Relationship Id="rId18" Type="http://schemas.openxmlformats.org/officeDocument/2006/relationships/image" Target="../media/image32.png"/><Relationship Id="rId3" Type="http://schemas.openxmlformats.org/officeDocument/2006/relationships/image" Target="../media/image1.jpeg"/><Relationship Id="rId21" Type="http://schemas.microsoft.com/office/2007/relationships/hdphoto" Target="../media/hdphoto6.wdp"/><Relationship Id="rId7" Type="http://schemas.openxmlformats.org/officeDocument/2006/relationships/image" Target="../media/image11.png"/><Relationship Id="rId12" Type="http://schemas.openxmlformats.org/officeDocument/2006/relationships/image" Target="../media/image6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6" Type="http://schemas.openxmlformats.org/officeDocument/2006/relationships/hyperlink" Target="mailto:hongvu7219@gmail.com" TargetMode="External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0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14.png"/><Relationship Id="rId19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3.png"/><Relationship Id="rId1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36F54ADB-8E9A-4AEF-98B0-4EE09DD5B6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371902" y="2323535"/>
            <a:ext cx="9887803" cy="28199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7F2C3E-FCE0-44E4-9AFA-C81C873CA0E2}"/>
              </a:ext>
            </a:extLst>
          </p:cNvPr>
          <p:cNvSpPr/>
          <p:nvPr/>
        </p:nvSpPr>
        <p:spPr>
          <a:xfrm>
            <a:off x="680101" y="543194"/>
            <a:ext cx="7783807" cy="4057121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279255" y="3895314"/>
            <a:ext cx="8404337" cy="950543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7503DFCE-53A2-4030-AD38-F23909421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61584" r="5129" b="17076"/>
          <a:stretch/>
        </p:blipFill>
        <p:spPr>
          <a:xfrm>
            <a:off x="283528" y="3528587"/>
            <a:ext cx="8500622" cy="7845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6983100" y="3083964"/>
            <a:ext cx="1478650" cy="1557781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611A1C2C-0800-4A4A-BB1F-FC91FDB6D1B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7507546" y="2446292"/>
            <a:ext cx="1040570" cy="106838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2BDA17FB-F6A7-4449-A64E-10327F22A3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9" r="14345"/>
          <a:stretch/>
        </p:blipFill>
        <p:spPr>
          <a:xfrm>
            <a:off x="4646818" y="3669296"/>
            <a:ext cx="2936828" cy="52827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xmlns="" id="{E2D6FEB9-C886-40D5-BD7B-C15CCEFB91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4" b="25072"/>
          <a:stretch/>
        </p:blipFill>
        <p:spPr>
          <a:xfrm>
            <a:off x="676534" y="2453612"/>
            <a:ext cx="3428678" cy="1530348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0FCDAF57-7820-4329-BFC2-66360D668C9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t="16143" r="38770" b="52090"/>
          <a:stretch/>
        </p:blipFill>
        <p:spPr>
          <a:xfrm flipH="1">
            <a:off x="6983098" y="2832061"/>
            <a:ext cx="1498794" cy="1169761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602671" y="437102"/>
            <a:ext cx="870228" cy="1702665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7B505A37-72E9-4B11-87A0-8984738BC44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92703" y="1522268"/>
            <a:ext cx="782158" cy="1530349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2610327" y="2873570"/>
            <a:ext cx="2069777" cy="1550159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658550" y="3172125"/>
            <a:ext cx="1627607" cy="1383415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0ADF411-021E-4F16-8253-FEB1E5255E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6" r="24215"/>
          <a:stretch/>
        </p:blipFill>
        <p:spPr>
          <a:xfrm>
            <a:off x="906875" y="3712424"/>
            <a:ext cx="2598431" cy="154272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2BC9338-8CD1-46BD-BDE0-3FA3984A0CA4}"/>
              </a:ext>
            </a:extLst>
          </p:cNvPr>
          <p:cNvGrpSpPr/>
          <p:nvPr/>
        </p:nvGrpSpPr>
        <p:grpSpPr>
          <a:xfrm>
            <a:off x="-26791" y="3644751"/>
            <a:ext cx="9170791" cy="1499062"/>
            <a:chOff x="-793963" y="4010526"/>
            <a:chExt cx="13314692" cy="286261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43873"/>
            <a:stretch/>
          </p:blipFill>
          <p:spPr>
            <a:xfrm>
              <a:off x="-793963" y="4010526"/>
              <a:ext cx="13314692" cy="28474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F011477-2925-47EE-B096-36981BCEA336}"/>
                </a:ext>
              </a:extLst>
            </p:cNvPr>
            <p:cNvSpPr/>
            <p:nvPr/>
          </p:nvSpPr>
          <p:spPr>
            <a:xfrm>
              <a:off x="4588042" y="5822386"/>
              <a:ext cx="64168" cy="1050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5" name="文本框 17"/>
          <p:cNvSpPr txBox="1">
            <a:spLocks noChangeArrowheads="1"/>
          </p:cNvSpPr>
          <p:nvPr/>
        </p:nvSpPr>
        <p:spPr bwMode="auto">
          <a:xfrm>
            <a:off x="1752600" y="987087"/>
            <a:ext cx="6098302" cy="130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2" tIns="34289" rIns="68562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Chào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mừng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các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con </a:t>
            </a:r>
            <a:r>
              <a:rPr lang="vi-VN" altLang="zh-CN" sz="40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</a:rPr>
              <a:t>đế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n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với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tiết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học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Tiếng</a:t>
            </a:r>
            <a:r>
              <a:rPr lang="en-US" altLang="zh-CN" sz="40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</a:rPr>
              <a:t>Việt</a:t>
            </a:r>
            <a:endParaRPr lang="zh-CN" altLang="en-US" sz="4000" b="1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</a:endParaRPr>
          </a:p>
        </p:txBody>
      </p:sp>
      <p:sp>
        <p:nvSpPr>
          <p:cNvPr id="2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36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182364"/>
            <a:ext cx="2133600" cy="1535723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685800" y="709114"/>
            <a:ext cx="2743200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 TỪ KHÓ</a:t>
            </a:r>
            <a:endParaRPr lang="en-US" sz="2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854764" y="1513853"/>
            <a:ext cx="2240933" cy="848610"/>
            <a:chOff x="3048000" y="1513853"/>
            <a:chExt cx="2443422" cy="906830"/>
          </a:xfrm>
        </p:grpSpPr>
        <p:sp>
          <p:nvSpPr>
            <p:cNvPr id="5" name="MH_SubTitle_1">
              <a:extLst>
                <a:ext uri="{FF2B5EF4-FFF2-40B4-BE49-F238E27FC236}">
                  <a16:creationId xmlns=""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vi-VN" altLang="zh-CN" sz="2800" b="1" dirty="0" smtClean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gọng </a:t>
              </a:r>
              <a:r>
                <a:rPr lang="vi-VN" altLang="zh-CN" sz="2800" b="1" dirty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vó</a:t>
              </a:r>
              <a:endParaRPr lang="zh-CN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图片 8">
              <a:extLst>
                <a:ext uri="{FF2B5EF4-FFF2-40B4-BE49-F238E27FC236}">
                  <a16:creationId xmlns=""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14577" y="1701217"/>
              <a:ext cx="1076845" cy="71946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2854765" y="2568227"/>
            <a:ext cx="2133600" cy="829297"/>
            <a:chOff x="3048000" y="1513853"/>
            <a:chExt cx="2326390" cy="886192"/>
          </a:xfrm>
        </p:grpSpPr>
        <p:sp>
          <p:nvSpPr>
            <p:cNvPr id="9" name="MH_SubTitle_1">
              <a:extLst>
                <a:ext uri="{FF2B5EF4-FFF2-40B4-BE49-F238E27FC236}">
                  <a16:creationId xmlns=""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vi-VN" altLang="zh-CN" sz="2800" b="1" dirty="0" smtClean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endParaRPr lang="zh-CN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0" name="图片 8">
              <a:extLst>
                <a:ext uri="{FF2B5EF4-FFF2-40B4-BE49-F238E27FC236}">
                  <a16:creationId xmlns=""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297545" y="1680580"/>
              <a:ext cx="1076845" cy="719465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891895" y="3701701"/>
            <a:ext cx="2442105" cy="838725"/>
            <a:chOff x="2889137" y="1674167"/>
            <a:chExt cx="2485253" cy="896266"/>
          </a:xfrm>
        </p:grpSpPr>
        <p:sp>
          <p:nvSpPr>
            <p:cNvPr id="12" name="MH_SubTitle_1">
              <a:extLst>
                <a:ext uri="{FF2B5EF4-FFF2-40B4-BE49-F238E27FC236}">
                  <a16:creationId xmlns=""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889137" y="1674167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vi-VN" altLang="zh-CN" sz="2800" b="1" dirty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vi-VN" altLang="zh-CN" sz="2800" b="1" dirty="0" smtClean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ũy tre</a:t>
              </a:r>
              <a:endParaRPr lang="zh-CN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图片 8">
              <a:extLst>
                <a:ext uri="{FF2B5EF4-FFF2-40B4-BE49-F238E27FC236}">
                  <a16:creationId xmlns=""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297545" y="1850968"/>
              <a:ext cx="1076845" cy="71946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6019800" y="1513853"/>
            <a:ext cx="2248600" cy="906898"/>
            <a:chOff x="3048000" y="1513853"/>
            <a:chExt cx="2451781" cy="969117"/>
          </a:xfrm>
        </p:grpSpPr>
        <p:sp>
          <p:nvSpPr>
            <p:cNvPr id="18" name="MH_SubTitle_1">
              <a:extLst>
                <a:ext uri="{FF2B5EF4-FFF2-40B4-BE49-F238E27FC236}">
                  <a16:creationId xmlns=""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3048000" y="1513853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 fontScale="92500"/>
            </a:bodyPr>
            <a:lstStyle/>
            <a:p>
              <a:pPr algn="ctr">
                <a:defRPr/>
              </a:pPr>
              <a:r>
                <a:rPr lang="vi-VN" altLang="zh-CN" sz="2800" b="1" dirty="0" smtClean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bần </a:t>
              </a:r>
              <a:r>
                <a:rPr lang="vi-VN" altLang="zh-CN" sz="2800" b="1" dirty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thần</a:t>
              </a:r>
              <a:endParaRPr lang="zh-CN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图片 8">
              <a:extLst>
                <a:ext uri="{FF2B5EF4-FFF2-40B4-BE49-F238E27FC236}">
                  <a16:creationId xmlns=""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22936" y="1763505"/>
              <a:ext cx="1076845" cy="719465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5867400" y="2568227"/>
            <a:ext cx="2401000" cy="870760"/>
            <a:chOff x="2889137" y="1674167"/>
            <a:chExt cx="2443422" cy="930499"/>
          </a:xfrm>
        </p:grpSpPr>
        <p:sp>
          <p:nvSpPr>
            <p:cNvPr id="21" name="MH_SubTitle_1">
              <a:extLst>
                <a:ext uri="{FF2B5EF4-FFF2-40B4-BE49-F238E27FC236}">
                  <a16:creationId xmlns=""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2889137" y="1674167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vi-VN" altLang="zh-CN" sz="2800" b="1" dirty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</a:t>
              </a:r>
              <a:r>
                <a:rPr lang="vi-VN" altLang="zh-CN" sz="2800" b="1" dirty="0" smtClean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ên cao</a:t>
              </a:r>
              <a:endParaRPr lang="zh-CN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2" name="图片 8">
              <a:extLst>
                <a:ext uri="{FF2B5EF4-FFF2-40B4-BE49-F238E27FC236}">
                  <a16:creationId xmlns=""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255714" y="1885201"/>
              <a:ext cx="1076845" cy="719465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857875" y="3707703"/>
            <a:ext cx="2553574" cy="832723"/>
            <a:chOff x="2889137" y="1674167"/>
            <a:chExt cx="2598692" cy="889852"/>
          </a:xfrm>
        </p:grpSpPr>
        <p:sp>
          <p:nvSpPr>
            <p:cNvPr id="24" name="MH_SubTitle_1">
              <a:extLst>
                <a:ext uri="{FF2B5EF4-FFF2-40B4-BE49-F238E27FC236}">
                  <a16:creationId xmlns="" xmlns:a16="http://schemas.microsoft.com/office/drawing/2014/main" id="{003C838D-BEE3-4AF6-BB32-8E575105A29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2889137" y="1674167"/>
              <a:ext cx="1905000" cy="714375"/>
            </a:xfrm>
            <a:custGeom>
              <a:avLst/>
              <a:gdLst>
                <a:gd name="T0" fmla="*/ 2147483646 w 30720"/>
                <a:gd name="T1" fmla="*/ 2147483646 h 11496"/>
                <a:gd name="T2" fmla="*/ 2147483646 w 30720"/>
                <a:gd name="T3" fmla="*/ 2147483646 h 11496"/>
                <a:gd name="T4" fmla="*/ 2147483646 w 30720"/>
                <a:gd name="T5" fmla="*/ 2147483646 h 11496"/>
                <a:gd name="T6" fmla="*/ 2147483646 w 30720"/>
                <a:gd name="T7" fmla="*/ 2147483646 h 11496"/>
                <a:gd name="T8" fmla="*/ 2147483646 w 30720"/>
                <a:gd name="T9" fmla="*/ 2147483646 h 11496"/>
                <a:gd name="T10" fmla="*/ 2147483646 w 30720"/>
                <a:gd name="T11" fmla="*/ 2147483646 h 11496"/>
                <a:gd name="T12" fmla="*/ 2147483646 w 30720"/>
                <a:gd name="T13" fmla="*/ 2147483646 h 11496"/>
                <a:gd name="T14" fmla="*/ 2147483646 w 30720"/>
                <a:gd name="T15" fmla="*/ 2147483646 h 11496"/>
                <a:gd name="T16" fmla="*/ 2147483646 w 30720"/>
                <a:gd name="T17" fmla="*/ 2147483646 h 11496"/>
                <a:gd name="T18" fmla="*/ 2147483646 w 30720"/>
                <a:gd name="T19" fmla="*/ 2147483646 h 11496"/>
                <a:gd name="T20" fmla="*/ 2147483646 w 30720"/>
                <a:gd name="T21" fmla="*/ 2147483646 h 11496"/>
                <a:gd name="T22" fmla="*/ 2147483646 w 30720"/>
                <a:gd name="T23" fmla="*/ 2147483646 h 11496"/>
                <a:gd name="T24" fmla="*/ 2147483646 w 30720"/>
                <a:gd name="T25" fmla="*/ 2147483646 h 11496"/>
                <a:gd name="T26" fmla="*/ 2147483646 w 30720"/>
                <a:gd name="T27" fmla="*/ 2147483646 h 11496"/>
                <a:gd name="T28" fmla="*/ 2147483646 w 30720"/>
                <a:gd name="T29" fmla="*/ 2147483646 h 11496"/>
                <a:gd name="T30" fmla="*/ 2147483646 w 30720"/>
                <a:gd name="T31" fmla="*/ 2147483646 h 11496"/>
                <a:gd name="T32" fmla="*/ 2147483646 w 30720"/>
                <a:gd name="T33" fmla="*/ 2147483646 h 11496"/>
                <a:gd name="T34" fmla="*/ 2147483646 w 30720"/>
                <a:gd name="T35" fmla="*/ 2147483646 h 11496"/>
                <a:gd name="T36" fmla="*/ 2147483646 w 30720"/>
                <a:gd name="T37" fmla="*/ 2147483646 h 11496"/>
                <a:gd name="T38" fmla="*/ 2147483646 w 30720"/>
                <a:gd name="T39" fmla="*/ 2147483646 h 11496"/>
                <a:gd name="T40" fmla="*/ 2147483646 w 30720"/>
                <a:gd name="T41" fmla="*/ 2147483646 h 11496"/>
                <a:gd name="T42" fmla="*/ 2147483646 w 30720"/>
                <a:gd name="T43" fmla="*/ 2147483646 h 11496"/>
                <a:gd name="T44" fmla="*/ 2147483646 w 30720"/>
                <a:gd name="T45" fmla="*/ 2147483646 h 11496"/>
                <a:gd name="T46" fmla="*/ 2147483646 w 30720"/>
                <a:gd name="T47" fmla="*/ 2147483646 h 11496"/>
                <a:gd name="T48" fmla="*/ 2147483646 w 30720"/>
                <a:gd name="T49" fmla="*/ 2147483646 h 11496"/>
                <a:gd name="T50" fmla="*/ 2147483646 w 30720"/>
                <a:gd name="T51" fmla="*/ 2147483646 h 11496"/>
                <a:gd name="T52" fmla="*/ 2147483646 w 30720"/>
                <a:gd name="T53" fmla="*/ 2147483646 h 11496"/>
                <a:gd name="T54" fmla="*/ 2147483646 w 30720"/>
                <a:gd name="T55" fmla="*/ 2147483646 h 11496"/>
                <a:gd name="T56" fmla="*/ 2147483646 w 30720"/>
                <a:gd name="T57" fmla="*/ 2147483646 h 11496"/>
                <a:gd name="T58" fmla="*/ 2147483646 w 30720"/>
                <a:gd name="T59" fmla="*/ 2147483646 h 11496"/>
                <a:gd name="T60" fmla="*/ 2147483646 w 30720"/>
                <a:gd name="T61" fmla="*/ 2147483646 h 11496"/>
                <a:gd name="T62" fmla="*/ 2147483646 w 30720"/>
                <a:gd name="T63" fmla="*/ 2147483646 h 11496"/>
                <a:gd name="T64" fmla="*/ 2147483646 w 30720"/>
                <a:gd name="T65" fmla="*/ 2147483646 h 11496"/>
                <a:gd name="T66" fmla="*/ 2147483646 w 30720"/>
                <a:gd name="T67" fmla="*/ 2147483646 h 11496"/>
                <a:gd name="T68" fmla="*/ 2147483646 w 30720"/>
                <a:gd name="T69" fmla="*/ 2147483646 h 11496"/>
                <a:gd name="T70" fmla="*/ 2147483646 w 30720"/>
                <a:gd name="T71" fmla="*/ 2147483646 h 11496"/>
                <a:gd name="T72" fmla="*/ 2147483646 w 30720"/>
                <a:gd name="T73" fmla="*/ 2147483646 h 11496"/>
                <a:gd name="T74" fmla="*/ 2147483646 w 30720"/>
                <a:gd name="T75" fmla="*/ 2147483646 h 11496"/>
                <a:gd name="T76" fmla="*/ 2147483646 w 30720"/>
                <a:gd name="T77" fmla="*/ 2147483646 h 11496"/>
                <a:gd name="T78" fmla="*/ 2147483646 w 30720"/>
                <a:gd name="T79" fmla="*/ 2147483646 h 11496"/>
                <a:gd name="T80" fmla="*/ 2147483646 w 30720"/>
                <a:gd name="T81" fmla="*/ 2147483646 h 11496"/>
                <a:gd name="T82" fmla="*/ 2147483646 w 30720"/>
                <a:gd name="T83" fmla="*/ 2147483646 h 11496"/>
                <a:gd name="T84" fmla="*/ 2147483646 w 30720"/>
                <a:gd name="T85" fmla="*/ 2147483646 h 11496"/>
                <a:gd name="T86" fmla="*/ 2147483646 w 30720"/>
                <a:gd name="T87" fmla="*/ 2147483646 h 11496"/>
                <a:gd name="T88" fmla="*/ 2147483646 w 30720"/>
                <a:gd name="T89" fmla="*/ 2147483646 h 11496"/>
                <a:gd name="T90" fmla="*/ 2147483646 w 30720"/>
                <a:gd name="T91" fmla="*/ 2147483646 h 11496"/>
                <a:gd name="T92" fmla="*/ 2147483646 w 30720"/>
                <a:gd name="T93" fmla="*/ 2147483646 h 11496"/>
                <a:gd name="T94" fmla="*/ 2147483646 w 30720"/>
                <a:gd name="T95" fmla="*/ 2147483646 h 11496"/>
                <a:gd name="T96" fmla="*/ 2147483646 w 30720"/>
                <a:gd name="T97" fmla="*/ 2147483646 h 11496"/>
                <a:gd name="T98" fmla="*/ 2147483646 w 30720"/>
                <a:gd name="T99" fmla="*/ 2147483646 h 11496"/>
                <a:gd name="T100" fmla="*/ 2147483646 w 30720"/>
                <a:gd name="T101" fmla="*/ 2147483646 h 11496"/>
                <a:gd name="T102" fmla="*/ 2147483646 w 30720"/>
                <a:gd name="T103" fmla="*/ 2147483646 h 11496"/>
                <a:gd name="T104" fmla="*/ 2147483646 w 30720"/>
                <a:gd name="T105" fmla="*/ 2147483646 h 11496"/>
                <a:gd name="T106" fmla="*/ 2147483646 w 30720"/>
                <a:gd name="T107" fmla="*/ 2147483646 h 11496"/>
                <a:gd name="T108" fmla="*/ 2147483646 w 30720"/>
                <a:gd name="T109" fmla="*/ 2147483646 h 11496"/>
                <a:gd name="T110" fmla="*/ 2147483646 w 30720"/>
                <a:gd name="T111" fmla="*/ 2147483646 h 11496"/>
                <a:gd name="T112" fmla="*/ 2147483646 w 30720"/>
                <a:gd name="T113" fmla="*/ 2147483646 h 11496"/>
                <a:gd name="T114" fmla="*/ 2147483646 w 30720"/>
                <a:gd name="T115" fmla="*/ 2147483646 h 11496"/>
                <a:gd name="T116" fmla="*/ 2147483646 w 30720"/>
                <a:gd name="T117" fmla="*/ 2147483646 h 11496"/>
                <a:gd name="T118" fmla="*/ 2147483646 w 30720"/>
                <a:gd name="T119" fmla="*/ 2147483646 h 11496"/>
                <a:gd name="T120" fmla="*/ 2147483646 w 30720"/>
                <a:gd name="T121" fmla="*/ 2147483646 h 11496"/>
                <a:gd name="T122" fmla="*/ 2147483646 w 30720"/>
                <a:gd name="T123" fmla="*/ 2147483646 h 11496"/>
                <a:gd name="T124" fmla="*/ 2147483646 w 30720"/>
                <a:gd name="T125" fmla="*/ 2147483646 h 1149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0720" h="11496">
                  <a:moveTo>
                    <a:pt x="29285" y="7403"/>
                  </a:moveTo>
                  <a:lnTo>
                    <a:pt x="29285" y="7403"/>
                  </a:lnTo>
                  <a:lnTo>
                    <a:pt x="29232" y="7379"/>
                  </a:lnTo>
                  <a:lnTo>
                    <a:pt x="29180" y="7357"/>
                  </a:lnTo>
                  <a:lnTo>
                    <a:pt x="29127" y="7336"/>
                  </a:lnTo>
                  <a:lnTo>
                    <a:pt x="29073" y="7316"/>
                  </a:lnTo>
                  <a:lnTo>
                    <a:pt x="29020" y="7298"/>
                  </a:lnTo>
                  <a:lnTo>
                    <a:pt x="28966" y="7280"/>
                  </a:lnTo>
                  <a:lnTo>
                    <a:pt x="28913" y="7264"/>
                  </a:lnTo>
                  <a:lnTo>
                    <a:pt x="28859" y="7251"/>
                  </a:lnTo>
                  <a:lnTo>
                    <a:pt x="28804" y="7237"/>
                  </a:lnTo>
                  <a:lnTo>
                    <a:pt x="28750" y="7226"/>
                  </a:lnTo>
                  <a:lnTo>
                    <a:pt x="28697" y="7216"/>
                  </a:lnTo>
                  <a:lnTo>
                    <a:pt x="28643" y="7208"/>
                  </a:lnTo>
                  <a:lnTo>
                    <a:pt x="28589" y="7202"/>
                  </a:lnTo>
                  <a:lnTo>
                    <a:pt x="28535" y="7198"/>
                  </a:lnTo>
                  <a:lnTo>
                    <a:pt x="28482" y="7195"/>
                  </a:lnTo>
                  <a:lnTo>
                    <a:pt x="28429" y="7194"/>
                  </a:lnTo>
                  <a:lnTo>
                    <a:pt x="28376" y="7194"/>
                  </a:lnTo>
                  <a:lnTo>
                    <a:pt x="28322" y="7197"/>
                  </a:lnTo>
                  <a:lnTo>
                    <a:pt x="28269" y="7201"/>
                  </a:lnTo>
                  <a:lnTo>
                    <a:pt x="28217" y="7207"/>
                  </a:lnTo>
                  <a:lnTo>
                    <a:pt x="28165" y="7215"/>
                  </a:lnTo>
                  <a:lnTo>
                    <a:pt x="28113" y="7226"/>
                  </a:lnTo>
                  <a:lnTo>
                    <a:pt x="28062" y="7238"/>
                  </a:lnTo>
                  <a:lnTo>
                    <a:pt x="28011" y="7253"/>
                  </a:lnTo>
                  <a:lnTo>
                    <a:pt x="27960" y="7270"/>
                  </a:lnTo>
                  <a:lnTo>
                    <a:pt x="27910" y="7289"/>
                  </a:lnTo>
                  <a:lnTo>
                    <a:pt x="27861" y="7310"/>
                  </a:lnTo>
                  <a:lnTo>
                    <a:pt x="27812" y="7334"/>
                  </a:lnTo>
                  <a:lnTo>
                    <a:pt x="27763" y="7360"/>
                  </a:lnTo>
                  <a:lnTo>
                    <a:pt x="27717" y="7388"/>
                  </a:lnTo>
                  <a:lnTo>
                    <a:pt x="27670" y="7418"/>
                  </a:lnTo>
                  <a:lnTo>
                    <a:pt x="27623" y="7452"/>
                  </a:lnTo>
                  <a:lnTo>
                    <a:pt x="27600" y="7473"/>
                  </a:lnTo>
                  <a:lnTo>
                    <a:pt x="27578" y="7494"/>
                  </a:lnTo>
                  <a:lnTo>
                    <a:pt x="27556" y="7516"/>
                  </a:lnTo>
                  <a:lnTo>
                    <a:pt x="27535" y="7539"/>
                  </a:lnTo>
                  <a:lnTo>
                    <a:pt x="27515" y="7562"/>
                  </a:lnTo>
                  <a:lnTo>
                    <a:pt x="27495" y="7586"/>
                  </a:lnTo>
                  <a:lnTo>
                    <a:pt x="27476" y="7611"/>
                  </a:lnTo>
                  <a:lnTo>
                    <a:pt x="27457" y="7636"/>
                  </a:lnTo>
                  <a:lnTo>
                    <a:pt x="27440" y="7662"/>
                  </a:lnTo>
                  <a:lnTo>
                    <a:pt x="27422" y="7689"/>
                  </a:lnTo>
                  <a:lnTo>
                    <a:pt x="27405" y="7716"/>
                  </a:lnTo>
                  <a:lnTo>
                    <a:pt x="27390" y="7743"/>
                  </a:lnTo>
                  <a:lnTo>
                    <a:pt x="27374" y="7771"/>
                  </a:lnTo>
                  <a:lnTo>
                    <a:pt x="27360" y="7799"/>
                  </a:lnTo>
                  <a:lnTo>
                    <a:pt x="27345" y="7827"/>
                  </a:lnTo>
                  <a:lnTo>
                    <a:pt x="27332" y="7857"/>
                  </a:lnTo>
                  <a:lnTo>
                    <a:pt x="27319" y="7887"/>
                  </a:lnTo>
                  <a:lnTo>
                    <a:pt x="27307" y="7916"/>
                  </a:lnTo>
                  <a:lnTo>
                    <a:pt x="27296" y="7946"/>
                  </a:lnTo>
                  <a:lnTo>
                    <a:pt x="27286" y="7976"/>
                  </a:lnTo>
                  <a:lnTo>
                    <a:pt x="27276" y="8006"/>
                  </a:lnTo>
                  <a:lnTo>
                    <a:pt x="27268" y="8038"/>
                  </a:lnTo>
                  <a:lnTo>
                    <a:pt x="27260" y="8069"/>
                  </a:lnTo>
                  <a:lnTo>
                    <a:pt x="27252" y="8099"/>
                  </a:lnTo>
                  <a:lnTo>
                    <a:pt x="27246" y="8130"/>
                  </a:lnTo>
                  <a:lnTo>
                    <a:pt x="27241" y="8161"/>
                  </a:lnTo>
                  <a:lnTo>
                    <a:pt x="27236" y="8193"/>
                  </a:lnTo>
                  <a:lnTo>
                    <a:pt x="27231" y="8224"/>
                  </a:lnTo>
                  <a:lnTo>
                    <a:pt x="27228" y="8255"/>
                  </a:lnTo>
                  <a:lnTo>
                    <a:pt x="27226" y="8286"/>
                  </a:lnTo>
                  <a:lnTo>
                    <a:pt x="27225" y="8318"/>
                  </a:lnTo>
                  <a:lnTo>
                    <a:pt x="27224" y="8348"/>
                  </a:lnTo>
                  <a:lnTo>
                    <a:pt x="27225" y="8379"/>
                  </a:lnTo>
                  <a:lnTo>
                    <a:pt x="27226" y="8409"/>
                  </a:lnTo>
                  <a:lnTo>
                    <a:pt x="27228" y="8440"/>
                  </a:lnTo>
                  <a:lnTo>
                    <a:pt x="27231" y="8471"/>
                  </a:lnTo>
                  <a:lnTo>
                    <a:pt x="27236" y="8500"/>
                  </a:lnTo>
                  <a:lnTo>
                    <a:pt x="27241" y="8530"/>
                  </a:lnTo>
                  <a:lnTo>
                    <a:pt x="27247" y="8559"/>
                  </a:lnTo>
                  <a:lnTo>
                    <a:pt x="27254" y="8588"/>
                  </a:lnTo>
                  <a:lnTo>
                    <a:pt x="27263" y="8617"/>
                  </a:lnTo>
                  <a:lnTo>
                    <a:pt x="27271" y="8645"/>
                  </a:lnTo>
                  <a:lnTo>
                    <a:pt x="27281" y="8674"/>
                  </a:lnTo>
                  <a:lnTo>
                    <a:pt x="27293" y="8701"/>
                  </a:lnTo>
                  <a:lnTo>
                    <a:pt x="27304" y="8728"/>
                  </a:lnTo>
                  <a:lnTo>
                    <a:pt x="27318" y="8754"/>
                  </a:lnTo>
                  <a:lnTo>
                    <a:pt x="27331" y="8780"/>
                  </a:lnTo>
                  <a:lnTo>
                    <a:pt x="27347" y="8805"/>
                  </a:lnTo>
                  <a:lnTo>
                    <a:pt x="27364" y="8830"/>
                  </a:lnTo>
                  <a:lnTo>
                    <a:pt x="27381" y="8854"/>
                  </a:lnTo>
                  <a:lnTo>
                    <a:pt x="27399" y="8876"/>
                  </a:lnTo>
                  <a:lnTo>
                    <a:pt x="27419" y="8899"/>
                  </a:lnTo>
                  <a:lnTo>
                    <a:pt x="27440" y="8921"/>
                  </a:lnTo>
                  <a:lnTo>
                    <a:pt x="27462" y="8943"/>
                  </a:lnTo>
                  <a:lnTo>
                    <a:pt x="27484" y="8963"/>
                  </a:lnTo>
                  <a:lnTo>
                    <a:pt x="27509" y="8983"/>
                  </a:lnTo>
                  <a:lnTo>
                    <a:pt x="27534" y="9001"/>
                  </a:lnTo>
                  <a:lnTo>
                    <a:pt x="27560" y="9019"/>
                  </a:lnTo>
                  <a:lnTo>
                    <a:pt x="27589" y="9036"/>
                  </a:lnTo>
                  <a:lnTo>
                    <a:pt x="27618" y="9052"/>
                  </a:lnTo>
                  <a:lnTo>
                    <a:pt x="27648" y="9067"/>
                  </a:lnTo>
                  <a:lnTo>
                    <a:pt x="27679" y="9081"/>
                  </a:lnTo>
                  <a:lnTo>
                    <a:pt x="27711" y="9094"/>
                  </a:lnTo>
                  <a:lnTo>
                    <a:pt x="27746" y="9106"/>
                  </a:lnTo>
                  <a:lnTo>
                    <a:pt x="27734" y="9013"/>
                  </a:lnTo>
                  <a:lnTo>
                    <a:pt x="27730" y="8964"/>
                  </a:lnTo>
                  <a:lnTo>
                    <a:pt x="27727" y="8916"/>
                  </a:lnTo>
                  <a:lnTo>
                    <a:pt x="27724" y="8866"/>
                  </a:lnTo>
                  <a:lnTo>
                    <a:pt x="27722" y="8816"/>
                  </a:lnTo>
                  <a:lnTo>
                    <a:pt x="27721" y="8767"/>
                  </a:lnTo>
                  <a:lnTo>
                    <a:pt x="27721" y="8717"/>
                  </a:lnTo>
                  <a:lnTo>
                    <a:pt x="27722" y="8667"/>
                  </a:lnTo>
                  <a:lnTo>
                    <a:pt x="27725" y="8617"/>
                  </a:lnTo>
                  <a:lnTo>
                    <a:pt x="27729" y="8568"/>
                  </a:lnTo>
                  <a:lnTo>
                    <a:pt x="27734" y="8519"/>
                  </a:lnTo>
                  <a:lnTo>
                    <a:pt x="27743" y="8472"/>
                  </a:lnTo>
                  <a:lnTo>
                    <a:pt x="27752" y="8425"/>
                  </a:lnTo>
                  <a:lnTo>
                    <a:pt x="27763" y="8378"/>
                  </a:lnTo>
                  <a:lnTo>
                    <a:pt x="27776" y="8333"/>
                  </a:lnTo>
                  <a:lnTo>
                    <a:pt x="27783" y="8311"/>
                  </a:lnTo>
                  <a:lnTo>
                    <a:pt x="27792" y="8289"/>
                  </a:lnTo>
                  <a:lnTo>
                    <a:pt x="27800" y="8268"/>
                  </a:lnTo>
                  <a:lnTo>
                    <a:pt x="27809" y="8247"/>
                  </a:lnTo>
                  <a:lnTo>
                    <a:pt x="27820" y="8226"/>
                  </a:lnTo>
                  <a:lnTo>
                    <a:pt x="27829" y="8206"/>
                  </a:lnTo>
                  <a:lnTo>
                    <a:pt x="27840" y="8185"/>
                  </a:lnTo>
                  <a:lnTo>
                    <a:pt x="27852" y="8167"/>
                  </a:lnTo>
                  <a:lnTo>
                    <a:pt x="27864" y="8148"/>
                  </a:lnTo>
                  <a:lnTo>
                    <a:pt x="27877" y="8129"/>
                  </a:lnTo>
                  <a:lnTo>
                    <a:pt x="27890" y="8112"/>
                  </a:lnTo>
                  <a:lnTo>
                    <a:pt x="27905" y="8094"/>
                  </a:lnTo>
                  <a:lnTo>
                    <a:pt x="27921" y="8077"/>
                  </a:lnTo>
                  <a:lnTo>
                    <a:pt x="27936" y="8061"/>
                  </a:lnTo>
                  <a:lnTo>
                    <a:pt x="27953" y="8045"/>
                  </a:lnTo>
                  <a:lnTo>
                    <a:pt x="27970" y="8029"/>
                  </a:lnTo>
                  <a:lnTo>
                    <a:pt x="27987" y="8015"/>
                  </a:lnTo>
                  <a:lnTo>
                    <a:pt x="28006" y="8001"/>
                  </a:lnTo>
                  <a:lnTo>
                    <a:pt x="28026" y="7988"/>
                  </a:lnTo>
                  <a:lnTo>
                    <a:pt x="28047" y="7975"/>
                  </a:lnTo>
                  <a:lnTo>
                    <a:pt x="28067" y="7963"/>
                  </a:lnTo>
                  <a:lnTo>
                    <a:pt x="28089" y="7951"/>
                  </a:lnTo>
                  <a:lnTo>
                    <a:pt x="28112" y="7941"/>
                  </a:lnTo>
                  <a:lnTo>
                    <a:pt x="28136" y="7931"/>
                  </a:lnTo>
                  <a:lnTo>
                    <a:pt x="28160" y="7922"/>
                  </a:lnTo>
                  <a:lnTo>
                    <a:pt x="28186" y="7914"/>
                  </a:lnTo>
                  <a:lnTo>
                    <a:pt x="28212" y="7906"/>
                  </a:lnTo>
                  <a:lnTo>
                    <a:pt x="28240" y="7899"/>
                  </a:lnTo>
                  <a:lnTo>
                    <a:pt x="28268" y="7893"/>
                  </a:lnTo>
                  <a:lnTo>
                    <a:pt x="28298" y="7889"/>
                  </a:lnTo>
                  <a:lnTo>
                    <a:pt x="28328" y="7885"/>
                  </a:lnTo>
                  <a:lnTo>
                    <a:pt x="28358" y="7880"/>
                  </a:lnTo>
                  <a:lnTo>
                    <a:pt x="28384" y="7882"/>
                  </a:lnTo>
                  <a:lnTo>
                    <a:pt x="28410" y="7883"/>
                  </a:lnTo>
                  <a:lnTo>
                    <a:pt x="28435" y="7884"/>
                  </a:lnTo>
                  <a:lnTo>
                    <a:pt x="28460" y="7887"/>
                  </a:lnTo>
                  <a:lnTo>
                    <a:pt x="28485" y="7890"/>
                  </a:lnTo>
                  <a:lnTo>
                    <a:pt x="28510" y="7893"/>
                  </a:lnTo>
                  <a:lnTo>
                    <a:pt x="28535" y="7898"/>
                  </a:lnTo>
                  <a:lnTo>
                    <a:pt x="28559" y="7903"/>
                  </a:lnTo>
                  <a:lnTo>
                    <a:pt x="28583" y="7909"/>
                  </a:lnTo>
                  <a:lnTo>
                    <a:pt x="28607" y="7915"/>
                  </a:lnTo>
                  <a:lnTo>
                    <a:pt x="28630" y="7922"/>
                  </a:lnTo>
                  <a:lnTo>
                    <a:pt x="28654" y="7929"/>
                  </a:lnTo>
                  <a:lnTo>
                    <a:pt x="28676" y="7938"/>
                  </a:lnTo>
                  <a:lnTo>
                    <a:pt x="28699" y="7947"/>
                  </a:lnTo>
                  <a:lnTo>
                    <a:pt x="28721" y="7956"/>
                  </a:lnTo>
                  <a:lnTo>
                    <a:pt x="28743" y="7966"/>
                  </a:lnTo>
                  <a:lnTo>
                    <a:pt x="28765" y="7976"/>
                  </a:lnTo>
                  <a:lnTo>
                    <a:pt x="28787" y="7988"/>
                  </a:lnTo>
                  <a:lnTo>
                    <a:pt x="28808" y="7999"/>
                  </a:lnTo>
                  <a:lnTo>
                    <a:pt x="28828" y="8012"/>
                  </a:lnTo>
                  <a:lnTo>
                    <a:pt x="28869" y="8038"/>
                  </a:lnTo>
                  <a:lnTo>
                    <a:pt x="28908" y="8065"/>
                  </a:lnTo>
                  <a:lnTo>
                    <a:pt x="28945" y="8095"/>
                  </a:lnTo>
                  <a:lnTo>
                    <a:pt x="28981" y="8126"/>
                  </a:lnTo>
                  <a:lnTo>
                    <a:pt x="29016" y="8159"/>
                  </a:lnTo>
                  <a:lnTo>
                    <a:pt x="29048" y="8195"/>
                  </a:lnTo>
                  <a:lnTo>
                    <a:pt x="29078" y="8231"/>
                  </a:lnTo>
                  <a:lnTo>
                    <a:pt x="29107" y="8270"/>
                  </a:lnTo>
                  <a:lnTo>
                    <a:pt x="29134" y="8309"/>
                  </a:lnTo>
                  <a:lnTo>
                    <a:pt x="29159" y="8351"/>
                  </a:lnTo>
                  <a:lnTo>
                    <a:pt x="29182" y="8394"/>
                  </a:lnTo>
                  <a:lnTo>
                    <a:pt x="29202" y="8436"/>
                  </a:lnTo>
                  <a:lnTo>
                    <a:pt x="29221" y="8481"/>
                  </a:lnTo>
                  <a:lnTo>
                    <a:pt x="29229" y="8504"/>
                  </a:lnTo>
                  <a:lnTo>
                    <a:pt x="29238" y="8527"/>
                  </a:lnTo>
                  <a:lnTo>
                    <a:pt x="29245" y="8551"/>
                  </a:lnTo>
                  <a:lnTo>
                    <a:pt x="29251" y="8574"/>
                  </a:lnTo>
                  <a:lnTo>
                    <a:pt x="29257" y="8598"/>
                  </a:lnTo>
                  <a:lnTo>
                    <a:pt x="29263" y="8621"/>
                  </a:lnTo>
                  <a:lnTo>
                    <a:pt x="29268" y="8645"/>
                  </a:lnTo>
                  <a:lnTo>
                    <a:pt x="29272" y="8670"/>
                  </a:lnTo>
                  <a:lnTo>
                    <a:pt x="29275" y="8694"/>
                  </a:lnTo>
                  <a:lnTo>
                    <a:pt x="29278" y="8719"/>
                  </a:lnTo>
                  <a:lnTo>
                    <a:pt x="29280" y="8744"/>
                  </a:lnTo>
                  <a:lnTo>
                    <a:pt x="29282" y="8769"/>
                  </a:lnTo>
                  <a:lnTo>
                    <a:pt x="29283" y="8794"/>
                  </a:lnTo>
                  <a:lnTo>
                    <a:pt x="29283" y="8820"/>
                  </a:lnTo>
                  <a:lnTo>
                    <a:pt x="29283" y="8845"/>
                  </a:lnTo>
                  <a:lnTo>
                    <a:pt x="29282" y="8871"/>
                  </a:lnTo>
                  <a:lnTo>
                    <a:pt x="29280" y="8897"/>
                  </a:lnTo>
                  <a:lnTo>
                    <a:pt x="29278" y="8922"/>
                  </a:lnTo>
                  <a:lnTo>
                    <a:pt x="29271" y="8974"/>
                  </a:lnTo>
                  <a:lnTo>
                    <a:pt x="29262" y="9024"/>
                  </a:lnTo>
                  <a:lnTo>
                    <a:pt x="29251" y="9074"/>
                  </a:lnTo>
                  <a:lnTo>
                    <a:pt x="29238" y="9123"/>
                  </a:lnTo>
                  <a:lnTo>
                    <a:pt x="29223" y="9171"/>
                  </a:lnTo>
                  <a:lnTo>
                    <a:pt x="29206" y="9219"/>
                  </a:lnTo>
                  <a:lnTo>
                    <a:pt x="29188" y="9265"/>
                  </a:lnTo>
                  <a:lnTo>
                    <a:pt x="29167" y="9310"/>
                  </a:lnTo>
                  <a:lnTo>
                    <a:pt x="29144" y="9355"/>
                  </a:lnTo>
                  <a:lnTo>
                    <a:pt x="29120" y="9398"/>
                  </a:lnTo>
                  <a:lnTo>
                    <a:pt x="29094" y="9441"/>
                  </a:lnTo>
                  <a:lnTo>
                    <a:pt x="29067" y="9481"/>
                  </a:lnTo>
                  <a:lnTo>
                    <a:pt x="29038" y="9522"/>
                  </a:lnTo>
                  <a:lnTo>
                    <a:pt x="29006" y="9560"/>
                  </a:lnTo>
                  <a:lnTo>
                    <a:pt x="28974" y="9599"/>
                  </a:lnTo>
                  <a:lnTo>
                    <a:pt x="28941" y="9635"/>
                  </a:lnTo>
                  <a:lnTo>
                    <a:pt x="28905" y="9671"/>
                  </a:lnTo>
                  <a:lnTo>
                    <a:pt x="28869" y="9704"/>
                  </a:lnTo>
                  <a:lnTo>
                    <a:pt x="28831" y="9737"/>
                  </a:lnTo>
                  <a:lnTo>
                    <a:pt x="28792" y="9768"/>
                  </a:lnTo>
                  <a:lnTo>
                    <a:pt x="28751" y="9798"/>
                  </a:lnTo>
                  <a:lnTo>
                    <a:pt x="28710" y="9827"/>
                  </a:lnTo>
                  <a:lnTo>
                    <a:pt x="28666" y="9854"/>
                  </a:lnTo>
                  <a:lnTo>
                    <a:pt x="28622" y="9879"/>
                  </a:lnTo>
                  <a:lnTo>
                    <a:pt x="28578" y="9903"/>
                  </a:lnTo>
                  <a:lnTo>
                    <a:pt x="28532" y="9926"/>
                  </a:lnTo>
                  <a:lnTo>
                    <a:pt x="28484" y="9946"/>
                  </a:lnTo>
                  <a:lnTo>
                    <a:pt x="28436" y="9965"/>
                  </a:lnTo>
                  <a:lnTo>
                    <a:pt x="28387" y="9983"/>
                  </a:lnTo>
                  <a:lnTo>
                    <a:pt x="28337" y="9999"/>
                  </a:lnTo>
                  <a:lnTo>
                    <a:pt x="28287" y="10013"/>
                  </a:lnTo>
                  <a:lnTo>
                    <a:pt x="28236" y="10025"/>
                  </a:lnTo>
                  <a:lnTo>
                    <a:pt x="28189" y="10031"/>
                  </a:lnTo>
                  <a:lnTo>
                    <a:pt x="28143" y="10035"/>
                  </a:lnTo>
                  <a:lnTo>
                    <a:pt x="28098" y="10038"/>
                  </a:lnTo>
                  <a:lnTo>
                    <a:pt x="28052" y="10040"/>
                  </a:lnTo>
                  <a:lnTo>
                    <a:pt x="28006" y="10041"/>
                  </a:lnTo>
                  <a:lnTo>
                    <a:pt x="27960" y="10040"/>
                  </a:lnTo>
                  <a:lnTo>
                    <a:pt x="27915" y="10039"/>
                  </a:lnTo>
                  <a:lnTo>
                    <a:pt x="27870" y="10036"/>
                  </a:lnTo>
                  <a:lnTo>
                    <a:pt x="27825" y="10033"/>
                  </a:lnTo>
                  <a:lnTo>
                    <a:pt x="27780" y="10028"/>
                  </a:lnTo>
                  <a:lnTo>
                    <a:pt x="27735" y="10021"/>
                  </a:lnTo>
                  <a:lnTo>
                    <a:pt x="27691" y="10014"/>
                  </a:lnTo>
                  <a:lnTo>
                    <a:pt x="27647" y="10005"/>
                  </a:lnTo>
                  <a:lnTo>
                    <a:pt x="27602" y="9995"/>
                  </a:lnTo>
                  <a:lnTo>
                    <a:pt x="27559" y="9984"/>
                  </a:lnTo>
                  <a:lnTo>
                    <a:pt x="27516" y="9972"/>
                  </a:lnTo>
                  <a:lnTo>
                    <a:pt x="27473" y="9958"/>
                  </a:lnTo>
                  <a:lnTo>
                    <a:pt x="27430" y="9943"/>
                  </a:lnTo>
                  <a:lnTo>
                    <a:pt x="27388" y="9928"/>
                  </a:lnTo>
                  <a:lnTo>
                    <a:pt x="27346" y="9910"/>
                  </a:lnTo>
                  <a:lnTo>
                    <a:pt x="27305" y="9891"/>
                  </a:lnTo>
                  <a:lnTo>
                    <a:pt x="27265" y="9871"/>
                  </a:lnTo>
                  <a:lnTo>
                    <a:pt x="27224" y="9850"/>
                  </a:lnTo>
                  <a:lnTo>
                    <a:pt x="27185" y="9828"/>
                  </a:lnTo>
                  <a:lnTo>
                    <a:pt x="27145" y="9803"/>
                  </a:lnTo>
                  <a:lnTo>
                    <a:pt x="27107" y="9778"/>
                  </a:lnTo>
                  <a:lnTo>
                    <a:pt x="27068" y="9751"/>
                  </a:lnTo>
                  <a:lnTo>
                    <a:pt x="27031" y="9723"/>
                  </a:lnTo>
                  <a:lnTo>
                    <a:pt x="26994" y="9693"/>
                  </a:lnTo>
                  <a:lnTo>
                    <a:pt x="26958" y="9662"/>
                  </a:lnTo>
                  <a:lnTo>
                    <a:pt x="26922" y="9630"/>
                  </a:lnTo>
                  <a:lnTo>
                    <a:pt x="26888" y="9597"/>
                  </a:lnTo>
                  <a:lnTo>
                    <a:pt x="26854" y="9559"/>
                  </a:lnTo>
                  <a:lnTo>
                    <a:pt x="26821" y="9521"/>
                  </a:lnTo>
                  <a:lnTo>
                    <a:pt x="26790" y="9482"/>
                  </a:lnTo>
                  <a:lnTo>
                    <a:pt x="26761" y="9443"/>
                  </a:lnTo>
                  <a:lnTo>
                    <a:pt x="26732" y="9403"/>
                  </a:lnTo>
                  <a:lnTo>
                    <a:pt x="26705" y="9364"/>
                  </a:lnTo>
                  <a:lnTo>
                    <a:pt x="26679" y="9323"/>
                  </a:lnTo>
                  <a:lnTo>
                    <a:pt x="26655" y="9282"/>
                  </a:lnTo>
                  <a:lnTo>
                    <a:pt x="26631" y="9241"/>
                  </a:lnTo>
                  <a:lnTo>
                    <a:pt x="26609" y="9199"/>
                  </a:lnTo>
                  <a:lnTo>
                    <a:pt x="26588" y="9157"/>
                  </a:lnTo>
                  <a:lnTo>
                    <a:pt x="26568" y="9115"/>
                  </a:lnTo>
                  <a:lnTo>
                    <a:pt x="26551" y="9073"/>
                  </a:lnTo>
                  <a:lnTo>
                    <a:pt x="26533" y="9029"/>
                  </a:lnTo>
                  <a:lnTo>
                    <a:pt x="26517" y="8987"/>
                  </a:lnTo>
                  <a:lnTo>
                    <a:pt x="26503" y="8943"/>
                  </a:lnTo>
                  <a:lnTo>
                    <a:pt x="26489" y="8900"/>
                  </a:lnTo>
                  <a:lnTo>
                    <a:pt x="26477" y="8857"/>
                  </a:lnTo>
                  <a:lnTo>
                    <a:pt x="26466" y="8812"/>
                  </a:lnTo>
                  <a:lnTo>
                    <a:pt x="26456" y="8768"/>
                  </a:lnTo>
                  <a:lnTo>
                    <a:pt x="26448" y="8723"/>
                  </a:lnTo>
                  <a:lnTo>
                    <a:pt x="26440" y="8680"/>
                  </a:lnTo>
                  <a:lnTo>
                    <a:pt x="26434" y="8635"/>
                  </a:lnTo>
                  <a:lnTo>
                    <a:pt x="26429" y="8590"/>
                  </a:lnTo>
                  <a:lnTo>
                    <a:pt x="26425" y="8546"/>
                  </a:lnTo>
                  <a:lnTo>
                    <a:pt x="26422" y="8501"/>
                  </a:lnTo>
                  <a:lnTo>
                    <a:pt x="26421" y="8456"/>
                  </a:lnTo>
                  <a:lnTo>
                    <a:pt x="26419" y="8412"/>
                  </a:lnTo>
                  <a:lnTo>
                    <a:pt x="26419" y="8368"/>
                  </a:lnTo>
                  <a:lnTo>
                    <a:pt x="26422" y="8323"/>
                  </a:lnTo>
                  <a:lnTo>
                    <a:pt x="26425" y="8278"/>
                  </a:lnTo>
                  <a:lnTo>
                    <a:pt x="26428" y="8233"/>
                  </a:lnTo>
                  <a:lnTo>
                    <a:pt x="26433" y="8189"/>
                  </a:lnTo>
                  <a:lnTo>
                    <a:pt x="26439" y="8145"/>
                  </a:lnTo>
                  <a:lnTo>
                    <a:pt x="26445" y="8100"/>
                  </a:lnTo>
                  <a:lnTo>
                    <a:pt x="26454" y="8056"/>
                  </a:lnTo>
                  <a:lnTo>
                    <a:pt x="26463" y="8013"/>
                  </a:lnTo>
                  <a:lnTo>
                    <a:pt x="26473" y="7969"/>
                  </a:lnTo>
                  <a:lnTo>
                    <a:pt x="26484" y="7925"/>
                  </a:lnTo>
                  <a:lnTo>
                    <a:pt x="26497" y="7882"/>
                  </a:lnTo>
                  <a:lnTo>
                    <a:pt x="26509" y="7839"/>
                  </a:lnTo>
                  <a:lnTo>
                    <a:pt x="26524" y="7796"/>
                  </a:lnTo>
                  <a:lnTo>
                    <a:pt x="26539" y="7754"/>
                  </a:lnTo>
                  <a:lnTo>
                    <a:pt x="26555" y="7711"/>
                  </a:lnTo>
                  <a:lnTo>
                    <a:pt x="26571" y="7669"/>
                  </a:lnTo>
                  <a:lnTo>
                    <a:pt x="26590" y="7628"/>
                  </a:lnTo>
                  <a:lnTo>
                    <a:pt x="26609" y="7587"/>
                  </a:lnTo>
                  <a:lnTo>
                    <a:pt x="26629" y="7546"/>
                  </a:lnTo>
                  <a:lnTo>
                    <a:pt x="26650" y="7506"/>
                  </a:lnTo>
                  <a:lnTo>
                    <a:pt x="26671" y="7465"/>
                  </a:lnTo>
                  <a:lnTo>
                    <a:pt x="26694" y="7426"/>
                  </a:lnTo>
                  <a:lnTo>
                    <a:pt x="26718" y="7387"/>
                  </a:lnTo>
                  <a:lnTo>
                    <a:pt x="26743" y="7349"/>
                  </a:lnTo>
                  <a:lnTo>
                    <a:pt x="26768" y="7310"/>
                  </a:lnTo>
                  <a:lnTo>
                    <a:pt x="26795" y="7273"/>
                  </a:lnTo>
                  <a:lnTo>
                    <a:pt x="26822" y="7236"/>
                  </a:lnTo>
                  <a:lnTo>
                    <a:pt x="26850" y="7200"/>
                  </a:lnTo>
                  <a:lnTo>
                    <a:pt x="26880" y="7163"/>
                  </a:lnTo>
                  <a:lnTo>
                    <a:pt x="26910" y="7128"/>
                  </a:lnTo>
                  <a:lnTo>
                    <a:pt x="26940" y="7094"/>
                  </a:lnTo>
                  <a:lnTo>
                    <a:pt x="26971" y="7060"/>
                  </a:lnTo>
                  <a:lnTo>
                    <a:pt x="27005" y="7027"/>
                  </a:lnTo>
                  <a:lnTo>
                    <a:pt x="27038" y="6994"/>
                  </a:lnTo>
                  <a:lnTo>
                    <a:pt x="27071" y="6962"/>
                  </a:lnTo>
                  <a:lnTo>
                    <a:pt x="27107" y="6933"/>
                  </a:lnTo>
                  <a:lnTo>
                    <a:pt x="27141" y="6906"/>
                  </a:lnTo>
                  <a:lnTo>
                    <a:pt x="27176" y="6880"/>
                  </a:lnTo>
                  <a:lnTo>
                    <a:pt x="27212" y="6854"/>
                  </a:lnTo>
                  <a:lnTo>
                    <a:pt x="27248" y="6829"/>
                  </a:lnTo>
                  <a:lnTo>
                    <a:pt x="27285" y="6805"/>
                  </a:lnTo>
                  <a:lnTo>
                    <a:pt x="27321" y="6782"/>
                  </a:lnTo>
                  <a:lnTo>
                    <a:pt x="27357" y="6761"/>
                  </a:lnTo>
                  <a:lnTo>
                    <a:pt x="27395" y="6740"/>
                  </a:lnTo>
                  <a:lnTo>
                    <a:pt x="27432" y="6719"/>
                  </a:lnTo>
                  <a:lnTo>
                    <a:pt x="27470" y="6699"/>
                  </a:lnTo>
                  <a:lnTo>
                    <a:pt x="27508" y="6681"/>
                  </a:lnTo>
                  <a:lnTo>
                    <a:pt x="27546" y="6663"/>
                  </a:lnTo>
                  <a:lnTo>
                    <a:pt x="27584" y="6646"/>
                  </a:lnTo>
                  <a:lnTo>
                    <a:pt x="27623" y="6630"/>
                  </a:lnTo>
                  <a:lnTo>
                    <a:pt x="27662" y="6615"/>
                  </a:lnTo>
                  <a:lnTo>
                    <a:pt x="27701" y="6600"/>
                  </a:lnTo>
                  <a:lnTo>
                    <a:pt x="27741" y="6587"/>
                  </a:lnTo>
                  <a:lnTo>
                    <a:pt x="27780" y="6573"/>
                  </a:lnTo>
                  <a:lnTo>
                    <a:pt x="27820" y="6562"/>
                  </a:lnTo>
                  <a:lnTo>
                    <a:pt x="27859" y="6550"/>
                  </a:lnTo>
                  <a:lnTo>
                    <a:pt x="27899" y="6540"/>
                  </a:lnTo>
                  <a:lnTo>
                    <a:pt x="27939" y="6531"/>
                  </a:lnTo>
                  <a:lnTo>
                    <a:pt x="27980" y="6521"/>
                  </a:lnTo>
                  <a:lnTo>
                    <a:pt x="28020" y="6514"/>
                  </a:lnTo>
                  <a:lnTo>
                    <a:pt x="28060" y="6507"/>
                  </a:lnTo>
                  <a:lnTo>
                    <a:pt x="28101" y="6499"/>
                  </a:lnTo>
                  <a:lnTo>
                    <a:pt x="28141" y="6494"/>
                  </a:lnTo>
                  <a:lnTo>
                    <a:pt x="28182" y="6489"/>
                  </a:lnTo>
                  <a:lnTo>
                    <a:pt x="28223" y="6485"/>
                  </a:lnTo>
                  <a:lnTo>
                    <a:pt x="28264" y="6482"/>
                  </a:lnTo>
                  <a:lnTo>
                    <a:pt x="28305" y="6480"/>
                  </a:lnTo>
                  <a:lnTo>
                    <a:pt x="28345" y="6478"/>
                  </a:lnTo>
                  <a:lnTo>
                    <a:pt x="28387" y="6477"/>
                  </a:lnTo>
                  <a:lnTo>
                    <a:pt x="28428" y="6477"/>
                  </a:lnTo>
                  <a:lnTo>
                    <a:pt x="28468" y="6477"/>
                  </a:lnTo>
                  <a:lnTo>
                    <a:pt x="28510" y="6479"/>
                  </a:lnTo>
                  <a:lnTo>
                    <a:pt x="28550" y="6481"/>
                  </a:lnTo>
                  <a:lnTo>
                    <a:pt x="28592" y="6483"/>
                  </a:lnTo>
                  <a:lnTo>
                    <a:pt x="28633" y="6486"/>
                  </a:lnTo>
                  <a:lnTo>
                    <a:pt x="28673" y="6490"/>
                  </a:lnTo>
                  <a:lnTo>
                    <a:pt x="28715" y="6495"/>
                  </a:lnTo>
                  <a:lnTo>
                    <a:pt x="28756" y="6501"/>
                  </a:lnTo>
                  <a:lnTo>
                    <a:pt x="28796" y="6508"/>
                  </a:lnTo>
                  <a:lnTo>
                    <a:pt x="28837" y="6514"/>
                  </a:lnTo>
                  <a:lnTo>
                    <a:pt x="28877" y="6522"/>
                  </a:lnTo>
                  <a:lnTo>
                    <a:pt x="28918" y="6531"/>
                  </a:lnTo>
                  <a:lnTo>
                    <a:pt x="28959" y="6540"/>
                  </a:lnTo>
                  <a:lnTo>
                    <a:pt x="28999" y="6549"/>
                  </a:lnTo>
                  <a:lnTo>
                    <a:pt x="29040" y="6560"/>
                  </a:lnTo>
                  <a:lnTo>
                    <a:pt x="29079" y="6571"/>
                  </a:lnTo>
                  <a:lnTo>
                    <a:pt x="29119" y="6584"/>
                  </a:lnTo>
                  <a:lnTo>
                    <a:pt x="29159" y="6596"/>
                  </a:lnTo>
                  <a:lnTo>
                    <a:pt x="29199" y="6610"/>
                  </a:lnTo>
                  <a:lnTo>
                    <a:pt x="29239" y="6623"/>
                  </a:lnTo>
                  <a:lnTo>
                    <a:pt x="29277" y="6638"/>
                  </a:lnTo>
                  <a:lnTo>
                    <a:pt x="29317" y="6653"/>
                  </a:lnTo>
                  <a:lnTo>
                    <a:pt x="29355" y="6669"/>
                  </a:lnTo>
                  <a:lnTo>
                    <a:pt x="29395" y="6686"/>
                  </a:lnTo>
                  <a:lnTo>
                    <a:pt x="29432" y="6703"/>
                  </a:lnTo>
                  <a:lnTo>
                    <a:pt x="29471" y="6721"/>
                  </a:lnTo>
                  <a:lnTo>
                    <a:pt x="29509" y="6740"/>
                  </a:lnTo>
                  <a:lnTo>
                    <a:pt x="29547" y="6759"/>
                  </a:lnTo>
                  <a:lnTo>
                    <a:pt x="29584" y="6778"/>
                  </a:lnTo>
                  <a:lnTo>
                    <a:pt x="29619" y="6799"/>
                  </a:lnTo>
                  <a:lnTo>
                    <a:pt x="29652" y="6819"/>
                  </a:lnTo>
                  <a:lnTo>
                    <a:pt x="29685" y="6841"/>
                  </a:lnTo>
                  <a:lnTo>
                    <a:pt x="29717" y="6863"/>
                  </a:lnTo>
                  <a:lnTo>
                    <a:pt x="29750" y="6884"/>
                  </a:lnTo>
                  <a:lnTo>
                    <a:pt x="29781" y="6906"/>
                  </a:lnTo>
                  <a:lnTo>
                    <a:pt x="29812" y="6929"/>
                  </a:lnTo>
                  <a:lnTo>
                    <a:pt x="29842" y="6953"/>
                  </a:lnTo>
                  <a:lnTo>
                    <a:pt x="29873" y="6977"/>
                  </a:lnTo>
                  <a:lnTo>
                    <a:pt x="29902" y="7001"/>
                  </a:lnTo>
                  <a:lnTo>
                    <a:pt x="29931" y="7025"/>
                  </a:lnTo>
                  <a:lnTo>
                    <a:pt x="29959" y="7050"/>
                  </a:lnTo>
                  <a:lnTo>
                    <a:pt x="29987" y="7075"/>
                  </a:lnTo>
                  <a:lnTo>
                    <a:pt x="30014" y="7101"/>
                  </a:lnTo>
                  <a:lnTo>
                    <a:pt x="30041" y="7127"/>
                  </a:lnTo>
                  <a:lnTo>
                    <a:pt x="30067" y="7153"/>
                  </a:lnTo>
                  <a:lnTo>
                    <a:pt x="30118" y="7207"/>
                  </a:lnTo>
                  <a:lnTo>
                    <a:pt x="30167" y="7261"/>
                  </a:lnTo>
                  <a:lnTo>
                    <a:pt x="30213" y="7317"/>
                  </a:lnTo>
                  <a:lnTo>
                    <a:pt x="30258" y="7376"/>
                  </a:lnTo>
                  <a:lnTo>
                    <a:pt x="30300" y="7434"/>
                  </a:lnTo>
                  <a:lnTo>
                    <a:pt x="30341" y="7494"/>
                  </a:lnTo>
                  <a:lnTo>
                    <a:pt x="30379" y="7555"/>
                  </a:lnTo>
                  <a:lnTo>
                    <a:pt x="30415" y="7617"/>
                  </a:lnTo>
                  <a:lnTo>
                    <a:pt x="30449" y="7680"/>
                  </a:lnTo>
                  <a:lnTo>
                    <a:pt x="30482" y="7744"/>
                  </a:lnTo>
                  <a:lnTo>
                    <a:pt x="30512" y="7809"/>
                  </a:lnTo>
                  <a:lnTo>
                    <a:pt x="30540" y="7874"/>
                  </a:lnTo>
                  <a:lnTo>
                    <a:pt x="30566" y="7941"/>
                  </a:lnTo>
                  <a:lnTo>
                    <a:pt x="30590" y="8007"/>
                  </a:lnTo>
                  <a:lnTo>
                    <a:pt x="30612" y="8075"/>
                  </a:lnTo>
                  <a:lnTo>
                    <a:pt x="30632" y="8144"/>
                  </a:lnTo>
                  <a:lnTo>
                    <a:pt x="30649" y="8212"/>
                  </a:lnTo>
                  <a:lnTo>
                    <a:pt x="30665" y="8282"/>
                  </a:lnTo>
                  <a:lnTo>
                    <a:pt x="30678" y="8352"/>
                  </a:lnTo>
                  <a:lnTo>
                    <a:pt x="30691" y="8423"/>
                  </a:lnTo>
                  <a:lnTo>
                    <a:pt x="30700" y="8493"/>
                  </a:lnTo>
                  <a:lnTo>
                    <a:pt x="30709" y="8565"/>
                  </a:lnTo>
                  <a:lnTo>
                    <a:pt x="30714" y="8636"/>
                  </a:lnTo>
                  <a:lnTo>
                    <a:pt x="30718" y="8708"/>
                  </a:lnTo>
                  <a:lnTo>
                    <a:pt x="30720" y="8780"/>
                  </a:lnTo>
                  <a:lnTo>
                    <a:pt x="30720" y="8853"/>
                  </a:lnTo>
                  <a:lnTo>
                    <a:pt x="30718" y="8924"/>
                  </a:lnTo>
                  <a:lnTo>
                    <a:pt x="30714" y="8996"/>
                  </a:lnTo>
                  <a:lnTo>
                    <a:pt x="30708" y="9068"/>
                  </a:lnTo>
                  <a:lnTo>
                    <a:pt x="30700" y="9141"/>
                  </a:lnTo>
                  <a:lnTo>
                    <a:pt x="30690" y="9213"/>
                  </a:lnTo>
                  <a:lnTo>
                    <a:pt x="30678" y="9284"/>
                  </a:lnTo>
                  <a:lnTo>
                    <a:pt x="30665" y="9355"/>
                  </a:lnTo>
                  <a:lnTo>
                    <a:pt x="30649" y="9427"/>
                  </a:lnTo>
                  <a:lnTo>
                    <a:pt x="30632" y="9498"/>
                  </a:lnTo>
                  <a:lnTo>
                    <a:pt x="30612" y="9569"/>
                  </a:lnTo>
                  <a:lnTo>
                    <a:pt x="30590" y="9638"/>
                  </a:lnTo>
                  <a:lnTo>
                    <a:pt x="30567" y="9708"/>
                  </a:lnTo>
                  <a:lnTo>
                    <a:pt x="30542" y="9777"/>
                  </a:lnTo>
                  <a:lnTo>
                    <a:pt x="30515" y="9845"/>
                  </a:lnTo>
                  <a:lnTo>
                    <a:pt x="30486" y="9913"/>
                  </a:lnTo>
                  <a:lnTo>
                    <a:pt x="30456" y="9981"/>
                  </a:lnTo>
                  <a:lnTo>
                    <a:pt x="30422" y="10047"/>
                  </a:lnTo>
                  <a:lnTo>
                    <a:pt x="30388" y="10113"/>
                  </a:lnTo>
                  <a:lnTo>
                    <a:pt x="30351" y="10177"/>
                  </a:lnTo>
                  <a:lnTo>
                    <a:pt x="30313" y="10242"/>
                  </a:lnTo>
                  <a:lnTo>
                    <a:pt x="30273" y="10304"/>
                  </a:lnTo>
                  <a:lnTo>
                    <a:pt x="30231" y="10367"/>
                  </a:lnTo>
                  <a:lnTo>
                    <a:pt x="30187" y="10428"/>
                  </a:lnTo>
                  <a:lnTo>
                    <a:pt x="30141" y="10488"/>
                  </a:lnTo>
                  <a:lnTo>
                    <a:pt x="30094" y="10547"/>
                  </a:lnTo>
                  <a:lnTo>
                    <a:pt x="30044" y="10604"/>
                  </a:lnTo>
                  <a:lnTo>
                    <a:pt x="29993" y="10660"/>
                  </a:lnTo>
                  <a:lnTo>
                    <a:pt x="29940" y="10715"/>
                  </a:lnTo>
                  <a:lnTo>
                    <a:pt x="29886" y="10770"/>
                  </a:lnTo>
                  <a:lnTo>
                    <a:pt x="29829" y="10822"/>
                  </a:lnTo>
                  <a:lnTo>
                    <a:pt x="29775" y="10867"/>
                  </a:lnTo>
                  <a:lnTo>
                    <a:pt x="29719" y="10911"/>
                  </a:lnTo>
                  <a:lnTo>
                    <a:pt x="29662" y="10953"/>
                  </a:lnTo>
                  <a:lnTo>
                    <a:pt x="29605" y="10993"/>
                  </a:lnTo>
                  <a:lnTo>
                    <a:pt x="29548" y="11032"/>
                  </a:lnTo>
                  <a:lnTo>
                    <a:pt x="29489" y="11068"/>
                  </a:lnTo>
                  <a:lnTo>
                    <a:pt x="29431" y="11105"/>
                  </a:lnTo>
                  <a:lnTo>
                    <a:pt x="29372" y="11138"/>
                  </a:lnTo>
                  <a:lnTo>
                    <a:pt x="29311" y="11170"/>
                  </a:lnTo>
                  <a:lnTo>
                    <a:pt x="29251" y="11201"/>
                  </a:lnTo>
                  <a:lnTo>
                    <a:pt x="29191" y="11231"/>
                  </a:lnTo>
                  <a:lnTo>
                    <a:pt x="29129" y="11259"/>
                  </a:lnTo>
                  <a:lnTo>
                    <a:pt x="29068" y="11285"/>
                  </a:lnTo>
                  <a:lnTo>
                    <a:pt x="29005" y="11310"/>
                  </a:lnTo>
                  <a:lnTo>
                    <a:pt x="28943" y="11333"/>
                  </a:lnTo>
                  <a:lnTo>
                    <a:pt x="28880" y="11353"/>
                  </a:lnTo>
                  <a:lnTo>
                    <a:pt x="28817" y="11374"/>
                  </a:lnTo>
                  <a:lnTo>
                    <a:pt x="28753" y="11392"/>
                  </a:lnTo>
                  <a:lnTo>
                    <a:pt x="28689" y="11410"/>
                  </a:lnTo>
                  <a:lnTo>
                    <a:pt x="28625" y="11424"/>
                  </a:lnTo>
                  <a:lnTo>
                    <a:pt x="28561" y="11439"/>
                  </a:lnTo>
                  <a:lnTo>
                    <a:pt x="28496" y="11451"/>
                  </a:lnTo>
                  <a:lnTo>
                    <a:pt x="28431" y="11462"/>
                  </a:lnTo>
                  <a:lnTo>
                    <a:pt x="28366" y="11471"/>
                  </a:lnTo>
                  <a:lnTo>
                    <a:pt x="28301" y="11479"/>
                  </a:lnTo>
                  <a:lnTo>
                    <a:pt x="28236" y="11486"/>
                  </a:lnTo>
                  <a:lnTo>
                    <a:pt x="28170" y="11490"/>
                  </a:lnTo>
                  <a:lnTo>
                    <a:pt x="28105" y="11494"/>
                  </a:lnTo>
                  <a:lnTo>
                    <a:pt x="28039" y="11496"/>
                  </a:lnTo>
                  <a:lnTo>
                    <a:pt x="27974" y="11496"/>
                  </a:lnTo>
                  <a:lnTo>
                    <a:pt x="27908" y="11495"/>
                  </a:lnTo>
                  <a:lnTo>
                    <a:pt x="27843" y="11493"/>
                  </a:lnTo>
                  <a:lnTo>
                    <a:pt x="27777" y="11489"/>
                  </a:lnTo>
                  <a:lnTo>
                    <a:pt x="27711" y="11484"/>
                  </a:lnTo>
                  <a:lnTo>
                    <a:pt x="27646" y="11476"/>
                  </a:lnTo>
                  <a:lnTo>
                    <a:pt x="27580" y="11468"/>
                  </a:lnTo>
                  <a:lnTo>
                    <a:pt x="27516" y="11459"/>
                  </a:lnTo>
                  <a:lnTo>
                    <a:pt x="27450" y="11447"/>
                  </a:lnTo>
                  <a:lnTo>
                    <a:pt x="27386" y="11435"/>
                  </a:lnTo>
                  <a:lnTo>
                    <a:pt x="27320" y="11421"/>
                  </a:lnTo>
                  <a:lnTo>
                    <a:pt x="27255" y="11405"/>
                  </a:lnTo>
                  <a:lnTo>
                    <a:pt x="27192" y="11389"/>
                  </a:lnTo>
                  <a:lnTo>
                    <a:pt x="27127" y="11371"/>
                  </a:lnTo>
                  <a:lnTo>
                    <a:pt x="27064" y="11351"/>
                  </a:lnTo>
                  <a:lnTo>
                    <a:pt x="27000" y="11331"/>
                  </a:lnTo>
                  <a:lnTo>
                    <a:pt x="26937" y="11308"/>
                  </a:lnTo>
                  <a:lnTo>
                    <a:pt x="26874" y="11284"/>
                  </a:lnTo>
                  <a:lnTo>
                    <a:pt x="26812" y="11259"/>
                  </a:lnTo>
                  <a:lnTo>
                    <a:pt x="26751" y="11233"/>
                  </a:lnTo>
                  <a:lnTo>
                    <a:pt x="26689" y="11205"/>
                  </a:lnTo>
                  <a:lnTo>
                    <a:pt x="26628" y="11175"/>
                  </a:lnTo>
                  <a:lnTo>
                    <a:pt x="26567" y="11144"/>
                  </a:lnTo>
                  <a:lnTo>
                    <a:pt x="26507" y="11113"/>
                  </a:lnTo>
                  <a:lnTo>
                    <a:pt x="26448" y="11080"/>
                  </a:lnTo>
                  <a:lnTo>
                    <a:pt x="26388" y="11044"/>
                  </a:lnTo>
                  <a:lnTo>
                    <a:pt x="26330" y="11009"/>
                  </a:lnTo>
                  <a:lnTo>
                    <a:pt x="26272" y="10971"/>
                  </a:lnTo>
                  <a:lnTo>
                    <a:pt x="26214" y="10933"/>
                  </a:lnTo>
                  <a:lnTo>
                    <a:pt x="26158" y="10892"/>
                  </a:lnTo>
                  <a:lnTo>
                    <a:pt x="26102" y="10852"/>
                  </a:lnTo>
                  <a:lnTo>
                    <a:pt x="26047" y="10809"/>
                  </a:lnTo>
                  <a:lnTo>
                    <a:pt x="25992" y="10765"/>
                  </a:lnTo>
                  <a:lnTo>
                    <a:pt x="25937" y="10720"/>
                  </a:lnTo>
                  <a:lnTo>
                    <a:pt x="25884" y="10673"/>
                  </a:lnTo>
                  <a:lnTo>
                    <a:pt x="25840" y="10644"/>
                  </a:lnTo>
                  <a:lnTo>
                    <a:pt x="25797" y="10618"/>
                  </a:lnTo>
                  <a:lnTo>
                    <a:pt x="25756" y="10593"/>
                  </a:lnTo>
                  <a:lnTo>
                    <a:pt x="25718" y="10571"/>
                  </a:lnTo>
                  <a:lnTo>
                    <a:pt x="25681" y="10551"/>
                  </a:lnTo>
                  <a:lnTo>
                    <a:pt x="25646" y="10533"/>
                  </a:lnTo>
                  <a:lnTo>
                    <a:pt x="25613" y="10518"/>
                  </a:lnTo>
                  <a:lnTo>
                    <a:pt x="25581" y="10503"/>
                  </a:lnTo>
                  <a:lnTo>
                    <a:pt x="25550" y="10492"/>
                  </a:lnTo>
                  <a:lnTo>
                    <a:pt x="25521" y="10480"/>
                  </a:lnTo>
                  <a:lnTo>
                    <a:pt x="25493" y="10472"/>
                  </a:lnTo>
                  <a:lnTo>
                    <a:pt x="25466" y="10464"/>
                  </a:lnTo>
                  <a:lnTo>
                    <a:pt x="25440" y="10457"/>
                  </a:lnTo>
                  <a:lnTo>
                    <a:pt x="25414" y="10452"/>
                  </a:lnTo>
                  <a:lnTo>
                    <a:pt x="25389" y="10448"/>
                  </a:lnTo>
                  <a:lnTo>
                    <a:pt x="25364" y="10445"/>
                  </a:lnTo>
                  <a:lnTo>
                    <a:pt x="3051" y="10445"/>
                  </a:lnTo>
                  <a:lnTo>
                    <a:pt x="2972" y="10444"/>
                  </a:lnTo>
                  <a:lnTo>
                    <a:pt x="2894" y="10442"/>
                  </a:lnTo>
                  <a:lnTo>
                    <a:pt x="2816" y="10437"/>
                  </a:lnTo>
                  <a:lnTo>
                    <a:pt x="2739" y="10429"/>
                  </a:lnTo>
                  <a:lnTo>
                    <a:pt x="2662" y="10421"/>
                  </a:lnTo>
                  <a:lnTo>
                    <a:pt x="2586" y="10411"/>
                  </a:lnTo>
                  <a:lnTo>
                    <a:pt x="2511" y="10398"/>
                  </a:lnTo>
                  <a:lnTo>
                    <a:pt x="2436" y="10383"/>
                  </a:lnTo>
                  <a:lnTo>
                    <a:pt x="2362" y="10367"/>
                  </a:lnTo>
                  <a:lnTo>
                    <a:pt x="2288" y="10349"/>
                  </a:lnTo>
                  <a:lnTo>
                    <a:pt x="2215" y="10329"/>
                  </a:lnTo>
                  <a:lnTo>
                    <a:pt x="2143" y="10309"/>
                  </a:lnTo>
                  <a:lnTo>
                    <a:pt x="2073" y="10285"/>
                  </a:lnTo>
                  <a:lnTo>
                    <a:pt x="2002" y="10261"/>
                  </a:lnTo>
                  <a:lnTo>
                    <a:pt x="1932" y="10234"/>
                  </a:lnTo>
                  <a:lnTo>
                    <a:pt x="1863" y="10205"/>
                  </a:lnTo>
                  <a:lnTo>
                    <a:pt x="1795" y="10176"/>
                  </a:lnTo>
                  <a:lnTo>
                    <a:pt x="1728" y="10144"/>
                  </a:lnTo>
                  <a:lnTo>
                    <a:pt x="1661" y="10112"/>
                  </a:lnTo>
                  <a:lnTo>
                    <a:pt x="1597" y="10077"/>
                  </a:lnTo>
                  <a:lnTo>
                    <a:pt x="1532" y="10041"/>
                  </a:lnTo>
                  <a:lnTo>
                    <a:pt x="1469" y="10004"/>
                  </a:lnTo>
                  <a:lnTo>
                    <a:pt x="1406" y="9965"/>
                  </a:lnTo>
                  <a:lnTo>
                    <a:pt x="1345" y="9924"/>
                  </a:lnTo>
                  <a:lnTo>
                    <a:pt x="1285" y="9883"/>
                  </a:lnTo>
                  <a:lnTo>
                    <a:pt x="1225" y="9839"/>
                  </a:lnTo>
                  <a:lnTo>
                    <a:pt x="1167" y="9794"/>
                  </a:lnTo>
                  <a:lnTo>
                    <a:pt x="1110" y="9749"/>
                  </a:lnTo>
                  <a:lnTo>
                    <a:pt x="1055" y="9702"/>
                  </a:lnTo>
                  <a:lnTo>
                    <a:pt x="999" y="9653"/>
                  </a:lnTo>
                  <a:lnTo>
                    <a:pt x="945" y="9603"/>
                  </a:lnTo>
                  <a:lnTo>
                    <a:pt x="893" y="9552"/>
                  </a:lnTo>
                  <a:lnTo>
                    <a:pt x="842" y="9500"/>
                  </a:lnTo>
                  <a:lnTo>
                    <a:pt x="792" y="9446"/>
                  </a:lnTo>
                  <a:lnTo>
                    <a:pt x="743" y="9392"/>
                  </a:lnTo>
                  <a:lnTo>
                    <a:pt x="696" y="9335"/>
                  </a:lnTo>
                  <a:lnTo>
                    <a:pt x="651" y="9278"/>
                  </a:lnTo>
                  <a:lnTo>
                    <a:pt x="606" y="9220"/>
                  </a:lnTo>
                  <a:lnTo>
                    <a:pt x="562" y="9161"/>
                  </a:lnTo>
                  <a:lnTo>
                    <a:pt x="521" y="9100"/>
                  </a:lnTo>
                  <a:lnTo>
                    <a:pt x="480" y="9039"/>
                  </a:lnTo>
                  <a:lnTo>
                    <a:pt x="441" y="8976"/>
                  </a:lnTo>
                  <a:lnTo>
                    <a:pt x="404" y="8913"/>
                  </a:lnTo>
                  <a:lnTo>
                    <a:pt x="367" y="8849"/>
                  </a:lnTo>
                  <a:lnTo>
                    <a:pt x="333" y="8784"/>
                  </a:lnTo>
                  <a:lnTo>
                    <a:pt x="301" y="8717"/>
                  </a:lnTo>
                  <a:lnTo>
                    <a:pt x="270" y="8651"/>
                  </a:lnTo>
                  <a:lnTo>
                    <a:pt x="239" y="8582"/>
                  </a:lnTo>
                  <a:lnTo>
                    <a:pt x="211" y="8513"/>
                  </a:lnTo>
                  <a:lnTo>
                    <a:pt x="185" y="8444"/>
                  </a:lnTo>
                  <a:lnTo>
                    <a:pt x="160" y="8373"/>
                  </a:lnTo>
                  <a:lnTo>
                    <a:pt x="136" y="8302"/>
                  </a:lnTo>
                  <a:lnTo>
                    <a:pt x="116" y="8230"/>
                  </a:lnTo>
                  <a:lnTo>
                    <a:pt x="96" y="8157"/>
                  </a:lnTo>
                  <a:lnTo>
                    <a:pt x="78" y="8083"/>
                  </a:lnTo>
                  <a:lnTo>
                    <a:pt x="61" y="8010"/>
                  </a:lnTo>
                  <a:lnTo>
                    <a:pt x="47" y="7935"/>
                  </a:lnTo>
                  <a:lnTo>
                    <a:pt x="34" y="7860"/>
                  </a:lnTo>
                  <a:lnTo>
                    <a:pt x="24" y="7784"/>
                  </a:lnTo>
                  <a:lnTo>
                    <a:pt x="16" y="7707"/>
                  </a:lnTo>
                  <a:lnTo>
                    <a:pt x="8" y="7630"/>
                  </a:lnTo>
                  <a:lnTo>
                    <a:pt x="4" y="7552"/>
                  </a:lnTo>
                  <a:lnTo>
                    <a:pt x="1" y="7474"/>
                  </a:lnTo>
                  <a:lnTo>
                    <a:pt x="0" y="7394"/>
                  </a:lnTo>
                  <a:lnTo>
                    <a:pt x="0" y="3050"/>
                  </a:lnTo>
                  <a:lnTo>
                    <a:pt x="1" y="2971"/>
                  </a:lnTo>
                  <a:lnTo>
                    <a:pt x="4" y="2893"/>
                  </a:lnTo>
                  <a:lnTo>
                    <a:pt x="8" y="2815"/>
                  </a:lnTo>
                  <a:lnTo>
                    <a:pt x="16" y="2738"/>
                  </a:lnTo>
                  <a:lnTo>
                    <a:pt x="24" y="2661"/>
                  </a:lnTo>
                  <a:lnTo>
                    <a:pt x="34" y="2585"/>
                  </a:lnTo>
                  <a:lnTo>
                    <a:pt x="47" y="2510"/>
                  </a:lnTo>
                  <a:lnTo>
                    <a:pt x="61" y="2435"/>
                  </a:lnTo>
                  <a:lnTo>
                    <a:pt x="78" y="2361"/>
                  </a:lnTo>
                  <a:lnTo>
                    <a:pt x="96" y="2288"/>
                  </a:lnTo>
                  <a:lnTo>
                    <a:pt x="116" y="2215"/>
                  </a:lnTo>
                  <a:lnTo>
                    <a:pt x="136" y="2143"/>
                  </a:lnTo>
                  <a:lnTo>
                    <a:pt x="160" y="2072"/>
                  </a:lnTo>
                  <a:lnTo>
                    <a:pt x="185" y="2001"/>
                  </a:lnTo>
                  <a:lnTo>
                    <a:pt x="211" y="1932"/>
                  </a:lnTo>
                  <a:lnTo>
                    <a:pt x="239" y="1863"/>
                  </a:lnTo>
                  <a:lnTo>
                    <a:pt x="270" y="1795"/>
                  </a:lnTo>
                  <a:lnTo>
                    <a:pt x="301" y="1728"/>
                  </a:lnTo>
                  <a:lnTo>
                    <a:pt x="333" y="1661"/>
                  </a:lnTo>
                  <a:lnTo>
                    <a:pt x="367" y="1596"/>
                  </a:lnTo>
                  <a:lnTo>
                    <a:pt x="404" y="1532"/>
                  </a:lnTo>
                  <a:lnTo>
                    <a:pt x="441" y="1468"/>
                  </a:lnTo>
                  <a:lnTo>
                    <a:pt x="480" y="1406"/>
                  </a:lnTo>
                  <a:lnTo>
                    <a:pt x="521" y="1345"/>
                  </a:lnTo>
                  <a:lnTo>
                    <a:pt x="562" y="1284"/>
                  </a:lnTo>
                  <a:lnTo>
                    <a:pt x="606" y="1225"/>
                  </a:lnTo>
                  <a:lnTo>
                    <a:pt x="651" y="1167"/>
                  </a:lnTo>
                  <a:lnTo>
                    <a:pt x="696" y="1109"/>
                  </a:lnTo>
                  <a:lnTo>
                    <a:pt x="743" y="1054"/>
                  </a:lnTo>
                  <a:lnTo>
                    <a:pt x="792" y="999"/>
                  </a:lnTo>
                  <a:lnTo>
                    <a:pt x="842" y="946"/>
                  </a:lnTo>
                  <a:lnTo>
                    <a:pt x="893" y="893"/>
                  </a:lnTo>
                  <a:lnTo>
                    <a:pt x="945" y="842"/>
                  </a:lnTo>
                  <a:lnTo>
                    <a:pt x="999" y="792"/>
                  </a:lnTo>
                  <a:lnTo>
                    <a:pt x="1055" y="744"/>
                  </a:lnTo>
                  <a:lnTo>
                    <a:pt x="1110" y="696"/>
                  </a:lnTo>
                  <a:lnTo>
                    <a:pt x="1167" y="650"/>
                  </a:lnTo>
                  <a:lnTo>
                    <a:pt x="1225" y="606"/>
                  </a:lnTo>
                  <a:lnTo>
                    <a:pt x="1285" y="563"/>
                  </a:lnTo>
                  <a:lnTo>
                    <a:pt x="1345" y="520"/>
                  </a:lnTo>
                  <a:lnTo>
                    <a:pt x="1406" y="481"/>
                  </a:lnTo>
                  <a:lnTo>
                    <a:pt x="1469" y="441"/>
                  </a:lnTo>
                  <a:lnTo>
                    <a:pt x="1532" y="404"/>
                  </a:lnTo>
                  <a:lnTo>
                    <a:pt x="1597" y="368"/>
                  </a:lnTo>
                  <a:lnTo>
                    <a:pt x="1661" y="334"/>
                  </a:lnTo>
                  <a:lnTo>
                    <a:pt x="1728" y="301"/>
                  </a:lnTo>
                  <a:lnTo>
                    <a:pt x="1795" y="270"/>
                  </a:lnTo>
                  <a:lnTo>
                    <a:pt x="1863" y="239"/>
                  </a:lnTo>
                  <a:lnTo>
                    <a:pt x="1932" y="211"/>
                  </a:lnTo>
                  <a:lnTo>
                    <a:pt x="2002" y="185"/>
                  </a:lnTo>
                  <a:lnTo>
                    <a:pt x="2073" y="160"/>
                  </a:lnTo>
                  <a:lnTo>
                    <a:pt x="2143" y="137"/>
                  </a:lnTo>
                  <a:lnTo>
                    <a:pt x="2215" y="116"/>
                  </a:lnTo>
                  <a:lnTo>
                    <a:pt x="2288" y="96"/>
                  </a:lnTo>
                  <a:lnTo>
                    <a:pt x="2362" y="78"/>
                  </a:lnTo>
                  <a:lnTo>
                    <a:pt x="2436" y="61"/>
                  </a:lnTo>
                  <a:lnTo>
                    <a:pt x="2511" y="48"/>
                  </a:lnTo>
                  <a:lnTo>
                    <a:pt x="2586" y="35"/>
                  </a:lnTo>
                  <a:lnTo>
                    <a:pt x="2662" y="24"/>
                  </a:lnTo>
                  <a:lnTo>
                    <a:pt x="2739" y="16"/>
                  </a:lnTo>
                  <a:lnTo>
                    <a:pt x="2816" y="8"/>
                  </a:lnTo>
                  <a:lnTo>
                    <a:pt x="2894" y="4"/>
                  </a:lnTo>
                  <a:lnTo>
                    <a:pt x="2972" y="1"/>
                  </a:lnTo>
                  <a:lnTo>
                    <a:pt x="3051" y="0"/>
                  </a:lnTo>
                  <a:lnTo>
                    <a:pt x="25929" y="0"/>
                  </a:lnTo>
                  <a:lnTo>
                    <a:pt x="26007" y="1"/>
                  </a:lnTo>
                  <a:lnTo>
                    <a:pt x="26086" y="4"/>
                  </a:lnTo>
                  <a:lnTo>
                    <a:pt x="26163" y="8"/>
                  </a:lnTo>
                  <a:lnTo>
                    <a:pt x="26240" y="16"/>
                  </a:lnTo>
                  <a:lnTo>
                    <a:pt x="26317" y="24"/>
                  </a:lnTo>
                  <a:lnTo>
                    <a:pt x="26393" y="35"/>
                  </a:lnTo>
                  <a:lnTo>
                    <a:pt x="26469" y="48"/>
                  </a:lnTo>
                  <a:lnTo>
                    <a:pt x="26543" y="61"/>
                  </a:lnTo>
                  <a:lnTo>
                    <a:pt x="26618" y="78"/>
                  </a:lnTo>
                  <a:lnTo>
                    <a:pt x="26691" y="96"/>
                  </a:lnTo>
                  <a:lnTo>
                    <a:pt x="26764" y="116"/>
                  </a:lnTo>
                  <a:lnTo>
                    <a:pt x="26836" y="137"/>
                  </a:lnTo>
                  <a:lnTo>
                    <a:pt x="26908" y="160"/>
                  </a:lnTo>
                  <a:lnTo>
                    <a:pt x="26977" y="185"/>
                  </a:lnTo>
                  <a:lnTo>
                    <a:pt x="27047" y="211"/>
                  </a:lnTo>
                  <a:lnTo>
                    <a:pt x="27117" y="239"/>
                  </a:lnTo>
                  <a:lnTo>
                    <a:pt x="27185" y="270"/>
                  </a:lnTo>
                  <a:lnTo>
                    <a:pt x="27251" y="301"/>
                  </a:lnTo>
                  <a:lnTo>
                    <a:pt x="27318" y="334"/>
                  </a:lnTo>
                  <a:lnTo>
                    <a:pt x="27383" y="368"/>
                  </a:lnTo>
                  <a:lnTo>
                    <a:pt x="27448" y="404"/>
                  </a:lnTo>
                  <a:lnTo>
                    <a:pt x="27510" y="441"/>
                  </a:lnTo>
                  <a:lnTo>
                    <a:pt x="27573" y="481"/>
                  </a:lnTo>
                  <a:lnTo>
                    <a:pt x="27634" y="520"/>
                  </a:lnTo>
                  <a:lnTo>
                    <a:pt x="27695" y="563"/>
                  </a:lnTo>
                  <a:lnTo>
                    <a:pt x="27754" y="606"/>
                  </a:lnTo>
                  <a:lnTo>
                    <a:pt x="27812" y="650"/>
                  </a:lnTo>
                  <a:lnTo>
                    <a:pt x="27870" y="696"/>
                  </a:lnTo>
                  <a:lnTo>
                    <a:pt x="27926" y="744"/>
                  </a:lnTo>
                  <a:lnTo>
                    <a:pt x="27980" y="792"/>
                  </a:lnTo>
                  <a:lnTo>
                    <a:pt x="28034" y="842"/>
                  </a:lnTo>
                  <a:lnTo>
                    <a:pt x="28086" y="893"/>
                  </a:lnTo>
                  <a:lnTo>
                    <a:pt x="28137" y="946"/>
                  </a:lnTo>
                  <a:lnTo>
                    <a:pt x="28187" y="999"/>
                  </a:lnTo>
                  <a:lnTo>
                    <a:pt x="28236" y="1054"/>
                  </a:lnTo>
                  <a:lnTo>
                    <a:pt x="28283" y="1109"/>
                  </a:lnTo>
                  <a:lnTo>
                    <a:pt x="28330" y="1167"/>
                  </a:lnTo>
                  <a:lnTo>
                    <a:pt x="28373" y="1225"/>
                  </a:lnTo>
                  <a:lnTo>
                    <a:pt x="28417" y="1284"/>
                  </a:lnTo>
                  <a:lnTo>
                    <a:pt x="28459" y="1345"/>
                  </a:lnTo>
                  <a:lnTo>
                    <a:pt x="28499" y="1406"/>
                  </a:lnTo>
                  <a:lnTo>
                    <a:pt x="28538" y="1468"/>
                  </a:lnTo>
                  <a:lnTo>
                    <a:pt x="28575" y="1532"/>
                  </a:lnTo>
                  <a:lnTo>
                    <a:pt x="28612" y="1596"/>
                  </a:lnTo>
                  <a:lnTo>
                    <a:pt x="28646" y="1661"/>
                  </a:lnTo>
                  <a:lnTo>
                    <a:pt x="28680" y="1728"/>
                  </a:lnTo>
                  <a:lnTo>
                    <a:pt x="28711" y="1795"/>
                  </a:lnTo>
                  <a:lnTo>
                    <a:pt x="28740" y="1863"/>
                  </a:lnTo>
                  <a:lnTo>
                    <a:pt x="28768" y="1932"/>
                  </a:lnTo>
                  <a:lnTo>
                    <a:pt x="28795" y="2001"/>
                  </a:lnTo>
                  <a:lnTo>
                    <a:pt x="28820" y="2072"/>
                  </a:lnTo>
                  <a:lnTo>
                    <a:pt x="28843" y="2143"/>
                  </a:lnTo>
                  <a:lnTo>
                    <a:pt x="28865" y="2215"/>
                  </a:lnTo>
                  <a:lnTo>
                    <a:pt x="28884" y="2288"/>
                  </a:lnTo>
                  <a:lnTo>
                    <a:pt x="28902" y="2361"/>
                  </a:lnTo>
                  <a:lnTo>
                    <a:pt x="28918" y="2435"/>
                  </a:lnTo>
                  <a:lnTo>
                    <a:pt x="28933" y="2510"/>
                  </a:lnTo>
                  <a:lnTo>
                    <a:pt x="28945" y="2585"/>
                  </a:lnTo>
                  <a:lnTo>
                    <a:pt x="28955" y="2661"/>
                  </a:lnTo>
                  <a:lnTo>
                    <a:pt x="28965" y="2738"/>
                  </a:lnTo>
                  <a:lnTo>
                    <a:pt x="28971" y="2815"/>
                  </a:lnTo>
                  <a:lnTo>
                    <a:pt x="28976" y="2893"/>
                  </a:lnTo>
                  <a:lnTo>
                    <a:pt x="28979" y="2971"/>
                  </a:lnTo>
                  <a:lnTo>
                    <a:pt x="28980" y="3050"/>
                  </a:lnTo>
                  <a:lnTo>
                    <a:pt x="28980" y="5222"/>
                  </a:lnTo>
                  <a:lnTo>
                    <a:pt x="28979" y="5273"/>
                  </a:lnTo>
                  <a:lnTo>
                    <a:pt x="28978" y="5323"/>
                  </a:lnTo>
                  <a:lnTo>
                    <a:pt x="28974" y="5373"/>
                  </a:lnTo>
                  <a:lnTo>
                    <a:pt x="28969" y="5422"/>
                  </a:lnTo>
                  <a:lnTo>
                    <a:pt x="28965" y="5447"/>
                  </a:lnTo>
                  <a:lnTo>
                    <a:pt x="28961" y="5471"/>
                  </a:lnTo>
                  <a:lnTo>
                    <a:pt x="28955" y="5495"/>
                  </a:lnTo>
                  <a:lnTo>
                    <a:pt x="28950" y="5518"/>
                  </a:lnTo>
                  <a:lnTo>
                    <a:pt x="28943" y="5542"/>
                  </a:lnTo>
                  <a:lnTo>
                    <a:pt x="28936" y="5565"/>
                  </a:lnTo>
                  <a:lnTo>
                    <a:pt x="28927" y="5588"/>
                  </a:lnTo>
                  <a:lnTo>
                    <a:pt x="28918" y="5610"/>
                  </a:lnTo>
                  <a:lnTo>
                    <a:pt x="28825" y="5605"/>
                  </a:lnTo>
                  <a:lnTo>
                    <a:pt x="28733" y="5603"/>
                  </a:lnTo>
                  <a:lnTo>
                    <a:pt x="28640" y="5603"/>
                  </a:lnTo>
                  <a:lnTo>
                    <a:pt x="28548" y="5605"/>
                  </a:lnTo>
                  <a:lnTo>
                    <a:pt x="28456" y="5610"/>
                  </a:lnTo>
                  <a:lnTo>
                    <a:pt x="28364" y="5617"/>
                  </a:lnTo>
                  <a:lnTo>
                    <a:pt x="28274" y="5625"/>
                  </a:lnTo>
                  <a:lnTo>
                    <a:pt x="28183" y="5637"/>
                  </a:lnTo>
                  <a:lnTo>
                    <a:pt x="28092" y="5649"/>
                  </a:lnTo>
                  <a:lnTo>
                    <a:pt x="28003" y="5665"/>
                  </a:lnTo>
                  <a:lnTo>
                    <a:pt x="27913" y="5682"/>
                  </a:lnTo>
                  <a:lnTo>
                    <a:pt x="27825" y="5702"/>
                  </a:lnTo>
                  <a:lnTo>
                    <a:pt x="27737" y="5725"/>
                  </a:lnTo>
                  <a:lnTo>
                    <a:pt x="27650" y="5749"/>
                  </a:lnTo>
                  <a:lnTo>
                    <a:pt x="27564" y="5776"/>
                  </a:lnTo>
                  <a:lnTo>
                    <a:pt x="27478" y="5805"/>
                  </a:lnTo>
                  <a:lnTo>
                    <a:pt x="27437" y="5821"/>
                  </a:lnTo>
                  <a:lnTo>
                    <a:pt x="27394" y="5836"/>
                  </a:lnTo>
                  <a:lnTo>
                    <a:pt x="27352" y="5853"/>
                  </a:lnTo>
                  <a:lnTo>
                    <a:pt x="27311" y="5870"/>
                  </a:lnTo>
                  <a:lnTo>
                    <a:pt x="27269" y="5887"/>
                  </a:lnTo>
                  <a:lnTo>
                    <a:pt x="27228" y="5906"/>
                  </a:lnTo>
                  <a:lnTo>
                    <a:pt x="27187" y="5925"/>
                  </a:lnTo>
                  <a:lnTo>
                    <a:pt x="27147" y="5945"/>
                  </a:lnTo>
                  <a:lnTo>
                    <a:pt x="27107" y="5964"/>
                  </a:lnTo>
                  <a:lnTo>
                    <a:pt x="27066" y="5985"/>
                  </a:lnTo>
                  <a:lnTo>
                    <a:pt x="27026" y="6007"/>
                  </a:lnTo>
                  <a:lnTo>
                    <a:pt x="26988" y="6029"/>
                  </a:lnTo>
                  <a:lnTo>
                    <a:pt x="26948" y="6051"/>
                  </a:lnTo>
                  <a:lnTo>
                    <a:pt x="26910" y="6075"/>
                  </a:lnTo>
                  <a:lnTo>
                    <a:pt x="26871" y="6098"/>
                  </a:lnTo>
                  <a:lnTo>
                    <a:pt x="26833" y="6123"/>
                  </a:lnTo>
                  <a:lnTo>
                    <a:pt x="26795" y="6148"/>
                  </a:lnTo>
                  <a:lnTo>
                    <a:pt x="26758" y="6173"/>
                  </a:lnTo>
                  <a:lnTo>
                    <a:pt x="26721" y="6199"/>
                  </a:lnTo>
                  <a:lnTo>
                    <a:pt x="26684" y="6226"/>
                  </a:lnTo>
                  <a:lnTo>
                    <a:pt x="26648" y="6253"/>
                  </a:lnTo>
                  <a:lnTo>
                    <a:pt x="26612" y="6281"/>
                  </a:lnTo>
                  <a:lnTo>
                    <a:pt x="26577" y="6309"/>
                  </a:lnTo>
                  <a:lnTo>
                    <a:pt x="26541" y="6338"/>
                  </a:lnTo>
                  <a:lnTo>
                    <a:pt x="26507" y="6368"/>
                  </a:lnTo>
                  <a:lnTo>
                    <a:pt x="26473" y="6398"/>
                  </a:lnTo>
                  <a:lnTo>
                    <a:pt x="26438" y="6430"/>
                  </a:lnTo>
                  <a:lnTo>
                    <a:pt x="26405" y="6462"/>
                  </a:lnTo>
                  <a:lnTo>
                    <a:pt x="26372" y="6494"/>
                  </a:lnTo>
                  <a:lnTo>
                    <a:pt x="26339" y="6526"/>
                  </a:lnTo>
                  <a:lnTo>
                    <a:pt x="26307" y="6560"/>
                  </a:lnTo>
                  <a:lnTo>
                    <a:pt x="26275" y="6594"/>
                  </a:lnTo>
                  <a:lnTo>
                    <a:pt x="26232" y="6643"/>
                  </a:lnTo>
                  <a:lnTo>
                    <a:pt x="26191" y="6694"/>
                  </a:lnTo>
                  <a:lnTo>
                    <a:pt x="26152" y="6744"/>
                  </a:lnTo>
                  <a:lnTo>
                    <a:pt x="26113" y="6796"/>
                  </a:lnTo>
                  <a:lnTo>
                    <a:pt x="26076" y="6848"/>
                  </a:lnTo>
                  <a:lnTo>
                    <a:pt x="26041" y="6901"/>
                  </a:lnTo>
                  <a:lnTo>
                    <a:pt x="26006" y="6954"/>
                  </a:lnTo>
                  <a:lnTo>
                    <a:pt x="25973" y="7008"/>
                  </a:lnTo>
                  <a:lnTo>
                    <a:pt x="25942" y="7063"/>
                  </a:lnTo>
                  <a:lnTo>
                    <a:pt x="25911" y="7119"/>
                  </a:lnTo>
                  <a:lnTo>
                    <a:pt x="25882" y="7174"/>
                  </a:lnTo>
                  <a:lnTo>
                    <a:pt x="25855" y="7231"/>
                  </a:lnTo>
                  <a:lnTo>
                    <a:pt x="25829" y="7287"/>
                  </a:lnTo>
                  <a:lnTo>
                    <a:pt x="25804" y="7344"/>
                  </a:lnTo>
                  <a:lnTo>
                    <a:pt x="25780" y="7403"/>
                  </a:lnTo>
                  <a:lnTo>
                    <a:pt x="25758" y="7461"/>
                  </a:lnTo>
                  <a:lnTo>
                    <a:pt x="25738" y="7519"/>
                  </a:lnTo>
                  <a:lnTo>
                    <a:pt x="25719" y="7578"/>
                  </a:lnTo>
                  <a:lnTo>
                    <a:pt x="25701" y="7637"/>
                  </a:lnTo>
                  <a:lnTo>
                    <a:pt x="25684" y="7697"/>
                  </a:lnTo>
                  <a:lnTo>
                    <a:pt x="25669" y="7757"/>
                  </a:lnTo>
                  <a:lnTo>
                    <a:pt x="25655" y="7817"/>
                  </a:lnTo>
                  <a:lnTo>
                    <a:pt x="25643" y="7877"/>
                  </a:lnTo>
                  <a:lnTo>
                    <a:pt x="25631" y="7938"/>
                  </a:lnTo>
                  <a:lnTo>
                    <a:pt x="25622" y="7998"/>
                  </a:lnTo>
                  <a:lnTo>
                    <a:pt x="25614" y="8058"/>
                  </a:lnTo>
                  <a:lnTo>
                    <a:pt x="25606" y="8120"/>
                  </a:lnTo>
                  <a:lnTo>
                    <a:pt x="25601" y="8180"/>
                  </a:lnTo>
                  <a:lnTo>
                    <a:pt x="25597" y="8242"/>
                  </a:lnTo>
                  <a:lnTo>
                    <a:pt x="25595" y="8303"/>
                  </a:lnTo>
                  <a:lnTo>
                    <a:pt x="25593" y="8363"/>
                  </a:lnTo>
                  <a:lnTo>
                    <a:pt x="25593" y="8425"/>
                  </a:lnTo>
                  <a:lnTo>
                    <a:pt x="25595" y="8486"/>
                  </a:lnTo>
                  <a:lnTo>
                    <a:pt x="25597" y="8547"/>
                  </a:lnTo>
                  <a:lnTo>
                    <a:pt x="25601" y="8608"/>
                  </a:lnTo>
                  <a:lnTo>
                    <a:pt x="25607" y="8668"/>
                  </a:lnTo>
                  <a:lnTo>
                    <a:pt x="25614" y="8729"/>
                  </a:lnTo>
                  <a:lnTo>
                    <a:pt x="25622" y="8789"/>
                  </a:lnTo>
                  <a:lnTo>
                    <a:pt x="25632" y="8849"/>
                  </a:lnTo>
                  <a:lnTo>
                    <a:pt x="25644" y="8910"/>
                  </a:lnTo>
                  <a:lnTo>
                    <a:pt x="25656" y="8969"/>
                  </a:lnTo>
                  <a:lnTo>
                    <a:pt x="25670" y="9028"/>
                  </a:lnTo>
                  <a:lnTo>
                    <a:pt x="25686" y="9088"/>
                  </a:lnTo>
                  <a:lnTo>
                    <a:pt x="25702" y="9146"/>
                  </a:lnTo>
                  <a:lnTo>
                    <a:pt x="25721" y="9204"/>
                  </a:lnTo>
                  <a:lnTo>
                    <a:pt x="25740" y="9263"/>
                  </a:lnTo>
                  <a:lnTo>
                    <a:pt x="25762" y="9320"/>
                  </a:lnTo>
                  <a:lnTo>
                    <a:pt x="25783" y="9377"/>
                  </a:lnTo>
                  <a:lnTo>
                    <a:pt x="25807" y="9434"/>
                  </a:lnTo>
                  <a:lnTo>
                    <a:pt x="25832" y="9490"/>
                  </a:lnTo>
                  <a:lnTo>
                    <a:pt x="25859" y="9546"/>
                  </a:lnTo>
                  <a:lnTo>
                    <a:pt x="25888" y="9601"/>
                  </a:lnTo>
                  <a:lnTo>
                    <a:pt x="25917" y="9655"/>
                  </a:lnTo>
                  <a:lnTo>
                    <a:pt x="25948" y="9709"/>
                  </a:lnTo>
                  <a:lnTo>
                    <a:pt x="25980" y="9762"/>
                  </a:lnTo>
                  <a:lnTo>
                    <a:pt x="26015" y="9815"/>
                  </a:lnTo>
                  <a:lnTo>
                    <a:pt x="26050" y="9867"/>
                  </a:lnTo>
                  <a:lnTo>
                    <a:pt x="26086" y="9918"/>
                  </a:lnTo>
                  <a:lnTo>
                    <a:pt x="26124" y="9969"/>
                  </a:lnTo>
                  <a:lnTo>
                    <a:pt x="26163" y="10018"/>
                  </a:lnTo>
                  <a:lnTo>
                    <a:pt x="26205" y="10067"/>
                  </a:lnTo>
                  <a:lnTo>
                    <a:pt x="26247" y="10116"/>
                  </a:lnTo>
                  <a:lnTo>
                    <a:pt x="26290" y="10163"/>
                  </a:lnTo>
                  <a:lnTo>
                    <a:pt x="26336" y="10210"/>
                  </a:lnTo>
                  <a:lnTo>
                    <a:pt x="26383" y="10254"/>
                  </a:lnTo>
                  <a:lnTo>
                    <a:pt x="26430" y="10298"/>
                  </a:lnTo>
                  <a:lnTo>
                    <a:pt x="26479" y="10340"/>
                  </a:lnTo>
                  <a:lnTo>
                    <a:pt x="26528" y="10380"/>
                  </a:lnTo>
                  <a:lnTo>
                    <a:pt x="26579" y="10419"/>
                  </a:lnTo>
                  <a:lnTo>
                    <a:pt x="26630" y="10456"/>
                  </a:lnTo>
                  <a:lnTo>
                    <a:pt x="26682" y="10492"/>
                  </a:lnTo>
                  <a:lnTo>
                    <a:pt x="26735" y="10525"/>
                  </a:lnTo>
                  <a:lnTo>
                    <a:pt x="26788" y="10557"/>
                  </a:lnTo>
                  <a:lnTo>
                    <a:pt x="26843" y="10588"/>
                  </a:lnTo>
                  <a:lnTo>
                    <a:pt x="26897" y="10618"/>
                  </a:lnTo>
                  <a:lnTo>
                    <a:pt x="26954" y="10645"/>
                  </a:lnTo>
                  <a:lnTo>
                    <a:pt x="27010" y="10671"/>
                  </a:lnTo>
                  <a:lnTo>
                    <a:pt x="27067" y="10695"/>
                  </a:lnTo>
                  <a:lnTo>
                    <a:pt x="27124" y="10718"/>
                  </a:lnTo>
                  <a:lnTo>
                    <a:pt x="27182" y="10738"/>
                  </a:lnTo>
                  <a:lnTo>
                    <a:pt x="27240" y="10758"/>
                  </a:lnTo>
                  <a:lnTo>
                    <a:pt x="27298" y="10776"/>
                  </a:lnTo>
                  <a:lnTo>
                    <a:pt x="27357" y="10792"/>
                  </a:lnTo>
                  <a:lnTo>
                    <a:pt x="27417" y="10807"/>
                  </a:lnTo>
                  <a:lnTo>
                    <a:pt x="27476" y="10821"/>
                  </a:lnTo>
                  <a:lnTo>
                    <a:pt x="27535" y="10832"/>
                  </a:lnTo>
                  <a:lnTo>
                    <a:pt x="27596" y="10841"/>
                  </a:lnTo>
                  <a:lnTo>
                    <a:pt x="27655" y="10850"/>
                  </a:lnTo>
                  <a:lnTo>
                    <a:pt x="27716" y="10857"/>
                  </a:lnTo>
                  <a:lnTo>
                    <a:pt x="27776" y="10862"/>
                  </a:lnTo>
                  <a:lnTo>
                    <a:pt x="27836" y="10865"/>
                  </a:lnTo>
                  <a:lnTo>
                    <a:pt x="27897" y="10867"/>
                  </a:lnTo>
                  <a:lnTo>
                    <a:pt x="27956" y="10868"/>
                  </a:lnTo>
                  <a:lnTo>
                    <a:pt x="28016" y="10867"/>
                  </a:lnTo>
                  <a:lnTo>
                    <a:pt x="28077" y="10864"/>
                  </a:lnTo>
                  <a:lnTo>
                    <a:pt x="28136" y="10860"/>
                  </a:lnTo>
                  <a:lnTo>
                    <a:pt x="28195" y="10854"/>
                  </a:lnTo>
                  <a:lnTo>
                    <a:pt x="28255" y="10847"/>
                  </a:lnTo>
                  <a:lnTo>
                    <a:pt x="28314" y="10838"/>
                  </a:lnTo>
                  <a:lnTo>
                    <a:pt x="28372" y="10828"/>
                  </a:lnTo>
                  <a:lnTo>
                    <a:pt x="28431" y="10815"/>
                  </a:lnTo>
                  <a:lnTo>
                    <a:pt x="28488" y="10802"/>
                  </a:lnTo>
                  <a:lnTo>
                    <a:pt x="28545" y="10786"/>
                  </a:lnTo>
                  <a:lnTo>
                    <a:pt x="28603" y="10770"/>
                  </a:lnTo>
                  <a:lnTo>
                    <a:pt x="28659" y="10752"/>
                  </a:lnTo>
                  <a:lnTo>
                    <a:pt x="28714" y="10732"/>
                  </a:lnTo>
                  <a:lnTo>
                    <a:pt x="28769" y="10710"/>
                  </a:lnTo>
                  <a:lnTo>
                    <a:pt x="28823" y="10687"/>
                  </a:lnTo>
                  <a:lnTo>
                    <a:pt x="28877" y="10662"/>
                  </a:lnTo>
                  <a:lnTo>
                    <a:pt x="28930" y="10636"/>
                  </a:lnTo>
                  <a:lnTo>
                    <a:pt x="28983" y="10609"/>
                  </a:lnTo>
                  <a:lnTo>
                    <a:pt x="29034" y="10580"/>
                  </a:lnTo>
                  <a:lnTo>
                    <a:pt x="29083" y="10549"/>
                  </a:lnTo>
                  <a:lnTo>
                    <a:pt x="29133" y="10517"/>
                  </a:lnTo>
                  <a:lnTo>
                    <a:pt x="29181" y="10482"/>
                  </a:lnTo>
                  <a:lnTo>
                    <a:pt x="29229" y="10447"/>
                  </a:lnTo>
                  <a:lnTo>
                    <a:pt x="29276" y="10411"/>
                  </a:lnTo>
                  <a:lnTo>
                    <a:pt x="29321" y="10372"/>
                  </a:lnTo>
                  <a:lnTo>
                    <a:pt x="29366" y="10332"/>
                  </a:lnTo>
                  <a:lnTo>
                    <a:pt x="29408" y="10291"/>
                  </a:lnTo>
                  <a:lnTo>
                    <a:pt x="29450" y="10247"/>
                  </a:lnTo>
                  <a:lnTo>
                    <a:pt x="29491" y="10202"/>
                  </a:lnTo>
                  <a:lnTo>
                    <a:pt x="29530" y="10157"/>
                  </a:lnTo>
                  <a:lnTo>
                    <a:pt x="29569" y="10109"/>
                  </a:lnTo>
                  <a:lnTo>
                    <a:pt x="29605" y="10060"/>
                  </a:lnTo>
                  <a:lnTo>
                    <a:pt x="29640" y="10009"/>
                  </a:lnTo>
                  <a:lnTo>
                    <a:pt x="29674" y="9957"/>
                  </a:lnTo>
                  <a:lnTo>
                    <a:pt x="29707" y="9903"/>
                  </a:lnTo>
                  <a:lnTo>
                    <a:pt x="29727" y="9868"/>
                  </a:lnTo>
                  <a:lnTo>
                    <a:pt x="29746" y="9833"/>
                  </a:lnTo>
                  <a:lnTo>
                    <a:pt x="29764" y="9798"/>
                  </a:lnTo>
                  <a:lnTo>
                    <a:pt x="29783" y="9761"/>
                  </a:lnTo>
                  <a:lnTo>
                    <a:pt x="29800" y="9726"/>
                  </a:lnTo>
                  <a:lnTo>
                    <a:pt x="29817" y="9688"/>
                  </a:lnTo>
                  <a:lnTo>
                    <a:pt x="29833" y="9652"/>
                  </a:lnTo>
                  <a:lnTo>
                    <a:pt x="29850" y="9614"/>
                  </a:lnTo>
                  <a:lnTo>
                    <a:pt x="29864" y="9577"/>
                  </a:lnTo>
                  <a:lnTo>
                    <a:pt x="29879" y="9538"/>
                  </a:lnTo>
                  <a:lnTo>
                    <a:pt x="29893" y="9501"/>
                  </a:lnTo>
                  <a:lnTo>
                    <a:pt x="29906" y="9462"/>
                  </a:lnTo>
                  <a:lnTo>
                    <a:pt x="29918" y="9424"/>
                  </a:lnTo>
                  <a:lnTo>
                    <a:pt x="29931" y="9384"/>
                  </a:lnTo>
                  <a:lnTo>
                    <a:pt x="29942" y="9346"/>
                  </a:lnTo>
                  <a:lnTo>
                    <a:pt x="29953" y="9306"/>
                  </a:lnTo>
                  <a:lnTo>
                    <a:pt x="29962" y="9267"/>
                  </a:lnTo>
                  <a:lnTo>
                    <a:pt x="29971" y="9227"/>
                  </a:lnTo>
                  <a:lnTo>
                    <a:pt x="29980" y="9188"/>
                  </a:lnTo>
                  <a:lnTo>
                    <a:pt x="29988" y="9147"/>
                  </a:lnTo>
                  <a:lnTo>
                    <a:pt x="29994" y="9108"/>
                  </a:lnTo>
                  <a:lnTo>
                    <a:pt x="30001" y="9068"/>
                  </a:lnTo>
                  <a:lnTo>
                    <a:pt x="30006" y="9027"/>
                  </a:lnTo>
                  <a:lnTo>
                    <a:pt x="30011" y="8988"/>
                  </a:lnTo>
                  <a:lnTo>
                    <a:pt x="30015" y="8947"/>
                  </a:lnTo>
                  <a:lnTo>
                    <a:pt x="30018" y="8908"/>
                  </a:lnTo>
                  <a:lnTo>
                    <a:pt x="30020" y="8867"/>
                  </a:lnTo>
                  <a:lnTo>
                    <a:pt x="30021" y="8827"/>
                  </a:lnTo>
                  <a:lnTo>
                    <a:pt x="30023" y="8787"/>
                  </a:lnTo>
                  <a:lnTo>
                    <a:pt x="30023" y="8747"/>
                  </a:lnTo>
                  <a:lnTo>
                    <a:pt x="30021" y="8707"/>
                  </a:lnTo>
                  <a:lnTo>
                    <a:pt x="30019" y="8667"/>
                  </a:lnTo>
                  <a:lnTo>
                    <a:pt x="30017" y="8628"/>
                  </a:lnTo>
                  <a:lnTo>
                    <a:pt x="30013" y="8588"/>
                  </a:lnTo>
                  <a:lnTo>
                    <a:pt x="30009" y="8549"/>
                  </a:lnTo>
                  <a:lnTo>
                    <a:pt x="30004" y="8509"/>
                  </a:lnTo>
                  <a:lnTo>
                    <a:pt x="29998" y="8471"/>
                  </a:lnTo>
                  <a:lnTo>
                    <a:pt x="29990" y="8432"/>
                  </a:lnTo>
                  <a:lnTo>
                    <a:pt x="29982" y="8394"/>
                  </a:lnTo>
                  <a:lnTo>
                    <a:pt x="29974" y="8355"/>
                  </a:lnTo>
                  <a:lnTo>
                    <a:pt x="29963" y="8317"/>
                  </a:lnTo>
                  <a:lnTo>
                    <a:pt x="29953" y="8279"/>
                  </a:lnTo>
                  <a:lnTo>
                    <a:pt x="29941" y="8242"/>
                  </a:lnTo>
                  <a:lnTo>
                    <a:pt x="29928" y="8204"/>
                  </a:lnTo>
                  <a:lnTo>
                    <a:pt x="29914" y="8168"/>
                  </a:lnTo>
                  <a:lnTo>
                    <a:pt x="29900" y="8130"/>
                  </a:lnTo>
                  <a:lnTo>
                    <a:pt x="29884" y="8095"/>
                  </a:lnTo>
                  <a:lnTo>
                    <a:pt x="29867" y="8058"/>
                  </a:lnTo>
                  <a:lnTo>
                    <a:pt x="29850" y="8023"/>
                  </a:lnTo>
                  <a:lnTo>
                    <a:pt x="29831" y="7989"/>
                  </a:lnTo>
                  <a:lnTo>
                    <a:pt x="29811" y="7954"/>
                  </a:lnTo>
                  <a:lnTo>
                    <a:pt x="29790" y="7920"/>
                  </a:lnTo>
                  <a:lnTo>
                    <a:pt x="29767" y="7887"/>
                  </a:lnTo>
                  <a:lnTo>
                    <a:pt x="29745" y="7853"/>
                  </a:lnTo>
                  <a:lnTo>
                    <a:pt x="29721" y="7821"/>
                  </a:lnTo>
                  <a:lnTo>
                    <a:pt x="29696" y="7789"/>
                  </a:lnTo>
                  <a:lnTo>
                    <a:pt x="29670" y="7758"/>
                  </a:lnTo>
                  <a:lnTo>
                    <a:pt x="29643" y="7726"/>
                  </a:lnTo>
                  <a:lnTo>
                    <a:pt x="29613" y="7696"/>
                  </a:lnTo>
                  <a:lnTo>
                    <a:pt x="29584" y="7666"/>
                  </a:lnTo>
                  <a:lnTo>
                    <a:pt x="29553" y="7637"/>
                  </a:lnTo>
                  <a:lnTo>
                    <a:pt x="29522" y="7609"/>
                  </a:lnTo>
                  <a:lnTo>
                    <a:pt x="29488" y="7581"/>
                  </a:lnTo>
                  <a:lnTo>
                    <a:pt x="29454" y="7554"/>
                  </a:lnTo>
                  <a:lnTo>
                    <a:pt x="29417" y="7517"/>
                  </a:lnTo>
                  <a:lnTo>
                    <a:pt x="29384" y="7487"/>
                  </a:lnTo>
                  <a:lnTo>
                    <a:pt x="29355" y="7461"/>
                  </a:lnTo>
                  <a:lnTo>
                    <a:pt x="29331" y="7439"/>
                  </a:lnTo>
                  <a:lnTo>
                    <a:pt x="29297" y="7412"/>
                  </a:lnTo>
                  <a:lnTo>
                    <a:pt x="29285" y="7403"/>
                  </a:lnTo>
                  <a:close/>
                </a:path>
              </a:pathLst>
            </a:custGeom>
            <a:solidFill>
              <a:srgbClr val="D8E6F5"/>
            </a:solidFill>
            <a:ln w="38100">
              <a:solidFill>
                <a:schemeClr val="bg1"/>
              </a:solidFill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rIns="252000" anchor="ctr">
              <a:normAutofit/>
            </a:bodyPr>
            <a:lstStyle/>
            <a:p>
              <a:pPr algn="ctr">
                <a:defRPr/>
              </a:pPr>
              <a:r>
                <a:rPr lang="vi-VN" altLang="zh-CN" sz="2800" b="1" dirty="0" smtClean="0"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bóng râm</a:t>
              </a:r>
              <a:endParaRPr lang="zh-CN" altLang="en-US" sz="28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5" name="图片 8">
              <a:extLst>
                <a:ext uri="{FF2B5EF4-FFF2-40B4-BE49-F238E27FC236}">
                  <a16:creationId xmlns="" xmlns:a16="http://schemas.microsoft.com/office/drawing/2014/main" id="{CC8CF976-42F3-451B-BBEB-F381AFF4BF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t="18341" r="17085" b="26262"/>
            <a:stretch/>
          </p:blipFill>
          <p:spPr>
            <a:xfrm>
              <a:off x="4410984" y="1844554"/>
              <a:ext cx="1076845" cy="7194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086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1"/>
          <p:cNvSpPr/>
          <p:nvPr/>
        </p:nvSpPr>
        <p:spPr>
          <a:xfrm>
            <a:off x="1447800" y="2954035"/>
            <a:ext cx="6524847" cy="119052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endParaRPr lang="zh-CN" altLang="en-US"/>
          </a:p>
        </p:txBody>
      </p:sp>
      <p:sp>
        <p:nvSpPr>
          <p:cNvPr id="3" name="Pentagon 2"/>
          <p:cNvSpPr/>
          <p:nvPr/>
        </p:nvSpPr>
        <p:spPr>
          <a:xfrm>
            <a:off x="2427170" y="3163132"/>
            <a:ext cx="5421429" cy="856418"/>
          </a:xfrm>
          <a:prstGeom prst="homePlate">
            <a:avLst/>
          </a:prstGeom>
          <a:solidFill>
            <a:schemeClr val="bg1"/>
          </a:solidFill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các khổ thơ, cần viết như thế </a:t>
            </a:r>
            <a:r>
              <a:rPr lang="vi-VN" sz="28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nào?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1"/>
          <p:cNvGrpSpPr/>
          <p:nvPr/>
        </p:nvGrpSpPr>
        <p:grpSpPr>
          <a:xfrm>
            <a:off x="1553283" y="3045792"/>
            <a:ext cx="629027" cy="905222"/>
            <a:chOff x="4145199" y="1151719"/>
            <a:chExt cx="4006342" cy="5389062"/>
          </a:xfrm>
        </p:grpSpPr>
        <p:pic>
          <p:nvPicPr>
            <p:cNvPr id="5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6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807417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757" y="361950"/>
            <a:ext cx="6553200" cy="4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23"/>
          <p:cNvGrpSpPr/>
          <p:nvPr/>
        </p:nvGrpSpPr>
        <p:grpSpPr>
          <a:xfrm>
            <a:off x="523830" y="520342"/>
            <a:ext cx="2632552" cy="1902853"/>
            <a:chOff x="1860522" y="1446509"/>
            <a:chExt cx="3277481" cy="2309600"/>
          </a:xfrm>
        </p:grpSpPr>
        <p:grpSp>
          <p:nvGrpSpPr>
            <p:cNvPr id="5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7" name="Freeform 6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8" name="Freeform 7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fontAlgn="auto"/>
                <a:endParaRPr lang="zh-CN" altLang="en-US" sz="1800" noProof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4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5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2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3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4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5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6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7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8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9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0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1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2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3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4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5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6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7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8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39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0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1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2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3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4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5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6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7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8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49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0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1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2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3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4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5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6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7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8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59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0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1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2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3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4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5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6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7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8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69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0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1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2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3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4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5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6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7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8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79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0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1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2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3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4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5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6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7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8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89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0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1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2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3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4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95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pPr fontAlgn="auto"/>
                  <a:endParaRPr lang="zh-CN" altLang="en-US" sz="1800" noProof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6" name="文本框 49"/>
            <p:cNvSpPr txBox="1">
              <a:spLocks noChangeArrowheads="1"/>
            </p:cNvSpPr>
            <p:nvPr/>
          </p:nvSpPr>
          <p:spPr bwMode="auto">
            <a:xfrm>
              <a:off x="1860522" y="2024238"/>
              <a:ext cx="3011454" cy="11340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 algn="ctr">
                <a:lnSpc>
                  <a:spcPct val="114000"/>
                </a:lnSpc>
              </a:pPr>
              <a:r>
                <a:rPr lang="en-US" altLang="zh-CN" sz="2400" dirty="0">
                  <a:solidFill>
                    <a:srgbClr val="0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CHÉP BÀI VÀO VỞ LUYỆN VIẾT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924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73550" y="133458"/>
            <a:ext cx="4953000" cy="2461792"/>
            <a:chOff x="266700" y="666750"/>
            <a:chExt cx="4953000" cy="2461792"/>
          </a:xfrm>
        </p:grpSpPr>
        <p:grpSp>
          <p:nvGrpSpPr>
            <p:cNvPr id="16" name="Group 15"/>
            <p:cNvGrpSpPr/>
            <p:nvPr/>
          </p:nvGrpSpPr>
          <p:grpSpPr>
            <a:xfrm>
              <a:off x="266700" y="1701892"/>
              <a:ext cx="4953000" cy="641258"/>
              <a:chOff x="990600" y="666750"/>
              <a:chExt cx="4953000" cy="641258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990600" y="666750"/>
                <a:ext cx="49530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100" dirty="0" smtClean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rPr>
                  <a:t>111111111</a:t>
                </a:r>
                <a:endParaRPr lang="en-US" sz="2100" dirty="0">
                  <a:solidFill>
                    <a:srgbClr val="0070C0"/>
                  </a:solidFill>
                  <a:latin typeface="NTN02" panose="020B0603050302020204" pitchFamily="34" charset="0"/>
                  <a:ea typeface="NTN02" panose="020B0603050302020204" pitchFamily="34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524000" y="830954"/>
                <a:ext cx="36957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500" b="1" dirty="0">
                    <a:latin typeface="HP001 4 hàng" panose="020B0603050302020204" pitchFamily="34" charset="0"/>
                  </a:rPr>
                  <a:t>Ngọn tre cong gọng vó</a:t>
                </a:r>
                <a:endParaRPr lang="en-US" sz="2500" b="1" dirty="0">
                  <a:latin typeface="HP001 4 hàng" panose="020B0603050302020204" pitchFamily="34" charset="0"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66700" y="666750"/>
              <a:ext cx="4953000" cy="2461792"/>
              <a:chOff x="266700" y="666750"/>
              <a:chExt cx="4953000" cy="246179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66700" y="666750"/>
                <a:ext cx="4953000" cy="654025"/>
                <a:chOff x="990600" y="666750"/>
                <a:chExt cx="4953000" cy="654025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990600" y="666750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8" name="TextBox 7"/>
                <p:cNvSpPr txBox="1"/>
                <p:nvPr/>
              </p:nvSpPr>
              <p:spPr>
                <a:xfrm>
                  <a:off x="1524000" y="843721"/>
                  <a:ext cx="36957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 smtClean="0">
                      <a:latin typeface="HP001 4 hàng" panose="020B0603050302020204" pitchFamily="34" charset="0"/>
                    </a:rPr>
                    <a:t>Mĕ </a:t>
                  </a:r>
                  <a:r>
                    <a:rPr lang="vi-VN" sz="2500" b="1" dirty="0">
                      <a:latin typeface="HP001 4 hàng" panose="020B0603050302020204" pitchFamily="34" charset="0"/>
                    </a:rPr>
                    <a:t>sớm mai thức dậy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266700" y="1189704"/>
                <a:ext cx="4953000" cy="651704"/>
                <a:chOff x="990600" y="656304"/>
                <a:chExt cx="4953000" cy="651704"/>
              </a:xfrm>
            </p:grpSpPr>
            <p:sp>
              <p:nvSpPr>
                <p:cNvPr id="14" name="TextBox 13"/>
                <p:cNvSpPr txBox="1"/>
                <p:nvPr/>
              </p:nvSpPr>
              <p:spPr>
                <a:xfrm>
                  <a:off x="990600" y="656304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1524000" y="830954"/>
                  <a:ext cx="36957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>
                      <a:latin typeface="HP001 4 hàng" panose="020B0603050302020204" pitchFamily="34" charset="0"/>
                    </a:rPr>
                    <a:t>Lũy tre xanh rì rào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266700" y="2220010"/>
                <a:ext cx="4953000" cy="908532"/>
                <a:chOff x="990600" y="666750"/>
                <a:chExt cx="4953000" cy="908532"/>
              </a:xfrm>
            </p:grpSpPr>
            <p:sp>
              <p:nvSpPr>
                <p:cNvPr id="20" name="TextBox 19"/>
                <p:cNvSpPr txBox="1"/>
                <p:nvPr/>
              </p:nvSpPr>
              <p:spPr>
                <a:xfrm>
                  <a:off x="990600" y="666750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1524000" y="843721"/>
                  <a:ext cx="36957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>
                      <a:latin typeface="HP001 4 hàng" panose="020B0603050302020204" pitchFamily="34" charset="0"/>
                    </a:rPr>
                    <a:t>Kéo mặt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trƟ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lên cao.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990600" y="1159784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</p:grpSp>
        </p:grpSp>
      </p:grpSp>
      <p:grpSp>
        <p:nvGrpSpPr>
          <p:cNvPr id="25" name="Group 24"/>
          <p:cNvGrpSpPr/>
          <p:nvPr/>
        </p:nvGrpSpPr>
        <p:grpSpPr>
          <a:xfrm>
            <a:off x="-76200" y="2693703"/>
            <a:ext cx="4953000" cy="2461792"/>
            <a:chOff x="266700" y="666750"/>
            <a:chExt cx="4953000" cy="2461792"/>
          </a:xfrm>
        </p:grpSpPr>
        <p:grpSp>
          <p:nvGrpSpPr>
            <p:cNvPr id="26" name="Group 25"/>
            <p:cNvGrpSpPr/>
            <p:nvPr/>
          </p:nvGrpSpPr>
          <p:grpSpPr>
            <a:xfrm>
              <a:off x="266700" y="1701892"/>
              <a:ext cx="4953000" cy="641258"/>
              <a:chOff x="990600" y="666750"/>
              <a:chExt cx="4953000" cy="641258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990600" y="666750"/>
                <a:ext cx="49530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100" dirty="0" smtClean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rPr>
                  <a:t>111111111</a:t>
                </a:r>
                <a:endParaRPr lang="en-US" sz="2100" dirty="0">
                  <a:solidFill>
                    <a:srgbClr val="0070C0"/>
                  </a:solidFill>
                  <a:latin typeface="NTN02" panose="020B0603050302020204" pitchFamily="34" charset="0"/>
                  <a:ea typeface="NTN02" panose="020B0603050302020204" pitchFamily="34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524000" y="830954"/>
                <a:ext cx="36957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500" b="1" dirty="0">
                    <a:latin typeface="HP001 4 hàng" panose="020B0603050302020204" pitchFamily="34" charset="0"/>
                  </a:rPr>
                  <a:t>Tre bần thần nhớ gió</a:t>
                </a:r>
                <a:endParaRPr lang="en-US" sz="2500" b="1" dirty="0">
                  <a:latin typeface="HP001 4 hàng" panose="020B0603050302020204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66700" y="666750"/>
              <a:ext cx="4953000" cy="2461792"/>
              <a:chOff x="266700" y="666750"/>
              <a:chExt cx="4953000" cy="2461792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266700" y="666750"/>
                <a:ext cx="4953000" cy="654025"/>
                <a:chOff x="990600" y="666750"/>
                <a:chExt cx="4953000" cy="654025"/>
              </a:xfrm>
            </p:grpSpPr>
            <p:sp>
              <p:nvSpPr>
                <p:cNvPr id="36" name="TextBox 35"/>
                <p:cNvSpPr txBox="1"/>
                <p:nvPr/>
              </p:nvSpPr>
              <p:spPr>
                <a:xfrm>
                  <a:off x="990600" y="666750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1524000" y="843721"/>
                  <a:ext cx="417195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>
                      <a:latin typeface="HP001 4 hàng" panose="020B0603050302020204" pitchFamily="34" charset="0"/>
                    </a:rPr>
                    <a:t>Những trưa đồng đầy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nắng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266700" y="1189704"/>
                <a:ext cx="4953000" cy="651704"/>
                <a:chOff x="990600" y="656304"/>
                <a:chExt cx="4953000" cy="651704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990600" y="656304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524000" y="830954"/>
                  <a:ext cx="417195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>
                      <a:latin typeface="HP001 4 hàng" panose="020B0603050302020204" pitchFamily="34" charset="0"/>
                    </a:rPr>
                    <a:t>Trâu nằm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nhai </a:t>
                  </a:r>
                  <a:r>
                    <a:rPr lang="vi-VN" sz="2500" b="1" dirty="0">
                      <a:latin typeface="HP001 4 hàng" panose="020B0603050302020204" pitchFamily="34" charset="0"/>
                    </a:rPr>
                    <a:t>bóng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râm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266700" y="2220010"/>
                <a:ext cx="4953000" cy="908532"/>
                <a:chOff x="990600" y="666750"/>
                <a:chExt cx="4953000" cy="908532"/>
              </a:xfrm>
            </p:grpSpPr>
            <p:sp>
              <p:nvSpPr>
                <p:cNvPr id="31" name="TextBox 30"/>
                <p:cNvSpPr txBox="1"/>
                <p:nvPr/>
              </p:nvSpPr>
              <p:spPr>
                <a:xfrm>
                  <a:off x="990600" y="666750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1524000" y="843721"/>
                  <a:ext cx="36957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 smtClean="0">
                      <a:latin typeface="HP001 4 hàng" panose="020B0603050302020204" pitchFamily="34" charset="0"/>
                    </a:rPr>
                    <a:t>ChĜ </a:t>
                  </a:r>
                  <a:r>
                    <a:rPr lang="vi-VN" sz="2500" b="1" dirty="0">
                      <a:latin typeface="HP001 4 hàng" panose="020B0603050302020204" pitchFamily="34" charset="0"/>
                    </a:rPr>
                    <a:t>về đầy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tiếng chim.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990600" y="1159784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</p:grpSp>
        </p:grpSp>
      </p:grpSp>
      <p:grpSp>
        <p:nvGrpSpPr>
          <p:cNvPr id="40" name="Group 39"/>
          <p:cNvGrpSpPr/>
          <p:nvPr/>
        </p:nvGrpSpPr>
        <p:grpSpPr>
          <a:xfrm>
            <a:off x="4682600" y="133350"/>
            <a:ext cx="4953000" cy="2461792"/>
            <a:chOff x="266700" y="666750"/>
            <a:chExt cx="4953000" cy="2461792"/>
          </a:xfrm>
        </p:grpSpPr>
        <p:grpSp>
          <p:nvGrpSpPr>
            <p:cNvPr id="41" name="Group 40"/>
            <p:cNvGrpSpPr/>
            <p:nvPr/>
          </p:nvGrpSpPr>
          <p:grpSpPr>
            <a:xfrm>
              <a:off x="266700" y="1701892"/>
              <a:ext cx="4953000" cy="641258"/>
              <a:chOff x="990600" y="666750"/>
              <a:chExt cx="4953000" cy="641258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990600" y="666750"/>
                <a:ext cx="49530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100" dirty="0" smtClean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rPr>
                  <a:t>111111111</a:t>
                </a:r>
                <a:endParaRPr lang="en-US" sz="2100" dirty="0">
                  <a:solidFill>
                    <a:srgbClr val="0070C0"/>
                  </a:solidFill>
                  <a:latin typeface="NTN02" panose="020B0603050302020204" pitchFamily="34" charset="0"/>
                  <a:ea typeface="NTN02" panose="020B0603050302020204" pitchFamily="34" charset="0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1524000" y="830954"/>
                <a:ext cx="3695700" cy="4770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500" b="1" dirty="0" smtClean="0">
                    <a:latin typeface="HP001 4 hàng" panose="020B0603050302020204" pitchFamily="34" charset="0"/>
                  </a:rPr>
                  <a:t>Sao</a:t>
                </a:r>
                <a:r>
                  <a:rPr lang="vi-VN" sz="2500" b="1" dirty="0">
                    <a:latin typeface="HP001 4 hàng" panose="020B0603050302020204" pitchFamily="34" charset="0"/>
                  </a:rPr>
                  <a:t>, sao treo đầy </a:t>
                </a:r>
                <a:r>
                  <a:rPr lang="vi-VN" sz="2500" b="1" dirty="0" smtClean="0">
                    <a:latin typeface="HP001 4 hàng" panose="020B0603050302020204" pitchFamily="34" charset="0"/>
                  </a:rPr>
                  <a:t>cánh</a:t>
                </a:r>
                <a:endParaRPr lang="en-US" sz="2500" b="1" dirty="0">
                  <a:latin typeface="HP001 4 hàng" panose="020B0603050302020204" pitchFamily="34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66700" y="666750"/>
              <a:ext cx="4953000" cy="2461792"/>
              <a:chOff x="266700" y="666750"/>
              <a:chExt cx="4953000" cy="2461792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66700" y="666750"/>
                <a:ext cx="4953000" cy="654025"/>
                <a:chOff x="990600" y="666750"/>
                <a:chExt cx="4953000" cy="654025"/>
              </a:xfrm>
            </p:grpSpPr>
            <p:sp>
              <p:nvSpPr>
                <p:cNvPr id="51" name="TextBox 50"/>
                <p:cNvSpPr txBox="1"/>
                <p:nvPr/>
              </p:nvSpPr>
              <p:spPr>
                <a:xfrm>
                  <a:off x="990600" y="666750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524000" y="843721"/>
                  <a:ext cx="36957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>
                      <a:latin typeface="HP001 4 hàng" panose="020B0603050302020204" pitchFamily="34" charset="0"/>
                    </a:rPr>
                    <a:t>Mặt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trƟ </a:t>
                  </a:r>
                  <a:r>
                    <a:rPr lang="vi-VN" sz="2500" b="1" dirty="0">
                      <a:latin typeface="HP001 4 hàng" panose="020B0603050302020204" pitchFamily="34" charset="0"/>
                    </a:rPr>
                    <a:t>xuống núi ngủ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266700" y="1189704"/>
                <a:ext cx="4953000" cy="651704"/>
                <a:chOff x="990600" y="656304"/>
                <a:chExt cx="4953000" cy="651704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990600" y="656304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524000" y="830954"/>
                  <a:ext cx="42926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>
                      <a:latin typeface="HP001 4 hàng" panose="020B0603050302020204" pitchFamily="34" charset="0"/>
                    </a:rPr>
                    <a:t>Tre nâng vầng trăng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lên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266700" y="2220010"/>
                <a:ext cx="4953000" cy="908532"/>
                <a:chOff x="990600" y="666750"/>
                <a:chExt cx="4953000" cy="90853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990600" y="666750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524000" y="843721"/>
                  <a:ext cx="3695700" cy="4770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500" b="1" dirty="0" smtClean="0">
                      <a:latin typeface="HP001 4 hàng" panose="020B0603050302020204" pitchFamily="34" charset="0"/>
                    </a:rPr>
                    <a:t>Suō </a:t>
                  </a:r>
                  <a:r>
                    <a:rPr lang="vi-VN" sz="2500" b="1" dirty="0">
                      <a:latin typeface="HP001 4 hàng" panose="020B0603050302020204" pitchFamily="34" charset="0"/>
                    </a:rPr>
                    <a:t>đêm dài thắp </a:t>
                  </a:r>
                  <a:r>
                    <a:rPr lang="vi-VN" sz="2500" b="1" dirty="0" smtClean="0">
                      <a:latin typeface="HP001 4 hàng" panose="020B0603050302020204" pitchFamily="34" charset="0"/>
                    </a:rPr>
                    <a:t>sáng.</a:t>
                  </a:r>
                  <a:endParaRPr lang="en-US" sz="2500" b="1" dirty="0">
                    <a:latin typeface="HP001 4 hàng" panose="020B0603050302020204" pitchFamily="34" charset="0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990600" y="1159784"/>
                  <a:ext cx="49530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210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04198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95E0F43E-D5DD-4E82-B40F-C377A0C36C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052"/>
                    </a14:imgEffect>
                    <a14:imgEffect>
                      <a14:saturation sat="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09" y="178709"/>
            <a:ext cx="2209800" cy="4333096"/>
          </a:xfrm>
          <a:prstGeom prst="rect">
            <a:avLst/>
          </a:prstGeom>
        </p:spPr>
      </p:pic>
      <p:sp>
        <p:nvSpPr>
          <p:cNvPr id="6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tải file PSD cô gái đội nón lá đi chợ tế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" b="100000" l="0" r="100000">
                        <a14:foregroundMark x1="33030" y1="91015" x2="37576" y2="97025"/>
                        <a14:foregroundMark x1="60101" y1="90840" x2="56869" y2="97433"/>
                        <a14:foregroundMark x1="6364" y1="22170" x2="11212" y2="17270"/>
                        <a14:foregroundMark x1="92626" y1="18961" x2="92626" y2="18961"/>
                        <a14:foregroundMark x1="92626" y1="18961" x2="94343" y2="22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798553"/>
            <a:ext cx="1647254" cy="285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419600" y="1611741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Right Arrow 8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68761" y="2017470"/>
              <a:ext cx="2454518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418A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418A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22839" y="1798381"/>
            <a:ext cx="1175787" cy="1225112"/>
            <a:chOff x="2210284" y="3447251"/>
            <a:chExt cx="826089" cy="809063"/>
          </a:xfrm>
        </p:grpSpPr>
        <p:sp>
          <p:nvSpPr>
            <p:cNvPr id="12" name="Oval 11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0066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6693" y="361950"/>
            <a:ext cx="8305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en-US" sz="28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 </a:t>
            </a:r>
            <a:r>
              <a:rPr lang="vi-VN" sz="2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r>
              <a:rPr lang="vi-VN" sz="2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hoặc</a:t>
            </a:r>
            <a:r>
              <a:rPr lang="vi-VN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uych</a:t>
            </a:r>
            <a:r>
              <a:rPr lang="vi-VN" sz="2800" b="1" kern="0" dirty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b="1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 cho ô vuông.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845288" y="120015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Các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chạy h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uỳnh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uỵch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bóng.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45288" y="2038350"/>
            <a:ext cx="82225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Nhà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tổ chức họp phụ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uynh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vào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 nhật.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59215" y="1266170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464788" y="1266170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51968" y="2104370"/>
            <a:ext cx="762000" cy="457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72" y="2561570"/>
            <a:ext cx="2394000" cy="2244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944" y="2332970"/>
            <a:ext cx="2790949" cy="2616515"/>
          </a:xfrm>
          <a:prstGeom prst="rect">
            <a:avLst/>
          </a:prstGeom>
        </p:spPr>
      </p:pic>
      <p:pic>
        <p:nvPicPr>
          <p:cNvPr id="10" name="Picture 4" descr="Premium Vector | Happy kid boy train run marathon jogging">
            <a:extLst>
              <a:ext uri="{FF2B5EF4-FFF2-40B4-BE49-F238E27FC236}">
                <a16:creationId xmlns="" xmlns:a16="http://schemas.microsoft.com/office/drawing/2014/main" id="{69D5E766-A17C-CF44-9DFF-8887FF102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192" y="2876550"/>
            <a:ext cx="2119278" cy="211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Premium Vector | Happy kid girl train run marathon jogging">
            <a:extLst>
              <a:ext uri="{FF2B5EF4-FFF2-40B4-BE49-F238E27FC236}">
                <a16:creationId xmlns="" xmlns:a16="http://schemas.microsoft.com/office/drawing/2014/main" id="{D73324F7-7444-A549-9FF9-9F704FC0C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49" y="2687974"/>
            <a:ext cx="1991566" cy="199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70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A5991B2-32D7-2D4C-B927-082A670A87A4}"/>
              </a:ext>
            </a:extLst>
          </p:cNvPr>
          <p:cNvSpPr txBox="1"/>
          <p:nvPr/>
        </p:nvSpPr>
        <p:spPr>
          <a:xfrm>
            <a:off x="990600" y="742950"/>
            <a:ext cx="480166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lang="vi-VN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vi-VN" sz="2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 </a:t>
            </a:r>
            <a:r>
              <a:rPr lang="vi-VN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F3FAC21-B224-DC48-9C2F-3D971B7C3D60}"/>
              </a:ext>
            </a:extLst>
          </p:cNvPr>
          <p:cNvGrpSpPr/>
          <p:nvPr/>
        </p:nvGrpSpPr>
        <p:grpSpPr>
          <a:xfrm>
            <a:off x="2362200" y="1216353"/>
            <a:ext cx="4697874" cy="3254737"/>
            <a:chOff x="1344110" y="1720042"/>
            <a:chExt cx="4697874" cy="3254737"/>
          </a:xfrm>
        </p:grpSpPr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795184D0-493B-9D40-A318-071FD9BE94D2}"/>
                </a:ext>
              </a:extLst>
            </p:cNvPr>
            <p:cNvSpPr/>
            <p:nvPr/>
          </p:nvSpPr>
          <p:spPr>
            <a:xfrm>
              <a:off x="1344110" y="1720042"/>
              <a:ext cx="4697874" cy="32547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hạt mưa li ti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Dịu dàng và mềm mại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Gọi mùa xuân ở          ại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 mắt chồi xanh          on</a:t>
              </a:r>
            </a:p>
            <a:p>
              <a:pPr algn="r">
                <a:lnSpc>
                  <a:spcPct val="150000"/>
                </a:lnSpc>
              </a:pPr>
              <a:r>
                <a:rPr lang="vi-VN" sz="25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	</a:t>
              </a:r>
              <a:r>
                <a:rPr lang="vi-VN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(Theo Nguyễn Lâm Thắng)</a:t>
              </a:r>
              <a:endParaRPr lang="x-none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2035F31D-A660-EC4F-A857-E45C695F9CB5}"/>
                </a:ext>
              </a:extLst>
            </p:cNvPr>
            <p:cNvSpPr/>
            <p:nvPr/>
          </p:nvSpPr>
          <p:spPr>
            <a:xfrm>
              <a:off x="4127838" y="3186155"/>
              <a:ext cx="452415" cy="4403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430764F5-1AB2-3F4F-A869-7A3C3A574181}"/>
                </a:ext>
              </a:extLst>
            </p:cNvPr>
            <p:cNvSpPr/>
            <p:nvPr/>
          </p:nvSpPr>
          <p:spPr>
            <a:xfrm>
              <a:off x="4580253" y="3776355"/>
              <a:ext cx="497657" cy="4843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5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31D589B-090D-E04B-866B-25163C768CDC}"/>
              </a:ext>
            </a:extLst>
          </p:cNvPr>
          <p:cNvSpPr/>
          <p:nvPr/>
        </p:nvSpPr>
        <p:spPr>
          <a:xfrm>
            <a:off x="5100310" y="2641011"/>
            <a:ext cx="54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EBB29845-35C7-EA4C-9266-3748D8196E9F}"/>
              </a:ext>
            </a:extLst>
          </p:cNvPr>
          <p:cNvSpPr/>
          <p:nvPr/>
        </p:nvSpPr>
        <p:spPr>
          <a:xfrm>
            <a:off x="5575346" y="3272666"/>
            <a:ext cx="543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</a:t>
            </a:r>
            <a:endParaRPr kumimoji="0" lang="x-non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7654" y="285750"/>
            <a:ext cx="2907546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8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r>
              <a:rPr lang="en-US" sz="28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800" b="1" kern="0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 b</a:t>
            </a:r>
            <a:endParaRPr lang="vi-VN" sz="2800" kern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85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94E123E-802F-634C-BDB8-04C4E9E2376F}"/>
              </a:ext>
            </a:extLst>
          </p:cNvPr>
          <p:cNvSpPr txBox="1"/>
          <p:nvPr/>
        </p:nvSpPr>
        <p:spPr>
          <a:xfrm>
            <a:off x="599064" y="518441"/>
            <a:ext cx="601008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</a:t>
            </a:r>
            <a:r>
              <a:rPr lang="vi-VN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hoặc </a:t>
            </a:r>
            <a:r>
              <a:rPr lang="vi-VN" sz="2500" b="1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r>
              <a:rPr lang="vi-VN" sz="25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i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 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ô vuông.</a:t>
            </a:r>
            <a:r>
              <a:rPr lang="x-none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EFE01631-28FC-6D42-9979-5B4BD52327AB}"/>
              </a:ext>
            </a:extLst>
          </p:cNvPr>
          <p:cNvGrpSpPr/>
          <p:nvPr/>
        </p:nvGrpSpPr>
        <p:grpSpPr>
          <a:xfrm>
            <a:off x="2437108" y="1223734"/>
            <a:ext cx="5792491" cy="3323987"/>
            <a:chOff x="1255166" y="1305974"/>
            <a:chExt cx="5792491" cy="3323987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BE925AFF-CD9F-624B-BE96-FA6D1F1499ED}"/>
                </a:ext>
              </a:extLst>
            </p:cNvPr>
            <p:cNvGrpSpPr/>
            <p:nvPr/>
          </p:nvGrpSpPr>
          <p:grpSpPr>
            <a:xfrm>
              <a:off x="1255166" y="1305974"/>
              <a:ext cx="5792491" cy="3323987"/>
              <a:chOff x="1344109" y="1720042"/>
              <a:chExt cx="5792491" cy="3323987"/>
            </a:xfrm>
          </p:grpSpPr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F744B1DA-7408-FC4F-89D9-A1B8C67E568E}"/>
                  </a:ext>
                </a:extLst>
              </p:cNvPr>
              <p:cNvSpPr/>
              <p:nvPr/>
            </p:nvSpPr>
            <p:spPr>
              <a:xfrm>
                <a:off x="1344109" y="1720042"/>
                <a:ext cx="5792491" cy="3323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Bé đi dưới hàng cây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Chỉ thấy vòm lá b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Nhạc công vẫn mê say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Điệu bổng trầm tha th</a:t>
                </a:r>
              </a:p>
              <a:p>
                <a:pPr algn="r">
                  <a:lnSpc>
                    <a:spcPct val="150000"/>
                  </a:lnSpc>
                </a:pPr>
                <a:r>
                  <a:rPr lang="vi-VN" sz="28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	</a:t>
                </a:r>
                <a:r>
                  <a:rPr lang="vi-VN" sz="2000" dirty="0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(Theo Nguyễn Lâm Thắng)</a:t>
                </a:r>
                <a:endParaRPr lang="x-none" sz="2000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="" xmlns:a16="http://schemas.microsoft.com/office/drawing/2014/main" id="{62108762-A1AB-FD4F-90FB-4AEB814F7B0C}"/>
                  </a:ext>
                </a:extLst>
              </p:cNvPr>
              <p:cNvSpPr/>
              <p:nvPr/>
            </p:nvSpPr>
            <p:spPr>
              <a:xfrm>
                <a:off x="4000818" y="2597365"/>
                <a:ext cx="589285" cy="36389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x-none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endParaRP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AFF734DE-E0C7-AE46-90B2-2A6742A9257F}"/>
                </a:ext>
              </a:extLst>
            </p:cNvPr>
            <p:cNvSpPr/>
            <p:nvPr/>
          </p:nvSpPr>
          <p:spPr>
            <a:xfrm>
              <a:off x="4634572" y="3443768"/>
              <a:ext cx="584285" cy="36389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B17E09E-C427-904F-A191-11ACBA9CEA1E}"/>
              </a:ext>
            </a:extLst>
          </p:cNvPr>
          <p:cNvSpPr/>
          <p:nvPr/>
        </p:nvSpPr>
        <p:spPr>
          <a:xfrm>
            <a:off x="5049514" y="2018496"/>
            <a:ext cx="66548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iêc</a:t>
            </a:r>
            <a:endParaRPr kumimoji="0" lang="x-none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035A793-4C80-C245-B849-55715585549E}"/>
              </a:ext>
            </a:extLst>
          </p:cNvPr>
          <p:cNvSpPr/>
          <p:nvPr/>
        </p:nvSpPr>
        <p:spPr>
          <a:xfrm>
            <a:off x="5715000" y="3313896"/>
            <a:ext cx="6858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2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iêt</a:t>
            </a:r>
            <a:endParaRPr kumimoji="0" lang="x-none" sz="2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9000" y="1885950"/>
            <a:ext cx="52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’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52583" y="3105150"/>
            <a:ext cx="528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’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38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0">
            <a:extLst>
              <a:ext uri="{FF2B5EF4-FFF2-40B4-BE49-F238E27FC236}">
                <a16:creationId xmlns=""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7" y="0"/>
            <a:ext cx="3763977" cy="5645966"/>
          </a:xfrm>
          <a:prstGeom prst="rect">
            <a:avLst/>
          </a:prstGeom>
        </p:spPr>
      </p:pic>
      <p:sp>
        <p:nvSpPr>
          <p:cNvPr id="6" name="矩形 15"/>
          <p:cNvSpPr>
            <a:spLocks noChangeArrowheads="1"/>
          </p:cNvSpPr>
          <p:nvPr/>
        </p:nvSpPr>
        <p:spPr bwMode="auto">
          <a:xfrm>
            <a:off x="2209800" y="1352550"/>
            <a:ext cx="450532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Củng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cố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1100" b="1" dirty="0" smtClean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dặn</a:t>
            </a:r>
            <a:r>
              <a:rPr lang="en-US" altLang="zh-CN" sz="6600" b="1" dirty="0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zh-CN" sz="6600" b="1" dirty="0" err="1" smtClean="0">
                <a:solidFill>
                  <a:srgbClr val="FF6600"/>
                </a:solidFill>
                <a:latin typeface="Arial-Rounded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dò</a:t>
            </a:r>
            <a:endParaRPr lang="zh-CN" altLang="en-US" sz="6600" b="1" dirty="0" smtClean="0">
              <a:solidFill>
                <a:srgbClr val="FF6600"/>
              </a:solidFill>
              <a:latin typeface="Arial-Rounded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ea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artoon Girl Riding A Cow Crossing The River, River, Cattle, Horse PNG  Transparent Clipart Image and PSD File for Free Downloa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9417" l="0" r="100000">
                        <a14:foregroundMark x1="87750" y1="98500" x2="99833" y2="98083"/>
                        <a14:backgroundMark x1="3167" y1="75583" x2="2917" y2="79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90993"/>
            <a:ext cx="4552507" cy="455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0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962030E-1123-48EC-A816-BE6FB1F34AEB}"/>
              </a:ext>
            </a:extLst>
          </p:cNvPr>
          <p:cNvGrpSpPr/>
          <p:nvPr/>
        </p:nvGrpSpPr>
        <p:grpSpPr>
          <a:xfrm>
            <a:off x="-515092" y="666750"/>
            <a:ext cx="8706592" cy="4126637"/>
            <a:chOff x="470142" y="1527189"/>
            <a:chExt cx="9792974" cy="486399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D141A179-829B-4FA1-A297-A8147A8732C0}"/>
                </a:ext>
              </a:extLst>
            </p:cNvPr>
            <p:cNvSpPr/>
            <p:nvPr/>
          </p:nvSpPr>
          <p:spPr>
            <a:xfrm>
              <a:off x="1886520" y="1828800"/>
              <a:ext cx="8376596" cy="3671248"/>
            </a:xfrm>
            <a:prstGeom prst="rect">
              <a:avLst/>
            </a:prstGeom>
            <a:solidFill>
              <a:srgbClr val="A5B057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endParaRPr lang="zh-CN" altLang="en-US" sz="1400">
                <a:solidFill>
                  <a:prstClr val="white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EE7AEAB0-CF23-441C-ABD3-44488599C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7942"/>
            <a:stretch/>
          </p:blipFill>
          <p:spPr>
            <a:xfrm>
              <a:off x="470142" y="1527189"/>
              <a:ext cx="4416043" cy="4863990"/>
            </a:xfrm>
            <a:prstGeom prst="rect">
              <a:avLst/>
            </a:prstGeom>
          </p:spPr>
        </p:pic>
      </p:grpSp>
      <p:sp>
        <p:nvSpPr>
          <p:cNvPr id="6" name="文本框 34"/>
          <p:cNvSpPr txBox="1">
            <a:spLocks noChangeArrowheads="1"/>
          </p:cNvSpPr>
          <p:nvPr/>
        </p:nvSpPr>
        <p:spPr bwMode="auto">
          <a:xfrm>
            <a:off x="2667000" y="1602830"/>
            <a:ext cx="430834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Tạm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biệt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và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hẹn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gặp</a:t>
            </a:r>
            <a:r>
              <a:rPr lang="en-US" altLang="zh-CN" sz="5400" b="1" dirty="0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 </a:t>
            </a:r>
            <a:r>
              <a:rPr lang="en-US" altLang="zh-CN" sz="5400" b="1" dirty="0" err="1" smtClean="0">
                <a:solidFill>
                  <a:srgbClr val="00B050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Century Gothic" pitchFamily="34" charset="0"/>
              </a:rPr>
              <a:t>lại</a:t>
            </a:r>
            <a:endParaRPr lang="zh-CN" altLang="en-US" sz="5400" b="1" dirty="0" smtClean="0">
              <a:solidFill>
                <a:srgbClr val="00B050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Century Gothic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hú Bé Chăn Trâu Hình ảnh PNG | Vector và các tập tin PSD | Tải về miễn phí  trên Pngtre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76350"/>
            <a:ext cx="3429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63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ADB79E77-7EC3-47FE-AFD9-14B9AA2845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67"/>
          <a:stretch/>
        </p:blipFill>
        <p:spPr>
          <a:xfrm>
            <a:off x="-371902" y="2345176"/>
            <a:ext cx="9887803" cy="2819969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xmlns="" id="{F07F2C3E-FCE0-44E4-9AFA-C81C873CA0E2}"/>
              </a:ext>
            </a:extLst>
          </p:cNvPr>
          <p:cNvSpPr/>
          <p:nvPr/>
        </p:nvSpPr>
        <p:spPr>
          <a:xfrm>
            <a:off x="680101" y="543194"/>
            <a:ext cx="7783807" cy="4057121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zh-CN" altLang="en-US" sz="1400">
              <a:solidFill>
                <a:prstClr val="white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6D01990D-34B9-4EF0-97BC-F7E516ACF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292650" y="3998396"/>
            <a:ext cx="8404337" cy="9505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1036DB89-C9F4-40EC-95B6-493E9AC315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86" t="83908"/>
          <a:stretch/>
        </p:blipFill>
        <p:spPr>
          <a:xfrm>
            <a:off x="6996495" y="3124417"/>
            <a:ext cx="1478650" cy="15577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xmlns="" id="{7B505A37-72E9-4B11-87A0-8984738BC4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 flipH="1">
            <a:off x="691556" y="321300"/>
            <a:ext cx="1125213" cy="22015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xmlns="" id="{564129E2-20E9-48F5-9616-B69708F8FE6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32" t="71462" b="7836"/>
          <a:stretch/>
        </p:blipFill>
        <p:spPr>
          <a:xfrm>
            <a:off x="5444140" y="2637750"/>
            <a:ext cx="3511205" cy="262971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xmlns="" id="{27CE6462-C096-47F3-B00C-312D3C8E219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96" b="81810"/>
          <a:stretch/>
        </p:blipFill>
        <p:spPr>
          <a:xfrm>
            <a:off x="680100" y="3590699"/>
            <a:ext cx="1627607" cy="1383415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82BC9338-8CD1-46BD-BDE0-3FA3984A0CA4}"/>
              </a:ext>
            </a:extLst>
          </p:cNvPr>
          <p:cNvGrpSpPr/>
          <p:nvPr/>
        </p:nvGrpSpPr>
        <p:grpSpPr>
          <a:xfrm>
            <a:off x="-13396" y="3695445"/>
            <a:ext cx="9170791" cy="1499062"/>
            <a:chOff x="-793963" y="4010526"/>
            <a:chExt cx="13314692" cy="2862618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xmlns="" id="{F849620F-9398-462A-9977-71B5243E0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3873"/>
            <a:stretch/>
          </p:blipFill>
          <p:spPr>
            <a:xfrm>
              <a:off x="-793963" y="4010526"/>
              <a:ext cx="13314692" cy="2847474"/>
            </a:xfrm>
            <a:prstGeom prst="rect">
              <a:avLst/>
            </a:prstGeom>
          </p:spPr>
        </p:pic>
        <p:sp>
          <p:nvSpPr>
            <p:cNvPr id="24" name="矩形 23">
              <a:extLst>
                <a:ext uri="{FF2B5EF4-FFF2-40B4-BE49-F238E27FC236}">
                  <a16:creationId xmlns:a16="http://schemas.microsoft.com/office/drawing/2014/main" xmlns="" id="{5F011477-2925-47EE-B096-36981BCEA336}"/>
                </a:ext>
              </a:extLst>
            </p:cNvPr>
            <p:cNvSpPr/>
            <p:nvPr/>
          </p:nvSpPr>
          <p:spPr>
            <a:xfrm>
              <a:off x="4588042" y="5822386"/>
              <a:ext cx="64168" cy="105075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737777" y="1530288"/>
            <a:ext cx="4419600" cy="992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8" tIns="34286" rIns="68568" bIns="34286">
            <a:spAutoFit/>
          </a:bodyPr>
          <a:lstStyle>
            <a:lvl1pPr defTabSz="3413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3413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3413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3413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6000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Khởi</a:t>
            </a:r>
            <a:r>
              <a:rPr lang="en-US" altLang="vi-VN" sz="6000" dirty="0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altLang="vi-VN" sz="6000" dirty="0" err="1">
                <a:solidFill>
                  <a:srgbClr val="0070C0"/>
                </a:solidFill>
                <a:latin typeface="Arial-Rounded" pitchFamily="34" charset="0"/>
                <a:cs typeface="Arial-Rounded" pitchFamily="34" charset="0"/>
              </a:rPr>
              <a:t>động</a:t>
            </a:r>
            <a:endParaRPr lang="en-US" altLang="vi-VN" sz="6000" dirty="0">
              <a:solidFill>
                <a:srgbClr val="0070C0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Việt Nam Truyền Thống Quần áo Mẫu Dễ Thương Phim Hoạt Hình Cô Gái Biểu  Tượng-phim Hoạt Hình Véc Tơ-miễn Phí Vector Miễn Phí Tải Về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7205" y1="27148" x2="96830" y2="30859"/>
                        <a14:foregroundMark x1="6340" y1="28711" x2="83285" y2="33203"/>
                        <a14:foregroundMark x1="45245" y1="11328" x2="46398" y2="64258"/>
                        <a14:foregroundMark x1="56196" y1="10547" x2="56196" y2="58789"/>
                        <a14:foregroundMark x1="85303" y1="21289" x2="89914" y2="29883"/>
                        <a14:foregroundMark x1="57925" y1="5078" x2="72046" y2="18945"/>
                        <a14:foregroundMark x1="57637" y1="65430" x2="60807" y2="88281"/>
                        <a14:foregroundMark x1="43228" y1="81250" x2="37464" y2="89648"/>
                        <a14:foregroundMark x1="44669" y1="89844" x2="44669" y2="89844"/>
                        <a14:foregroundMark x1="44669" y1="89844" x2="67723" y2="89844"/>
                        <a14:foregroundMark x1="26801" y1="65820" x2="44669" y2="54297"/>
                        <a14:foregroundMark x1="6340" y1="31445" x2="11239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354" y="1116342"/>
            <a:ext cx="2464245" cy="36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51">
            <a:extLst>
              <a:ext uri="{FF2B5EF4-FFF2-40B4-BE49-F238E27FC236}">
                <a16:creationId xmlns:a16="http://schemas.microsoft.com/office/drawing/2014/main" xmlns="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602671" y="437102"/>
            <a:ext cx="870228" cy="1702665"/>
          </a:xfrm>
          <a:prstGeom prst="rect">
            <a:avLst/>
          </a:prstGeom>
        </p:spPr>
      </p:pic>
      <p:sp>
        <p:nvSpPr>
          <p:cNvPr id="16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13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ánh răng thật là vui - Răng khỏe! - Thói quen tốt - Pinkfong! Cá mập con - Nhạc thiếu nhi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224.3056" end="1104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6733" y="133350"/>
            <a:ext cx="7992534" cy="4495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266952"/>
            <a:ext cx="990600" cy="715577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3674739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39623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C23B6DA8-2FB3-3345-8961-C821C42C0327}"/>
              </a:ext>
            </a:extLst>
          </p:cNvPr>
          <p:cNvSpPr txBox="1"/>
          <p:nvPr/>
        </p:nvSpPr>
        <p:spPr>
          <a:xfrm>
            <a:off x="1219200" y="1274619"/>
            <a:ext cx="2133600" cy="2862322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VẺ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QUANH</a:t>
            </a:r>
          </a:p>
          <a:p>
            <a:pPr algn="ctr" defTabSz="914310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C83487BF-D82D-3341-96DD-F8C157F107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53" t="1466"/>
          <a:stretch/>
        </p:blipFill>
        <p:spPr>
          <a:xfrm>
            <a:off x="3906471" y="308004"/>
            <a:ext cx="4512995" cy="45033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62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E61D6153-EC53-44CA-8150-FA1A8FEE6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5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6350"/>
            <a:ext cx="3611164" cy="254767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BB305156-7455-8F4C-AA31-731375F4FEB5}"/>
              </a:ext>
            </a:extLst>
          </p:cNvPr>
          <p:cNvSpPr txBox="1"/>
          <p:nvPr/>
        </p:nvSpPr>
        <p:spPr>
          <a:xfrm>
            <a:off x="3352800" y="666750"/>
            <a:ext cx="257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NGHE- VIẾT</a:t>
            </a:r>
            <a:endParaRPr lang="en-US" sz="2800" dirty="0">
              <a:solidFill>
                <a:schemeClr val="accent2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F1BA6EFB-CB7A-094B-AC9D-B222BDD328B2}"/>
              </a:ext>
            </a:extLst>
          </p:cNvPr>
          <p:cNvSpPr txBox="1"/>
          <p:nvPr/>
        </p:nvSpPr>
        <p:spPr>
          <a:xfrm>
            <a:off x="3953056" y="1189970"/>
            <a:ext cx="13147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 smtClean="0">
                <a:solidFill>
                  <a:srgbClr val="17479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LŨY TRE</a:t>
            </a:r>
            <a:endParaRPr lang="x-none" sz="2800" b="1" dirty="0">
              <a:solidFill>
                <a:srgbClr val="17479D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9FA24853-01FC-A946-88A2-4E5CEA158308}"/>
              </a:ext>
            </a:extLst>
          </p:cNvPr>
          <p:cNvSpPr txBox="1"/>
          <p:nvPr/>
        </p:nvSpPr>
        <p:spPr>
          <a:xfrm>
            <a:off x="4362558" y="2190750"/>
            <a:ext cx="4095642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- viết.</a:t>
            </a:r>
            <a:endParaRPr lang="vi-VN" sz="25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48A59E4D-45DE-054A-857C-47437CB55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56" y="2378021"/>
            <a:ext cx="304770" cy="288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E2AA5F57-8D3B-5343-A7FB-8D8509DE1F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826" y="3048874"/>
            <a:ext cx="288000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6743BCB4-7CDF-1743-B06E-85D66E7CF6B8}"/>
              </a:ext>
            </a:extLst>
          </p:cNvPr>
          <p:cNvSpPr txBox="1"/>
          <p:nvPr/>
        </p:nvSpPr>
        <p:spPr>
          <a:xfrm>
            <a:off x="4362558" y="2856962"/>
            <a:ext cx="4095642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tập chính tả: uynh/ uych.</a:t>
            </a:r>
            <a:endParaRPr lang="vi-VN" sz="25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704A1E3D-E4D2-8C42-B66F-F1851A550471}"/>
              </a:ext>
            </a:extLst>
          </p:cNvPr>
          <p:cNvSpPr txBox="1"/>
          <p:nvPr/>
        </p:nvSpPr>
        <p:spPr>
          <a:xfrm>
            <a:off x="4362558" y="3523174"/>
            <a:ext cx="4095642" cy="590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500" b="1" dirty="0">
                <a:solidFill>
                  <a:schemeClr val="accent1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tập lựa chọn.</a:t>
            </a:r>
            <a:endParaRPr lang="vi-VN" sz="2500" dirty="0">
              <a:solidFill>
                <a:schemeClr val="accent1">
                  <a:lumMod val="7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DF4D9C22-4E90-3C46-94B3-C5F4245B40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528" y="371045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0" grpId="0"/>
      <p:bldP spid="4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0962030E-1123-48EC-A816-BE6FB1F34AEB}"/>
              </a:ext>
            </a:extLst>
          </p:cNvPr>
          <p:cNvGrpSpPr/>
          <p:nvPr/>
        </p:nvGrpSpPr>
        <p:grpSpPr>
          <a:xfrm>
            <a:off x="352609" y="1145395"/>
            <a:ext cx="7344731" cy="3647993"/>
            <a:chOff x="470142" y="1527189"/>
            <a:chExt cx="9792974" cy="4863990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D141A179-829B-4FA1-A297-A8147A8732C0}"/>
                </a:ext>
              </a:extLst>
            </p:cNvPr>
            <p:cNvSpPr/>
            <p:nvPr/>
          </p:nvSpPr>
          <p:spPr>
            <a:xfrm>
              <a:off x="1886520" y="1828800"/>
              <a:ext cx="8376596" cy="3671248"/>
            </a:xfrm>
            <a:prstGeom prst="rect">
              <a:avLst/>
            </a:prstGeom>
            <a:solidFill>
              <a:srgbClr val="A5B057">
                <a:alpha val="1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zh-CN" altLang="en-US" sz="1400">
                <a:solidFill>
                  <a:srgbClr val="FF0000"/>
                </a:solidFill>
              </a:endParaRPr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EE7AEAB0-CF23-441C-ABD3-44488599C5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 r="67942"/>
            <a:stretch/>
          </p:blipFill>
          <p:spPr>
            <a:xfrm>
              <a:off x="470142" y="1527189"/>
              <a:ext cx="4416043" cy="4863990"/>
            </a:xfrm>
            <a:prstGeom prst="rect">
              <a:avLst/>
            </a:prstGeom>
          </p:spPr>
        </p:pic>
      </p:grp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1268851" y="209551"/>
            <a:ext cx="6656388" cy="476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52" tIns="45626" rIns="91252" bIns="45626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Thứ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ngày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tháng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năm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cs typeface="Arial" pitchFamily="34" charset="0"/>
              </a:rPr>
              <a:t>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58745" y="947225"/>
            <a:ext cx="3276600" cy="584775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32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3200" b="1" u="sng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3200" b="1" u="sng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276600" y="2161484"/>
            <a:ext cx="4192140" cy="99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64" tIns="34286" rIns="68564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Chính</a:t>
            </a:r>
            <a:r>
              <a:rPr lang="en-GB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tả</a:t>
            </a:r>
            <a:r>
              <a:rPr lang="en-GB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Lũy tre</a:t>
            </a:r>
            <a:endParaRPr lang="en-US" sz="4000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0280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0">
        <p15:prstTrans prst="prestig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4536A63-4104-4455-9445-2DA373E5F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D166596D-0946-4696-AD61-F852C0379F48}"/>
              </a:ext>
            </a:extLst>
          </p:cNvPr>
          <p:cNvGrpSpPr/>
          <p:nvPr/>
        </p:nvGrpSpPr>
        <p:grpSpPr>
          <a:xfrm>
            <a:off x="215251" y="6042962"/>
            <a:ext cx="8500622" cy="3732881"/>
            <a:chOff x="378037" y="2029685"/>
            <a:chExt cx="11334163" cy="4977174"/>
          </a:xfrm>
        </p:grpSpPr>
        <p:grpSp>
          <p:nvGrpSpPr>
            <p:cNvPr id="2" name="组合 1">
              <a:extLst>
                <a:ext uri="{FF2B5EF4-FFF2-40B4-BE49-F238E27FC236}">
                  <a16:creationId xmlns="" xmlns:a16="http://schemas.microsoft.com/office/drawing/2014/main" id="{DE9F70F2-7462-453C-AEA4-44E68C658E4C}"/>
                </a:ext>
              </a:extLst>
            </p:cNvPr>
            <p:cNvGrpSpPr/>
            <p:nvPr/>
          </p:nvGrpSpPr>
          <p:grpSpPr>
            <a:xfrm>
              <a:off x="378037" y="2029685"/>
              <a:ext cx="11334163" cy="4044362"/>
              <a:chOff x="378037" y="2029685"/>
              <a:chExt cx="11334163" cy="4044362"/>
            </a:xfrm>
          </p:grpSpPr>
          <p:pic>
            <p:nvPicPr>
              <p:cNvPr id="28" name="图片 27">
                <a:extLst>
                  <a:ext uri="{FF2B5EF4-FFF2-40B4-BE49-F238E27FC236}">
                    <a16:creationId xmlns="" xmlns:a16="http://schemas.microsoft.com/office/drawing/2014/main" id="{7503DFCE-53A2-4030-AD38-F239094219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77" t="61584" r="5129" b="17076"/>
              <a:stretch/>
            </p:blipFill>
            <p:spPr>
              <a:xfrm>
                <a:off x="378037" y="4704776"/>
                <a:ext cx="11334163" cy="1046119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="" xmlns:a16="http://schemas.microsoft.com/office/drawing/2014/main" id="{2BDA17FB-F6A7-4449-A64E-10327F22A3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729" r="14345"/>
              <a:stretch/>
            </p:blipFill>
            <p:spPr>
              <a:xfrm>
                <a:off x="6195755" y="4892393"/>
                <a:ext cx="3915771" cy="704372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="" xmlns:a16="http://schemas.microsoft.com/office/drawing/2014/main" id="{0FCDAF57-7820-4329-BFC2-66360D668C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" t="16143" r="38770" b="52090"/>
              <a:stretch/>
            </p:blipFill>
            <p:spPr>
              <a:xfrm flipH="1">
                <a:off x="9310797" y="3776076"/>
                <a:ext cx="1998392" cy="1559681"/>
              </a:xfrm>
              <a:prstGeom prst="rect">
                <a:avLst/>
              </a:prstGeom>
            </p:spPr>
          </p:pic>
          <p:pic>
            <p:nvPicPr>
              <p:cNvPr id="53" name="图片 52">
                <a:extLst>
                  <a:ext uri="{FF2B5EF4-FFF2-40B4-BE49-F238E27FC236}">
                    <a16:creationId xmlns="" xmlns:a16="http://schemas.microsoft.com/office/drawing/2014/main" id="{7B505A37-72E9-4B11-87A0-8984738BC44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35" t="10561" b="66790"/>
              <a:stretch/>
            </p:blipFill>
            <p:spPr>
              <a:xfrm flipH="1">
                <a:off x="923601" y="2029685"/>
                <a:ext cx="1042877" cy="2040465"/>
              </a:xfrm>
              <a:prstGeom prst="rect">
                <a:avLst/>
              </a:prstGeom>
            </p:spPr>
          </p:pic>
          <p:pic>
            <p:nvPicPr>
              <p:cNvPr id="55" name="图片 54">
                <a:extLst>
                  <a:ext uri="{FF2B5EF4-FFF2-40B4-BE49-F238E27FC236}">
                    <a16:creationId xmlns="" xmlns:a16="http://schemas.microsoft.com/office/drawing/2014/main" id="{564129E2-20E9-48F5-9616-B69708F8FE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532" t="71462" b="7836"/>
              <a:stretch/>
            </p:blipFill>
            <p:spPr>
              <a:xfrm>
                <a:off x="3480431" y="3831422"/>
                <a:ext cx="2759702" cy="2066878"/>
              </a:xfrm>
              <a:prstGeom prst="rect">
                <a:avLst/>
              </a:prstGeom>
            </p:spPr>
          </p:pic>
          <p:pic>
            <p:nvPicPr>
              <p:cNvPr id="57" name="图片 56">
                <a:extLst>
                  <a:ext uri="{FF2B5EF4-FFF2-40B4-BE49-F238E27FC236}">
                    <a16:creationId xmlns="" xmlns:a16="http://schemas.microsoft.com/office/drawing/2014/main" id="{27CE6462-C096-47F3-B00C-312D3C8E219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7896" b="81810"/>
              <a:stretch/>
            </p:blipFill>
            <p:spPr>
              <a:xfrm>
                <a:off x="878062" y="4229494"/>
                <a:ext cx="2170142" cy="1844553"/>
              </a:xfrm>
              <a:prstGeom prst="rect">
                <a:avLst/>
              </a:prstGeom>
            </p:spPr>
          </p:pic>
        </p:grpSp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F0ADF411-021E-4F16-8253-FEB1E5255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6" r="24215"/>
            <a:stretch/>
          </p:blipFill>
          <p:spPr>
            <a:xfrm>
              <a:off x="1209162" y="4949899"/>
              <a:ext cx="3464574" cy="2056960"/>
            </a:xfrm>
            <a:prstGeom prst="rect">
              <a:avLst/>
            </a:prstGeom>
          </p:spPr>
        </p:pic>
      </p:grpSp>
      <p:sp>
        <p:nvSpPr>
          <p:cNvPr id="8" name="矩形 7">
            <a:extLst>
              <a:ext uri="{FF2B5EF4-FFF2-40B4-BE49-F238E27FC236}">
                <a16:creationId xmlns="" xmlns:a16="http://schemas.microsoft.com/office/drawing/2014/main" id="{F07F2C3E-FCE0-44E4-9AFA-C81C873CA0E2}"/>
              </a:ext>
            </a:extLst>
          </p:cNvPr>
          <p:cNvSpPr/>
          <p:nvPr/>
        </p:nvSpPr>
        <p:spPr>
          <a:xfrm>
            <a:off x="381000" y="285750"/>
            <a:ext cx="8382000" cy="4648200"/>
          </a:xfrm>
          <a:prstGeom prst="rect">
            <a:avLst/>
          </a:prstGeom>
          <a:gradFill>
            <a:gsLst>
              <a:gs pos="0">
                <a:srgbClr val="DFEED3"/>
              </a:gs>
              <a:gs pos="100000">
                <a:srgbClr val="EFF6EC"/>
              </a:gs>
            </a:gsLst>
            <a:lin ang="5400000" scaled="1"/>
          </a:gradFill>
          <a:ln>
            <a:noFill/>
          </a:ln>
          <a:effectLst>
            <a:outerShdw blurRad="114300" sx="103000" sy="103000" algn="ctr" rotWithShape="0">
              <a:prstClr val="black">
                <a:alpha val="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zh-CN" altLang="en-US" sz="1400" dirty="0">
              <a:solidFill>
                <a:prstClr val="white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7E1D903E-D2A6-4EF2-9B36-CFA0100F7CB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651" b="79228"/>
          <a:stretch/>
        </p:blipFill>
        <p:spPr>
          <a:xfrm>
            <a:off x="3124199" y="284018"/>
            <a:ext cx="1193209" cy="1225102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27021C29-5289-48B6-8197-5B9991AEA41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81592" r="5130"/>
          <a:stretch/>
        </p:blipFill>
        <p:spPr>
          <a:xfrm>
            <a:off x="115241" y="6345576"/>
            <a:ext cx="8404337" cy="9505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59991D31-A079-468D-97A8-51F755AD69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6264" y="-116887"/>
            <a:ext cx="3803197" cy="55577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9C93223-7797-4E56-B7AE-2063841D80CE}"/>
              </a:ext>
            </a:extLst>
          </p:cNvPr>
          <p:cNvSpPr txBox="1"/>
          <p:nvPr/>
        </p:nvSpPr>
        <p:spPr>
          <a:xfrm>
            <a:off x="5115139" y="1724360"/>
            <a:ext cx="2571750" cy="1423463"/>
          </a:xfrm>
          <a:prstGeom prst="rect">
            <a:avLst/>
          </a:prstGeom>
          <a:noFill/>
        </p:spPr>
        <p:txBody>
          <a:bodyPr wrap="square" lIns="68576" tIns="34288" rIns="68576" bIns="34288" rtlCol="0">
            <a:spAutoFit/>
          </a:bodyPr>
          <a:lstStyle/>
          <a:p>
            <a:pPr algn="ctr" defTabSz="342704"/>
            <a:r>
              <a:rPr lang="en-US" sz="8800" dirty="0" err="1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8800" dirty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smtClean="0">
                <a:solidFill>
                  <a:srgbClr val="FF33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lang="en-US" sz="8800" dirty="0">
              <a:solidFill>
                <a:srgbClr val="FF33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图片 51">
            <a:extLst>
              <a:ext uri="{FF2B5EF4-FFF2-40B4-BE49-F238E27FC236}">
                <a16:creationId xmlns="" xmlns:a16="http://schemas.microsoft.com/office/drawing/2014/main" id="{680951CA-ACB8-4F64-81AA-9DFCAACF99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5" t="10561" b="66790"/>
          <a:stretch/>
        </p:blipFill>
        <p:spPr>
          <a:xfrm>
            <a:off x="7880281" y="284018"/>
            <a:ext cx="870228" cy="1702665"/>
          </a:xfrm>
          <a:prstGeom prst="rect">
            <a:avLst/>
          </a:prstGeom>
        </p:spPr>
      </p:pic>
      <p:sp>
        <p:nvSpPr>
          <p:cNvPr id="19" name="TextBox 1"/>
          <p:cNvSpPr txBox="1"/>
          <p:nvPr/>
        </p:nvSpPr>
        <p:spPr>
          <a:xfrm>
            <a:off x="-2572492" y="503824"/>
            <a:ext cx="2057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2" descr="tải file PSD cô gái đội nón lá đi chợ t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Vector,psd,cdr,ai chủ đề Tết Nguyên Đá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3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045663"/>
            <a:ext cx="1429137" cy="201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Vector,psd,cdr,ai chủ đề Tết Nguyên Đán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99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145" y="1625463"/>
            <a:ext cx="2167315" cy="344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315421"/>
            <a:ext cx="7772400" cy="394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27ADA6-213D-424A-8265-DDE2F08EB70B}"/>
              </a:ext>
            </a:extLst>
          </p:cNvPr>
          <p:cNvSpPr txBox="1"/>
          <p:nvPr/>
        </p:nvSpPr>
        <p:spPr>
          <a:xfrm>
            <a:off x="2445646" y="819150"/>
            <a:ext cx="4119357" cy="992543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6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6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15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52351" y="55520"/>
            <a:ext cx="5226050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vi-VN" sz="25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r>
              <a:rPr lang="en-US" sz="2500" b="1" dirty="0" smtClean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25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Nghe - viết: Lũy tre (3 khổ thơ </a:t>
            </a:r>
            <a:r>
              <a:rPr lang="vi-VN" sz="25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đầu)</a:t>
            </a:r>
            <a:endParaRPr lang="en-US" sz="2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984250" y="1101429"/>
            <a:ext cx="4121150" cy="2129731"/>
            <a:chOff x="1295400" y="1726648"/>
            <a:chExt cx="4121150" cy="2129731"/>
          </a:xfrm>
        </p:grpSpPr>
        <p:grpSp>
          <p:nvGrpSpPr>
            <p:cNvPr id="29" name="Group 28"/>
            <p:cNvGrpSpPr/>
            <p:nvPr/>
          </p:nvGrpSpPr>
          <p:grpSpPr>
            <a:xfrm>
              <a:off x="1295400" y="2917465"/>
              <a:ext cx="4121150" cy="545342"/>
              <a:chOff x="1022350" y="698489"/>
              <a:chExt cx="4121150" cy="545342"/>
            </a:xfrm>
          </p:grpSpPr>
          <p:sp>
            <p:nvSpPr>
              <p:cNvPr id="30" name="TextBox 29"/>
              <p:cNvSpPr txBox="1"/>
              <p:nvPr/>
            </p:nvSpPr>
            <p:spPr>
              <a:xfrm>
                <a:off x="1022350" y="698489"/>
                <a:ext cx="393065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650" dirty="0" smtClean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rPr>
                  <a:t>111111111</a:t>
                </a:r>
                <a:endParaRPr lang="en-US" sz="1650" dirty="0">
                  <a:solidFill>
                    <a:srgbClr val="0070C0"/>
                  </a:solidFill>
                  <a:latin typeface="NTN02" panose="020B0603050302020204" pitchFamily="34" charset="0"/>
                  <a:ea typeface="NTN02" panose="020B060305030202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447800" y="828333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100" b="1" dirty="0">
                    <a:latin typeface="HP001 4 hàng" panose="020B0603050302020204" pitchFamily="34" charset="0"/>
                  </a:rPr>
                  <a:t>Kéo mặt </a:t>
                </a:r>
                <a:r>
                  <a:rPr lang="vi-VN" sz="2100" b="1" dirty="0" smtClean="0">
                    <a:latin typeface="HP001 4 hàng" panose="020B0603050302020204" pitchFamily="34" charset="0"/>
                  </a:rPr>
                  <a:t>trƟ </a:t>
                </a:r>
                <a:r>
                  <a:rPr lang="vi-VN" sz="2100" b="1" dirty="0" smtClean="0">
                    <a:latin typeface="HP001 4 hàng" panose="020B0603050302020204" pitchFamily="34" charset="0"/>
                  </a:rPr>
                  <a:t>lên cao.</a:t>
                </a:r>
                <a:endParaRPr lang="en-US" sz="2100" b="1" dirty="0">
                  <a:latin typeface="HP001 4 hàng" panose="020B0603050302020204" pitchFamily="34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295400" y="1726648"/>
              <a:ext cx="4121150" cy="2129731"/>
              <a:chOff x="1295400" y="1726648"/>
              <a:chExt cx="4121150" cy="2129731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295400" y="1726648"/>
                <a:ext cx="4121150" cy="545342"/>
                <a:chOff x="1022350" y="698489"/>
                <a:chExt cx="4121150" cy="545342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 smtClean="0">
                      <a:latin typeface="HP001 4 hàng" panose="020B0603050302020204" pitchFamily="34" charset="0"/>
                    </a:rPr>
                    <a:t>Mĕ </a:t>
                  </a:r>
                  <a:r>
                    <a:rPr lang="vi-VN" sz="2100" b="1" dirty="0">
                      <a:latin typeface="HP001 4 hàng" panose="020B0603050302020204" pitchFamily="34" charset="0"/>
                    </a:rPr>
                    <a:t>sớm mai thức dậy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1295400" y="2124359"/>
                <a:ext cx="4121150" cy="545342"/>
                <a:chOff x="1022350" y="698489"/>
                <a:chExt cx="4121150" cy="545342"/>
              </a:xfrm>
            </p:grpSpPr>
            <p:sp>
              <p:nvSpPr>
                <p:cNvPr id="24" name="TextBox 23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Lũy tre xanh rì rào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1295400" y="2517067"/>
                <a:ext cx="4121150" cy="545342"/>
                <a:chOff x="1022350" y="698489"/>
                <a:chExt cx="4121150" cy="545342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Ngọn tre cong gọng vó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1295400" y="3311037"/>
                <a:ext cx="4121150" cy="545342"/>
                <a:chOff x="1022350" y="698489"/>
                <a:chExt cx="4121150" cy="545342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865376" y="361950"/>
            <a:ext cx="3655920" cy="64632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vi-VN" sz="2500" dirty="0" smtClean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Lũy tre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84250" y="3109019"/>
            <a:ext cx="4121150" cy="2129731"/>
            <a:chOff x="1295400" y="1726648"/>
            <a:chExt cx="4121150" cy="2129731"/>
          </a:xfrm>
        </p:grpSpPr>
        <p:grpSp>
          <p:nvGrpSpPr>
            <p:cNvPr id="40" name="Group 39"/>
            <p:cNvGrpSpPr/>
            <p:nvPr/>
          </p:nvGrpSpPr>
          <p:grpSpPr>
            <a:xfrm>
              <a:off x="1295400" y="2917465"/>
              <a:ext cx="4121150" cy="545342"/>
              <a:chOff x="1022350" y="698489"/>
              <a:chExt cx="4121150" cy="545342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022350" y="698489"/>
                <a:ext cx="393065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650" dirty="0" smtClean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rPr>
                  <a:t>111111111</a:t>
                </a:r>
                <a:endParaRPr lang="en-US" sz="1650" dirty="0">
                  <a:solidFill>
                    <a:srgbClr val="0070C0"/>
                  </a:solidFill>
                  <a:latin typeface="NTN02" panose="020B0603050302020204" pitchFamily="34" charset="0"/>
                  <a:ea typeface="NTN02" panose="020B0603050302020204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447800" y="828333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100" b="1" dirty="0" smtClean="0">
                    <a:latin typeface="HP001 4 hàng" panose="020B0603050302020204" pitchFamily="34" charset="0"/>
                  </a:rPr>
                  <a:t>ChĜ </a:t>
                </a:r>
                <a:r>
                  <a:rPr lang="vi-VN" sz="2100" b="1" dirty="0">
                    <a:latin typeface="HP001 4 hàng" panose="020B0603050302020204" pitchFamily="34" charset="0"/>
                  </a:rPr>
                  <a:t>về đầy </a:t>
                </a:r>
                <a:r>
                  <a:rPr lang="vi-VN" sz="2100" b="1" dirty="0" smtClean="0">
                    <a:latin typeface="HP001 4 hàng" panose="020B0603050302020204" pitchFamily="34" charset="0"/>
                  </a:rPr>
                  <a:t>tiếng chim.</a:t>
                </a:r>
                <a:endParaRPr lang="en-US" sz="2100" b="1" dirty="0">
                  <a:latin typeface="HP001 4 hàng" panose="020B0603050302020204" pitchFamily="34" charset="0"/>
                </a:endParaRP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1295400" y="1726648"/>
              <a:ext cx="4121150" cy="2129731"/>
              <a:chOff x="1295400" y="1726648"/>
              <a:chExt cx="4121150" cy="2129731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295400" y="1726648"/>
                <a:ext cx="4121150" cy="545342"/>
                <a:chOff x="1022350" y="698489"/>
                <a:chExt cx="4121150" cy="545342"/>
              </a:xfrm>
            </p:grpSpPr>
            <p:sp>
              <p:nvSpPr>
                <p:cNvPr id="52" name="TextBox 51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Những trưa đồng đầy </a:t>
                  </a:r>
                  <a:r>
                    <a:rPr lang="vi-VN" sz="2100" b="1" dirty="0" smtClean="0">
                      <a:latin typeface="HP001 4 hàng" panose="020B0603050302020204" pitchFamily="34" charset="0"/>
                    </a:rPr>
                    <a:t>nắng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295400" y="2124359"/>
                <a:ext cx="4121150" cy="545342"/>
                <a:chOff x="1022350" y="698489"/>
                <a:chExt cx="4121150" cy="545342"/>
              </a:xfrm>
            </p:grpSpPr>
            <p:sp>
              <p:nvSpPr>
                <p:cNvPr id="50" name="TextBox 49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Trâu nằm nhai bóng </a:t>
                  </a:r>
                  <a:r>
                    <a:rPr lang="vi-VN" sz="2100" b="1" dirty="0" smtClean="0">
                      <a:latin typeface="HP001 4 hàng" panose="020B0603050302020204" pitchFamily="34" charset="0"/>
                    </a:rPr>
                    <a:t>râm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44" name="Group 43"/>
              <p:cNvGrpSpPr/>
              <p:nvPr/>
            </p:nvGrpSpPr>
            <p:grpSpPr>
              <a:xfrm>
                <a:off x="1295400" y="2517067"/>
                <a:ext cx="4121150" cy="545342"/>
                <a:chOff x="1022350" y="698489"/>
                <a:chExt cx="4121150" cy="545342"/>
              </a:xfrm>
            </p:grpSpPr>
            <p:sp>
              <p:nvSpPr>
                <p:cNvPr id="48" name="TextBox 47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Tre bần thần nhớ gió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295400" y="3311037"/>
                <a:ext cx="4121150" cy="545342"/>
                <a:chOff x="1022350" y="698489"/>
                <a:chExt cx="4121150" cy="545342"/>
              </a:xfrm>
            </p:grpSpPr>
            <p:sp>
              <p:nvSpPr>
                <p:cNvPr id="46" name="TextBox 45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grpSp>
        <p:nvGrpSpPr>
          <p:cNvPr id="56" name="Group 55"/>
          <p:cNvGrpSpPr/>
          <p:nvPr/>
        </p:nvGrpSpPr>
        <p:grpSpPr>
          <a:xfrm>
            <a:off x="5022850" y="1099458"/>
            <a:ext cx="4121150" cy="2129731"/>
            <a:chOff x="1295400" y="1726648"/>
            <a:chExt cx="4121150" cy="2129731"/>
          </a:xfrm>
        </p:grpSpPr>
        <p:grpSp>
          <p:nvGrpSpPr>
            <p:cNvPr id="57" name="Group 56"/>
            <p:cNvGrpSpPr/>
            <p:nvPr/>
          </p:nvGrpSpPr>
          <p:grpSpPr>
            <a:xfrm>
              <a:off x="1295400" y="2917465"/>
              <a:ext cx="4121150" cy="545342"/>
              <a:chOff x="1022350" y="698489"/>
              <a:chExt cx="4121150" cy="545342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1022350" y="698489"/>
                <a:ext cx="3930650" cy="3539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1650" dirty="0" smtClean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rPr>
                  <a:t>111111111</a:t>
                </a:r>
                <a:endParaRPr lang="en-US" sz="1650" dirty="0">
                  <a:solidFill>
                    <a:srgbClr val="0070C0"/>
                  </a:solidFill>
                  <a:latin typeface="NTN02" panose="020B0603050302020204" pitchFamily="34" charset="0"/>
                  <a:ea typeface="NTN02" panose="020B0603050302020204" pitchFamily="34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1447800" y="828333"/>
                <a:ext cx="3695700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2100" b="1" dirty="0" smtClean="0">
                    <a:latin typeface="HP001 4 hàng" panose="020B0603050302020204" pitchFamily="34" charset="0"/>
                  </a:rPr>
                  <a:t>Suō </a:t>
                </a:r>
                <a:r>
                  <a:rPr lang="vi-VN" sz="2100" b="1" dirty="0">
                    <a:latin typeface="HP001 4 hàng" panose="020B0603050302020204" pitchFamily="34" charset="0"/>
                  </a:rPr>
                  <a:t>đêm dài thắp </a:t>
                </a:r>
                <a:r>
                  <a:rPr lang="vi-VN" sz="2100" b="1" dirty="0" smtClean="0">
                    <a:latin typeface="HP001 4 hàng" panose="020B0603050302020204" pitchFamily="34" charset="0"/>
                  </a:rPr>
                  <a:t>sáng.</a:t>
                </a:r>
                <a:endParaRPr lang="en-US" sz="2100" b="1" dirty="0">
                  <a:latin typeface="HP001 4 hàng" panose="020B0603050302020204" pitchFamily="34" charset="0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295400" y="1726648"/>
              <a:ext cx="4121150" cy="2129731"/>
              <a:chOff x="1295400" y="1726648"/>
              <a:chExt cx="4121150" cy="212973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295400" y="1726648"/>
                <a:ext cx="4121150" cy="545342"/>
                <a:chOff x="1022350" y="698489"/>
                <a:chExt cx="4121150" cy="545342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Mặt </a:t>
                  </a:r>
                  <a:r>
                    <a:rPr lang="vi-VN" sz="2100" b="1" dirty="0" smtClean="0">
                      <a:latin typeface="HP001 4 hàng" panose="020B0603050302020204" pitchFamily="34" charset="0"/>
                    </a:rPr>
                    <a:t>trƟ </a:t>
                  </a:r>
                  <a:r>
                    <a:rPr lang="vi-VN" sz="2100" b="1" dirty="0">
                      <a:latin typeface="HP001 4 hàng" panose="020B0603050302020204" pitchFamily="34" charset="0"/>
                    </a:rPr>
                    <a:t>xuống núi ngủ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60" name="Group 59"/>
              <p:cNvGrpSpPr/>
              <p:nvPr/>
            </p:nvGrpSpPr>
            <p:grpSpPr>
              <a:xfrm>
                <a:off x="1295400" y="2124359"/>
                <a:ext cx="4121150" cy="545342"/>
                <a:chOff x="1022350" y="698489"/>
                <a:chExt cx="4121150" cy="545342"/>
              </a:xfrm>
            </p:grpSpPr>
            <p:sp>
              <p:nvSpPr>
                <p:cNvPr id="67" name="TextBox 66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Tre nâng vầng trăng </a:t>
                  </a:r>
                  <a:r>
                    <a:rPr lang="vi-VN" sz="2100" b="1" dirty="0" smtClean="0">
                      <a:latin typeface="HP001 4 hàng" panose="020B0603050302020204" pitchFamily="34" charset="0"/>
                    </a:rPr>
                    <a:t>lên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61" name="Group 60"/>
              <p:cNvGrpSpPr/>
              <p:nvPr/>
            </p:nvGrpSpPr>
            <p:grpSpPr>
              <a:xfrm>
                <a:off x="1295400" y="2517067"/>
                <a:ext cx="4121150" cy="545342"/>
                <a:chOff x="1022350" y="698489"/>
                <a:chExt cx="4121150" cy="545342"/>
              </a:xfrm>
            </p:grpSpPr>
            <p:sp>
              <p:nvSpPr>
                <p:cNvPr id="65" name="TextBox 64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2100" b="1" dirty="0">
                      <a:latin typeface="HP001 4 hàng" panose="020B0603050302020204" pitchFamily="34" charset="0"/>
                    </a:rPr>
                    <a:t>Sao, sao treo đầy </a:t>
                  </a:r>
                  <a:r>
                    <a:rPr lang="vi-VN" sz="2100" b="1" dirty="0" smtClean="0">
                      <a:latin typeface="HP001 4 hàng" panose="020B0603050302020204" pitchFamily="34" charset="0"/>
                    </a:rPr>
                    <a:t>cánh</a:t>
                  </a:r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  <p:grpSp>
            <p:nvGrpSpPr>
              <p:cNvPr id="62" name="Group 61"/>
              <p:cNvGrpSpPr/>
              <p:nvPr/>
            </p:nvGrpSpPr>
            <p:grpSpPr>
              <a:xfrm>
                <a:off x="1295400" y="3311037"/>
                <a:ext cx="4121150" cy="545342"/>
                <a:chOff x="1022350" y="698489"/>
                <a:chExt cx="4121150" cy="545342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1022350" y="698489"/>
                  <a:ext cx="3930650" cy="3539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1650" dirty="0" smtClean="0">
                      <a:solidFill>
                        <a:srgbClr val="0070C0"/>
                      </a:solidFill>
                      <a:latin typeface="NTN02" panose="020B0603050302020204" pitchFamily="34" charset="0"/>
                      <a:ea typeface="NTN02" panose="020B0603050302020204" pitchFamily="34" charset="0"/>
                    </a:rPr>
                    <a:t>111111111</a:t>
                  </a:r>
                  <a:endParaRPr lang="en-US" sz="1650" dirty="0">
                    <a:solidFill>
                      <a:srgbClr val="0070C0"/>
                    </a:solidFill>
                    <a:latin typeface="NTN02" panose="020B0603050302020204" pitchFamily="34" charset="0"/>
                    <a:ea typeface="NTN02" panose="020B0603050302020204" pitchFamily="34" charset="0"/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447800" y="828333"/>
                  <a:ext cx="3695700" cy="4154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2100" b="1" dirty="0">
                    <a:latin typeface="HP001 4 hàng" panose="020B0603050302020204" pitchFamily="34" charset="0"/>
                  </a:endParaRPr>
                </a:p>
              </p:txBody>
            </p:sp>
          </p:grpSp>
        </p:grpSp>
      </p:grpSp>
      <p:cxnSp>
        <p:nvCxnSpPr>
          <p:cNvPr id="73" name="Straight Connector 72"/>
          <p:cNvCxnSpPr/>
          <p:nvPr/>
        </p:nvCxnSpPr>
        <p:spPr>
          <a:xfrm>
            <a:off x="4879810" y="895350"/>
            <a:ext cx="2860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447800" y="1508665"/>
            <a:ext cx="381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485900" y="1914614"/>
            <a:ext cx="190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485900" y="2290275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1524000" y="2685818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V="1">
            <a:off x="1485900" y="3506730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1495425" y="3910493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V="1">
            <a:off x="1524000" y="4311014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V="1">
            <a:off x="1485900" y="4693408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V="1">
            <a:off x="5524500" y="1508665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 flipV="1">
            <a:off x="5524500" y="1916358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486400" y="2294395"/>
            <a:ext cx="179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486400" y="2696273"/>
            <a:ext cx="179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76200" y="1594837"/>
            <a:ext cx="828446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 smtClean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98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9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4111634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709</Words>
  <Application>Microsoft Office PowerPoint</Application>
  <PresentationFormat>On-screen Show (16:9)</PresentationFormat>
  <Paragraphs>167</Paragraphs>
  <Slides>19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Office Theme</vt:lpstr>
      <vt:lpstr>Office 主题​​</vt:lpstr>
      <vt:lpstr>Office 主题</vt:lpstr>
      <vt:lpstr>1_Office 主题​​</vt:lpstr>
      <vt:lpstr>2_Office 主题​​</vt:lpstr>
      <vt:lpstr>3_Office 主题​​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MYLAPTOP</cp:lastModifiedBy>
  <cp:revision>26</cp:revision>
  <dcterms:created xsi:type="dcterms:W3CDTF">2021-11-10T08:22:57Z</dcterms:created>
  <dcterms:modified xsi:type="dcterms:W3CDTF">2021-12-05T02:41:26Z</dcterms:modified>
</cp:coreProperties>
</file>