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7" r:id="rId4"/>
    <p:sldMasterId id="2147483720" r:id="rId5"/>
    <p:sldMasterId id="2147483732" r:id="rId6"/>
    <p:sldMasterId id="2147483748" r:id="rId7"/>
  </p:sldMasterIdLst>
  <p:notesMasterIdLst>
    <p:notesMasterId r:id="rId27"/>
  </p:notesMasterIdLst>
  <p:sldIdLst>
    <p:sldId id="263" r:id="rId8"/>
    <p:sldId id="264" r:id="rId9"/>
    <p:sldId id="284" r:id="rId10"/>
    <p:sldId id="256" r:id="rId11"/>
    <p:sldId id="287" r:id="rId12"/>
    <p:sldId id="268" r:id="rId13"/>
    <p:sldId id="288" r:id="rId14"/>
    <p:sldId id="289" r:id="rId15"/>
    <p:sldId id="290" r:id="rId16"/>
    <p:sldId id="269" r:id="rId17"/>
    <p:sldId id="299" r:id="rId18"/>
    <p:sldId id="267" r:id="rId19"/>
    <p:sldId id="294" r:id="rId20"/>
    <p:sldId id="295" r:id="rId21"/>
    <p:sldId id="296" r:id="rId22"/>
    <p:sldId id="273" r:id="rId23"/>
    <p:sldId id="297" r:id="rId24"/>
    <p:sldId id="277" r:id="rId25"/>
    <p:sldId id="278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0000FF"/>
    <a:srgbClr val="007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02" autoAdjust="0"/>
  </p:normalViewPr>
  <p:slideViewPr>
    <p:cSldViewPr>
      <p:cViewPr varScale="1">
        <p:scale>
          <a:sx n="84" d="100"/>
          <a:sy n="84" d="100"/>
        </p:scale>
        <p:origin x="130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CCBAA-95C4-42E2-A1E9-92294ADC5EE7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00A8-8B22-47D7-A02B-460D966F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5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28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8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66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50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96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7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6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3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46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5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1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400A8-8B22-47D7-A02B-460D966F75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71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9" tIns="34289" rIns="68579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9" tIns="34289" rIns="68579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9" tIns="34289" rIns="68579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95427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8"/>
            <a:ext cx="3868340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08721"/>
            <a:ext cx="3887391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961708"/>
            <a:ext cx="3887391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9" tIns="34289" rIns="68579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2"/>
            <a:ext cx="4286250" cy="889453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047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1" y="535256"/>
            <a:ext cx="3511241" cy="1071121"/>
          </a:xfrm>
        </p:spPr>
        <p:txBody>
          <a:bodyPr lIns="68579" tIns="34289" rIns="68579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9" tIns="34289" rIns="68579" bIns="34289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1" y="1735406"/>
            <a:ext cx="3511241" cy="2858691"/>
          </a:xfrm>
        </p:spPr>
        <p:txBody>
          <a:bodyPr lIns="68579" tIns="34289" rIns="68579" bIns="34289"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5"/>
            <a:ext cx="681676" cy="4358879"/>
          </a:xfrm>
        </p:spPr>
        <p:txBody>
          <a:bodyPr vert="eaVert" lIns="68579" tIns="34289" rIns="68579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7084832" cy="4358879"/>
          </a:xfrm>
        </p:spPr>
        <p:txBody>
          <a:bodyPr vert="eaVert"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2024/1/19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71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54677"/>
            <a:ext cx="1080119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28621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76200" y="4977884"/>
            <a:ext cx="533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76200" y="4977884"/>
            <a:ext cx="5334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8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475-9B09-4A57-A22B-F2852A206AB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82CD-257D-4AF0-B368-395D0695B9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7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25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65703"/>
          </a:xfrm>
          <a:prstGeom prst="rect">
            <a:avLst/>
          </a:prstGeom>
          <a:noFill/>
        </p:spPr>
        <p:txBody>
          <a:bodyPr wrap="square" lIns="68579" tIns="34289" rIns="68579" bIns="34289" rtlCol="0" anchor="t">
            <a:spAutoFit/>
          </a:bodyPr>
          <a:lstStyle/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8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7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6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475-9B09-4A57-A22B-F2852A206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82CD-257D-4AF0-B368-395D0695B9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2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hyperlink" Target="mailto:hongvu7219@gmail.com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34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openxmlformats.org/officeDocument/2006/relationships/hyperlink" Target="mailto:hongvu7219@g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microsoft.com/office/2007/relationships/hdphoto" Target="../media/hdphoto10.wdp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3.wdp"/><Relationship Id="rId9" Type="http://schemas.openxmlformats.org/officeDocument/2006/relationships/hyperlink" Target="https://www.facebook.com/vuhong19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hyperlink" Target="mailto:hongvu7219@gmail.com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3.wdp"/><Relationship Id="rId9" Type="http://schemas.openxmlformats.org/officeDocument/2006/relationships/hyperlink" Target="https://www.facebook.com/vuhong197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3.wdp"/><Relationship Id="rId9" Type="http://schemas.openxmlformats.org/officeDocument/2006/relationships/hyperlink" Target="https://www.facebook.com/vuhong197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3.wdp"/><Relationship Id="rId9" Type="http://schemas.openxmlformats.org/officeDocument/2006/relationships/hyperlink" Target="https://www.facebook.com/vuhong197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3.wdp"/><Relationship Id="rId9" Type="http://schemas.openxmlformats.org/officeDocument/2006/relationships/hyperlink" Target="https://www.facebook.com/vuhong19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371902" y="2323532"/>
            <a:ext cx="9887803" cy="28199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680098" y="543191"/>
            <a:ext cx="7783807" cy="4057121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279252" y="3895311"/>
            <a:ext cx="8404337" cy="95054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283528" y="3528584"/>
            <a:ext cx="8500622" cy="7845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6983099" y="3083961"/>
            <a:ext cx="1478650" cy="155778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7507546" y="2446289"/>
            <a:ext cx="1040570" cy="106838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4646818" y="3669296"/>
            <a:ext cx="2936828" cy="52827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676534" y="2453612"/>
            <a:ext cx="3428678" cy="153034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6983098" y="2832058"/>
            <a:ext cx="1498794" cy="116976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602671" y="437101"/>
            <a:ext cx="870228" cy="170266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505A37-72E9-4B11-87A0-8984738BC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92702" y="1522265"/>
            <a:ext cx="782158" cy="153034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2610324" y="2873567"/>
            <a:ext cx="2069777" cy="1550159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658547" y="3172122"/>
            <a:ext cx="1627607" cy="13834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906872" y="3712424"/>
            <a:ext cx="2598431" cy="154272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2BC9338-8CD1-46BD-BDE0-3FA3984A0CA4}"/>
              </a:ext>
            </a:extLst>
          </p:cNvPr>
          <p:cNvGrpSpPr/>
          <p:nvPr/>
        </p:nvGrpSpPr>
        <p:grpSpPr>
          <a:xfrm>
            <a:off x="-26791" y="3644751"/>
            <a:ext cx="9170791" cy="1499062"/>
            <a:chOff x="-793963" y="4010526"/>
            <a:chExt cx="13314692" cy="286261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3873"/>
            <a:stretch/>
          </p:blipFill>
          <p:spPr>
            <a:xfrm>
              <a:off x="-793963" y="4010526"/>
              <a:ext cx="13314692" cy="28474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4588042" y="5822386"/>
              <a:ext cx="64168" cy="1050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5" name="文本框 17"/>
          <p:cNvSpPr txBox="1">
            <a:spLocks noChangeArrowheads="1"/>
          </p:cNvSpPr>
          <p:nvPr/>
        </p:nvSpPr>
        <p:spPr bwMode="auto">
          <a:xfrm>
            <a:off x="1752600" y="987085"/>
            <a:ext cx="6098302" cy="13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9" rIns="68567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3A8937-9EE2-4166-9ED5-F5DFCDB5B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735"/>
                    </a14:imgEffect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390" y="1570433"/>
            <a:ext cx="5064189" cy="357632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85" y="-628650"/>
            <a:ext cx="4046415" cy="2895600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4529993" y="603216"/>
            <a:ext cx="3048000" cy="1177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ĐỌC TRONG NHÓM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5" b="90885" l="0" r="100000">
                        <a14:foregroundMark x1="90039" y1="57161" x2="92285" y2="63281"/>
                        <a14:foregroundMark x1="79492" y1="48177" x2="84375" y2="47005"/>
                        <a14:foregroundMark x1="85156" y1="68099" x2="84473" y2="83594"/>
                        <a14:foregroundMark x1="84180" y1="83333" x2="84180" y2="83333"/>
                        <a14:foregroundMark x1="72461" y1="78646" x2="78125" y2="78646"/>
                        <a14:foregroundMark x1="88184" y1="65495" x2="88379" y2="69661"/>
                        <a14:foregroundMark x1="32129" y1="72656" x2="32715" y2="74740"/>
                        <a14:foregroundMark x1="38086" y1="72656" x2="38086" y2="73828"/>
                        <a14:foregroundMark x1="37305" y1="73438" x2="37305" y2="7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08405"/>
            <a:ext cx="5363918" cy="3145508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2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4440428" cy="5165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1828744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1966">
              <a:defRPr/>
            </a:pPr>
            <a:r>
              <a:rPr lang="en-GB" altLang="zh-CN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6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E0F43E-D5DD-4E82-B40F-C377A0C36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2"/>
                    </a14:imgEffect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" y="178709"/>
            <a:ext cx="2209800" cy="4333096"/>
          </a:xfrm>
          <a:prstGeom prst="rect">
            <a:avLst/>
          </a:prstGeom>
        </p:spPr>
      </p:pic>
      <p:pic>
        <p:nvPicPr>
          <p:cNvPr id="4" name="Picture 2" descr="Hình ảnh Phim Hoạt Hình Mẹ Và Con đi Chợ Rau Png, Hoạt Hình, Phim Hoạt Hình  Mẹ, đứa Trẻ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100000" l="1250" r="97813">
                        <a14:foregroundMark x1="40000" y1="29531" x2="34219" y2="33594"/>
                        <a14:foregroundMark x1="17188" y1="25625" x2="18906" y2="29531"/>
                        <a14:foregroundMark x1="17344" y1="30000" x2="21250" y2="29688"/>
                        <a14:foregroundMark x1="44688" y1="24844" x2="45156" y2="28125"/>
                        <a14:foregroundMark x1="46250" y1="25156" x2="45781" y2="30469"/>
                        <a14:foregroundMark x1="44063" y1="30469" x2="33438" y2="34688"/>
                        <a14:foregroundMark x1="27813" y1="18750" x2="38125" y2="78594"/>
                        <a14:foregroundMark x1="40781" y1="49375" x2="53906" y2="55000"/>
                        <a14:foregroundMark x1="54531" y1="56719" x2="62344" y2="6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28613"/>
            <a:ext cx="38100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93223-7797-4E56-B7AE-2063841D80CE}"/>
              </a:ext>
            </a:extLst>
          </p:cNvPr>
          <p:cNvSpPr txBox="1"/>
          <p:nvPr/>
        </p:nvSpPr>
        <p:spPr>
          <a:xfrm>
            <a:off x="5334000" y="1262455"/>
            <a:ext cx="2571750" cy="1423463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/>
            <a:r>
              <a:rPr lang="en-US" sz="88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8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88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2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870"/>
            <a:ext cx="1866326" cy="277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572000" y="79604"/>
            <a:ext cx="4419600" cy="1263996"/>
          </a:xfrm>
          <a:prstGeom prst="rect">
            <a:avLst/>
          </a:prstGeom>
          <a:noFill/>
        </p:spPr>
        <p:txBody>
          <a:bodyPr wrap="square" lIns="108780" tIns="54386" rIns="108780" bIns="54386" rtlCol="0">
            <a:spAutoFit/>
          </a:bodyPr>
          <a:lstStyle/>
          <a:p>
            <a:pPr defTabSz="1089247"/>
            <a:r>
              <a:rPr lang="en-US" altLang="zh-CN" sz="25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lang="en-US" altLang="zh-CN" sz="25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5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194641"/>
            <a:ext cx="4417807" cy="1758109"/>
          </a:xfrm>
          <a:prstGeom prst="rect">
            <a:avLst/>
          </a:prstGeom>
          <a:noFill/>
        </p:spPr>
        <p:txBody>
          <a:bodyPr wrap="square" lIns="104548" tIns="52292" rIns="104548" bIns="5229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lũy tre được miêu tả vào lúc chiều tối và lúc đêm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>
            <a:off x="99767" y="34607"/>
            <a:ext cx="2291523" cy="845237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5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5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5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25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23374" y="6084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400" y="842325"/>
            <a:ext cx="3033541" cy="498941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1089247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861" y="1441574"/>
            <a:ext cx="381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444" y1="23214" x2="8444" y2="23214"/>
                        <a14:foregroundMark x1="59556" y1="58929" x2="56444" y2="70089"/>
                        <a14:foregroundMark x1="68000" y1="60268" x2="60889" y2="68304"/>
                        <a14:foregroundMark x1="14222" y1="31250" x2="14222" y2="31250"/>
                        <a14:foregroundMark x1="21778" y1="24554" x2="21778" y2="24554"/>
                        <a14:foregroundMark x1="20444" y1="33929" x2="20444" y2="33929"/>
                        <a14:foregroundMark x1="24000" y1="37500" x2="24000" y2="37500"/>
                        <a14:foregroundMark x1="22222" y1="78571" x2="94222" y2="78571"/>
                        <a14:foregroundMark x1="41333" y1="84821" x2="76000" y2="89732"/>
                        <a14:foregroundMark x1="49333" y1="79018" x2="62222" y2="79018"/>
                        <a14:foregroundMark x1="9333" y1="20089" x2="9333" y2="20089"/>
                        <a14:foregroundMark x1="30222" y1="21429" x2="33778" y2="17857"/>
                        <a14:foregroundMark x1="33778" y1="33036" x2="36000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49652"/>
            <a:ext cx="2304088" cy="2293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964816"/>
            <a:ext cx="1603944" cy="20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870"/>
            <a:ext cx="1866326" cy="277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114800" y="79604"/>
            <a:ext cx="4953000" cy="879276"/>
          </a:xfrm>
          <a:prstGeom prst="rect">
            <a:avLst/>
          </a:prstGeom>
          <a:noFill/>
        </p:spPr>
        <p:txBody>
          <a:bodyPr wrap="square" lIns="108780" tIns="54386" rIns="108780" bIns="54386" rtlCol="0">
            <a:spAutoFit/>
          </a:bodyPr>
          <a:lstStyle/>
          <a:p>
            <a:pPr defTabSz="1089247"/>
            <a:r>
              <a:rPr lang="en-US" altLang="zh-CN" sz="25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</a:t>
            </a:r>
            <a:r>
              <a:rPr lang="en-US" altLang="zh-CN" sz="25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5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hình ảnh nào nhất trong bài thơ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7906" y="816575"/>
            <a:ext cx="4953000" cy="2798650"/>
          </a:xfrm>
          <a:prstGeom prst="rect">
            <a:avLst/>
          </a:prstGeom>
          <a:noFill/>
        </p:spPr>
        <p:txBody>
          <a:bodyPr wrap="square" lIns="104548" tIns="52292" rIns="104548" bIns="52292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M: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 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 mà em thích nhất trong bài thơ 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500" i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vi-VN" sz="2500" i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 </a:t>
            </a:r>
            <a:endParaRPr lang="en-US" sz="2500" i="1" dirty="0" smtClean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i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500" i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</a:t>
            </a:r>
            <a:r>
              <a:rPr lang="vi-VN" sz="2500" i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lên cao” </a:t>
            </a:r>
            <a:endParaRPr lang="en-US" sz="2500" i="1" dirty="0" smtClean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đây là một hình ảnh đẹp và được tác giả miêu tả rất sinh động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Notched Right Arrow 3"/>
          <p:cNvSpPr/>
          <p:nvPr/>
        </p:nvSpPr>
        <p:spPr>
          <a:xfrm>
            <a:off x="99767" y="34607"/>
            <a:ext cx="2291523" cy="845237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5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5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5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25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38600" y="-19050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6573" y="842325"/>
            <a:ext cx="3033541" cy="498941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1089247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432203"/>
            <a:ext cx="3617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444" y1="23214" x2="8444" y2="23214"/>
                        <a14:foregroundMark x1="59556" y1="58929" x2="56444" y2="70089"/>
                        <a14:foregroundMark x1="68000" y1="60268" x2="60889" y2="68304"/>
                        <a14:foregroundMark x1="14222" y1="31250" x2="14222" y2="31250"/>
                        <a14:foregroundMark x1="21778" y1="24554" x2="21778" y2="24554"/>
                        <a14:foregroundMark x1="20444" y1="33929" x2="20444" y2="33929"/>
                        <a14:foregroundMark x1="24000" y1="37500" x2="24000" y2="37500"/>
                        <a14:foregroundMark x1="22222" y1="78571" x2="94222" y2="78571"/>
                        <a14:foregroundMark x1="41333" y1="84821" x2="76000" y2="89732"/>
                        <a14:foregroundMark x1="49333" y1="79018" x2="62222" y2="79018"/>
                        <a14:foregroundMark x1="9333" y1="20089" x2="9333" y2="20089"/>
                        <a14:foregroundMark x1="30222" y1="21429" x2="33778" y2="17857"/>
                        <a14:foregroundMark x1="33778" y1="33036" x2="36000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66" y="3101678"/>
            <a:ext cx="2104834" cy="2095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47670"/>
            <a:ext cx="1524000" cy="19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6368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62800" y="111848"/>
            <a:ext cx="1905001" cy="3962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4" y="-103884"/>
            <a:ext cx="822007" cy="82200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66800" y="975037"/>
            <a:ext cx="377668" cy="37677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97973" y="2864409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05400" y="1047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178268" y="2897309"/>
            <a:ext cx="377668" cy="376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2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324925-C586-448A-A8AB-704ED76E3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160265"/>
            <a:ext cx="6558335" cy="4621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1593564"/>
            <a:ext cx="3886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</a:t>
            </a:r>
            <a:r>
              <a:rPr lang="en-US" sz="4000" dirty="0" smtClean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4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-38100"/>
            <a:ext cx="8467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6048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32406" y="48577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0369" y="1054477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1600" y="1047750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49" y="57150"/>
            <a:ext cx="1066800" cy="10668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19200" y="1123950"/>
            <a:ext cx="1219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600200" y="3035461"/>
            <a:ext cx="6096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867400" y="2266950"/>
            <a:ext cx="6858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943108" y="3793420"/>
            <a:ext cx="819892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4" grpId="0"/>
      <p:bldP spid="15" grpId="0"/>
      <p:bldP spid="9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E2013F-699D-4943-BEBE-A4A8AC53B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5548" y="660510"/>
            <a:ext cx="6132396" cy="433069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7" y="0"/>
            <a:ext cx="3763977" cy="5645966"/>
          </a:xfrm>
          <a:prstGeom prst="rect">
            <a:avLst/>
          </a:prstGeom>
        </p:spPr>
      </p:pic>
      <p:sp>
        <p:nvSpPr>
          <p:cNvPr id="6" name="矩形 15"/>
          <p:cNvSpPr>
            <a:spLocks noChangeArrowheads="1"/>
          </p:cNvSpPr>
          <p:nvPr/>
        </p:nvSpPr>
        <p:spPr bwMode="auto">
          <a:xfrm>
            <a:off x="2209800" y="1352550"/>
            <a:ext cx="45053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1100" b="1" dirty="0" smtClean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600" b="1" dirty="0" smtClean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9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962030E-1123-48EC-A816-BE6FB1F34AEB}"/>
              </a:ext>
            </a:extLst>
          </p:cNvPr>
          <p:cNvGrpSpPr/>
          <p:nvPr/>
        </p:nvGrpSpPr>
        <p:grpSpPr>
          <a:xfrm>
            <a:off x="-515092" y="666750"/>
            <a:ext cx="8706592" cy="4126637"/>
            <a:chOff x="470142" y="1527189"/>
            <a:chExt cx="9792974" cy="486399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141A179-829B-4FA1-A297-A8147A8732C0}"/>
                </a:ext>
              </a:extLst>
            </p:cNvPr>
            <p:cNvSpPr/>
            <p:nvPr/>
          </p:nvSpPr>
          <p:spPr>
            <a:xfrm>
              <a:off x="1886520" y="1828800"/>
              <a:ext cx="8376596" cy="3671248"/>
            </a:xfrm>
            <a:prstGeom prst="rect">
              <a:avLst/>
            </a:prstGeom>
            <a:solidFill>
              <a:srgbClr val="A5B057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E7AEAB0-CF23-441C-ABD3-44488599C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7942"/>
            <a:stretch/>
          </p:blipFill>
          <p:spPr>
            <a:xfrm>
              <a:off x="470142" y="1527189"/>
              <a:ext cx="4416043" cy="4863990"/>
            </a:xfrm>
            <a:prstGeom prst="rect">
              <a:avLst/>
            </a:prstGeom>
          </p:spPr>
        </p:pic>
      </p:grpSp>
      <p:sp>
        <p:nvSpPr>
          <p:cNvPr id="6" name="文本框 34"/>
          <p:cNvSpPr txBox="1">
            <a:spLocks noChangeArrowheads="1"/>
          </p:cNvSpPr>
          <p:nvPr/>
        </p:nvSpPr>
        <p:spPr bwMode="auto">
          <a:xfrm>
            <a:off x="2667000" y="1602830"/>
            <a:ext cx="43083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lại</a:t>
            </a:r>
            <a:endParaRPr lang="zh-CN" altLang="en-US" sz="5400" b="1" dirty="0" smtClean="0">
              <a:solidFill>
                <a:srgbClr val="00B05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hú Bé Chăn Trâu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7635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B79E77-7EC3-47FE-AFD9-14B9AA284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371902" y="2345173"/>
            <a:ext cx="9887803" cy="28199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680098" y="543191"/>
            <a:ext cx="7783807" cy="4057121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292647" y="3998393"/>
            <a:ext cx="8404337" cy="9505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6996494" y="3124414"/>
            <a:ext cx="1478650" cy="15577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505A37-72E9-4B11-87A0-8984738BC4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91556" y="321297"/>
            <a:ext cx="1125213" cy="22015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5444137" y="2637750"/>
            <a:ext cx="3511205" cy="262971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680097" y="3590696"/>
            <a:ext cx="1627607" cy="1383415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2BC9338-8CD1-46BD-BDE0-3FA3984A0CA4}"/>
              </a:ext>
            </a:extLst>
          </p:cNvPr>
          <p:cNvGrpSpPr/>
          <p:nvPr/>
        </p:nvGrpSpPr>
        <p:grpSpPr>
          <a:xfrm>
            <a:off x="-13396" y="3695444"/>
            <a:ext cx="9170791" cy="1499062"/>
            <a:chOff x="-793963" y="4010526"/>
            <a:chExt cx="13314692" cy="286261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3873"/>
            <a:stretch/>
          </p:blipFill>
          <p:spPr>
            <a:xfrm>
              <a:off x="-793963" y="4010526"/>
              <a:ext cx="13314692" cy="28474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011477-2925-47EE-B096-36981BCEA336}"/>
                </a:ext>
              </a:extLst>
            </p:cNvPr>
            <p:cNvSpPr/>
            <p:nvPr/>
          </p:nvSpPr>
          <p:spPr>
            <a:xfrm>
              <a:off x="4588042" y="5822386"/>
              <a:ext cx="64168" cy="1050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37777" y="1530285"/>
            <a:ext cx="4419600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6000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Khởi</a:t>
            </a:r>
            <a:r>
              <a:rPr lang="en-US" altLang="vi-VN" sz="6000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vi-VN" sz="6000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động</a:t>
            </a:r>
            <a:endParaRPr lang="en-US" altLang="vi-VN" sz="6000" dirty="0">
              <a:solidFill>
                <a:srgbClr val="0070C0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Việt Nam Truyền Thống Quần áo Mẫu Dễ Thương Phim Hoạt Hình Cô Gái Biểu  Tượng-phim Hoạt Hình Véc Tơ-miễn Phí Vector Miễn Phí Tải Về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205" y1="27148" x2="96830" y2="30859"/>
                        <a14:foregroundMark x1="6340" y1="28711" x2="83285" y2="33203"/>
                        <a14:foregroundMark x1="45245" y1="11328" x2="46398" y2="64258"/>
                        <a14:foregroundMark x1="56196" y1="10547" x2="56196" y2="58789"/>
                        <a14:foregroundMark x1="85303" y1="21289" x2="89914" y2="29883"/>
                        <a14:foregroundMark x1="57925" y1="5078" x2="72046" y2="18945"/>
                        <a14:foregroundMark x1="57637" y1="65430" x2="60807" y2="88281"/>
                        <a14:foregroundMark x1="43228" y1="81250" x2="37464" y2="89648"/>
                        <a14:foregroundMark x1="44669" y1="89844" x2="44669" y2="89844"/>
                        <a14:foregroundMark x1="44669" y1="89844" x2="67723" y2="89844"/>
                        <a14:foregroundMark x1="26801" y1="65820" x2="44669" y2="54297"/>
                        <a14:foregroundMark x1="6340" y1="31445" x2="11239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54" y="1116339"/>
            <a:ext cx="2464245" cy="36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51">
            <a:extLst>
              <a:ext uri="{FF2B5EF4-FFF2-40B4-BE49-F238E27FC236}">
                <a16:creationId xmlns:a16="http://schemas.microsoft.com/office/drawing/2014/main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602671" y="437101"/>
            <a:ext cx="870228" cy="1702665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8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7" y="13335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274619"/>
            <a:ext cx="2133600" cy="286232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04" y="-101008"/>
            <a:ext cx="822007" cy="822007"/>
          </a:xfrm>
          <a:prstGeom prst="rect">
            <a:avLst/>
          </a:prstGeom>
        </p:spPr>
      </p:pic>
      <p:cxnSp>
        <p:nvCxnSpPr>
          <p:cNvPr id="10" name="Straight Connector 9">
            <a:extLst/>
          </p:cNvPr>
          <p:cNvCxnSpPr>
            <a:cxnSpLocks/>
          </p:cNvCxnSpPr>
          <p:nvPr/>
        </p:nvCxnSpPr>
        <p:spPr>
          <a:xfrm>
            <a:off x="1485900" y="1733550"/>
            <a:ext cx="8763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/>
          </p:cNvPr>
          <p:cNvCxnSpPr>
            <a:cxnSpLocks/>
          </p:cNvCxnSpPr>
          <p:nvPr/>
        </p:nvCxnSpPr>
        <p:spPr>
          <a:xfrm>
            <a:off x="3505200" y="211455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/>
          </p:cNvPr>
          <p:cNvCxnSpPr>
            <a:cxnSpLocks/>
          </p:cNvCxnSpPr>
          <p:nvPr/>
        </p:nvCxnSpPr>
        <p:spPr>
          <a:xfrm>
            <a:off x="3581400" y="3638550"/>
            <a:ext cx="1295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>
            <a:off x="2034988" y="4019550"/>
            <a:ext cx="11654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/>
          </p:cNvPr>
          <p:cNvCxnSpPr>
            <a:cxnSpLocks/>
          </p:cNvCxnSpPr>
          <p:nvPr/>
        </p:nvCxnSpPr>
        <p:spPr>
          <a:xfrm>
            <a:off x="5982498" y="1733550"/>
            <a:ext cx="6469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/>
          </p:cNvPr>
          <p:cNvCxnSpPr>
            <a:cxnSpLocks/>
          </p:cNvCxnSpPr>
          <p:nvPr/>
        </p:nvCxnSpPr>
        <p:spPr>
          <a:xfrm>
            <a:off x="5486400" y="3629361"/>
            <a:ext cx="1078804" cy="91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/>
          </p:cNvPr>
          <p:cNvCxnSpPr>
            <a:cxnSpLocks/>
          </p:cNvCxnSpPr>
          <p:nvPr/>
        </p:nvCxnSpPr>
        <p:spPr>
          <a:xfrm>
            <a:off x="5550596" y="4400550"/>
            <a:ext cx="14256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2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3756325"/>
            <a:ext cx="9144000" cy="1387176"/>
          </a:xfrm>
          <a:prstGeom prst="rect">
            <a:avLst/>
          </a:prstGeom>
        </p:spPr>
      </p:pic>
      <p:grpSp>
        <p:nvGrpSpPr>
          <p:cNvPr id="14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239338" y="873271"/>
            <a:ext cx="2961062" cy="3227411"/>
            <a:chOff x="1442192" y="1795126"/>
            <a:chExt cx="3997186" cy="4404360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3997186" cy="4404360"/>
            </a:xfrm>
            <a:prstGeom prst="rect">
              <a:avLst/>
            </a:prstGeom>
          </p:spPr>
        </p:pic>
        <p:sp>
          <p:nvSpPr>
            <p:cNvPr id="16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855" y="3784654"/>
              <a:ext cx="2556022" cy="14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8"/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vi-VN" altLang="zh-CN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lang="en-US" altLang="zh-CN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algn="ctr" defTabSz="914378"/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khó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8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3265862" y="-400050"/>
            <a:ext cx="2519295" cy="1844186"/>
            <a:chOff x="675987" y="1849567"/>
            <a:chExt cx="3347491" cy="2444690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1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977" y="3142487"/>
              <a:ext cx="1427510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</a:t>
              </a:r>
              <a:r>
                <a:rPr lang="en-US" altLang="zh-CN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ũy</a:t>
              </a:r>
              <a:r>
                <a:rPr lang="en-US" altLang="zh-CN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tre</a:t>
              </a:r>
              <a:endParaRPr lang="en-US" altLang="zh-CN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65862" y="987775"/>
            <a:ext cx="2519295" cy="1839854"/>
            <a:chOff x="3312352" y="1494856"/>
            <a:chExt cx="2519295" cy="1839854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85407" y="2571750"/>
              <a:ext cx="17526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ọng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vó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48105" y="2486976"/>
            <a:ext cx="2519295" cy="1839854"/>
            <a:chOff x="3312352" y="1494856"/>
            <a:chExt cx="2519295" cy="1839854"/>
          </a:xfrm>
        </p:grpSpPr>
        <p:pic>
          <p:nvPicPr>
            <p:cNvPr id="31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27890" y="2571750"/>
              <a:ext cx="18474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ần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41538" y="-395718"/>
            <a:ext cx="2519295" cy="1839854"/>
            <a:chOff x="3312352" y="1494856"/>
            <a:chExt cx="2519295" cy="1839854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627890" y="2571750"/>
              <a:ext cx="18474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râm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21169" y="987775"/>
            <a:ext cx="2519295" cy="1839854"/>
            <a:chOff x="3312352" y="1494856"/>
            <a:chExt cx="2519295" cy="1839854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627890" y="2571750"/>
              <a:ext cx="18474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00800" y="2484496"/>
            <a:ext cx="2519295" cy="1839854"/>
            <a:chOff x="3312352" y="1494856"/>
            <a:chExt cx="2519295" cy="1839854"/>
          </a:xfrm>
        </p:grpSpPr>
        <p:pic>
          <p:nvPicPr>
            <p:cNvPr id="47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587731" y="2571750"/>
              <a:ext cx="201062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8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ầm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</a:t>
              </a:r>
              <a:r>
                <a:rPr lang="vi-VN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5D9734-9483-4C91-BFC7-93D073D81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9"/>
                    </a14:imgEffect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55" y="1289542"/>
            <a:ext cx="2437829" cy="3656744"/>
          </a:xfrm>
          <a:prstGeom prst="rect">
            <a:avLst/>
          </a:prstGeom>
        </p:spPr>
      </p:pic>
      <p:sp>
        <p:nvSpPr>
          <p:cNvPr id="4" name="圆角矩形 1"/>
          <p:cNvSpPr/>
          <p:nvPr/>
        </p:nvSpPr>
        <p:spPr bwMode="auto">
          <a:xfrm>
            <a:off x="3602198" y="340002"/>
            <a:ext cx="5237002" cy="2155548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01" tIns="34253" rIns="68501" bIns="34253" anchor="ctr"/>
          <a:lstStyle/>
          <a:p>
            <a:pPr defTabSz="685008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462124" y="881990"/>
            <a:ext cx="3169658" cy="815103"/>
          </a:xfrm>
          <a:prstGeom prst="flowChartPunchedTap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53" rIns="68501" bIns="3425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008"/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圆角矩形 1"/>
          <p:cNvSpPr/>
          <p:nvPr/>
        </p:nvSpPr>
        <p:spPr bwMode="auto">
          <a:xfrm>
            <a:off x="3602198" y="2724150"/>
            <a:ext cx="5206229" cy="2068525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01" tIns="34253" rIns="68501" bIns="34253" anchor="ctr"/>
          <a:lstStyle/>
          <a:p>
            <a:pPr defTabSz="685008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435853"/>
            <a:ext cx="441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7408" y="2866735"/>
            <a:ext cx="4363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pic>
        <p:nvPicPr>
          <p:cNvPr id="3074" name="Picture 2" descr="Săn trâu bắt lộ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6" y="2363578"/>
            <a:ext cx="3403142" cy="27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7620000" y="44444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10400" y="851992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772400" y="1289542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391400" y="1750956"/>
            <a:ext cx="152400" cy="439794"/>
            <a:chOff x="7391400" y="1727091"/>
            <a:chExt cx="152400" cy="439794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8382000" y="2899139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077200" y="331599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429500" y="3753539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769262" y="4183656"/>
            <a:ext cx="152400" cy="439794"/>
            <a:chOff x="7391400" y="1727091"/>
            <a:chExt cx="152400" cy="43979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9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36334" y="149400"/>
            <a:ext cx="2231467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84" y="-103884"/>
            <a:ext cx="822007" cy="82200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4495800" y="899715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886200" y="1296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572000" y="165735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226241" y="2094899"/>
            <a:ext cx="152400" cy="439794"/>
            <a:chOff x="7391400" y="1727091"/>
            <a:chExt cx="152400" cy="439794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flipH="1">
            <a:off x="5181600" y="2820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883633" y="326218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295419" y="3582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610100" y="4019550"/>
            <a:ext cx="152400" cy="439794"/>
            <a:chOff x="7391400" y="1727091"/>
            <a:chExt cx="152400" cy="43979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 flipH="1">
            <a:off x="8534400" y="951753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686800" y="135440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096000" y="1733550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534400" y="1733549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8738755" y="2141003"/>
            <a:ext cx="152400" cy="439794"/>
            <a:chOff x="7391400" y="1727091"/>
            <a:chExt cx="152400" cy="439794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8382000" y="282463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298873" y="32772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891155" y="3582001"/>
            <a:ext cx="76200" cy="437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763000" y="4036956"/>
            <a:ext cx="152400" cy="439794"/>
            <a:chOff x="7391400" y="1727091"/>
            <a:chExt cx="152400" cy="439794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7391400" y="1729336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7467600" y="1727091"/>
              <a:ext cx="76200" cy="437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22948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914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94134" y="111848"/>
            <a:ext cx="2173667" cy="3962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45" y="-103884"/>
            <a:ext cx="822007" cy="8220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92068" y="918208"/>
            <a:ext cx="3231280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400" y="165735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92068" y="2800350"/>
            <a:ext cx="3764680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4400" y="3377397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68714" y="978885"/>
            <a:ext cx="3581400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76800" y="1555734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54468" y="2800350"/>
            <a:ext cx="3584732" cy="15928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737480" y="3413589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916"/>
            <a:ext cx="2971800" cy="44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6368" y="918209"/>
            <a:ext cx="38719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 tre xanh rì rào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 đồng đầy nắng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2441" y="91865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sz="28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en-US" sz="28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4511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962144"/>
            <a:ext cx="3581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sao treo đầy cành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lên tiếng gáy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luỹ tre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chuyển dần về sáng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endParaRPr lang="vi-VN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Công Dương)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62800" y="111848"/>
            <a:ext cx="1905001" cy="3962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4" y="-103884"/>
            <a:ext cx="822007" cy="82200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66800" y="975037"/>
            <a:ext cx="377668" cy="37677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97973" y="2864409"/>
            <a:ext cx="377668" cy="376776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05400" y="1047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178268" y="2897309"/>
            <a:ext cx="377668" cy="376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0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1277</Words>
  <Application>Microsoft Office PowerPoint</Application>
  <PresentationFormat>On-screen Show (16:9)</PresentationFormat>
  <Paragraphs>283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宋体</vt:lpstr>
      <vt:lpstr>宋体</vt:lpstr>
      <vt:lpstr>Arial</vt:lpstr>
      <vt:lpstr>Arial-Rounded</vt:lpstr>
      <vt:lpstr>Calibri</vt:lpstr>
      <vt:lpstr>Century Gothic</vt:lpstr>
      <vt:lpstr>等线</vt:lpstr>
      <vt:lpstr>等线 Light</vt:lpstr>
      <vt:lpstr>HP001 4 hàng</vt:lpstr>
      <vt:lpstr>Wingdings</vt:lpstr>
      <vt:lpstr>方正卡通简体</vt:lpstr>
      <vt:lpstr>Office Theme</vt:lpstr>
      <vt:lpstr>Office 主题​​</vt:lpstr>
      <vt:lpstr>Office 主题</vt:lpstr>
      <vt:lpstr>第一PPT，www.1ppt.com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59</cp:revision>
  <dcterms:created xsi:type="dcterms:W3CDTF">2021-11-06T15:16:06Z</dcterms:created>
  <dcterms:modified xsi:type="dcterms:W3CDTF">2024-01-19T08:02:11Z</dcterms:modified>
</cp:coreProperties>
</file>