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11" r:id="rId4"/>
    <p:sldMasterId id="2147483724" r:id="rId5"/>
    <p:sldMasterId id="2147483737" r:id="rId6"/>
    <p:sldMasterId id="2147483750" r:id="rId7"/>
    <p:sldMasterId id="2147483763" r:id="rId8"/>
  </p:sldMasterIdLst>
  <p:notesMasterIdLst>
    <p:notesMasterId r:id="rId29"/>
  </p:notesMasterIdLst>
  <p:sldIdLst>
    <p:sldId id="257" r:id="rId9"/>
    <p:sldId id="272" r:id="rId10"/>
    <p:sldId id="278" r:id="rId11"/>
    <p:sldId id="258" r:id="rId12"/>
    <p:sldId id="259" r:id="rId13"/>
    <p:sldId id="256" r:id="rId14"/>
    <p:sldId id="265" r:id="rId15"/>
    <p:sldId id="268" r:id="rId16"/>
    <p:sldId id="264" r:id="rId17"/>
    <p:sldId id="269" r:id="rId18"/>
    <p:sldId id="270" r:id="rId19"/>
    <p:sldId id="266" r:id="rId20"/>
    <p:sldId id="260" r:id="rId21"/>
    <p:sldId id="273" r:id="rId22"/>
    <p:sldId id="267" r:id="rId23"/>
    <p:sldId id="274" r:id="rId24"/>
    <p:sldId id="262" r:id="rId25"/>
    <p:sldId id="276" r:id="rId26"/>
    <p:sldId id="263" r:id="rId27"/>
    <p:sldId id="277" r:id="rId28"/>
  </p:sldIdLst>
  <p:sldSz cx="9144000" cy="5143500" type="screen16x9"/>
  <p:notesSz cx="6858000" cy="9144000"/>
  <p:defaultTextStyle>
    <a:defPPr>
      <a:defRPr lang="en-US"/>
    </a:defPPr>
    <a:lvl1pPr marL="0" algn="l" defTabSz="914072" rtl="0" eaLnBrk="1" latinLnBrk="0" hangingPunct="1">
      <a:defRPr sz="1800" kern="1200">
        <a:solidFill>
          <a:schemeClr val="tx1"/>
        </a:solidFill>
        <a:latin typeface="+mn-lt"/>
        <a:ea typeface="+mn-ea"/>
        <a:cs typeface="+mn-cs"/>
      </a:defRPr>
    </a:lvl1pPr>
    <a:lvl2pPr marL="457035" algn="l" defTabSz="914072" rtl="0" eaLnBrk="1" latinLnBrk="0" hangingPunct="1">
      <a:defRPr sz="1800" kern="1200">
        <a:solidFill>
          <a:schemeClr val="tx1"/>
        </a:solidFill>
        <a:latin typeface="+mn-lt"/>
        <a:ea typeface="+mn-ea"/>
        <a:cs typeface="+mn-cs"/>
      </a:defRPr>
    </a:lvl2pPr>
    <a:lvl3pPr marL="914072" algn="l" defTabSz="914072" rtl="0" eaLnBrk="1" latinLnBrk="0" hangingPunct="1">
      <a:defRPr sz="1800" kern="1200">
        <a:solidFill>
          <a:schemeClr val="tx1"/>
        </a:solidFill>
        <a:latin typeface="+mn-lt"/>
        <a:ea typeface="+mn-ea"/>
        <a:cs typeface="+mn-cs"/>
      </a:defRPr>
    </a:lvl3pPr>
    <a:lvl4pPr marL="1371110" algn="l" defTabSz="914072" rtl="0" eaLnBrk="1" latinLnBrk="0" hangingPunct="1">
      <a:defRPr sz="1800" kern="1200">
        <a:solidFill>
          <a:schemeClr val="tx1"/>
        </a:solidFill>
        <a:latin typeface="+mn-lt"/>
        <a:ea typeface="+mn-ea"/>
        <a:cs typeface="+mn-cs"/>
      </a:defRPr>
    </a:lvl4pPr>
    <a:lvl5pPr marL="1828148" algn="l" defTabSz="914072" rtl="0" eaLnBrk="1" latinLnBrk="0" hangingPunct="1">
      <a:defRPr sz="1800" kern="1200">
        <a:solidFill>
          <a:schemeClr val="tx1"/>
        </a:solidFill>
        <a:latin typeface="+mn-lt"/>
        <a:ea typeface="+mn-ea"/>
        <a:cs typeface="+mn-cs"/>
      </a:defRPr>
    </a:lvl5pPr>
    <a:lvl6pPr marL="2285186" algn="l" defTabSz="914072" rtl="0" eaLnBrk="1" latinLnBrk="0" hangingPunct="1">
      <a:defRPr sz="1800" kern="1200">
        <a:solidFill>
          <a:schemeClr val="tx1"/>
        </a:solidFill>
        <a:latin typeface="+mn-lt"/>
        <a:ea typeface="+mn-ea"/>
        <a:cs typeface="+mn-cs"/>
      </a:defRPr>
    </a:lvl6pPr>
    <a:lvl7pPr marL="2742221" algn="l" defTabSz="914072" rtl="0" eaLnBrk="1" latinLnBrk="0" hangingPunct="1">
      <a:defRPr sz="1800" kern="1200">
        <a:solidFill>
          <a:schemeClr val="tx1"/>
        </a:solidFill>
        <a:latin typeface="+mn-lt"/>
        <a:ea typeface="+mn-ea"/>
        <a:cs typeface="+mn-cs"/>
      </a:defRPr>
    </a:lvl7pPr>
    <a:lvl8pPr marL="3199256" algn="l" defTabSz="914072" rtl="0" eaLnBrk="1" latinLnBrk="0" hangingPunct="1">
      <a:defRPr sz="1800" kern="1200">
        <a:solidFill>
          <a:schemeClr val="tx1"/>
        </a:solidFill>
        <a:latin typeface="+mn-lt"/>
        <a:ea typeface="+mn-ea"/>
        <a:cs typeface="+mn-cs"/>
      </a:defRPr>
    </a:lvl8pPr>
    <a:lvl9pPr marL="3656291" algn="l" defTabSz="91407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3300"/>
    <a:srgbClr val="FF6600"/>
    <a:srgbClr val="006600"/>
    <a:srgbClr val="33CCCC"/>
    <a:srgbClr val="660066"/>
    <a:srgbClr val="0000FF"/>
    <a:srgbClr val="FEDAF4"/>
    <a:srgbClr val="FCA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410" y="-2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0F4B2-CFBC-44DA-9799-B05CC85E488E}" type="datetimeFigureOut">
              <a:rPr lang="en-US" smtClean="0"/>
              <a:t>13/11/2021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5336F-9F01-4B76-B647-C0474B95815F}" type="slidenum">
              <a:rPr lang="en-US" smtClean="0"/>
              <a:t>‹#›</a:t>
            </a:fld>
            <a:endParaRPr lang="en-US"/>
          </a:p>
        </p:txBody>
      </p:sp>
    </p:spTree>
    <p:extLst>
      <p:ext uri="{BB962C8B-B14F-4D97-AF65-F5344CB8AC3E}">
        <p14:creationId xmlns:p14="http://schemas.microsoft.com/office/powerpoint/2010/main" val="3963562669"/>
      </p:ext>
    </p:extLst>
  </p:cSld>
  <p:clrMap bg1="lt1" tx1="dk1" bg2="lt2" tx2="dk2" accent1="accent1" accent2="accent2" accent3="accent3" accent4="accent4" accent5="accent5" accent6="accent6" hlink="hlink" folHlink="folHlink"/>
  <p:notesStyle>
    <a:lvl1pPr marL="0" algn="l" defTabSz="914072" rtl="0" eaLnBrk="1" latinLnBrk="0" hangingPunct="1">
      <a:defRPr sz="1200" kern="1200">
        <a:solidFill>
          <a:schemeClr val="tx1"/>
        </a:solidFill>
        <a:latin typeface="+mn-lt"/>
        <a:ea typeface="+mn-ea"/>
        <a:cs typeface="+mn-cs"/>
      </a:defRPr>
    </a:lvl1pPr>
    <a:lvl2pPr marL="457035" algn="l" defTabSz="914072" rtl="0" eaLnBrk="1" latinLnBrk="0" hangingPunct="1">
      <a:defRPr sz="1200" kern="1200">
        <a:solidFill>
          <a:schemeClr val="tx1"/>
        </a:solidFill>
        <a:latin typeface="+mn-lt"/>
        <a:ea typeface="+mn-ea"/>
        <a:cs typeface="+mn-cs"/>
      </a:defRPr>
    </a:lvl2pPr>
    <a:lvl3pPr marL="914072" algn="l" defTabSz="914072" rtl="0" eaLnBrk="1" latinLnBrk="0" hangingPunct="1">
      <a:defRPr sz="1200" kern="1200">
        <a:solidFill>
          <a:schemeClr val="tx1"/>
        </a:solidFill>
        <a:latin typeface="+mn-lt"/>
        <a:ea typeface="+mn-ea"/>
        <a:cs typeface="+mn-cs"/>
      </a:defRPr>
    </a:lvl3pPr>
    <a:lvl4pPr marL="1371110" algn="l" defTabSz="914072" rtl="0" eaLnBrk="1" latinLnBrk="0" hangingPunct="1">
      <a:defRPr sz="1200" kern="1200">
        <a:solidFill>
          <a:schemeClr val="tx1"/>
        </a:solidFill>
        <a:latin typeface="+mn-lt"/>
        <a:ea typeface="+mn-ea"/>
        <a:cs typeface="+mn-cs"/>
      </a:defRPr>
    </a:lvl4pPr>
    <a:lvl5pPr marL="1828148" algn="l" defTabSz="914072" rtl="0" eaLnBrk="1" latinLnBrk="0" hangingPunct="1">
      <a:defRPr sz="1200" kern="1200">
        <a:solidFill>
          <a:schemeClr val="tx1"/>
        </a:solidFill>
        <a:latin typeface="+mn-lt"/>
        <a:ea typeface="+mn-ea"/>
        <a:cs typeface="+mn-cs"/>
      </a:defRPr>
    </a:lvl5pPr>
    <a:lvl6pPr marL="2285186" algn="l" defTabSz="914072" rtl="0" eaLnBrk="1" latinLnBrk="0" hangingPunct="1">
      <a:defRPr sz="1200" kern="1200">
        <a:solidFill>
          <a:schemeClr val="tx1"/>
        </a:solidFill>
        <a:latin typeface="+mn-lt"/>
        <a:ea typeface="+mn-ea"/>
        <a:cs typeface="+mn-cs"/>
      </a:defRPr>
    </a:lvl6pPr>
    <a:lvl7pPr marL="2742221" algn="l" defTabSz="914072" rtl="0" eaLnBrk="1" latinLnBrk="0" hangingPunct="1">
      <a:defRPr sz="1200" kern="1200">
        <a:solidFill>
          <a:schemeClr val="tx1"/>
        </a:solidFill>
        <a:latin typeface="+mn-lt"/>
        <a:ea typeface="+mn-ea"/>
        <a:cs typeface="+mn-cs"/>
      </a:defRPr>
    </a:lvl7pPr>
    <a:lvl8pPr marL="3199256" algn="l" defTabSz="914072" rtl="0" eaLnBrk="1" latinLnBrk="0" hangingPunct="1">
      <a:defRPr sz="1200" kern="1200">
        <a:solidFill>
          <a:schemeClr val="tx1"/>
        </a:solidFill>
        <a:latin typeface="+mn-lt"/>
        <a:ea typeface="+mn-ea"/>
        <a:cs typeface="+mn-cs"/>
      </a:defRPr>
    </a:lvl8pPr>
    <a:lvl9pPr marL="3656291" algn="l" defTabSz="9140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26625"/>
          <p:cNvSpPr>
            <a:spLocks noGrp="1" noRot="1" noChangeAspect="1" noChangeArrowheads="1" noTextEdit="1"/>
          </p:cNvSpPr>
          <p:nvPr>
            <p:ph type="sldImg"/>
          </p:nvPr>
        </p:nvSpPr>
        <p:spPr>
          <a:xfrm>
            <a:off x="381000" y="685800"/>
            <a:ext cx="6096000" cy="3429000"/>
          </a:xfrm>
          <a:ln/>
        </p:spPr>
      </p:sp>
      <p:sp>
        <p:nvSpPr>
          <p:cNvPr id="45059" name="文本占位符 2662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altLang="en-US" dirty="0" smtClean="0"/>
          </a:p>
        </p:txBody>
      </p:sp>
      <p:sp>
        <p:nvSpPr>
          <p:cNvPr id="45060"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fld id="{74D164E4-3EE5-43BA-A455-69BDE7BE8953}" type="slidenum">
              <a:rPr lang="en-US" altLang="zh-CN" sz="1200">
                <a:solidFill>
                  <a:srgbClr val="000000"/>
                </a:solidFill>
              </a:rPr>
              <a:pPr/>
              <a:t>1</a:t>
            </a:fld>
            <a:endParaRPr lang="zh-CN"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10</a:t>
            </a:fld>
            <a:endParaRPr lang="en-US"/>
          </a:p>
        </p:txBody>
      </p:sp>
    </p:spTree>
    <p:extLst>
      <p:ext uri="{BB962C8B-B14F-4D97-AF65-F5344CB8AC3E}">
        <p14:creationId xmlns:p14="http://schemas.microsoft.com/office/powerpoint/2010/main" val="232833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11</a:t>
            </a:fld>
            <a:endParaRPr lang="en-US"/>
          </a:p>
        </p:txBody>
      </p:sp>
    </p:spTree>
    <p:extLst>
      <p:ext uri="{BB962C8B-B14F-4D97-AF65-F5344CB8AC3E}">
        <p14:creationId xmlns:p14="http://schemas.microsoft.com/office/powerpoint/2010/main" val="3695048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12</a:t>
            </a:fld>
            <a:endParaRPr lang="en-US"/>
          </a:p>
        </p:txBody>
      </p:sp>
    </p:spTree>
    <p:extLst>
      <p:ext uri="{BB962C8B-B14F-4D97-AF65-F5344CB8AC3E}">
        <p14:creationId xmlns:p14="http://schemas.microsoft.com/office/powerpoint/2010/main" val="258526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24577"/>
          <p:cNvSpPr>
            <a:spLocks noGrp="1" noRot="1" noChangeAspect="1" noChangeArrowheads="1" noTextEdit="1"/>
          </p:cNvSpPr>
          <p:nvPr>
            <p:ph type="sldImg"/>
          </p:nvPr>
        </p:nvSpPr>
        <p:spPr>
          <a:xfrm>
            <a:off x="381000" y="685800"/>
            <a:ext cx="6096000" cy="3429000"/>
          </a:xfrm>
          <a:ln/>
        </p:spPr>
      </p:sp>
      <p:sp>
        <p:nvSpPr>
          <p:cNvPr id="51203" name="文本占位符 24578"/>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altLang="en-US" dirty="0" smtClean="0"/>
          </a:p>
        </p:txBody>
      </p:sp>
      <p:sp>
        <p:nvSpPr>
          <p:cNvPr id="51204"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fld id="{292399A9-2264-40B9-ADF4-AC8C267888A9}" type="slidenum">
              <a:rPr lang="en-US" altLang="zh-CN" sz="1200">
                <a:solidFill>
                  <a:srgbClr val="000000"/>
                </a:solidFill>
              </a:rPr>
              <a:pPr/>
              <a:t>13</a:t>
            </a:fld>
            <a:endParaRPr lang="zh-CN"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14</a:t>
            </a:fld>
            <a:endParaRPr lang="zh-CN" altLang="en-US" dirty="0">
              <a:solidFill>
                <a:prstClr val="black"/>
              </a:solidFill>
            </a:endParaRPr>
          </a:p>
        </p:txBody>
      </p:sp>
    </p:spTree>
    <p:extLst>
      <p:ext uri="{BB962C8B-B14F-4D97-AF65-F5344CB8AC3E}">
        <p14:creationId xmlns:p14="http://schemas.microsoft.com/office/powerpoint/2010/main" val="516025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15</a:t>
            </a:fld>
            <a:endParaRPr lang="en-US"/>
          </a:p>
        </p:txBody>
      </p:sp>
    </p:spTree>
    <p:extLst>
      <p:ext uri="{BB962C8B-B14F-4D97-AF65-F5344CB8AC3E}">
        <p14:creationId xmlns:p14="http://schemas.microsoft.com/office/powerpoint/2010/main" val="403748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16</a:t>
            </a:fld>
            <a:endParaRPr lang="en-US"/>
          </a:p>
        </p:txBody>
      </p:sp>
    </p:spTree>
    <p:extLst>
      <p:ext uri="{BB962C8B-B14F-4D97-AF65-F5344CB8AC3E}">
        <p14:creationId xmlns:p14="http://schemas.microsoft.com/office/powerpoint/2010/main" val="3888099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23553"/>
          <p:cNvSpPr>
            <a:spLocks noGrp="1" noRot="1" noChangeAspect="1" noChangeArrowheads="1" noTextEdit="1"/>
          </p:cNvSpPr>
          <p:nvPr>
            <p:ph type="sldImg"/>
          </p:nvPr>
        </p:nvSpPr>
        <p:spPr>
          <a:xfrm>
            <a:off x="381000" y="685800"/>
            <a:ext cx="6096000" cy="3429000"/>
          </a:xfrm>
          <a:ln/>
        </p:spPr>
      </p:sp>
      <p:sp>
        <p:nvSpPr>
          <p:cNvPr id="65539" name="文本占位符 2355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altLang="en-US" dirty="0" smtClean="0"/>
          </a:p>
        </p:txBody>
      </p:sp>
      <p:sp>
        <p:nvSpPr>
          <p:cNvPr id="65540"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fld id="{51B170DE-6E2C-432C-BE0D-B8E48020D9CD}" type="slidenum">
              <a:rPr lang="en-US" altLang="zh-CN" sz="1200">
                <a:solidFill>
                  <a:srgbClr val="000000"/>
                </a:solidFill>
              </a:rPr>
              <a:pPr/>
              <a:t>17</a:t>
            </a:fld>
            <a:endParaRPr lang="zh-CN" alt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18</a:t>
            </a:fld>
            <a:endParaRPr lang="en-US"/>
          </a:p>
        </p:txBody>
      </p:sp>
    </p:spTree>
    <p:extLst>
      <p:ext uri="{BB962C8B-B14F-4D97-AF65-F5344CB8AC3E}">
        <p14:creationId xmlns:p14="http://schemas.microsoft.com/office/powerpoint/2010/main" val="163193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28673"/>
          <p:cNvSpPr>
            <a:spLocks noGrp="1" noRot="1" noChangeAspect="1" noChangeArrowheads="1" noTextEdit="1"/>
          </p:cNvSpPr>
          <p:nvPr>
            <p:ph type="sldImg"/>
          </p:nvPr>
        </p:nvSpPr>
        <p:spPr>
          <a:xfrm>
            <a:off x="381000" y="685800"/>
            <a:ext cx="6096000" cy="3429000"/>
          </a:xfrm>
          <a:ln/>
        </p:spPr>
      </p:sp>
      <p:sp>
        <p:nvSpPr>
          <p:cNvPr id="67587" name="文本占位符 2867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altLang="en-US" dirty="0" smtClean="0"/>
          </a:p>
        </p:txBody>
      </p:sp>
      <p:sp>
        <p:nvSpPr>
          <p:cNvPr id="67588"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fld id="{BE3E5E47-F919-484B-BF7B-0F4FB6FE23A5}" type="slidenum">
              <a:rPr lang="en-US" altLang="zh-CN" sz="1200">
                <a:solidFill>
                  <a:srgbClr val="000000"/>
                </a:solidFill>
              </a:rPr>
              <a:pPr/>
              <a:t>19</a:t>
            </a:fld>
            <a:endParaRPr lang="zh-CN"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2</a:t>
            </a:fld>
            <a:endParaRPr lang="en-US"/>
          </a:p>
        </p:txBody>
      </p:sp>
    </p:spTree>
    <p:extLst>
      <p:ext uri="{BB962C8B-B14F-4D97-AF65-F5344CB8AC3E}">
        <p14:creationId xmlns:p14="http://schemas.microsoft.com/office/powerpoint/2010/main" val="229894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a:ln/>
        </p:spPr>
      </p:sp>
      <p:sp>
        <p:nvSpPr>
          <p:cNvPr id="17411" name="文本占位符 17410"/>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20</a:t>
            </a:fld>
            <a:endParaRPr lang="zh-CN" altLang="en-US" dirty="0">
              <a:solidFill>
                <a:prstClr val="black"/>
              </a:solidFill>
            </a:endParaRPr>
          </a:p>
        </p:txBody>
      </p:sp>
    </p:spTree>
    <p:extLst>
      <p:ext uri="{BB962C8B-B14F-4D97-AF65-F5344CB8AC3E}">
        <p14:creationId xmlns:p14="http://schemas.microsoft.com/office/powerpoint/2010/main" val="49371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25601"/>
          <p:cNvSpPr>
            <a:spLocks noGrp="1" noRot="1" noChangeAspect="1" noChangeArrowheads="1" noTextEdit="1"/>
          </p:cNvSpPr>
          <p:nvPr>
            <p:ph type="sldImg"/>
          </p:nvPr>
        </p:nvSpPr>
        <p:spPr>
          <a:xfrm>
            <a:off x="381000" y="685800"/>
            <a:ext cx="6096000" cy="3429000"/>
          </a:xfrm>
          <a:ln/>
        </p:spPr>
      </p:sp>
      <p:sp>
        <p:nvSpPr>
          <p:cNvPr id="47107" name="文本占位符 2560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altLang="en-US" dirty="0" smtClean="0"/>
          </a:p>
        </p:txBody>
      </p:sp>
      <p:sp>
        <p:nvSpPr>
          <p:cNvPr id="47108"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fld id="{7A8481BB-F989-4443-B104-85F65F9F1BDF}" type="slidenum">
              <a:rPr lang="en-US" altLang="zh-CN" sz="1200">
                <a:solidFill>
                  <a:srgbClr val="000000"/>
                </a:solidFill>
              </a:rPr>
              <a:pPr/>
              <a:t>4</a:t>
            </a:fld>
            <a:endParaRPr lang="zh-CN" alt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27649"/>
          <p:cNvSpPr>
            <a:spLocks noGrp="1" noRot="1" noChangeAspect="1" noChangeArrowheads="1" noTextEdit="1"/>
          </p:cNvSpPr>
          <p:nvPr>
            <p:ph type="sldImg"/>
          </p:nvPr>
        </p:nvSpPr>
        <p:spPr>
          <a:xfrm>
            <a:off x="381000" y="685800"/>
            <a:ext cx="6096000" cy="3429000"/>
          </a:xfrm>
          <a:ln/>
        </p:spPr>
      </p:sp>
      <p:sp>
        <p:nvSpPr>
          <p:cNvPr id="49155" name="文本占位符 27650"/>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altLang="en-US" dirty="0" smtClean="0"/>
          </a:p>
        </p:txBody>
      </p:sp>
      <p:sp>
        <p:nvSpPr>
          <p:cNvPr id="49156"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fld id="{B0CC2923-0684-480C-8A38-2161E3CC12BB}" type="slidenum">
              <a:rPr lang="en-US" altLang="zh-CN" sz="1200">
                <a:solidFill>
                  <a:srgbClr val="000000"/>
                </a:solidFill>
              </a:rPr>
              <a:pPr/>
              <a:t>5</a:t>
            </a:fld>
            <a:endParaRPr lang="zh-CN"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6</a:t>
            </a:fld>
            <a:endParaRPr lang="en-US"/>
          </a:p>
        </p:txBody>
      </p:sp>
    </p:spTree>
    <p:extLst>
      <p:ext uri="{BB962C8B-B14F-4D97-AF65-F5344CB8AC3E}">
        <p14:creationId xmlns:p14="http://schemas.microsoft.com/office/powerpoint/2010/main" val="255168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7</a:t>
            </a:fld>
            <a:endParaRPr lang="en-US"/>
          </a:p>
        </p:txBody>
      </p:sp>
    </p:spTree>
    <p:extLst>
      <p:ext uri="{BB962C8B-B14F-4D97-AF65-F5344CB8AC3E}">
        <p14:creationId xmlns:p14="http://schemas.microsoft.com/office/powerpoint/2010/main" val="221393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8</a:t>
            </a:fld>
            <a:endParaRPr lang="en-US"/>
          </a:p>
        </p:txBody>
      </p:sp>
    </p:spTree>
    <p:extLst>
      <p:ext uri="{BB962C8B-B14F-4D97-AF65-F5344CB8AC3E}">
        <p14:creationId xmlns:p14="http://schemas.microsoft.com/office/powerpoint/2010/main" val="384651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75336F-9F01-4B76-B647-C0474B95815F}" type="slidenum">
              <a:rPr lang="en-US" smtClean="0"/>
              <a:t>9</a:t>
            </a:fld>
            <a:endParaRPr lang="en-US"/>
          </a:p>
        </p:txBody>
      </p:sp>
    </p:spTree>
    <p:extLst>
      <p:ext uri="{BB962C8B-B14F-4D97-AF65-F5344CB8AC3E}">
        <p14:creationId xmlns:p14="http://schemas.microsoft.com/office/powerpoint/2010/main" val="233567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2" indent="0" algn="ctr">
              <a:buNone/>
              <a:defRPr>
                <a:solidFill>
                  <a:schemeClr val="tx1">
                    <a:tint val="75000"/>
                  </a:schemeClr>
                </a:solidFill>
              </a:defRPr>
            </a:lvl3pPr>
            <a:lvl4pPr marL="1371110" indent="0" algn="ctr">
              <a:buNone/>
              <a:defRPr>
                <a:solidFill>
                  <a:schemeClr val="tx1">
                    <a:tint val="75000"/>
                  </a:schemeClr>
                </a:solidFill>
              </a:defRPr>
            </a:lvl4pPr>
            <a:lvl5pPr marL="1828148" indent="0" algn="ctr">
              <a:buNone/>
              <a:defRPr>
                <a:solidFill>
                  <a:schemeClr val="tx1">
                    <a:tint val="75000"/>
                  </a:schemeClr>
                </a:solidFill>
              </a:defRPr>
            </a:lvl5pPr>
            <a:lvl6pPr marL="2285186" indent="0" algn="ctr">
              <a:buNone/>
              <a:defRPr>
                <a:solidFill>
                  <a:schemeClr val="tx1">
                    <a:tint val="75000"/>
                  </a:schemeClr>
                </a:solidFill>
              </a:defRPr>
            </a:lvl6pPr>
            <a:lvl7pPr marL="2742221" indent="0" algn="ctr">
              <a:buNone/>
              <a:defRPr>
                <a:solidFill>
                  <a:schemeClr val="tx1">
                    <a:tint val="75000"/>
                  </a:schemeClr>
                </a:solidFill>
              </a:defRPr>
            </a:lvl7pPr>
            <a:lvl8pPr marL="3199256"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t>13/11/2021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21494085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t>13/11/2021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422025012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t>13/11/2021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71693426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1"/>
            <a:ext cx="6858130" cy="1790760"/>
          </a:xfrm>
          <a:prstGeom prst="rect">
            <a:avLst/>
          </a:prstGeom>
        </p:spPr>
        <p:txBody>
          <a:bodyPr lIns="55660" tIns="27829" rIns="55660" bIns="27829"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55660" tIns="27829" rIns="55660" bIns="27829"/>
          <a:lstStyle>
            <a:lvl1pPr marL="0" indent="0" algn="ctr">
              <a:buNone/>
              <a:defRPr sz="2000"/>
            </a:lvl1pPr>
            <a:lvl2pPr marL="383055" indent="0" algn="ctr">
              <a:buNone/>
              <a:defRPr sz="1700"/>
            </a:lvl2pPr>
            <a:lvl3pPr marL="766112" indent="0" algn="ctr">
              <a:buNone/>
              <a:defRPr sz="1500"/>
            </a:lvl3pPr>
            <a:lvl4pPr marL="1149177" indent="0" algn="ctr">
              <a:buNone/>
              <a:defRPr sz="1300"/>
            </a:lvl4pPr>
            <a:lvl5pPr marL="1531847" indent="0" algn="ctr">
              <a:buNone/>
              <a:defRPr sz="1300"/>
            </a:lvl5pPr>
            <a:lvl6pPr marL="1914908" indent="0" algn="ctr">
              <a:buNone/>
              <a:defRPr sz="1300"/>
            </a:lvl6pPr>
            <a:lvl7pPr marL="2297964" indent="0" algn="ctr">
              <a:buNone/>
              <a:defRPr sz="1300"/>
            </a:lvl7pPr>
            <a:lvl8pPr marL="2681022" indent="0" algn="ctr">
              <a:buNone/>
              <a:defRPr sz="1300"/>
            </a:lvl8pPr>
            <a:lvl9pPr marL="3064075"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189277332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0" tIns="27829" rIns="55660" bIns="27829"/>
          <a:lstStyle/>
          <a:p>
            <a:r>
              <a:rPr lang="zh-CN" altLang="en-US"/>
              <a:t>单击此处编辑母版标题样式</a:t>
            </a:r>
          </a:p>
        </p:txBody>
      </p:sp>
      <p:sp>
        <p:nvSpPr>
          <p:cNvPr id="3" name="内容占位符 2"/>
          <p:cNvSpPr>
            <a:spLocks noGrp="1"/>
          </p:cNvSpPr>
          <p:nvPr>
            <p:ph idx="1"/>
          </p:nvPr>
        </p:nvSpPr>
        <p:spPr>
          <a:xfrm>
            <a:off x="249170" y="868609"/>
            <a:ext cx="4485050" cy="2456885"/>
          </a:xfrm>
          <a:prstGeom prst="rect">
            <a:avLst/>
          </a:prstGeo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1003357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28" y="1282370"/>
            <a:ext cx="7886849" cy="2139625"/>
          </a:xfrm>
          <a:prstGeom prst="rect">
            <a:avLst/>
          </a:prstGeom>
        </p:spPr>
        <p:txBody>
          <a:bodyPr lIns="55660" tIns="27829" rIns="55660" bIns="27829"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28" y="3442226"/>
            <a:ext cx="7886849" cy="1125178"/>
          </a:xfrm>
          <a:prstGeom prst="rect">
            <a:avLst/>
          </a:prstGeom>
        </p:spPr>
        <p:txBody>
          <a:bodyPr lIns="55660" tIns="27829" rIns="55660" bIns="27829"/>
          <a:lstStyle>
            <a:lvl1pPr marL="0" indent="0">
              <a:buNone/>
              <a:defRPr sz="2000">
                <a:solidFill>
                  <a:schemeClr val="tx1">
                    <a:tint val="75000"/>
                  </a:schemeClr>
                </a:solidFill>
              </a:defRPr>
            </a:lvl1pPr>
            <a:lvl2pPr marL="383055" indent="0">
              <a:buNone/>
              <a:defRPr sz="1700">
                <a:solidFill>
                  <a:schemeClr val="tx1">
                    <a:tint val="75000"/>
                  </a:schemeClr>
                </a:solidFill>
              </a:defRPr>
            </a:lvl2pPr>
            <a:lvl3pPr marL="766112" indent="0">
              <a:buNone/>
              <a:defRPr sz="1500">
                <a:solidFill>
                  <a:schemeClr val="tx1">
                    <a:tint val="75000"/>
                  </a:schemeClr>
                </a:solidFill>
              </a:defRPr>
            </a:lvl3pPr>
            <a:lvl4pPr marL="1149177" indent="0">
              <a:buNone/>
              <a:defRPr sz="1300">
                <a:solidFill>
                  <a:schemeClr val="tx1">
                    <a:tint val="75000"/>
                  </a:schemeClr>
                </a:solidFill>
              </a:defRPr>
            </a:lvl4pPr>
            <a:lvl5pPr marL="1531847" indent="0">
              <a:buNone/>
              <a:defRPr sz="1300">
                <a:solidFill>
                  <a:schemeClr val="tx1">
                    <a:tint val="75000"/>
                  </a:schemeClr>
                </a:solidFill>
              </a:defRPr>
            </a:lvl5pPr>
            <a:lvl6pPr marL="1914908" indent="0">
              <a:buNone/>
              <a:defRPr sz="1300">
                <a:solidFill>
                  <a:schemeClr val="tx1">
                    <a:tint val="75000"/>
                  </a:schemeClr>
                </a:solidFill>
              </a:defRPr>
            </a:lvl6pPr>
            <a:lvl7pPr marL="2297964" indent="0">
              <a:buNone/>
              <a:defRPr sz="1300">
                <a:solidFill>
                  <a:schemeClr val="tx1">
                    <a:tint val="75000"/>
                  </a:schemeClr>
                </a:solidFill>
              </a:defRPr>
            </a:lvl7pPr>
            <a:lvl8pPr marL="2681022" indent="0">
              <a:buNone/>
              <a:defRPr sz="1300">
                <a:solidFill>
                  <a:schemeClr val="tx1">
                    <a:tint val="75000"/>
                  </a:schemeClr>
                </a:solidFill>
              </a:defRPr>
            </a:lvl8pPr>
            <a:lvl9pPr marL="3064075"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98058303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0" tIns="27829" rIns="55660" bIns="27829"/>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2" y="1369265"/>
            <a:ext cx="3886273" cy="3263613"/>
          </a:xfrm>
          <a:prstGeom prst="rect">
            <a:avLst/>
          </a:prstGeo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6558632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82" y="273856"/>
            <a:ext cx="7886849" cy="994205"/>
          </a:xfrm>
          <a:prstGeom prst="rect">
            <a:avLst/>
          </a:prstGeom>
        </p:spPr>
        <p:txBody>
          <a:bodyPr lIns="55660" tIns="27829" rIns="55660" bIns="27829"/>
          <a:lstStyle/>
          <a:p>
            <a:r>
              <a:rPr lang="zh-CN" altLang="en-US"/>
              <a:t>单击此处编辑母版标题样式</a:t>
            </a:r>
          </a:p>
        </p:txBody>
      </p:sp>
      <p:sp>
        <p:nvSpPr>
          <p:cNvPr id="3" name="文本占位符 2"/>
          <p:cNvSpPr>
            <a:spLocks noGrp="1"/>
          </p:cNvSpPr>
          <p:nvPr>
            <p:ph type="body" idx="1"/>
          </p:nvPr>
        </p:nvSpPr>
        <p:spPr>
          <a:xfrm>
            <a:off x="890127" y="1333884"/>
            <a:ext cx="3655249" cy="617955"/>
          </a:xfrm>
          <a:prstGeom prst="rect">
            <a:avLst/>
          </a:prstGeom>
        </p:spPr>
        <p:txBody>
          <a:bodyPr lIns="55660" tIns="27829" rIns="55660" bIns="27829" anchor="ctr" anchorCtr="0"/>
          <a:lstStyle>
            <a:lvl1pPr marL="0" indent="0">
              <a:buNone/>
              <a:defRPr sz="2300"/>
            </a:lvl1pPr>
            <a:lvl2pPr marL="383055" indent="0">
              <a:buNone/>
              <a:defRPr sz="2000"/>
            </a:lvl2pPr>
            <a:lvl3pPr marL="766112" indent="0">
              <a:buNone/>
              <a:defRPr sz="1700"/>
            </a:lvl3pPr>
            <a:lvl4pPr marL="1149177" indent="0">
              <a:buNone/>
              <a:defRPr sz="1500"/>
            </a:lvl4pPr>
            <a:lvl5pPr marL="1531847" indent="0">
              <a:buNone/>
              <a:defRPr sz="1500"/>
            </a:lvl5pPr>
            <a:lvl6pPr marL="1914908" indent="0">
              <a:buNone/>
              <a:defRPr sz="1500"/>
            </a:lvl6pPr>
            <a:lvl7pPr marL="2297964" indent="0">
              <a:buNone/>
              <a:defRPr sz="1500"/>
            </a:lvl7pPr>
            <a:lvl8pPr marL="2681022" indent="0">
              <a:buNone/>
              <a:defRPr sz="1500"/>
            </a:lvl8pPr>
            <a:lvl9pPr marL="3064075"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27" y="1999101"/>
            <a:ext cx="3655249" cy="2643302"/>
          </a:xfrm>
          <a:prstGeom prst="rect">
            <a:avLst/>
          </a:prstGeo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21" y="1333884"/>
            <a:ext cx="3673251" cy="617955"/>
          </a:xfrm>
          <a:prstGeom prst="rect">
            <a:avLst/>
          </a:prstGeom>
        </p:spPr>
        <p:txBody>
          <a:bodyPr lIns="55660" tIns="27829" rIns="55660" bIns="27829" anchor="ctr" anchorCtr="0"/>
          <a:lstStyle>
            <a:lvl1pPr marL="0" indent="0">
              <a:buNone/>
              <a:defRPr sz="2300"/>
            </a:lvl1pPr>
            <a:lvl2pPr marL="383055" indent="0">
              <a:buNone/>
              <a:defRPr sz="2000"/>
            </a:lvl2pPr>
            <a:lvl3pPr marL="766112" indent="0">
              <a:buNone/>
              <a:defRPr sz="1700"/>
            </a:lvl3pPr>
            <a:lvl4pPr marL="1149177" indent="0">
              <a:buNone/>
              <a:defRPr sz="1500"/>
            </a:lvl4pPr>
            <a:lvl5pPr marL="1531847" indent="0">
              <a:buNone/>
              <a:defRPr sz="1500"/>
            </a:lvl5pPr>
            <a:lvl6pPr marL="1914908" indent="0">
              <a:buNone/>
              <a:defRPr sz="1500"/>
            </a:lvl6pPr>
            <a:lvl7pPr marL="2297964" indent="0">
              <a:buNone/>
              <a:defRPr sz="1500"/>
            </a:lvl7pPr>
            <a:lvl8pPr marL="2681022" indent="0">
              <a:buNone/>
              <a:defRPr sz="1500"/>
            </a:lvl8pPr>
            <a:lvl9pPr marL="3064075"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21" y="1999101"/>
            <a:ext cx="3673251" cy="2643302"/>
          </a:xfrm>
          <a:prstGeom prst="rect">
            <a:avLst/>
          </a:prstGeo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81962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0" tIns="27829" rIns="55660" bIns="27829"/>
          <a:lstStyle/>
          <a:p>
            <a:r>
              <a:rPr lang="zh-CN" altLang="en-US"/>
              <a:t>单击此处编辑母版标题样式</a:t>
            </a:r>
          </a:p>
        </p:txBody>
      </p:sp>
    </p:spTree>
    <p:extLst>
      <p:ext uri="{BB962C8B-B14F-4D97-AF65-F5344CB8AC3E}">
        <p14:creationId xmlns:p14="http://schemas.microsoft.com/office/powerpoint/2010/main" val="3597824166"/>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21207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lIns="55660" tIns="27829" rIns="55660" bIns="27829"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5" y="740595"/>
            <a:ext cx="4629238" cy="3655341"/>
          </a:xfrm>
          <a:prstGeom prst="rect">
            <a:avLst/>
          </a:prstGeom>
        </p:spPr>
        <p:txBody>
          <a:bodyPr lIns="55660" tIns="27829" rIns="55660" bIns="27829"/>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5"/>
            <a:ext cx="2949233" cy="2858787"/>
          </a:xfrm>
          <a:prstGeom prst="rect">
            <a:avLst/>
          </a:prstGeom>
        </p:spPr>
        <p:txBody>
          <a:bodyPr lIns="55660" tIns="27829" rIns="55660" bIns="27829"/>
          <a:lstStyle>
            <a:lvl1pPr marL="0" indent="0">
              <a:buNone/>
              <a:defRPr sz="1300"/>
            </a:lvl1pPr>
            <a:lvl2pPr marL="383055" indent="0">
              <a:buNone/>
              <a:defRPr sz="1200"/>
            </a:lvl2pPr>
            <a:lvl3pPr marL="766112" indent="0">
              <a:buNone/>
              <a:defRPr sz="1000"/>
            </a:lvl3pPr>
            <a:lvl4pPr marL="1149177" indent="0">
              <a:buNone/>
              <a:defRPr sz="800"/>
            </a:lvl4pPr>
            <a:lvl5pPr marL="1531847" indent="0">
              <a:buNone/>
              <a:defRPr sz="800"/>
            </a:lvl5pPr>
            <a:lvl6pPr marL="1914908" indent="0">
              <a:buNone/>
              <a:defRPr sz="800"/>
            </a:lvl6pPr>
            <a:lvl7pPr marL="2297964" indent="0">
              <a:buNone/>
              <a:defRPr sz="800"/>
            </a:lvl7pPr>
            <a:lvl8pPr marL="2681022" indent="0">
              <a:buNone/>
              <a:defRPr sz="800"/>
            </a:lvl8pPr>
            <a:lvl9pPr marL="3064075"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79035509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t>13/11/2021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389064321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82" y="342912"/>
            <a:ext cx="3124071" cy="1200190"/>
          </a:xfrm>
          <a:prstGeom prst="rect">
            <a:avLst/>
          </a:prstGeom>
        </p:spPr>
        <p:txBody>
          <a:bodyPr lIns="55660" tIns="27829" rIns="55660" bIns="27829"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55660" tIns="27829" rIns="55660" bIns="27829"/>
          <a:lstStyle>
            <a:lvl1pPr marL="0" indent="0">
              <a:buNone/>
              <a:defRPr sz="2700"/>
            </a:lvl1pPr>
            <a:lvl2pPr marL="383055" indent="0">
              <a:buNone/>
              <a:defRPr sz="2300"/>
            </a:lvl2pPr>
            <a:lvl3pPr marL="766112" indent="0">
              <a:buNone/>
              <a:defRPr sz="2000"/>
            </a:lvl3pPr>
            <a:lvl4pPr marL="1149177" indent="0">
              <a:buNone/>
              <a:defRPr sz="1700"/>
            </a:lvl4pPr>
            <a:lvl5pPr marL="1531847" indent="0">
              <a:buNone/>
              <a:defRPr sz="1700"/>
            </a:lvl5pPr>
            <a:lvl6pPr marL="1914908" indent="0">
              <a:buNone/>
              <a:defRPr sz="1700"/>
            </a:lvl6pPr>
            <a:lvl7pPr marL="2297964" indent="0">
              <a:buNone/>
              <a:defRPr sz="1700"/>
            </a:lvl7pPr>
            <a:lvl8pPr marL="2681022" indent="0">
              <a:buNone/>
              <a:defRPr sz="1700"/>
            </a:lvl8pPr>
            <a:lvl9pPr marL="3064075" indent="0">
              <a:buNone/>
              <a:defRPr sz="1700"/>
            </a:lvl9pPr>
          </a:lstStyle>
          <a:p>
            <a:pPr lvl="0"/>
            <a:endParaRPr lang="zh-CN" altLang="en-US" noProof="0"/>
          </a:p>
        </p:txBody>
      </p:sp>
      <p:sp>
        <p:nvSpPr>
          <p:cNvPr id="4" name="文本占位符 3"/>
          <p:cNvSpPr>
            <a:spLocks noGrp="1"/>
          </p:cNvSpPr>
          <p:nvPr>
            <p:ph type="body" sz="half" idx="2"/>
          </p:nvPr>
        </p:nvSpPr>
        <p:spPr>
          <a:xfrm>
            <a:off x="629882" y="1543105"/>
            <a:ext cx="3124071" cy="2858787"/>
          </a:xfrm>
          <a:prstGeom prst="rect">
            <a:avLst/>
          </a:prstGeom>
        </p:spPr>
        <p:txBody>
          <a:bodyPr lIns="55660" tIns="27829" rIns="55660" bIns="27829"/>
          <a:lstStyle>
            <a:lvl1pPr marL="0" indent="0">
              <a:buNone/>
              <a:defRPr sz="1700"/>
            </a:lvl1pPr>
            <a:lvl2pPr marL="383055" indent="0">
              <a:buNone/>
              <a:defRPr sz="1500"/>
            </a:lvl2pPr>
            <a:lvl3pPr marL="766112" indent="0">
              <a:buNone/>
              <a:defRPr sz="1300"/>
            </a:lvl3pPr>
            <a:lvl4pPr marL="1149177" indent="0">
              <a:buNone/>
              <a:defRPr sz="1200"/>
            </a:lvl4pPr>
            <a:lvl5pPr marL="1531847" indent="0">
              <a:buNone/>
              <a:defRPr sz="1200"/>
            </a:lvl5pPr>
            <a:lvl6pPr marL="1914908" indent="0">
              <a:buNone/>
              <a:defRPr sz="1200"/>
            </a:lvl6pPr>
            <a:lvl7pPr marL="2297964" indent="0">
              <a:buNone/>
              <a:defRPr sz="1200"/>
            </a:lvl7pPr>
            <a:lvl8pPr marL="2681022" indent="0">
              <a:buNone/>
              <a:defRPr sz="1200"/>
            </a:lvl8pPr>
            <a:lvl9pPr marL="3064075"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72227803"/>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0" tIns="27829" rIns="55660" bIns="27829"/>
          <a:lstStyle/>
          <a:p>
            <a:r>
              <a:rPr lang="zh-CN" altLang="en-US"/>
              <a:t>单击此处编辑母版标题样式</a:t>
            </a:r>
          </a:p>
        </p:txBody>
      </p:sp>
      <p:sp>
        <p:nvSpPr>
          <p:cNvPr id="3" name="竖排文字占位符 2"/>
          <p:cNvSpPr>
            <a:spLocks noGrp="1"/>
          </p:cNvSpPr>
          <p:nvPr>
            <p:ph type="body" orient="vert" idx="1"/>
          </p:nvPr>
        </p:nvSpPr>
        <p:spPr>
          <a:xfrm>
            <a:off x="249170" y="868609"/>
            <a:ext cx="4485050" cy="2456885"/>
          </a:xfrm>
          <a:prstGeom prst="rect">
            <a:avLst/>
          </a:prstGeom>
        </p:spPr>
        <p:txBody>
          <a:bodyPr vert="eaVert"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1382080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2" cy="4359024"/>
          </a:xfrm>
          <a:prstGeom prst="rect">
            <a:avLst/>
          </a:prstGeom>
        </p:spPr>
        <p:txBody>
          <a:bodyPr vert="eaVert" lIns="55660" tIns="27829" rIns="55660" bIns="27829"/>
          <a:lstStyle/>
          <a:p>
            <a:r>
              <a:rPr lang="zh-CN" altLang="en-US"/>
              <a:t>单击此处编辑母版标题样式</a:t>
            </a:r>
          </a:p>
        </p:txBody>
      </p:sp>
      <p:sp>
        <p:nvSpPr>
          <p:cNvPr id="3" name="竖排文字占位符 2"/>
          <p:cNvSpPr>
            <a:spLocks noGrp="1"/>
          </p:cNvSpPr>
          <p:nvPr>
            <p:ph type="body" orient="vert" idx="1"/>
          </p:nvPr>
        </p:nvSpPr>
        <p:spPr>
          <a:xfrm>
            <a:off x="628663" y="273854"/>
            <a:ext cx="5800835" cy="4359024"/>
          </a:xfrm>
          <a:prstGeom prst="rect">
            <a:avLst/>
          </a:prstGeom>
        </p:spPr>
        <p:txBody>
          <a:bodyPr vert="eaVert"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30413493"/>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60" tIns="27829" rIns="55660" bIns="27829"/>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2" y="1369281"/>
            <a:ext cx="3886273" cy="1574059"/>
          </a:xfr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2" y="3057641"/>
            <a:ext cx="3886273" cy="1575250"/>
          </a:xfrm>
        </p:spPr>
        <p:txBody>
          <a:bodyPr lIns="55660" tIns="27829" rIns="55660" bIns="2782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8352500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1"/>
            <a:ext cx="6858130" cy="1790760"/>
          </a:xfrm>
          <a:prstGeom prst="rect">
            <a:avLst/>
          </a:prstGeom>
        </p:spPr>
        <p:txBody>
          <a:bodyPr lIns="55669" tIns="27833" rIns="55669" bIns="27833"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55669" tIns="27833" rIns="55669" bIns="27833"/>
          <a:lstStyle>
            <a:lvl1pPr marL="0" indent="0" algn="ctr">
              <a:buNone/>
              <a:defRPr sz="2000"/>
            </a:lvl1pPr>
            <a:lvl2pPr marL="383123" indent="0" algn="ctr">
              <a:buNone/>
              <a:defRPr sz="1700"/>
            </a:lvl2pPr>
            <a:lvl3pPr marL="766237" indent="0" algn="ctr">
              <a:buNone/>
              <a:defRPr sz="1500"/>
            </a:lvl3pPr>
            <a:lvl4pPr marL="1149367" indent="0" algn="ctr">
              <a:buNone/>
              <a:defRPr sz="1300"/>
            </a:lvl4pPr>
            <a:lvl5pPr marL="1532097" indent="0" algn="ctr">
              <a:buNone/>
              <a:defRPr sz="1300"/>
            </a:lvl5pPr>
            <a:lvl6pPr marL="1915221" indent="0" algn="ctr">
              <a:buNone/>
              <a:defRPr sz="1300"/>
            </a:lvl6pPr>
            <a:lvl7pPr marL="2298335" indent="0" algn="ctr">
              <a:buNone/>
              <a:defRPr sz="1300"/>
            </a:lvl7pPr>
            <a:lvl8pPr marL="2681459" indent="0" algn="ctr">
              <a:buNone/>
              <a:defRPr sz="1300"/>
            </a:lvl8pPr>
            <a:lvl9pPr marL="3064575"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1040635510"/>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9" tIns="27833" rIns="55669" bIns="27833"/>
          <a:lstStyle/>
          <a:p>
            <a:r>
              <a:rPr lang="zh-CN" altLang="en-US"/>
              <a:t>单击此处编辑母版标题样式</a:t>
            </a:r>
          </a:p>
        </p:txBody>
      </p:sp>
      <p:sp>
        <p:nvSpPr>
          <p:cNvPr id="3" name="内容占位符 2"/>
          <p:cNvSpPr>
            <a:spLocks noGrp="1"/>
          </p:cNvSpPr>
          <p:nvPr>
            <p:ph idx="1"/>
          </p:nvPr>
        </p:nvSpPr>
        <p:spPr>
          <a:xfrm>
            <a:off x="249170" y="868609"/>
            <a:ext cx="4485050" cy="2456885"/>
          </a:xfrm>
          <a:prstGeom prst="rect">
            <a:avLst/>
          </a:prstGeo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153945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25" y="1282368"/>
            <a:ext cx="7886849" cy="2139625"/>
          </a:xfrm>
          <a:prstGeom prst="rect">
            <a:avLst/>
          </a:prstGeom>
        </p:spPr>
        <p:txBody>
          <a:bodyPr lIns="55669" tIns="27833" rIns="55669" bIns="27833"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25" y="3442224"/>
            <a:ext cx="7886849" cy="1125178"/>
          </a:xfrm>
          <a:prstGeom prst="rect">
            <a:avLst/>
          </a:prstGeom>
        </p:spPr>
        <p:txBody>
          <a:bodyPr lIns="55669" tIns="27833" rIns="55669" bIns="27833"/>
          <a:lstStyle>
            <a:lvl1pPr marL="0" indent="0">
              <a:buNone/>
              <a:defRPr sz="2000">
                <a:solidFill>
                  <a:schemeClr val="tx1">
                    <a:tint val="75000"/>
                  </a:schemeClr>
                </a:solidFill>
              </a:defRPr>
            </a:lvl1pPr>
            <a:lvl2pPr marL="383123" indent="0">
              <a:buNone/>
              <a:defRPr sz="1700">
                <a:solidFill>
                  <a:schemeClr val="tx1">
                    <a:tint val="75000"/>
                  </a:schemeClr>
                </a:solidFill>
              </a:defRPr>
            </a:lvl2pPr>
            <a:lvl3pPr marL="766237" indent="0">
              <a:buNone/>
              <a:defRPr sz="1500">
                <a:solidFill>
                  <a:schemeClr val="tx1">
                    <a:tint val="75000"/>
                  </a:schemeClr>
                </a:solidFill>
              </a:defRPr>
            </a:lvl3pPr>
            <a:lvl4pPr marL="1149367" indent="0">
              <a:buNone/>
              <a:defRPr sz="1300">
                <a:solidFill>
                  <a:schemeClr val="tx1">
                    <a:tint val="75000"/>
                  </a:schemeClr>
                </a:solidFill>
              </a:defRPr>
            </a:lvl4pPr>
            <a:lvl5pPr marL="1532097" indent="0">
              <a:buNone/>
              <a:defRPr sz="1300">
                <a:solidFill>
                  <a:schemeClr val="tx1">
                    <a:tint val="75000"/>
                  </a:schemeClr>
                </a:solidFill>
              </a:defRPr>
            </a:lvl5pPr>
            <a:lvl6pPr marL="1915221" indent="0">
              <a:buNone/>
              <a:defRPr sz="1300">
                <a:solidFill>
                  <a:schemeClr val="tx1">
                    <a:tint val="75000"/>
                  </a:schemeClr>
                </a:solidFill>
              </a:defRPr>
            </a:lvl6pPr>
            <a:lvl7pPr marL="2298335" indent="0">
              <a:buNone/>
              <a:defRPr sz="1300">
                <a:solidFill>
                  <a:schemeClr val="tx1">
                    <a:tint val="75000"/>
                  </a:schemeClr>
                </a:solidFill>
              </a:defRPr>
            </a:lvl7pPr>
            <a:lvl8pPr marL="2681459" indent="0">
              <a:buNone/>
              <a:defRPr sz="1300">
                <a:solidFill>
                  <a:schemeClr val="tx1">
                    <a:tint val="75000"/>
                  </a:schemeClr>
                </a:solidFill>
              </a:defRPr>
            </a:lvl8pPr>
            <a:lvl9pPr marL="3064575"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89541376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9" tIns="27833" rIns="55669" bIns="27833"/>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2" y="1369265"/>
            <a:ext cx="3886273" cy="3263613"/>
          </a:xfrm>
          <a:prstGeom prst="rect">
            <a:avLst/>
          </a:prstGeo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8470713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78" y="273856"/>
            <a:ext cx="7886849" cy="994205"/>
          </a:xfrm>
          <a:prstGeom prst="rect">
            <a:avLst/>
          </a:prstGeom>
        </p:spPr>
        <p:txBody>
          <a:bodyPr lIns="55669" tIns="27833" rIns="55669" bIns="27833"/>
          <a:lstStyle/>
          <a:p>
            <a:r>
              <a:rPr lang="zh-CN" altLang="en-US"/>
              <a:t>单击此处编辑母版标题样式</a:t>
            </a:r>
          </a:p>
        </p:txBody>
      </p:sp>
      <p:sp>
        <p:nvSpPr>
          <p:cNvPr id="3" name="文本占位符 2"/>
          <p:cNvSpPr>
            <a:spLocks noGrp="1"/>
          </p:cNvSpPr>
          <p:nvPr>
            <p:ph type="body" idx="1"/>
          </p:nvPr>
        </p:nvSpPr>
        <p:spPr>
          <a:xfrm>
            <a:off x="890124" y="1333884"/>
            <a:ext cx="3655249" cy="617955"/>
          </a:xfrm>
          <a:prstGeom prst="rect">
            <a:avLst/>
          </a:prstGeom>
        </p:spPr>
        <p:txBody>
          <a:bodyPr lIns="55669" tIns="27833" rIns="55669" bIns="27833" anchor="ctr" anchorCtr="0"/>
          <a:lstStyle>
            <a:lvl1pPr marL="0" indent="0">
              <a:buNone/>
              <a:defRPr sz="2300"/>
            </a:lvl1pPr>
            <a:lvl2pPr marL="383123" indent="0">
              <a:buNone/>
              <a:defRPr sz="2000"/>
            </a:lvl2pPr>
            <a:lvl3pPr marL="766237" indent="0">
              <a:buNone/>
              <a:defRPr sz="1700"/>
            </a:lvl3pPr>
            <a:lvl4pPr marL="1149367" indent="0">
              <a:buNone/>
              <a:defRPr sz="1500"/>
            </a:lvl4pPr>
            <a:lvl5pPr marL="1532097" indent="0">
              <a:buNone/>
              <a:defRPr sz="1500"/>
            </a:lvl5pPr>
            <a:lvl6pPr marL="1915221" indent="0">
              <a:buNone/>
              <a:defRPr sz="1500"/>
            </a:lvl6pPr>
            <a:lvl7pPr marL="2298335" indent="0">
              <a:buNone/>
              <a:defRPr sz="1500"/>
            </a:lvl7pPr>
            <a:lvl8pPr marL="2681459" indent="0">
              <a:buNone/>
              <a:defRPr sz="1500"/>
            </a:lvl8pPr>
            <a:lvl9pPr marL="3064575"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24" y="1999101"/>
            <a:ext cx="3655249" cy="2643302"/>
          </a:xfrm>
          <a:prstGeom prst="rect">
            <a:avLst/>
          </a:prstGeo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18" y="1333884"/>
            <a:ext cx="3673251" cy="617955"/>
          </a:xfrm>
          <a:prstGeom prst="rect">
            <a:avLst/>
          </a:prstGeom>
        </p:spPr>
        <p:txBody>
          <a:bodyPr lIns="55669" tIns="27833" rIns="55669" bIns="27833" anchor="ctr" anchorCtr="0"/>
          <a:lstStyle>
            <a:lvl1pPr marL="0" indent="0">
              <a:buNone/>
              <a:defRPr sz="2300"/>
            </a:lvl1pPr>
            <a:lvl2pPr marL="383123" indent="0">
              <a:buNone/>
              <a:defRPr sz="2000"/>
            </a:lvl2pPr>
            <a:lvl3pPr marL="766237" indent="0">
              <a:buNone/>
              <a:defRPr sz="1700"/>
            </a:lvl3pPr>
            <a:lvl4pPr marL="1149367" indent="0">
              <a:buNone/>
              <a:defRPr sz="1500"/>
            </a:lvl4pPr>
            <a:lvl5pPr marL="1532097" indent="0">
              <a:buNone/>
              <a:defRPr sz="1500"/>
            </a:lvl5pPr>
            <a:lvl6pPr marL="1915221" indent="0">
              <a:buNone/>
              <a:defRPr sz="1500"/>
            </a:lvl6pPr>
            <a:lvl7pPr marL="2298335" indent="0">
              <a:buNone/>
              <a:defRPr sz="1500"/>
            </a:lvl7pPr>
            <a:lvl8pPr marL="2681459" indent="0">
              <a:buNone/>
              <a:defRPr sz="1500"/>
            </a:lvl8pPr>
            <a:lvl9pPr marL="3064575"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18" y="1999101"/>
            <a:ext cx="3673251" cy="2643302"/>
          </a:xfrm>
          <a:prstGeom prst="rect">
            <a:avLst/>
          </a:prstGeo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90972607"/>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9" tIns="27833" rIns="55669" bIns="27833"/>
          <a:lstStyle/>
          <a:p>
            <a:r>
              <a:rPr lang="zh-CN" altLang="en-US"/>
              <a:t>单击此处编辑母版标题样式</a:t>
            </a:r>
          </a:p>
        </p:txBody>
      </p:sp>
    </p:spTree>
    <p:extLst>
      <p:ext uri="{BB962C8B-B14F-4D97-AF65-F5344CB8AC3E}">
        <p14:creationId xmlns:p14="http://schemas.microsoft.com/office/powerpoint/2010/main" val="65477954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2" indent="0">
              <a:buNone/>
              <a:defRPr sz="1600">
                <a:solidFill>
                  <a:schemeClr val="tx1">
                    <a:tint val="75000"/>
                  </a:schemeClr>
                </a:solidFill>
              </a:defRPr>
            </a:lvl3pPr>
            <a:lvl4pPr marL="1371110" indent="0">
              <a:buNone/>
              <a:defRPr sz="1400">
                <a:solidFill>
                  <a:schemeClr val="tx1">
                    <a:tint val="75000"/>
                  </a:schemeClr>
                </a:solidFill>
              </a:defRPr>
            </a:lvl4pPr>
            <a:lvl5pPr marL="1828148" indent="0">
              <a:buNone/>
              <a:defRPr sz="1400">
                <a:solidFill>
                  <a:schemeClr val="tx1">
                    <a:tint val="75000"/>
                  </a:schemeClr>
                </a:solidFill>
              </a:defRPr>
            </a:lvl5pPr>
            <a:lvl6pPr marL="2285186" indent="0">
              <a:buNone/>
              <a:defRPr sz="1400">
                <a:solidFill>
                  <a:schemeClr val="tx1">
                    <a:tint val="75000"/>
                  </a:schemeClr>
                </a:solidFill>
              </a:defRPr>
            </a:lvl6pPr>
            <a:lvl7pPr marL="2742221" indent="0">
              <a:buNone/>
              <a:defRPr sz="1400">
                <a:solidFill>
                  <a:schemeClr val="tx1">
                    <a:tint val="75000"/>
                  </a:schemeClr>
                </a:solidFill>
              </a:defRPr>
            </a:lvl7pPr>
            <a:lvl8pPr marL="3199256"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DBF65B-4746-40C1-B906-C5A84C1A5207}" type="datetimeFigureOut">
              <a:rPr lang="en-US" smtClean="0"/>
              <a:t>13/11/2021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2365502620"/>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52110"/>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lIns="55669" tIns="27833" rIns="55669" bIns="27833"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5" y="740595"/>
            <a:ext cx="4629238" cy="3655341"/>
          </a:xfrm>
          <a:prstGeom prst="rect">
            <a:avLst/>
          </a:prstGeom>
        </p:spPr>
        <p:txBody>
          <a:bodyPr lIns="55669" tIns="27833" rIns="55669" bIns="27833"/>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5"/>
            <a:ext cx="2949233" cy="2858787"/>
          </a:xfrm>
          <a:prstGeom prst="rect">
            <a:avLst/>
          </a:prstGeom>
        </p:spPr>
        <p:txBody>
          <a:bodyPr lIns="55669" tIns="27833" rIns="55669" bIns="27833"/>
          <a:lstStyle>
            <a:lvl1pPr marL="0" indent="0">
              <a:buNone/>
              <a:defRPr sz="1300"/>
            </a:lvl1pPr>
            <a:lvl2pPr marL="383123" indent="0">
              <a:buNone/>
              <a:defRPr sz="1200"/>
            </a:lvl2pPr>
            <a:lvl3pPr marL="766237" indent="0">
              <a:buNone/>
              <a:defRPr sz="1000"/>
            </a:lvl3pPr>
            <a:lvl4pPr marL="1149367" indent="0">
              <a:buNone/>
              <a:defRPr sz="800"/>
            </a:lvl4pPr>
            <a:lvl5pPr marL="1532097" indent="0">
              <a:buNone/>
              <a:defRPr sz="800"/>
            </a:lvl5pPr>
            <a:lvl6pPr marL="1915221" indent="0">
              <a:buNone/>
              <a:defRPr sz="800"/>
            </a:lvl6pPr>
            <a:lvl7pPr marL="2298335" indent="0">
              <a:buNone/>
              <a:defRPr sz="800"/>
            </a:lvl7pPr>
            <a:lvl8pPr marL="2681459" indent="0">
              <a:buNone/>
              <a:defRPr sz="800"/>
            </a:lvl8pPr>
            <a:lvl9pPr marL="3064575"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3482787351"/>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79" y="342912"/>
            <a:ext cx="3124071" cy="1200190"/>
          </a:xfrm>
          <a:prstGeom prst="rect">
            <a:avLst/>
          </a:prstGeom>
        </p:spPr>
        <p:txBody>
          <a:bodyPr lIns="55669" tIns="27833" rIns="55669" bIns="27833"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55669" tIns="27833" rIns="55669" bIns="27833"/>
          <a:lstStyle>
            <a:lvl1pPr marL="0" indent="0">
              <a:buNone/>
              <a:defRPr sz="2700"/>
            </a:lvl1pPr>
            <a:lvl2pPr marL="383123" indent="0">
              <a:buNone/>
              <a:defRPr sz="2300"/>
            </a:lvl2pPr>
            <a:lvl3pPr marL="766237" indent="0">
              <a:buNone/>
              <a:defRPr sz="2000"/>
            </a:lvl3pPr>
            <a:lvl4pPr marL="1149367" indent="0">
              <a:buNone/>
              <a:defRPr sz="1700"/>
            </a:lvl4pPr>
            <a:lvl5pPr marL="1532097" indent="0">
              <a:buNone/>
              <a:defRPr sz="1700"/>
            </a:lvl5pPr>
            <a:lvl6pPr marL="1915221" indent="0">
              <a:buNone/>
              <a:defRPr sz="1700"/>
            </a:lvl6pPr>
            <a:lvl7pPr marL="2298335" indent="0">
              <a:buNone/>
              <a:defRPr sz="1700"/>
            </a:lvl7pPr>
            <a:lvl8pPr marL="2681459" indent="0">
              <a:buNone/>
              <a:defRPr sz="1700"/>
            </a:lvl8pPr>
            <a:lvl9pPr marL="3064575" indent="0">
              <a:buNone/>
              <a:defRPr sz="1700"/>
            </a:lvl9pPr>
          </a:lstStyle>
          <a:p>
            <a:pPr lvl="0"/>
            <a:endParaRPr lang="zh-CN" altLang="en-US" noProof="0"/>
          </a:p>
        </p:txBody>
      </p:sp>
      <p:sp>
        <p:nvSpPr>
          <p:cNvPr id="4" name="文本占位符 3"/>
          <p:cNvSpPr>
            <a:spLocks noGrp="1"/>
          </p:cNvSpPr>
          <p:nvPr>
            <p:ph type="body" sz="half" idx="2"/>
          </p:nvPr>
        </p:nvSpPr>
        <p:spPr>
          <a:xfrm>
            <a:off x="629879" y="1543105"/>
            <a:ext cx="3124071" cy="2858787"/>
          </a:xfrm>
          <a:prstGeom prst="rect">
            <a:avLst/>
          </a:prstGeom>
        </p:spPr>
        <p:txBody>
          <a:bodyPr lIns="55669" tIns="27833" rIns="55669" bIns="27833"/>
          <a:lstStyle>
            <a:lvl1pPr marL="0" indent="0">
              <a:buNone/>
              <a:defRPr sz="1700"/>
            </a:lvl1pPr>
            <a:lvl2pPr marL="383123" indent="0">
              <a:buNone/>
              <a:defRPr sz="1500"/>
            </a:lvl2pPr>
            <a:lvl3pPr marL="766237" indent="0">
              <a:buNone/>
              <a:defRPr sz="1300"/>
            </a:lvl3pPr>
            <a:lvl4pPr marL="1149367" indent="0">
              <a:buNone/>
              <a:defRPr sz="1200"/>
            </a:lvl4pPr>
            <a:lvl5pPr marL="1532097" indent="0">
              <a:buNone/>
              <a:defRPr sz="1200"/>
            </a:lvl5pPr>
            <a:lvl6pPr marL="1915221" indent="0">
              <a:buNone/>
              <a:defRPr sz="1200"/>
            </a:lvl6pPr>
            <a:lvl7pPr marL="2298335" indent="0">
              <a:buNone/>
              <a:defRPr sz="1200"/>
            </a:lvl7pPr>
            <a:lvl8pPr marL="2681459" indent="0">
              <a:buNone/>
              <a:defRPr sz="1200"/>
            </a:lvl8pPr>
            <a:lvl9pPr marL="3064575"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9931668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69" tIns="27833" rIns="55669" bIns="27833"/>
          <a:lstStyle/>
          <a:p>
            <a:r>
              <a:rPr lang="zh-CN" altLang="en-US"/>
              <a:t>单击此处编辑母版标题样式</a:t>
            </a:r>
          </a:p>
        </p:txBody>
      </p:sp>
      <p:sp>
        <p:nvSpPr>
          <p:cNvPr id="3" name="竖排文字占位符 2"/>
          <p:cNvSpPr>
            <a:spLocks noGrp="1"/>
          </p:cNvSpPr>
          <p:nvPr>
            <p:ph type="body" orient="vert" idx="1"/>
          </p:nvPr>
        </p:nvSpPr>
        <p:spPr>
          <a:xfrm>
            <a:off x="249170" y="868609"/>
            <a:ext cx="4485050" cy="2456885"/>
          </a:xfrm>
          <a:prstGeom prst="rect">
            <a:avLst/>
          </a:prstGeom>
        </p:spPr>
        <p:txBody>
          <a:bodyPr vert="eaVert"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98426146"/>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2" cy="4359024"/>
          </a:xfrm>
          <a:prstGeom prst="rect">
            <a:avLst/>
          </a:prstGeom>
        </p:spPr>
        <p:txBody>
          <a:bodyPr vert="eaVert" lIns="55669" tIns="27833" rIns="55669" bIns="27833"/>
          <a:lstStyle/>
          <a:p>
            <a:r>
              <a:rPr lang="zh-CN" altLang="en-US"/>
              <a:t>单击此处编辑母版标题样式</a:t>
            </a:r>
          </a:p>
        </p:txBody>
      </p:sp>
      <p:sp>
        <p:nvSpPr>
          <p:cNvPr id="3" name="竖排文字占位符 2"/>
          <p:cNvSpPr>
            <a:spLocks noGrp="1"/>
          </p:cNvSpPr>
          <p:nvPr>
            <p:ph type="body" orient="vert" idx="1"/>
          </p:nvPr>
        </p:nvSpPr>
        <p:spPr>
          <a:xfrm>
            <a:off x="628663" y="273854"/>
            <a:ext cx="5800835" cy="4359024"/>
          </a:xfrm>
          <a:prstGeom prst="rect">
            <a:avLst/>
          </a:prstGeom>
        </p:spPr>
        <p:txBody>
          <a:bodyPr vert="eaVert"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93893112"/>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69" tIns="27833" rIns="55669" bIns="27833"/>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2" y="1369275"/>
            <a:ext cx="3886273" cy="1574059"/>
          </a:xfr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2" y="3057639"/>
            <a:ext cx="3886273" cy="1575250"/>
          </a:xfrm>
        </p:spPr>
        <p:txBody>
          <a:bodyPr lIns="55669" tIns="27833" rIns="55669" bIns="2783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936652"/>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1"/>
            <a:ext cx="6858130" cy="1790760"/>
          </a:xfrm>
          <a:prstGeom prst="rect">
            <a:avLst/>
          </a:prstGeom>
        </p:spPr>
        <p:txBody>
          <a:bodyPr lIns="55711" tIns="27855" rIns="55711" bIns="27855"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55711" tIns="27855" rIns="55711" bIns="27855"/>
          <a:lstStyle>
            <a:lvl1pPr marL="0" indent="0" algn="ctr">
              <a:buNone/>
              <a:defRPr sz="2000"/>
            </a:lvl1pPr>
            <a:lvl2pPr marL="383412" indent="0" algn="ctr">
              <a:buNone/>
              <a:defRPr sz="1700"/>
            </a:lvl2pPr>
            <a:lvl3pPr marL="766823" indent="0" algn="ctr">
              <a:buNone/>
              <a:defRPr sz="1500"/>
            </a:lvl3pPr>
            <a:lvl4pPr marL="1150241" indent="0" algn="ctr">
              <a:buNone/>
              <a:defRPr sz="1300"/>
            </a:lvl4pPr>
            <a:lvl5pPr marL="1533260" indent="0" algn="ctr">
              <a:buNone/>
              <a:defRPr sz="1300"/>
            </a:lvl5pPr>
            <a:lvl6pPr marL="1916676" indent="0" algn="ctr">
              <a:buNone/>
              <a:defRPr sz="1300"/>
            </a:lvl6pPr>
            <a:lvl7pPr marL="2300083" indent="0" algn="ctr">
              <a:buNone/>
              <a:defRPr sz="1300"/>
            </a:lvl7pPr>
            <a:lvl8pPr marL="2683500" indent="0" algn="ctr">
              <a:buNone/>
              <a:defRPr sz="1300"/>
            </a:lvl8pPr>
            <a:lvl9pPr marL="3066908"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1033687382"/>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711" tIns="27855" rIns="55711" bIns="27855"/>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6492067"/>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11" y="1282358"/>
            <a:ext cx="7886849" cy="2139625"/>
          </a:xfrm>
          <a:prstGeom prst="rect">
            <a:avLst/>
          </a:prstGeom>
        </p:spPr>
        <p:txBody>
          <a:bodyPr lIns="55711" tIns="27855" rIns="55711" bIns="27855"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11" y="3442213"/>
            <a:ext cx="7886849" cy="1125178"/>
          </a:xfrm>
          <a:prstGeom prst="rect">
            <a:avLst/>
          </a:prstGeom>
        </p:spPr>
        <p:txBody>
          <a:bodyPr lIns="55711" tIns="27855" rIns="55711" bIns="27855"/>
          <a:lstStyle>
            <a:lvl1pPr marL="0" indent="0">
              <a:buNone/>
              <a:defRPr sz="2000">
                <a:solidFill>
                  <a:schemeClr val="tx1">
                    <a:tint val="75000"/>
                  </a:schemeClr>
                </a:solidFill>
              </a:defRPr>
            </a:lvl1pPr>
            <a:lvl2pPr marL="383412" indent="0">
              <a:buNone/>
              <a:defRPr sz="1700">
                <a:solidFill>
                  <a:schemeClr val="tx1">
                    <a:tint val="75000"/>
                  </a:schemeClr>
                </a:solidFill>
              </a:defRPr>
            </a:lvl2pPr>
            <a:lvl3pPr marL="766823" indent="0">
              <a:buNone/>
              <a:defRPr sz="1500">
                <a:solidFill>
                  <a:schemeClr val="tx1">
                    <a:tint val="75000"/>
                  </a:schemeClr>
                </a:solidFill>
              </a:defRPr>
            </a:lvl3pPr>
            <a:lvl4pPr marL="1150241" indent="0">
              <a:buNone/>
              <a:defRPr sz="1300">
                <a:solidFill>
                  <a:schemeClr val="tx1">
                    <a:tint val="75000"/>
                  </a:schemeClr>
                </a:solidFill>
              </a:defRPr>
            </a:lvl4pPr>
            <a:lvl5pPr marL="1533260" indent="0">
              <a:buNone/>
              <a:defRPr sz="1300">
                <a:solidFill>
                  <a:schemeClr val="tx1">
                    <a:tint val="75000"/>
                  </a:schemeClr>
                </a:solidFill>
              </a:defRPr>
            </a:lvl5pPr>
            <a:lvl6pPr marL="1916676" indent="0">
              <a:buNone/>
              <a:defRPr sz="1300">
                <a:solidFill>
                  <a:schemeClr val="tx1">
                    <a:tint val="75000"/>
                  </a:schemeClr>
                </a:solidFill>
              </a:defRPr>
            </a:lvl6pPr>
            <a:lvl7pPr marL="2300083" indent="0">
              <a:buNone/>
              <a:defRPr sz="1300">
                <a:solidFill>
                  <a:schemeClr val="tx1">
                    <a:tint val="75000"/>
                  </a:schemeClr>
                </a:solidFill>
              </a:defRPr>
            </a:lvl7pPr>
            <a:lvl8pPr marL="2683500" indent="0">
              <a:buNone/>
              <a:defRPr sz="1300">
                <a:solidFill>
                  <a:schemeClr val="tx1">
                    <a:tint val="75000"/>
                  </a:schemeClr>
                </a:solidFill>
              </a:defRPr>
            </a:lvl8pPr>
            <a:lvl9pPr marL="3066908"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839683254"/>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711" tIns="27855" rIns="55711" bIns="27855"/>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1" y="1369265"/>
            <a:ext cx="3886273" cy="3263613"/>
          </a:xfrm>
          <a:prstGeom prst="rect">
            <a:avLst/>
          </a:prstGeo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203106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DBF65B-4746-40C1-B906-C5A84C1A5207}" type="datetimeFigureOut">
              <a:rPr lang="en-US" smtClean="0"/>
              <a:t>13/11/2021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4130700635"/>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65" y="273856"/>
            <a:ext cx="7886849" cy="994205"/>
          </a:xfrm>
          <a:prstGeom prst="rect">
            <a:avLst/>
          </a:prstGeom>
        </p:spPr>
        <p:txBody>
          <a:bodyPr lIns="55711" tIns="27855" rIns="55711" bIns="27855"/>
          <a:lstStyle/>
          <a:p>
            <a:r>
              <a:rPr lang="zh-CN" altLang="en-US"/>
              <a:t>单击此处编辑母版标题样式</a:t>
            </a:r>
          </a:p>
        </p:txBody>
      </p:sp>
      <p:sp>
        <p:nvSpPr>
          <p:cNvPr id="3" name="文本占位符 2"/>
          <p:cNvSpPr>
            <a:spLocks noGrp="1"/>
          </p:cNvSpPr>
          <p:nvPr>
            <p:ph type="body" idx="1"/>
          </p:nvPr>
        </p:nvSpPr>
        <p:spPr>
          <a:xfrm>
            <a:off x="890110" y="1333884"/>
            <a:ext cx="3655249" cy="617955"/>
          </a:xfrm>
          <a:prstGeom prst="rect">
            <a:avLst/>
          </a:prstGeom>
        </p:spPr>
        <p:txBody>
          <a:bodyPr lIns="55711" tIns="27855" rIns="55711" bIns="27855" anchor="ctr" anchorCtr="0"/>
          <a:lstStyle>
            <a:lvl1pPr marL="0" indent="0">
              <a:buNone/>
              <a:defRPr sz="2300"/>
            </a:lvl1pPr>
            <a:lvl2pPr marL="383412" indent="0">
              <a:buNone/>
              <a:defRPr sz="2000"/>
            </a:lvl2pPr>
            <a:lvl3pPr marL="766823" indent="0">
              <a:buNone/>
              <a:defRPr sz="1700"/>
            </a:lvl3pPr>
            <a:lvl4pPr marL="1150241" indent="0">
              <a:buNone/>
              <a:defRPr sz="1500"/>
            </a:lvl4pPr>
            <a:lvl5pPr marL="1533260" indent="0">
              <a:buNone/>
              <a:defRPr sz="1500"/>
            </a:lvl5pPr>
            <a:lvl6pPr marL="1916676" indent="0">
              <a:buNone/>
              <a:defRPr sz="1500"/>
            </a:lvl6pPr>
            <a:lvl7pPr marL="2300083" indent="0">
              <a:buNone/>
              <a:defRPr sz="1500"/>
            </a:lvl7pPr>
            <a:lvl8pPr marL="2683500" indent="0">
              <a:buNone/>
              <a:defRPr sz="1500"/>
            </a:lvl8pPr>
            <a:lvl9pPr marL="3066908"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10" y="1999101"/>
            <a:ext cx="3655249" cy="2643302"/>
          </a:xfrm>
          <a:prstGeom prst="rect">
            <a:avLst/>
          </a:prstGeo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04" y="1333884"/>
            <a:ext cx="3673251" cy="617955"/>
          </a:xfrm>
          <a:prstGeom prst="rect">
            <a:avLst/>
          </a:prstGeom>
        </p:spPr>
        <p:txBody>
          <a:bodyPr lIns="55711" tIns="27855" rIns="55711" bIns="27855" anchor="ctr" anchorCtr="0"/>
          <a:lstStyle>
            <a:lvl1pPr marL="0" indent="0">
              <a:buNone/>
              <a:defRPr sz="2300"/>
            </a:lvl1pPr>
            <a:lvl2pPr marL="383412" indent="0">
              <a:buNone/>
              <a:defRPr sz="2000"/>
            </a:lvl2pPr>
            <a:lvl3pPr marL="766823" indent="0">
              <a:buNone/>
              <a:defRPr sz="1700"/>
            </a:lvl3pPr>
            <a:lvl4pPr marL="1150241" indent="0">
              <a:buNone/>
              <a:defRPr sz="1500"/>
            </a:lvl4pPr>
            <a:lvl5pPr marL="1533260" indent="0">
              <a:buNone/>
              <a:defRPr sz="1500"/>
            </a:lvl5pPr>
            <a:lvl6pPr marL="1916676" indent="0">
              <a:buNone/>
              <a:defRPr sz="1500"/>
            </a:lvl6pPr>
            <a:lvl7pPr marL="2300083" indent="0">
              <a:buNone/>
              <a:defRPr sz="1500"/>
            </a:lvl7pPr>
            <a:lvl8pPr marL="2683500" indent="0">
              <a:buNone/>
              <a:defRPr sz="1500"/>
            </a:lvl8pPr>
            <a:lvl9pPr marL="3066908"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04" y="1999101"/>
            <a:ext cx="3673251" cy="2643302"/>
          </a:xfrm>
          <a:prstGeom prst="rect">
            <a:avLst/>
          </a:prstGeo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4614406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711" tIns="27855" rIns="55711" bIns="27855"/>
          <a:lstStyle/>
          <a:p>
            <a:r>
              <a:rPr lang="zh-CN" altLang="en-US"/>
              <a:t>单击此处编辑母版标题样式</a:t>
            </a:r>
          </a:p>
        </p:txBody>
      </p:sp>
    </p:spTree>
    <p:extLst>
      <p:ext uri="{BB962C8B-B14F-4D97-AF65-F5344CB8AC3E}">
        <p14:creationId xmlns:p14="http://schemas.microsoft.com/office/powerpoint/2010/main" val="2524975957"/>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23369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lIns="55711" tIns="27855" rIns="55711" bIns="27855"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5" y="740595"/>
            <a:ext cx="4629238" cy="3655341"/>
          </a:xfrm>
          <a:prstGeom prst="rect">
            <a:avLst/>
          </a:prstGeom>
        </p:spPr>
        <p:txBody>
          <a:bodyPr lIns="55711" tIns="27855" rIns="55711" bIns="27855"/>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5"/>
            <a:ext cx="2949233" cy="2858787"/>
          </a:xfrm>
          <a:prstGeom prst="rect">
            <a:avLst/>
          </a:prstGeom>
        </p:spPr>
        <p:txBody>
          <a:bodyPr lIns="55711" tIns="27855" rIns="55711" bIns="27855"/>
          <a:lstStyle>
            <a:lvl1pPr marL="0" indent="0">
              <a:buNone/>
              <a:defRPr sz="1300"/>
            </a:lvl1pPr>
            <a:lvl2pPr marL="383412" indent="0">
              <a:buNone/>
              <a:defRPr sz="1200"/>
            </a:lvl2pPr>
            <a:lvl3pPr marL="766823" indent="0">
              <a:buNone/>
              <a:defRPr sz="1000"/>
            </a:lvl3pPr>
            <a:lvl4pPr marL="1150241" indent="0">
              <a:buNone/>
              <a:defRPr sz="800"/>
            </a:lvl4pPr>
            <a:lvl5pPr marL="1533260" indent="0">
              <a:buNone/>
              <a:defRPr sz="800"/>
            </a:lvl5pPr>
            <a:lvl6pPr marL="1916676" indent="0">
              <a:buNone/>
              <a:defRPr sz="800"/>
            </a:lvl6pPr>
            <a:lvl7pPr marL="2300083" indent="0">
              <a:buNone/>
              <a:defRPr sz="800"/>
            </a:lvl7pPr>
            <a:lvl8pPr marL="2683500" indent="0">
              <a:buNone/>
              <a:defRPr sz="800"/>
            </a:lvl8pPr>
            <a:lvl9pPr marL="3066908"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32442897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5" y="342912"/>
            <a:ext cx="3124071" cy="1200190"/>
          </a:xfrm>
          <a:prstGeom prst="rect">
            <a:avLst/>
          </a:prstGeom>
        </p:spPr>
        <p:txBody>
          <a:bodyPr lIns="55711" tIns="27855" rIns="55711" bIns="27855"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55711" tIns="27855" rIns="55711" bIns="27855"/>
          <a:lstStyle>
            <a:lvl1pPr marL="0" indent="0">
              <a:buNone/>
              <a:defRPr sz="2700"/>
            </a:lvl1pPr>
            <a:lvl2pPr marL="383412" indent="0">
              <a:buNone/>
              <a:defRPr sz="2300"/>
            </a:lvl2pPr>
            <a:lvl3pPr marL="766823" indent="0">
              <a:buNone/>
              <a:defRPr sz="2000"/>
            </a:lvl3pPr>
            <a:lvl4pPr marL="1150241" indent="0">
              <a:buNone/>
              <a:defRPr sz="1700"/>
            </a:lvl4pPr>
            <a:lvl5pPr marL="1533260" indent="0">
              <a:buNone/>
              <a:defRPr sz="1700"/>
            </a:lvl5pPr>
            <a:lvl6pPr marL="1916676" indent="0">
              <a:buNone/>
              <a:defRPr sz="1700"/>
            </a:lvl6pPr>
            <a:lvl7pPr marL="2300083" indent="0">
              <a:buNone/>
              <a:defRPr sz="1700"/>
            </a:lvl7pPr>
            <a:lvl8pPr marL="2683500" indent="0">
              <a:buNone/>
              <a:defRPr sz="1700"/>
            </a:lvl8pPr>
            <a:lvl9pPr marL="3066908" indent="0">
              <a:buNone/>
              <a:defRPr sz="1700"/>
            </a:lvl9pPr>
          </a:lstStyle>
          <a:p>
            <a:pPr lvl="0"/>
            <a:endParaRPr lang="zh-CN" altLang="en-US" noProof="0"/>
          </a:p>
        </p:txBody>
      </p:sp>
      <p:sp>
        <p:nvSpPr>
          <p:cNvPr id="4" name="文本占位符 3"/>
          <p:cNvSpPr>
            <a:spLocks noGrp="1"/>
          </p:cNvSpPr>
          <p:nvPr>
            <p:ph type="body" sz="half" idx="2"/>
          </p:nvPr>
        </p:nvSpPr>
        <p:spPr>
          <a:xfrm>
            <a:off x="629865" y="1543105"/>
            <a:ext cx="3124071" cy="2858787"/>
          </a:xfrm>
          <a:prstGeom prst="rect">
            <a:avLst/>
          </a:prstGeom>
        </p:spPr>
        <p:txBody>
          <a:bodyPr lIns="55711" tIns="27855" rIns="55711" bIns="27855"/>
          <a:lstStyle>
            <a:lvl1pPr marL="0" indent="0">
              <a:buNone/>
              <a:defRPr sz="1700"/>
            </a:lvl1pPr>
            <a:lvl2pPr marL="383412" indent="0">
              <a:buNone/>
              <a:defRPr sz="1500"/>
            </a:lvl2pPr>
            <a:lvl3pPr marL="766823" indent="0">
              <a:buNone/>
              <a:defRPr sz="1300"/>
            </a:lvl3pPr>
            <a:lvl4pPr marL="1150241" indent="0">
              <a:buNone/>
              <a:defRPr sz="1200"/>
            </a:lvl4pPr>
            <a:lvl5pPr marL="1533260" indent="0">
              <a:buNone/>
              <a:defRPr sz="1200"/>
            </a:lvl5pPr>
            <a:lvl6pPr marL="1916676" indent="0">
              <a:buNone/>
              <a:defRPr sz="1200"/>
            </a:lvl6pPr>
            <a:lvl7pPr marL="2300083" indent="0">
              <a:buNone/>
              <a:defRPr sz="1200"/>
            </a:lvl7pPr>
            <a:lvl8pPr marL="2683500" indent="0">
              <a:buNone/>
              <a:defRPr sz="1200"/>
            </a:lvl8pPr>
            <a:lvl9pPr marL="306690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121075667"/>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711" tIns="27855" rIns="55711" bIns="27855"/>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5695296"/>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2" cy="4359024"/>
          </a:xfrm>
          <a:prstGeom prst="rect">
            <a:avLst/>
          </a:prstGeom>
        </p:spPr>
        <p:txBody>
          <a:bodyPr vert="eaVert" lIns="55711" tIns="27855" rIns="55711" bIns="27855"/>
          <a:lstStyle/>
          <a:p>
            <a:r>
              <a:rPr lang="zh-CN" altLang="en-US"/>
              <a:t>单击此处编辑母版标题样式</a:t>
            </a:r>
          </a:p>
        </p:txBody>
      </p:sp>
      <p:sp>
        <p:nvSpPr>
          <p:cNvPr id="3" name="竖排文字占位符 2"/>
          <p:cNvSpPr>
            <a:spLocks noGrp="1"/>
          </p:cNvSpPr>
          <p:nvPr>
            <p:ph type="body" orient="vert" idx="1"/>
          </p:nvPr>
        </p:nvSpPr>
        <p:spPr>
          <a:xfrm>
            <a:off x="628663" y="273854"/>
            <a:ext cx="5800835" cy="4359024"/>
          </a:xfrm>
          <a:prstGeom prst="rect">
            <a:avLst/>
          </a:prstGeom>
        </p:spPr>
        <p:txBody>
          <a:bodyPr vert="eaVert"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11076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11" tIns="27855" rIns="55711" bIns="27855"/>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1" y="1369268"/>
            <a:ext cx="3886273" cy="1574059"/>
          </a:xfr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1" y="3057628"/>
            <a:ext cx="3886273" cy="1575250"/>
          </a:xfrm>
        </p:spPr>
        <p:txBody>
          <a:bodyPr lIns="55711" tIns="27855" rIns="55711" bIns="278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051163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1"/>
            <a:ext cx="6858130" cy="1790760"/>
          </a:xfrm>
          <a:prstGeom prst="rect">
            <a:avLst/>
          </a:prstGeom>
        </p:spPr>
        <p:txBody>
          <a:bodyPr lIns="55657" tIns="27827" rIns="55657" bIns="27827"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55657" tIns="27827" rIns="55657" bIns="27827"/>
          <a:lstStyle>
            <a:lvl1pPr marL="0" indent="0" algn="ctr">
              <a:buNone/>
              <a:defRPr sz="2000"/>
            </a:lvl1pPr>
            <a:lvl2pPr marL="383037" indent="0" algn="ctr">
              <a:buNone/>
              <a:defRPr sz="1700"/>
            </a:lvl2pPr>
            <a:lvl3pPr marL="766071" indent="0" algn="ctr">
              <a:buNone/>
              <a:defRPr sz="1500"/>
            </a:lvl3pPr>
            <a:lvl4pPr marL="1149116" indent="0" algn="ctr">
              <a:buNone/>
              <a:defRPr sz="1300"/>
            </a:lvl4pPr>
            <a:lvl5pPr marL="1531764" indent="0" algn="ctr">
              <a:buNone/>
              <a:defRPr sz="1300"/>
            </a:lvl5pPr>
            <a:lvl6pPr marL="1914805" indent="0" algn="ctr">
              <a:buNone/>
              <a:defRPr sz="1300"/>
            </a:lvl6pPr>
            <a:lvl7pPr marL="2297836" indent="0" algn="ctr">
              <a:buNone/>
              <a:defRPr sz="1300"/>
            </a:lvl7pPr>
            <a:lvl8pPr marL="2680877" indent="0" algn="ctr">
              <a:buNone/>
              <a:defRPr sz="1300"/>
            </a:lvl8pPr>
            <a:lvl9pPr marL="3063907"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1934040899"/>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57" tIns="27827" rIns="55657" bIns="27827"/>
          <a:lstStyle/>
          <a:p>
            <a:r>
              <a:rPr lang="zh-CN" altLang="en-US"/>
              <a:t>单击此处编辑母版标题样式</a:t>
            </a:r>
          </a:p>
        </p:txBody>
      </p:sp>
      <p:sp>
        <p:nvSpPr>
          <p:cNvPr id="3" name="内容占位符 2"/>
          <p:cNvSpPr>
            <a:spLocks noGrp="1"/>
          </p:cNvSpPr>
          <p:nvPr>
            <p:ph idx="1"/>
          </p:nvPr>
        </p:nvSpPr>
        <p:spPr>
          <a:xfrm>
            <a:off x="249170" y="868609"/>
            <a:ext cx="4485050" cy="2456885"/>
          </a:xfrm>
          <a:prstGeom prst="rect">
            <a:avLst/>
          </a:prstGeo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1255676"/>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5" indent="0">
              <a:buNone/>
              <a:defRPr sz="2000" b="1"/>
            </a:lvl2pPr>
            <a:lvl3pPr marL="914072" indent="0">
              <a:buNone/>
              <a:defRPr sz="1800" b="1"/>
            </a:lvl3pPr>
            <a:lvl4pPr marL="1371110" indent="0">
              <a:buNone/>
              <a:defRPr sz="1600" b="1"/>
            </a:lvl4pPr>
            <a:lvl5pPr marL="1828148" indent="0">
              <a:buNone/>
              <a:defRPr sz="1600" b="1"/>
            </a:lvl5pPr>
            <a:lvl6pPr marL="2285186" indent="0">
              <a:buNone/>
              <a:defRPr sz="1600" b="1"/>
            </a:lvl6pPr>
            <a:lvl7pPr marL="2742221" indent="0">
              <a:buNone/>
              <a:defRPr sz="1600" b="1"/>
            </a:lvl7pPr>
            <a:lvl8pPr marL="3199256"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035" indent="0">
              <a:buNone/>
              <a:defRPr sz="2000" b="1"/>
            </a:lvl2pPr>
            <a:lvl3pPr marL="914072" indent="0">
              <a:buNone/>
              <a:defRPr sz="1800" b="1"/>
            </a:lvl3pPr>
            <a:lvl4pPr marL="1371110" indent="0">
              <a:buNone/>
              <a:defRPr sz="1600" b="1"/>
            </a:lvl4pPr>
            <a:lvl5pPr marL="1828148" indent="0">
              <a:buNone/>
              <a:defRPr sz="1600" b="1"/>
            </a:lvl5pPr>
            <a:lvl6pPr marL="2285186" indent="0">
              <a:buNone/>
              <a:defRPr sz="1600" b="1"/>
            </a:lvl6pPr>
            <a:lvl7pPr marL="2742221" indent="0">
              <a:buNone/>
              <a:defRPr sz="1600" b="1"/>
            </a:lvl7pPr>
            <a:lvl8pPr marL="3199256"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DBF65B-4746-40C1-B906-C5A84C1A5207}" type="datetimeFigureOut">
              <a:rPr lang="en-US" smtClean="0"/>
              <a:t>13/11/2021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3278955964"/>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29" y="1282371"/>
            <a:ext cx="7886849" cy="2139625"/>
          </a:xfrm>
          <a:prstGeom prst="rect">
            <a:avLst/>
          </a:prstGeom>
        </p:spPr>
        <p:txBody>
          <a:bodyPr lIns="55657" tIns="27827" rIns="55657" bIns="27827"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29" y="3442227"/>
            <a:ext cx="7886849" cy="1125178"/>
          </a:xfrm>
          <a:prstGeom prst="rect">
            <a:avLst/>
          </a:prstGeom>
        </p:spPr>
        <p:txBody>
          <a:bodyPr lIns="55657" tIns="27827" rIns="55657" bIns="27827"/>
          <a:lstStyle>
            <a:lvl1pPr marL="0" indent="0">
              <a:buNone/>
              <a:defRPr sz="2000">
                <a:solidFill>
                  <a:schemeClr val="tx1">
                    <a:tint val="75000"/>
                  </a:schemeClr>
                </a:solidFill>
              </a:defRPr>
            </a:lvl1pPr>
            <a:lvl2pPr marL="383037" indent="0">
              <a:buNone/>
              <a:defRPr sz="1700">
                <a:solidFill>
                  <a:schemeClr val="tx1">
                    <a:tint val="75000"/>
                  </a:schemeClr>
                </a:solidFill>
              </a:defRPr>
            </a:lvl2pPr>
            <a:lvl3pPr marL="766071" indent="0">
              <a:buNone/>
              <a:defRPr sz="1500">
                <a:solidFill>
                  <a:schemeClr val="tx1">
                    <a:tint val="75000"/>
                  </a:schemeClr>
                </a:solidFill>
              </a:defRPr>
            </a:lvl3pPr>
            <a:lvl4pPr marL="1149116" indent="0">
              <a:buNone/>
              <a:defRPr sz="1300">
                <a:solidFill>
                  <a:schemeClr val="tx1">
                    <a:tint val="75000"/>
                  </a:schemeClr>
                </a:solidFill>
              </a:defRPr>
            </a:lvl4pPr>
            <a:lvl5pPr marL="1531764" indent="0">
              <a:buNone/>
              <a:defRPr sz="1300">
                <a:solidFill>
                  <a:schemeClr val="tx1">
                    <a:tint val="75000"/>
                  </a:schemeClr>
                </a:solidFill>
              </a:defRPr>
            </a:lvl5pPr>
            <a:lvl6pPr marL="1914805" indent="0">
              <a:buNone/>
              <a:defRPr sz="1300">
                <a:solidFill>
                  <a:schemeClr val="tx1">
                    <a:tint val="75000"/>
                  </a:schemeClr>
                </a:solidFill>
              </a:defRPr>
            </a:lvl6pPr>
            <a:lvl7pPr marL="2297836" indent="0">
              <a:buNone/>
              <a:defRPr sz="1300">
                <a:solidFill>
                  <a:schemeClr val="tx1">
                    <a:tint val="75000"/>
                  </a:schemeClr>
                </a:solidFill>
              </a:defRPr>
            </a:lvl7pPr>
            <a:lvl8pPr marL="2680877" indent="0">
              <a:buNone/>
              <a:defRPr sz="1300">
                <a:solidFill>
                  <a:schemeClr val="tx1">
                    <a:tint val="75000"/>
                  </a:schemeClr>
                </a:solidFill>
              </a:defRPr>
            </a:lvl8pPr>
            <a:lvl9pPr marL="3063907"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215044031"/>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57" tIns="27827" rIns="55657" bIns="27827"/>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2" y="1369265"/>
            <a:ext cx="3886273" cy="3263613"/>
          </a:xfrm>
          <a:prstGeom prst="rect">
            <a:avLst/>
          </a:prstGeo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93206"/>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83" y="273856"/>
            <a:ext cx="7886849" cy="994205"/>
          </a:xfrm>
          <a:prstGeom prst="rect">
            <a:avLst/>
          </a:prstGeom>
        </p:spPr>
        <p:txBody>
          <a:bodyPr lIns="55657" tIns="27827" rIns="55657" bIns="27827"/>
          <a:lstStyle/>
          <a:p>
            <a:r>
              <a:rPr lang="zh-CN" altLang="en-US"/>
              <a:t>单击此处编辑母版标题样式</a:t>
            </a:r>
          </a:p>
        </p:txBody>
      </p:sp>
      <p:sp>
        <p:nvSpPr>
          <p:cNvPr id="3" name="文本占位符 2"/>
          <p:cNvSpPr>
            <a:spLocks noGrp="1"/>
          </p:cNvSpPr>
          <p:nvPr>
            <p:ph type="body" idx="1"/>
          </p:nvPr>
        </p:nvSpPr>
        <p:spPr>
          <a:xfrm>
            <a:off x="890128" y="1333884"/>
            <a:ext cx="3655249" cy="617955"/>
          </a:xfrm>
          <a:prstGeom prst="rect">
            <a:avLst/>
          </a:prstGeom>
        </p:spPr>
        <p:txBody>
          <a:bodyPr lIns="55657" tIns="27827" rIns="55657" bIns="27827" anchor="ctr" anchorCtr="0"/>
          <a:lstStyle>
            <a:lvl1pPr marL="0" indent="0">
              <a:buNone/>
              <a:defRPr sz="2300"/>
            </a:lvl1pPr>
            <a:lvl2pPr marL="383037" indent="0">
              <a:buNone/>
              <a:defRPr sz="2000"/>
            </a:lvl2pPr>
            <a:lvl3pPr marL="766071" indent="0">
              <a:buNone/>
              <a:defRPr sz="1700"/>
            </a:lvl3pPr>
            <a:lvl4pPr marL="1149116" indent="0">
              <a:buNone/>
              <a:defRPr sz="1500"/>
            </a:lvl4pPr>
            <a:lvl5pPr marL="1531764" indent="0">
              <a:buNone/>
              <a:defRPr sz="1500"/>
            </a:lvl5pPr>
            <a:lvl6pPr marL="1914805" indent="0">
              <a:buNone/>
              <a:defRPr sz="1500"/>
            </a:lvl6pPr>
            <a:lvl7pPr marL="2297836" indent="0">
              <a:buNone/>
              <a:defRPr sz="1500"/>
            </a:lvl7pPr>
            <a:lvl8pPr marL="2680877" indent="0">
              <a:buNone/>
              <a:defRPr sz="1500"/>
            </a:lvl8pPr>
            <a:lvl9pPr marL="3063907"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28" y="1999101"/>
            <a:ext cx="3655249" cy="2643302"/>
          </a:xfrm>
          <a:prstGeom prst="rect">
            <a:avLst/>
          </a:prstGeo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22" y="1333884"/>
            <a:ext cx="3673251" cy="617955"/>
          </a:xfrm>
          <a:prstGeom prst="rect">
            <a:avLst/>
          </a:prstGeom>
        </p:spPr>
        <p:txBody>
          <a:bodyPr lIns="55657" tIns="27827" rIns="55657" bIns="27827" anchor="ctr" anchorCtr="0"/>
          <a:lstStyle>
            <a:lvl1pPr marL="0" indent="0">
              <a:buNone/>
              <a:defRPr sz="2300"/>
            </a:lvl1pPr>
            <a:lvl2pPr marL="383037" indent="0">
              <a:buNone/>
              <a:defRPr sz="2000"/>
            </a:lvl2pPr>
            <a:lvl3pPr marL="766071" indent="0">
              <a:buNone/>
              <a:defRPr sz="1700"/>
            </a:lvl3pPr>
            <a:lvl4pPr marL="1149116" indent="0">
              <a:buNone/>
              <a:defRPr sz="1500"/>
            </a:lvl4pPr>
            <a:lvl5pPr marL="1531764" indent="0">
              <a:buNone/>
              <a:defRPr sz="1500"/>
            </a:lvl5pPr>
            <a:lvl6pPr marL="1914805" indent="0">
              <a:buNone/>
              <a:defRPr sz="1500"/>
            </a:lvl6pPr>
            <a:lvl7pPr marL="2297836" indent="0">
              <a:buNone/>
              <a:defRPr sz="1500"/>
            </a:lvl7pPr>
            <a:lvl8pPr marL="2680877" indent="0">
              <a:buNone/>
              <a:defRPr sz="1500"/>
            </a:lvl8pPr>
            <a:lvl9pPr marL="3063907"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22" y="1999101"/>
            <a:ext cx="3673251" cy="2643302"/>
          </a:xfrm>
          <a:prstGeom prst="rect">
            <a:avLst/>
          </a:prstGeo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367306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57" tIns="27827" rIns="55657" bIns="27827"/>
          <a:lstStyle/>
          <a:p>
            <a:r>
              <a:rPr lang="zh-CN" altLang="en-US"/>
              <a:t>单击此处编辑母版标题样式</a:t>
            </a:r>
          </a:p>
        </p:txBody>
      </p:sp>
    </p:spTree>
    <p:extLst>
      <p:ext uri="{BB962C8B-B14F-4D97-AF65-F5344CB8AC3E}">
        <p14:creationId xmlns:p14="http://schemas.microsoft.com/office/powerpoint/2010/main" val="631555023"/>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31086"/>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lIns="55657" tIns="27827" rIns="55657" bIns="27827"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5" y="740595"/>
            <a:ext cx="4629238" cy="3655341"/>
          </a:xfrm>
          <a:prstGeom prst="rect">
            <a:avLst/>
          </a:prstGeom>
        </p:spPr>
        <p:txBody>
          <a:bodyPr lIns="55657" tIns="27827" rIns="55657" bIns="27827"/>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5"/>
            <a:ext cx="2949233" cy="2858787"/>
          </a:xfrm>
          <a:prstGeom prst="rect">
            <a:avLst/>
          </a:prstGeom>
        </p:spPr>
        <p:txBody>
          <a:bodyPr lIns="55657" tIns="27827" rIns="55657" bIns="27827"/>
          <a:lstStyle>
            <a:lvl1pPr marL="0" indent="0">
              <a:buNone/>
              <a:defRPr sz="1300"/>
            </a:lvl1pPr>
            <a:lvl2pPr marL="383037" indent="0">
              <a:buNone/>
              <a:defRPr sz="1200"/>
            </a:lvl2pPr>
            <a:lvl3pPr marL="766071" indent="0">
              <a:buNone/>
              <a:defRPr sz="1000"/>
            </a:lvl3pPr>
            <a:lvl4pPr marL="1149116" indent="0">
              <a:buNone/>
              <a:defRPr sz="800"/>
            </a:lvl4pPr>
            <a:lvl5pPr marL="1531764" indent="0">
              <a:buNone/>
              <a:defRPr sz="800"/>
            </a:lvl5pPr>
            <a:lvl6pPr marL="1914805" indent="0">
              <a:buNone/>
              <a:defRPr sz="800"/>
            </a:lvl6pPr>
            <a:lvl7pPr marL="2297836" indent="0">
              <a:buNone/>
              <a:defRPr sz="800"/>
            </a:lvl7pPr>
            <a:lvl8pPr marL="2680877" indent="0">
              <a:buNone/>
              <a:defRPr sz="800"/>
            </a:lvl8pPr>
            <a:lvl9pPr marL="3063907"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669813706"/>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83" y="342912"/>
            <a:ext cx="3124071" cy="1200190"/>
          </a:xfrm>
          <a:prstGeom prst="rect">
            <a:avLst/>
          </a:prstGeom>
        </p:spPr>
        <p:txBody>
          <a:bodyPr lIns="55657" tIns="27827" rIns="55657" bIns="27827"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55657" tIns="27827" rIns="55657" bIns="27827"/>
          <a:lstStyle>
            <a:lvl1pPr marL="0" indent="0">
              <a:buNone/>
              <a:defRPr sz="2700"/>
            </a:lvl1pPr>
            <a:lvl2pPr marL="383037" indent="0">
              <a:buNone/>
              <a:defRPr sz="2300"/>
            </a:lvl2pPr>
            <a:lvl3pPr marL="766071" indent="0">
              <a:buNone/>
              <a:defRPr sz="2000"/>
            </a:lvl3pPr>
            <a:lvl4pPr marL="1149116" indent="0">
              <a:buNone/>
              <a:defRPr sz="1700"/>
            </a:lvl4pPr>
            <a:lvl5pPr marL="1531764" indent="0">
              <a:buNone/>
              <a:defRPr sz="1700"/>
            </a:lvl5pPr>
            <a:lvl6pPr marL="1914805" indent="0">
              <a:buNone/>
              <a:defRPr sz="1700"/>
            </a:lvl6pPr>
            <a:lvl7pPr marL="2297836" indent="0">
              <a:buNone/>
              <a:defRPr sz="1700"/>
            </a:lvl7pPr>
            <a:lvl8pPr marL="2680877" indent="0">
              <a:buNone/>
              <a:defRPr sz="1700"/>
            </a:lvl8pPr>
            <a:lvl9pPr marL="3063907" indent="0">
              <a:buNone/>
              <a:defRPr sz="1700"/>
            </a:lvl9pPr>
          </a:lstStyle>
          <a:p>
            <a:pPr lvl="0"/>
            <a:endParaRPr lang="zh-CN" altLang="en-US" noProof="0"/>
          </a:p>
        </p:txBody>
      </p:sp>
      <p:sp>
        <p:nvSpPr>
          <p:cNvPr id="4" name="文本占位符 3"/>
          <p:cNvSpPr>
            <a:spLocks noGrp="1"/>
          </p:cNvSpPr>
          <p:nvPr>
            <p:ph type="body" sz="half" idx="2"/>
          </p:nvPr>
        </p:nvSpPr>
        <p:spPr>
          <a:xfrm>
            <a:off x="629883" y="1543105"/>
            <a:ext cx="3124071" cy="2858787"/>
          </a:xfrm>
          <a:prstGeom prst="rect">
            <a:avLst/>
          </a:prstGeom>
        </p:spPr>
        <p:txBody>
          <a:bodyPr lIns="55657" tIns="27827" rIns="55657" bIns="27827"/>
          <a:lstStyle>
            <a:lvl1pPr marL="0" indent="0">
              <a:buNone/>
              <a:defRPr sz="1700"/>
            </a:lvl1pPr>
            <a:lvl2pPr marL="383037" indent="0">
              <a:buNone/>
              <a:defRPr sz="1500"/>
            </a:lvl2pPr>
            <a:lvl3pPr marL="766071" indent="0">
              <a:buNone/>
              <a:defRPr sz="1300"/>
            </a:lvl3pPr>
            <a:lvl4pPr marL="1149116" indent="0">
              <a:buNone/>
              <a:defRPr sz="1200"/>
            </a:lvl4pPr>
            <a:lvl5pPr marL="1531764" indent="0">
              <a:buNone/>
              <a:defRPr sz="1200"/>
            </a:lvl5pPr>
            <a:lvl6pPr marL="1914805" indent="0">
              <a:buNone/>
              <a:defRPr sz="1200"/>
            </a:lvl6pPr>
            <a:lvl7pPr marL="2297836" indent="0">
              <a:buNone/>
              <a:defRPr sz="1200"/>
            </a:lvl7pPr>
            <a:lvl8pPr marL="2680877" indent="0">
              <a:buNone/>
              <a:defRPr sz="1200"/>
            </a:lvl8pPr>
            <a:lvl9pPr marL="3063907"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44449126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lIns="55657" tIns="27827" rIns="55657" bIns="27827"/>
          <a:lstStyle/>
          <a:p>
            <a:r>
              <a:rPr lang="zh-CN" altLang="en-US"/>
              <a:t>单击此处编辑母版标题样式</a:t>
            </a:r>
          </a:p>
        </p:txBody>
      </p:sp>
      <p:sp>
        <p:nvSpPr>
          <p:cNvPr id="3" name="竖排文字占位符 2"/>
          <p:cNvSpPr>
            <a:spLocks noGrp="1"/>
          </p:cNvSpPr>
          <p:nvPr>
            <p:ph type="body" orient="vert" idx="1"/>
          </p:nvPr>
        </p:nvSpPr>
        <p:spPr>
          <a:xfrm>
            <a:off x="249170" y="868609"/>
            <a:ext cx="4485050" cy="2456885"/>
          </a:xfrm>
          <a:prstGeom prst="rect">
            <a:avLst/>
          </a:prstGeom>
        </p:spPr>
        <p:txBody>
          <a:bodyPr vert="eaVert"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0520313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2" cy="4359024"/>
          </a:xfrm>
          <a:prstGeom prst="rect">
            <a:avLst/>
          </a:prstGeom>
        </p:spPr>
        <p:txBody>
          <a:bodyPr vert="eaVert" lIns="55657" tIns="27827" rIns="55657" bIns="27827"/>
          <a:lstStyle/>
          <a:p>
            <a:r>
              <a:rPr lang="zh-CN" altLang="en-US"/>
              <a:t>单击此处编辑母版标题样式</a:t>
            </a:r>
          </a:p>
        </p:txBody>
      </p:sp>
      <p:sp>
        <p:nvSpPr>
          <p:cNvPr id="3" name="竖排文字占位符 2"/>
          <p:cNvSpPr>
            <a:spLocks noGrp="1"/>
          </p:cNvSpPr>
          <p:nvPr>
            <p:ph type="body" orient="vert" idx="1"/>
          </p:nvPr>
        </p:nvSpPr>
        <p:spPr>
          <a:xfrm>
            <a:off x="628663" y="273854"/>
            <a:ext cx="5800835" cy="4359024"/>
          </a:xfrm>
          <a:prstGeom prst="rect">
            <a:avLst/>
          </a:prstGeom>
        </p:spPr>
        <p:txBody>
          <a:bodyPr vert="eaVert"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59354664"/>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57" tIns="27827" rIns="55657" bIns="27827"/>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2" y="1369281"/>
            <a:ext cx="3886273" cy="1574059"/>
          </a:xfr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2" y="3057642"/>
            <a:ext cx="3886273" cy="1575250"/>
          </a:xfrm>
        </p:spPr>
        <p:txBody>
          <a:bodyPr lIns="55657" tIns="27827" rIns="55657" bIns="2782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524204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DBF65B-4746-40C1-B906-C5A84C1A5207}" type="datetimeFigureOut">
              <a:rPr lang="en-US" smtClean="0"/>
              <a:t>13/11/2021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2914810191"/>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1"/>
            <a:ext cx="6858130" cy="1790760"/>
          </a:xfrm>
          <a:prstGeom prst="rect">
            <a:avLst/>
          </a:prstGeom>
        </p:spPr>
        <p:txBody>
          <a:bodyPr lIns="49751" tIns="24875" rIns="49751" bIns="24875"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49751" tIns="24875" rIns="49751" bIns="24875"/>
          <a:lstStyle>
            <a:lvl1pPr marL="0" indent="0" algn="ctr">
              <a:buNone/>
              <a:defRPr sz="1800"/>
            </a:lvl1pPr>
            <a:lvl2pPr marL="342391" indent="0" algn="ctr">
              <a:buNone/>
              <a:defRPr sz="1500"/>
            </a:lvl2pPr>
            <a:lvl3pPr marL="684781" indent="0" algn="ctr">
              <a:buNone/>
              <a:defRPr sz="1300"/>
            </a:lvl3pPr>
            <a:lvl4pPr marL="1027170" indent="0" algn="ctr">
              <a:buNone/>
              <a:defRPr sz="1200"/>
            </a:lvl4pPr>
            <a:lvl5pPr marL="1369214" indent="0" algn="ctr">
              <a:buNone/>
              <a:defRPr sz="1200"/>
            </a:lvl5pPr>
            <a:lvl6pPr marL="1711603" indent="0" algn="ctr">
              <a:buNone/>
              <a:defRPr sz="1200"/>
            </a:lvl6pPr>
            <a:lvl7pPr marL="2053994" indent="0" algn="ctr">
              <a:buNone/>
              <a:defRPr sz="1200"/>
            </a:lvl7pPr>
            <a:lvl8pPr marL="2396385" indent="0" algn="ctr">
              <a:buNone/>
              <a:defRPr sz="1200"/>
            </a:lvl8pPr>
            <a:lvl9pPr marL="2738776" indent="0" algn="ctr">
              <a:buNone/>
              <a:defRPr sz="1200"/>
            </a:lvl9pPr>
          </a:lstStyle>
          <a:p>
            <a:r>
              <a:rPr lang="zh-CN" altLang="en-US"/>
              <a:t>单击此处编辑母版副标题样式</a:t>
            </a:r>
          </a:p>
        </p:txBody>
      </p:sp>
    </p:spTree>
    <p:extLst>
      <p:ext uri="{BB962C8B-B14F-4D97-AF65-F5344CB8AC3E}">
        <p14:creationId xmlns:p14="http://schemas.microsoft.com/office/powerpoint/2010/main" val="201332473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53"/>
            <a:ext cx="4485050" cy="620425"/>
          </a:xfrm>
          <a:prstGeom prst="rect">
            <a:avLst/>
          </a:prstGeom>
        </p:spPr>
        <p:txBody>
          <a:bodyPr lIns="49751" tIns="24875" rIns="49751" bIns="24875"/>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86071794"/>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5" y="1282346"/>
            <a:ext cx="7886849" cy="2139624"/>
          </a:xfrm>
          <a:prstGeom prst="rect">
            <a:avLst/>
          </a:prstGeom>
        </p:spPr>
        <p:txBody>
          <a:bodyPr lIns="49751" tIns="24875" rIns="49751" bIns="24875"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905" y="3442213"/>
            <a:ext cx="7886849" cy="1125178"/>
          </a:xfrm>
          <a:prstGeom prst="rect">
            <a:avLst/>
          </a:prstGeom>
        </p:spPr>
        <p:txBody>
          <a:bodyPr lIns="49751" tIns="24875" rIns="49751" bIns="24875"/>
          <a:lstStyle>
            <a:lvl1pPr marL="0" indent="0">
              <a:buNone/>
              <a:defRPr sz="1800">
                <a:solidFill>
                  <a:schemeClr val="tx1">
                    <a:tint val="75000"/>
                  </a:schemeClr>
                </a:solidFill>
              </a:defRPr>
            </a:lvl1pPr>
            <a:lvl2pPr marL="342391" indent="0">
              <a:buNone/>
              <a:defRPr sz="1500">
                <a:solidFill>
                  <a:schemeClr val="tx1">
                    <a:tint val="75000"/>
                  </a:schemeClr>
                </a:solidFill>
              </a:defRPr>
            </a:lvl2pPr>
            <a:lvl3pPr marL="684781" indent="0">
              <a:buNone/>
              <a:defRPr sz="1300">
                <a:solidFill>
                  <a:schemeClr val="tx1">
                    <a:tint val="75000"/>
                  </a:schemeClr>
                </a:solidFill>
              </a:defRPr>
            </a:lvl3pPr>
            <a:lvl4pPr marL="1027170" indent="0">
              <a:buNone/>
              <a:defRPr sz="1200">
                <a:solidFill>
                  <a:schemeClr val="tx1">
                    <a:tint val="75000"/>
                  </a:schemeClr>
                </a:solidFill>
              </a:defRPr>
            </a:lvl4pPr>
            <a:lvl5pPr marL="1369214" indent="0">
              <a:buNone/>
              <a:defRPr sz="1200">
                <a:solidFill>
                  <a:schemeClr val="tx1">
                    <a:tint val="75000"/>
                  </a:schemeClr>
                </a:solidFill>
              </a:defRPr>
            </a:lvl5pPr>
            <a:lvl6pPr marL="1711603" indent="0">
              <a:buNone/>
              <a:defRPr sz="1200">
                <a:solidFill>
                  <a:schemeClr val="tx1">
                    <a:tint val="75000"/>
                  </a:schemeClr>
                </a:solidFill>
              </a:defRPr>
            </a:lvl6pPr>
            <a:lvl7pPr marL="2053994" indent="0">
              <a:buNone/>
              <a:defRPr sz="1200">
                <a:solidFill>
                  <a:schemeClr val="tx1">
                    <a:tint val="75000"/>
                  </a:schemeClr>
                </a:solidFill>
              </a:defRPr>
            </a:lvl7pPr>
            <a:lvl8pPr marL="2396385" indent="0">
              <a:buNone/>
              <a:defRPr sz="1200">
                <a:solidFill>
                  <a:schemeClr val="tx1">
                    <a:tint val="75000"/>
                  </a:schemeClr>
                </a:solidFill>
              </a:defRPr>
            </a:lvl8pPr>
            <a:lvl9pPr marL="2738776" indent="0">
              <a:buNone/>
              <a:defRPr sz="1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527983476"/>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53"/>
            <a:ext cx="4485050" cy="620425"/>
          </a:xfrm>
          <a:prstGeom prst="rect">
            <a:avLst/>
          </a:prstGeom>
        </p:spPr>
        <p:txBody>
          <a:bodyPr lIns="49751" tIns="24875" rIns="49751" bIns="24875"/>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a:prstGeom prst="rect">
            <a:avLst/>
          </a:prstGeo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1" y="1369264"/>
            <a:ext cx="3886273" cy="3263613"/>
          </a:xfrm>
          <a:prstGeom prst="rect">
            <a:avLst/>
          </a:prstGeo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94868459"/>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9" y="273853"/>
            <a:ext cx="7886849" cy="994206"/>
          </a:xfrm>
          <a:prstGeom prst="rect">
            <a:avLst/>
          </a:prstGeom>
        </p:spPr>
        <p:txBody>
          <a:bodyPr lIns="49751" tIns="24875" rIns="49751" bIns="24875"/>
          <a:lstStyle/>
          <a:p>
            <a:r>
              <a:rPr lang="zh-CN" altLang="en-US"/>
              <a:t>单击此处编辑母版标题样式</a:t>
            </a:r>
          </a:p>
        </p:txBody>
      </p:sp>
      <p:sp>
        <p:nvSpPr>
          <p:cNvPr id="3" name="文本占位符 2"/>
          <p:cNvSpPr>
            <a:spLocks noGrp="1"/>
          </p:cNvSpPr>
          <p:nvPr>
            <p:ph type="body" idx="1"/>
          </p:nvPr>
        </p:nvSpPr>
        <p:spPr>
          <a:xfrm>
            <a:off x="890104" y="1333879"/>
            <a:ext cx="3655249" cy="617955"/>
          </a:xfrm>
          <a:prstGeom prst="rect">
            <a:avLst/>
          </a:prstGeom>
        </p:spPr>
        <p:txBody>
          <a:bodyPr lIns="49751" tIns="24875" rIns="49751" bIns="24875" anchor="ctr" anchorCtr="0"/>
          <a:lstStyle>
            <a:lvl1pPr marL="0" indent="0">
              <a:buNone/>
              <a:defRPr sz="2100"/>
            </a:lvl1pPr>
            <a:lvl2pPr marL="342391" indent="0">
              <a:buNone/>
              <a:defRPr sz="1800"/>
            </a:lvl2pPr>
            <a:lvl3pPr marL="684781" indent="0">
              <a:buNone/>
              <a:defRPr sz="1500"/>
            </a:lvl3pPr>
            <a:lvl4pPr marL="1027170" indent="0">
              <a:buNone/>
              <a:defRPr sz="1300"/>
            </a:lvl4pPr>
            <a:lvl5pPr marL="1369214" indent="0">
              <a:buNone/>
              <a:defRPr sz="1300"/>
            </a:lvl5pPr>
            <a:lvl6pPr marL="1711603" indent="0">
              <a:buNone/>
              <a:defRPr sz="1300"/>
            </a:lvl6pPr>
            <a:lvl7pPr marL="2053994" indent="0">
              <a:buNone/>
              <a:defRPr sz="1300"/>
            </a:lvl7pPr>
            <a:lvl8pPr marL="2396385" indent="0">
              <a:buNone/>
              <a:defRPr sz="1300"/>
            </a:lvl8pPr>
            <a:lvl9pPr marL="2738776"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104" y="1999107"/>
            <a:ext cx="3655249" cy="2643301"/>
          </a:xfrm>
          <a:prstGeom prst="rect">
            <a:avLst/>
          </a:prstGeo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8" y="1333879"/>
            <a:ext cx="3673251" cy="617955"/>
          </a:xfrm>
          <a:prstGeom prst="rect">
            <a:avLst/>
          </a:prstGeom>
        </p:spPr>
        <p:txBody>
          <a:bodyPr lIns="49751" tIns="24875" rIns="49751" bIns="24875" anchor="ctr" anchorCtr="0"/>
          <a:lstStyle>
            <a:lvl1pPr marL="0" indent="0">
              <a:buNone/>
              <a:defRPr sz="2100"/>
            </a:lvl1pPr>
            <a:lvl2pPr marL="342391" indent="0">
              <a:buNone/>
              <a:defRPr sz="1800"/>
            </a:lvl2pPr>
            <a:lvl3pPr marL="684781" indent="0">
              <a:buNone/>
              <a:defRPr sz="1500"/>
            </a:lvl3pPr>
            <a:lvl4pPr marL="1027170" indent="0">
              <a:buNone/>
              <a:defRPr sz="1300"/>
            </a:lvl4pPr>
            <a:lvl5pPr marL="1369214" indent="0">
              <a:buNone/>
              <a:defRPr sz="1300"/>
            </a:lvl5pPr>
            <a:lvl6pPr marL="1711603" indent="0">
              <a:buNone/>
              <a:defRPr sz="1300"/>
            </a:lvl6pPr>
            <a:lvl7pPr marL="2053994" indent="0">
              <a:buNone/>
              <a:defRPr sz="1300"/>
            </a:lvl7pPr>
            <a:lvl8pPr marL="2396385" indent="0">
              <a:buNone/>
              <a:defRPr sz="1300"/>
            </a:lvl8pPr>
            <a:lvl9pPr marL="2738776"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98" y="1999107"/>
            <a:ext cx="3673251" cy="2643301"/>
          </a:xfrm>
          <a:prstGeom prst="rect">
            <a:avLst/>
          </a:prstGeo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6800631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53"/>
            <a:ext cx="4485050" cy="620425"/>
          </a:xfrm>
          <a:prstGeom prst="rect">
            <a:avLst/>
          </a:prstGeom>
        </p:spPr>
        <p:txBody>
          <a:bodyPr lIns="49751" tIns="24875" rIns="49751" bIns="24875"/>
          <a:lstStyle/>
          <a:p>
            <a:r>
              <a:rPr lang="zh-CN" altLang="en-US"/>
              <a:t>单击此处编辑母版标题样式</a:t>
            </a:r>
          </a:p>
        </p:txBody>
      </p:sp>
    </p:spTree>
    <p:extLst>
      <p:ext uri="{BB962C8B-B14F-4D97-AF65-F5344CB8AC3E}">
        <p14:creationId xmlns:p14="http://schemas.microsoft.com/office/powerpoint/2010/main" val="3679949120"/>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331666"/>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2949233" cy="1200190"/>
          </a:xfrm>
          <a:prstGeom prst="rect">
            <a:avLst/>
          </a:prstGeom>
        </p:spPr>
        <p:txBody>
          <a:bodyPr lIns="49751" tIns="24875" rIns="49751" bIns="24875"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465" y="740595"/>
            <a:ext cx="4629238" cy="3655341"/>
          </a:xfrm>
          <a:prstGeom prst="rect">
            <a:avLst/>
          </a:prstGeom>
        </p:spPr>
        <p:txBody>
          <a:bodyPr lIns="49751" tIns="24875" rIns="49751" bIns="24875"/>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1543105"/>
            <a:ext cx="2949233" cy="2858787"/>
          </a:xfrm>
          <a:prstGeom prst="rect">
            <a:avLst/>
          </a:prstGeom>
        </p:spPr>
        <p:txBody>
          <a:bodyPr lIns="49751" tIns="24875" rIns="49751" bIns="24875"/>
          <a:lstStyle>
            <a:lvl1pPr marL="0" indent="0">
              <a:buNone/>
              <a:defRPr sz="1200"/>
            </a:lvl1pPr>
            <a:lvl2pPr marL="342391" indent="0">
              <a:buNone/>
              <a:defRPr sz="1000"/>
            </a:lvl2pPr>
            <a:lvl3pPr marL="684781" indent="0">
              <a:buNone/>
              <a:defRPr sz="900"/>
            </a:lvl3pPr>
            <a:lvl4pPr marL="1027170" indent="0">
              <a:buNone/>
              <a:defRPr sz="700"/>
            </a:lvl4pPr>
            <a:lvl5pPr marL="1369214" indent="0">
              <a:buNone/>
              <a:defRPr sz="700"/>
            </a:lvl5pPr>
            <a:lvl6pPr marL="1711603" indent="0">
              <a:buNone/>
              <a:defRPr sz="700"/>
            </a:lvl6pPr>
            <a:lvl7pPr marL="2053994" indent="0">
              <a:buNone/>
              <a:defRPr sz="700"/>
            </a:lvl7pPr>
            <a:lvl8pPr marL="2396385" indent="0">
              <a:buNone/>
              <a:defRPr sz="700"/>
            </a:lvl8pPr>
            <a:lvl9pPr marL="2738776" indent="0">
              <a:buNone/>
              <a:defRPr sz="700"/>
            </a:lvl9pPr>
          </a:lstStyle>
          <a:p>
            <a:pPr lvl="0"/>
            <a:r>
              <a:rPr lang="zh-CN" altLang="en-US"/>
              <a:t>单击此处编辑母版文本样式</a:t>
            </a:r>
          </a:p>
        </p:txBody>
      </p:sp>
    </p:spTree>
    <p:extLst>
      <p:ext uri="{BB962C8B-B14F-4D97-AF65-F5344CB8AC3E}">
        <p14:creationId xmlns:p14="http://schemas.microsoft.com/office/powerpoint/2010/main" val="2808564164"/>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9" y="342912"/>
            <a:ext cx="3124071" cy="1200190"/>
          </a:xfrm>
          <a:prstGeom prst="rect">
            <a:avLst/>
          </a:prstGeom>
        </p:spPr>
        <p:txBody>
          <a:bodyPr lIns="49751" tIns="24875" rIns="49751" bIns="24875"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65" y="342912"/>
            <a:ext cx="4629238" cy="4053023"/>
          </a:xfrm>
          <a:prstGeom prst="rect">
            <a:avLst/>
          </a:prstGeom>
        </p:spPr>
        <p:txBody>
          <a:bodyPr lIns="49751" tIns="24875" rIns="49751" bIns="24875"/>
          <a:lstStyle>
            <a:lvl1pPr marL="0" indent="0">
              <a:buNone/>
              <a:defRPr sz="2400"/>
            </a:lvl1pPr>
            <a:lvl2pPr marL="342391" indent="0">
              <a:buNone/>
              <a:defRPr sz="2100"/>
            </a:lvl2pPr>
            <a:lvl3pPr marL="684781" indent="0">
              <a:buNone/>
              <a:defRPr sz="1800"/>
            </a:lvl3pPr>
            <a:lvl4pPr marL="1027170" indent="0">
              <a:buNone/>
              <a:defRPr sz="1500"/>
            </a:lvl4pPr>
            <a:lvl5pPr marL="1369214" indent="0">
              <a:buNone/>
              <a:defRPr sz="1500"/>
            </a:lvl5pPr>
            <a:lvl6pPr marL="1711603" indent="0">
              <a:buNone/>
              <a:defRPr sz="1500"/>
            </a:lvl6pPr>
            <a:lvl7pPr marL="2053994" indent="0">
              <a:buNone/>
              <a:defRPr sz="1500"/>
            </a:lvl7pPr>
            <a:lvl8pPr marL="2396385" indent="0">
              <a:buNone/>
              <a:defRPr sz="1500"/>
            </a:lvl8pPr>
            <a:lvl9pPr marL="2738776" indent="0">
              <a:buNone/>
              <a:defRPr sz="1500"/>
            </a:lvl9pPr>
          </a:lstStyle>
          <a:p>
            <a:endParaRPr lang="zh-CN" altLang="en-US"/>
          </a:p>
        </p:txBody>
      </p:sp>
      <p:sp>
        <p:nvSpPr>
          <p:cNvPr id="4" name="文本占位符 3"/>
          <p:cNvSpPr>
            <a:spLocks noGrp="1"/>
          </p:cNvSpPr>
          <p:nvPr>
            <p:ph type="body" sz="half" idx="2"/>
          </p:nvPr>
        </p:nvSpPr>
        <p:spPr>
          <a:xfrm>
            <a:off x="629859" y="1543105"/>
            <a:ext cx="3124071" cy="2858787"/>
          </a:xfrm>
          <a:prstGeom prst="rect">
            <a:avLst/>
          </a:prstGeom>
        </p:spPr>
        <p:txBody>
          <a:bodyPr lIns="49751" tIns="24875" rIns="49751" bIns="24875"/>
          <a:lstStyle>
            <a:lvl1pPr marL="0" indent="0">
              <a:buNone/>
              <a:defRPr sz="1500"/>
            </a:lvl1pPr>
            <a:lvl2pPr marL="342391" indent="0">
              <a:buNone/>
              <a:defRPr sz="1300"/>
            </a:lvl2pPr>
            <a:lvl3pPr marL="684781" indent="0">
              <a:buNone/>
              <a:defRPr sz="1200"/>
            </a:lvl3pPr>
            <a:lvl4pPr marL="1027170" indent="0">
              <a:buNone/>
              <a:defRPr sz="1000"/>
            </a:lvl4pPr>
            <a:lvl5pPr marL="1369214" indent="0">
              <a:buNone/>
              <a:defRPr sz="1000"/>
            </a:lvl5pPr>
            <a:lvl6pPr marL="1711603" indent="0">
              <a:buNone/>
              <a:defRPr sz="1000"/>
            </a:lvl6pPr>
            <a:lvl7pPr marL="2053994" indent="0">
              <a:buNone/>
              <a:defRPr sz="1000"/>
            </a:lvl7pPr>
            <a:lvl8pPr marL="2396385" indent="0">
              <a:buNone/>
              <a:defRPr sz="1000"/>
            </a:lvl8pPr>
            <a:lvl9pPr marL="2738776"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1593094637"/>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53"/>
            <a:ext cx="4485050" cy="620425"/>
          </a:xfrm>
          <a:prstGeom prst="rect">
            <a:avLst/>
          </a:prstGeom>
        </p:spPr>
        <p:txBody>
          <a:bodyPr lIns="49751" tIns="24875" rIns="49751" bIns="24875"/>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9860748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BF65B-4746-40C1-B906-C5A84C1A5207}" type="datetimeFigureOut">
              <a:rPr lang="en-US" smtClean="0"/>
              <a:t>13/11/2021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68986453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51" tIns="24875" rIns="49751" bIns="24875"/>
          <a:lstStyle/>
          <a:p>
            <a:r>
              <a:rPr lang="zh-CN" altLang="en-US"/>
              <a:t>单击此处编辑母版标题样式</a:t>
            </a:r>
          </a:p>
        </p:txBody>
      </p:sp>
      <p:sp>
        <p:nvSpPr>
          <p:cNvPr id="3" name="竖排文字占位符 2"/>
          <p:cNvSpPr>
            <a:spLocks noGrp="1"/>
          </p:cNvSpPr>
          <p:nvPr>
            <p:ph type="body" orient="vert" idx="1"/>
          </p:nvPr>
        </p:nvSpPr>
        <p:spPr>
          <a:xfrm>
            <a:off x="628662" y="273853"/>
            <a:ext cx="5800835" cy="4359024"/>
          </a:xfrm>
          <a:prstGeom prst="rect">
            <a:avLst/>
          </a:prstGeom>
        </p:spPr>
        <p:txBody>
          <a:bodyPr vert="eaVert"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21465109"/>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51" tIns="24875" rIns="49751" bIns="24875"/>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1" y="1369264"/>
            <a:ext cx="3886273" cy="1574059"/>
          </a:xfr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1" y="3057627"/>
            <a:ext cx="3886273" cy="1575250"/>
          </a:xfrm>
        </p:spPr>
        <p:txBody>
          <a:bodyPr lIns="49751" tIns="24875" rIns="49751" bIns="2487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9688130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lIns="49762" tIns="24881" rIns="49762" bIns="24881"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lIns="49762" tIns="24881" rIns="49762" bIns="24881"/>
          <a:lstStyle>
            <a:lvl1pPr marL="0" indent="0" algn="ctr">
              <a:buNone/>
              <a:defRPr sz="1800"/>
            </a:lvl1pPr>
            <a:lvl2pPr marL="342457" indent="0" algn="ctr">
              <a:buNone/>
              <a:defRPr sz="1500"/>
            </a:lvl2pPr>
            <a:lvl3pPr marL="684914" indent="0" algn="ctr">
              <a:buNone/>
              <a:defRPr sz="1300"/>
            </a:lvl3pPr>
            <a:lvl4pPr marL="1027371" indent="0" algn="ctr">
              <a:buNone/>
              <a:defRPr sz="1200"/>
            </a:lvl4pPr>
            <a:lvl5pPr marL="1369482" indent="0" algn="ctr">
              <a:buNone/>
              <a:defRPr sz="1200"/>
            </a:lvl5pPr>
            <a:lvl6pPr marL="1711939" indent="0" algn="ctr">
              <a:buNone/>
              <a:defRPr sz="1200"/>
            </a:lvl6pPr>
            <a:lvl7pPr marL="2054396" indent="0" algn="ctr">
              <a:buNone/>
              <a:defRPr sz="1200"/>
            </a:lvl7pPr>
            <a:lvl8pPr marL="2396853" indent="0" algn="ctr">
              <a:buNone/>
              <a:defRPr sz="1200"/>
            </a:lvl8pPr>
            <a:lvl9pPr marL="2739310" indent="0" algn="ctr">
              <a:buNone/>
              <a:defRPr sz="1200"/>
            </a:lvl9pPr>
          </a:lstStyle>
          <a:p>
            <a:r>
              <a:rPr lang="zh-CN" altLang="en-US"/>
              <a:t>单击此处编辑母版副标题样式</a:t>
            </a:r>
          </a:p>
        </p:txBody>
      </p:sp>
    </p:spTree>
    <p:extLst>
      <p:ext uri="{BB962C8B-B14F-4D97-AF65-F5344CB8AC3E}">
        <p14:creationId xmlns:p14="http://schemas.microsoft.com/office/powerpoint/2010/main" val="3680474605"/>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73308769"/>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282346"/>
            <a:ext cx="7886849" cy="2139624"/>
          </a:xfrm>
          <a:prstGeom prst="rect">
            <a:avLst/>
          </a:prstGeom>
        </p:spPr>
        <p:txBody>
          <a:bodyPr lIns="49762" tIns="24881" rIns="49762" bIns="24881"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99" y="3442213"/>
            <a:ext cx="7886849" cy="1125178"/>
          </a:xfrm>
          <a:prstGeom prst="rect">
            <a:avLst/>
          </a:prstGeom>
        </p:spPr>
        <p:txBody>
          <a:bodyPr lIns="49762" tIns="24881" rIns="49762" bIns="24881"/>
          <a:lstStyle>
            <a:lvl1pPr marL="0" indent="0">
              <a:buNone/>
              <a:defRPr sz="1800">
                <a:solidFill>
                  <a:schemeClr val="tx1">
                    <a:tint val="75000"/>
                  </a:schemeClr>
                </a:solidFill>
              </a:defRPr>
            </a:lvl1pPr>
            <a:lvl2pPr marL="342457" indent="0">
              <a:buNone/>
              <a:defRPr sz="1500">
                <a:solidFill>
                  <a:schemeClr val="tx1">
                    <a:tint val="75000"/>
                  </a:schemeClr>
                </a:solidFill>
              </a:defRPr>
            </a:lvl2pPr>
            <a:lvl3pPr marL="684914" indent="0">
              <a:buNone/>
              <a:defRPr sz="1300">
                <a:solidFill>
                  <a:schemeClr val="tx1">
                    <a:tint val="75000"/>
                  </a:schemeClr>
                </a:solidFill>
              </a:defRPr>
            </a:lvl3pPr>
            <a:lvl4pPr marL="1027371" indent="0">
              <a:buNone/>
              <a:defRPr sz="1200">
                <a:solidFill>
                  <a:schemeClr val="tx1">
                    <a:tint val="75000"/>
                  </a:schemeClr>
                </a:solidFill>
              </a:defRPr>
            </a:lvl4pPr>
            <a:lvl5pPr marL="1369482" indent="0">
              <a:buNone/>
              <a:defRPr sz="1200">
                <a:solidFill>
                  <a:schemeClr val="tx1">
                    <a:tint val="75000"/>
                  </a:schemeClr>
                </a:solidFill>
              </a:defRPr>
            </a:lvl5pPr>
            <a:lvl6pPr marL="1711939" indent="0">
              <a:buNone/>
              <a:defRPr sz="1200">
                <a:solidFill>
                  <a:schemeClr val="tx1">
                    <a:tint val="75000"/>
                  </a:schemeClr>
                </a:solidFill>
              </a:defRPr>
            </a:lvl6pPr>
            <a:lvl7pPr marL="2054396" indent="0">
              <a:buNone/>
              <a:defRPr sz="1200">
                <a:solidFill>
                  <a:schemeClr val="tx1">
                    <a:tint val="75000"/>
                  </a:schemeClr>
                </a:solidFill>
              </a:defRPr>
            </a:lvl7pPr>
            <a:lvl8pPr marL="2396853" indent="0">
              <a:buNone/>
              <a:defRPr sz="1200">
                <a:solidFill>
                  <a:schemeClr val="tx1">
                    <a:tint val="75000"/>
                  </a:schemeClr>
                </a:solidFill>
              </a:defRPr>
            </a:lvl8pPr>
            <a:lvl9pPr marL="2739310" indent="0">
              <a:buNone/>
              <a:defRPr sz="1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16149154"/>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4"/>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67946740"/>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273853"/>
            <a:ext cx="7886849" cy="994206"/>
          </a:xfrm>
          <a:prstGeom prst="rect">
            <a:avLst/>
          </a:prstGeom>
        </p:spPr>
        <p:txBody>
          <a:bodyPr lIns="49762" tIns="24881" rIns="49762" bIns="24881"/>
          <a:lstStyle/>
          <a:p>
            <a:r>
              <a:rPr lang="zh-CN" altLang="en-US"/>
              <a:t>单击此处编辑母版标题样式</a:t>
            </a:r>
          </a:p>
        </p:txBody>
      </p:sp>
      <p:sp>
        <p:nvSpPr>
          <p:cNvPr id="3" name="文本占位符 2"/>
          <p:cNvSpPr>
            <a:spLocks noGrp="1"/>
          </p:cNvSpPr>
          <p:nvPr>
            <p:ph type="body" idx="1"/>
          </p:nvPr>
        </p:nvSpPr>
        <p:spPr>
          <a:xfrm>
            <a:off x="890098" y="1333873"/>
            <a:ext cx="3655249"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098" y="1999101"/>
            <a:ext cx="3655249"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1"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1"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76742136"/>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Tree>
    <p:extLst>
      <p:ext uri="{BB962C8B-B14F-4D97-AF65-F5344CB8AC3E}">
        <p14:creationId xmlns:p14="http://schemas.microsoft.com/office/powerpoint/2010/main" val="1200413328"/>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418012"/>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2949233"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465" y="740594"/>
            <a:ext cx="4629238" cy="3655341"/>
          </a:xfrm>
          <a:prstGeom prst="rect">
            <a:avLst/>
          </a:prstGeom>
        </p:spPr>
        <p:txBody>
          <a:bodyPr lIns="49762" tIns="24881" rIns="49762" bIns="2488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1543102"/>
            <a:ext cx="2949233" cy="2858787"/>
          </a:xfrm>
          <a:prstGeom prst="rect">
            <a:avLst/>
          </a:prstGeom>
        </p:spPr>
        <p:txBody>
          <a:bodyPr lIns="49762" tIns="24881" rIns="49762" bIns="24881"/>
          <a:lstStyle>
            <a:lvl1pPr marL="0" indent="0">
              <a:buNone/>
              <a:defRPr sz="1200"/>
            </a:lvl1pPr>
            <a:lvl2pPr marL="342457" indent="0">
              <a:buNone/>
              <a:defRPr sz="1000"/>
            </a:lvl2pPr>
            <a:lvl3pPr marL="684914" indent="0">
              <a:buNone/>
              <a:defRPr sz="900"/>
            </a:lvl3pPr>
            <a:lvl4pPr marL="1027371" indent="0">
              <a:buNone/>
              <a:defRPr sz="700"/>
            </a:lvl4pPr>
            <a:lvl5pPr marL="1369482" indent="0">
              <a:buNone/>
              <a:defRPr sz="700"/>
            </a:lvl5pPr>
            <a:lvl6pPr marL="1711939" indent="0">
              <a:buNone/>
              <a:defRPr sz="700"/>
            </a:lvl6pPr>
            <a:lvl7pPr marL="2054396" indent="0">
              <a:buNone/>
              <a:defRPr sz="700"/>
            </a:lvl7pPr>
            <a:lvl8pPr marL="2396853" indent="0">
              <a:buNone/>
              <a:defRPr sz="700"/>
            </a:lvl8pPr>
            <a:lvl9pPr marL="2739310" indent="0">
              <a:buNone/>
              <a:defRPr sz="700"/>
            </a:lvl9pPr>
          </a:lstStyle>
          <a:p>
            <a:pPr lvl="0"/>
            <a:r>
              <a:rPr lang="zh-CN" altLang="en-US"/>
              <a:t>单击此处编辑母版文本样式</a:t>
            </a:r>
          </a:p>
        </p:txBody>
      </p:sp>
    </p:spTree>
    <p:extLst>
      <p:ext uri="{BB962C8B-B14F-4D97-AF65-F5344CB8AC3E}">
        <p14:creationId xmlns:p14="http://schemas.microsoft.com/office/powerpoint/2010/main" val="135126401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076326"/>
            <a:ext cx="3008313" cy="3518297"/>
          </a:xfrm>
        </p:spPr>
        <p:txBody>
          <a:bodyPr/>
          <a:lstStyle>
            <a:lvl1pPr marL="0" indent="0">
              <a:buNone/>
              <a:defRPr sz="1400"/>
            </a:lvl1pPr>
            <a:lvl2pPr marL="457035" indent="0">
              <a:buNone/>
              <a:defRPr sz="1200"/>
            </a:lvl2pPr>
            <a:lvl3pPr marL="914072" indent="0">
              <a:buNone/>
              <a:defRPr sz="1000"/>
            </a:lvl3pPr>
            <a:lvl4pPr marL="1371110" indent="0">
              <a:buNone/>
              <a:defRPr sz="900"/>
            </a:lvl4pPr>
            <a:lvl5pPr marL="1828148" indent="0">
              <a:buNone/>
              <a:defRPr sz="900"/>
            </a:lvl5pPr>
            <a:lvl6pPr marL="2285186" indent="0">
              <a:buNone/>
              <a:defRPr sz="900"/>
            </a:lvl6pPr>
            <a:lvl7pPr marL="2742221" indent="0">
              <a:buNone/>
              <a:defRPr sz="900"/>
            </a:lvl7pPr>
            <a:lvl8pPr marL="3199256"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t>13/11/2021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3710756085"/>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65" y="342912"/>
            <a:ext cx="4629238" cy="4053023"/>
          </a:xfrm>
          <a:prstGeom prst="rect">
            <a:avLst/>
          </a:prstGeom>
        </p:spPr>
        <p:txBody>
          <a:bodyPr lIns="49762" tIns="24881" rIns="49762" bIns="24881"/>
          <a:lstStyle>
            <a:lvl1pPr marL="0" indent="0">
              <a:buNone/>
              <a:defRPr sz="2400"/>
            </a:lvl1pPr>
            <a:lvl2pPr marL="342457" indent="0">
              <a:buNone/>
              <a:defRPr sz="2100"/>
            </a:lvl2pPr>
            <a:lvl3pPr marL="684914" indent="0">
              <a:buNone/>
              <a:defRPr sz="1800"/>
            </a:lvl3pPr>
            <a:lvl4pPr marL="1027371" indent="0">
              <a:buNone/>
              <a:defRPr sz="1500"/>
            </a:lvl4pPr>
            <a:lvl5pPr marL="1369482" indent="0">
              <a:buNone/>
              <a:defRPr sz="1500"/>
            </a:lvl5pPr>
            <a:lvl6pPr marL="1711939" indent="0">
              <a:buNone/>
              <a:defRPr sz="1500"/>
            </a:lvl6pPr>
            <a:lvl7pPr marL="2054396" indent="0">
              <a:buNone/>
              <a:defRPr sz="1500"/>
            </a:lvl7pPr>
            <a:lvl8pPr marL="2396853" indent="0">
              <a:buNone/>
              <a:defRPr sz="1500"/>
            </a:lvl8pPr>
            <a:lvl9pPr marL="2739310" indent="0">
              <a:buNone/>
              <a:defRPr sz="1500"/>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lIns="49762" tIns="24881" rIns="49762" bIns="24881"/>
          <a:lstStyle>
            <a:lvl1pPr marL="0" indent="0">
              <a:buNone/>
              <a:defRPr sz="1500"/>
            </a:lvl1pPr>
            <a:lvl2pPr marL="342457" indent="0">
              <a:buNone/>
              <a:defRPr sz="1300"/>
            </a:lvl2pPr>
            <a:lvl3pPr marL="684914" indent="0">
              <a:buNone/>
              <a:defRPr sz="1200"/>
            </a:lvl3pPr>
            <a:lvl4pPr marL="1027371" indent="0">
              <a:buNone/>
              <a:defRPr sz="1000"/>
            </a:lvl4pPr>
            <a:lvl5pPr marL="1369482" indent="0">
              <a:buNone/>
              <a:defRPr sz="1000"/>
            </a:lvl5pPr>
            <a:lvl6pPr marL="1711939" indent="0">
              <a:buNone/>
              <a:defRPr sz="1000"/>
            </a:lvl6pPr>
            <a:lvl7pPr marL="2054396" indent="0">
              <a:buNone/>
              <a:defRPr sz="1000"/>
            </a:lvl7pPr>
            <a:lvl8pPr marL="2396853" indent="0">
              <a:buNone/>
              <a:defRPr sz="1000"/>
            </a:lvl8pPr>
            <a:lvl9pPr marL="273931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41209922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85147061"/>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628662" y="273853"/>
            <a:ext cx="5800835" cy="4359024"/>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1353493"/>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4"/>
            <a:ext cx="3886273" cy="1574059"/>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7"/>
            <a:ext cx="3886273" cy="1575250"/>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36430906"/>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2021/11/13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756204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2021/11/13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083901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2021/11/13</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42769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2021/11/13</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98576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2021/11/13</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139101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2021/11/13</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20350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5" indent="0">
              <a:buNone/>
              <a:defRPr sz="2800"/>
            </a:lvl2pPr>
            <a:lvl3pPr marL="914072" indent="0">
              <a:buNone/>
              <a:defRPr sz="2400"/>
            </a:lvl3pPr>
            <a:lvl4pPr marL="1371110" indent="0">
              <a:buNone/>
              <a:defRPr sz="2000"/>
            </a:lvl4pPr>
            <a:lvl5pPr marL="1828148" indent="0">
              <a:buNone/>
              <a:defRPr sz="2000"/>
            </a:lvl5pPr>
            <a:lvl6pPr marL="2285186" indent="0">
              <a:buNone/>
              <a:defRPr sz="2000"/>
            </a:lvl6pPr>
            <a:lvl7pPr marL="2742221" indent="0">
              <a:buNone/>
              <a:defRPr sz="2000"/>
            </a:lvl7pPr>
            <a:lvl8pPr marL="3199256"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35" indent="0">
              <a:buNone/>
              <a:defRPr sz="1200"/>
            </a:lvl2pPr>
            <a:lvl3pPr marL="914072" indent="0">
              <a:buNone/>
              <a:defRPr sz="1000"/>
            </a:lvl3pPr>
            <a:lvl4pPr marL="1371110" indent="0">
              <a:buNone/>
              <a:defRPr sz="900"/>
            </a:lvl4pPr>
            <a:lvl5pPr marL="1828148" indent="0">
              <a:buNone/>
              <a:defRPr sz="900"/>
            </a:lvl5pPr>
            <a:lvl6pPr marL="2285186" indent="0">
              <a:buNone/>
              <a:defRPr sz="900"/>
            </a:lvl6pPr>
            <a:lvl7pPr marL="2742221" indent="0">
              <a:buNone/>
              <a:defRPr sz="900"/>
            </a:lvl7pPr>
            <a:lvl8pPr marL="3199256"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t>13/11/2021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899E5-0EEC-49FE-AB3C-89FE6C3855AC}" type="slidenum">
              <a:rPr lang="en-US" smtClean="0"/>
              <a:t>‹#›</a:t>
            </a:fld>
            <a:endParaRPr lang="en-US"/>
          </a:p>
        </p:txBody>
      </p:sp>
    </p:spTree>
    <p:extLst>
      <p:ext uri="{BB962C8B-B14F-4D97-AF65-F5344CB8AC3E}">
        <p14:creationId xmlns:p14="http://schemas.microsoft.com/office/powerpoint/2010/main" val="3722887657"/>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2021/11/13</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39020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2021/11/13</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06191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2021/11/13</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277885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2021/11/13</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07341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ags" Target="../tags/tag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07" tIns="45705" rIns="91407"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407" tIns="45705" rIns="91407"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07" tIns="45705" rIns="91407" bIns="45705" rtlCol="0" anchor="ctr"/>
          <a:lstStyle>
            <a:lvl1pPr algn="l">
              <a:defRPr sz="1200">
                <a:solidFill>
                  <a:schemeClr val="tx1">
                    <a:tint val="75000"/>
                  </a:schemeClr>
                </a:solidFill>
              </a:defRPr>
            </a:lvl1pPr>
          </a:lstStyle>
          <a:p>
            <a:fld id="{54DBF65B-4746-40C1-B906-C5A84C1A5207}" type="datetimeFigureOut">
              <a:rPr lang="en-US" smtClean="0"/>
              <a:t>13/11/2021</a:t>
            </a:fld>
            <a:endParaRPr lang="en-US"/>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07" tIns="45705" rIns="91407" bIns="4570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07" tIns="45705" rIns="91407" bIns="45705" rtlCol="0" anchor="ctr"/>
          <a:lstStyle>
            <a:lvl1pPr algn="r">
              <a:defRPr sz="1200">
                <a:solidFill>
                  <a:schemeClr val="tx1">
                    <a:tint val="75000"/>
                  </a:schemeClr>
                </a:solidFill>
              </a:defRPr>
            </a:lvl1pPr>
          </a:lstStyle>
          <a:p>
            <a:fld id="{BDB899E5-0EEC-49FE-AB3C-89FE6C3855AC}" type="slidenum">
              <a:rPr lang="en-US" smtClean="0"/>
              <a:t>‹#›</a:t>
            </a:fld>
            <a:endParaRPr lang="en-US"/>
          </a:p>
        </p:txBody>
      </p:sp>
    </p:spTree>
    <p:extLst>
      <p:ext uri="{BB962C8B-B14F-4D97-AF65-F5344CB8AC3E}">
        <p14:creationId xmlns:p14="http://schemas.microsoft.com/office/powerpoint/2010/main" val="1357898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072" rtl="0" eaLnBrk="1" latinLnBrk="0" hangingPunct="1">
        <a:spcBef>
          <a:spcPct val="0"/>
        </a:spcBef>
        <a:buNone/>
        <a:defRPr sz="4400" kern="1200">
          <a:solidFill>
            <a:schemeClr val="tx1"/>
          </a:solidFill>
          <a:latin typeface="+mj-lt"/>
          <a:ea typeface="+mj-ea"/>
          <a:cs typeface="+mj-cs"/>
        </a:defRPr>
      </a:lvl1pPr>
    </p:titleStyle>
    <p:bodyStyle>
      <a:lvl1pPr marL="342779" indent="-342779" algn="l" defTabSz="914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6" indent="-285649" algn="l" defTabSz="9140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3" indent="-228520" algn="l" defTabSz="9140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28"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63"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00"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37"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79"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12" indent="-228520" algn="l" defTabSz="9140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2" rtl="0" eaLnBrk="1" latinLnBrk="0" hangingPunct="1">
        <a:defRPr sz="1800" kern="1200">
          <a:solidFill>
            <a:schemeClr val="tx1"/>
          </a:solidFill>
          <a:latin typeface="+mn-lt"/>
          <a:ea typeface="+mn-ea"/>
          <a:cs typeface="+mn-cs"/>
        </a:defRPr>
      </a:lvl1pPr>
      <a:lvl2pPr marL="457035" algn="l" defTabSz="914072" rtl="0" eaLnBrk="1" latinLnBrk="0" hangingPunct="1">
        <a:defRPr sz="1800" kern="1200">
          <a:solidFill>
            <a:schemeClr val="tx1"/>
          </a:solidFill>
          <a:latin typeface="+mn-lt"/>
          <a:ea typeface="+mn-ea"/>
          <a:cs typeface="+mn-cs"/>
        </a:defRPr>
      </a:lvl2pPr>
      <a:lvl3pPr marL="914072" algn="l" defTabSz="914072" rtl="0" eaLnBrk="1" latinLnBrk="0" hangingPunct="1">
        <a:defRPr sz="1800" kern="1200">
          <a:solidFill>
            <a:schemeClr val="tx1"/>
          </a:solidFill>
          <a:latin typeface="+mn-lt"/>
          <a:ea typeface="+mn-ea"/>
          <a:cs typeface="+mn-cs"/>
        </a:defRPr>
      </a:lvl3pPr>
      <a:lvl4pPr marL="1371110" algn="l" defTabSz="914072" rtl="0" eaLnBrk="1" latinLnBrk="0" hangingPunct="1">
        <a:defRPr sz="1800" kern="1200">
          <a:solidFill>
            <a:schemeClr val="tx1"/>
          </a:solidFill>
          <a:latin typeface="+mn-lt"/>
          <a:ea typeface="+mn-ea"/>
          <a:cs typeface="+mn-cs"/>
        </a:defRPr>
      </a:lvl4pPr>
      <a:lvl5pPr marL="1828148" algn="l" defTabSz="914072" rtl="0" eaLnBrk="1" latinLnBrk="0" hangingPunct="1">
        <a:defRPr sz="1800" kern="1200">
          <a:solidFill>
            <a:schemeClr val="tx1"/>
          </a:solidFill>
          <a:latin typeface="+mn-lt"/>
          <a:ea typeface="+mn-ea"/>
          <a:cs typeface="+mn-cs"/>
        </a:defRPr>
      </a:lvl5pPr>
      <a:lvl6pPr marL="2285186" algn="l" defTabSz="914072" rtl="0" eaLnBrk="1" latinLnBrk="0" hangingPunct="1">
        <a:defRPr sz="1800" kern="1200">
          <a:solidFill>
            <a:schemeClr val="tx1"/>
          </a:solidFill>
          <a:latin typeface="+mn-lt"/>
          <a:ea typeface="+mn-ea"/>
          <a:cs typeface="+mn-cs"/>
        </a:defRPr>
      </a:lvl6pPr>
      <a:lvl7pPr marL="2742221" algn="l" defTabSz="914072" rtl="0" eaLnBrk="1" latinLnBrk="0" hangingPunct="1">
        <a:defRPr sz="1800" kern="1200">
          <a:solidFill>
            <a:schemeClr val="tx1"/>
          </a:solidFill>
          <a:latin typeface="+mn-lt"/>
          <a:ea typeface="+mn-ea"/>
          <a:cs typeface="+mn-cs"/>
        </a:defRPr>
      </a:lvl7pPr>
      <a:lvl8pPr marL="3199256" algn="l" defTabSz="914072" rtl="0" eaLnBrk="1" latinLnBrk="0" hangingPunct="1">
        <a:defRPr sz="1800" kern="1200">
          <a:solidFill>
            <a:schemeClr val="tx1"/>
          </a:solidFill>
          <a:latin typeface="+mn-lt"/>
          <a:ea typeface="+mn-ea"/>
          <a:cs typeface="+mn-cs"/>
        </a:defRPr>
      </a:lvl8pPr>
      <a:lvl9pPr marL="3656291" algn="l" defTabSz="9140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图片 1033" descr="PPT素材-0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91" y="1599"/>
            <a:ext cx="91408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616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random/>
  </p:transition>
  <p:hf sldNum="0" hdr="0"/>
  <p:txStyles>
    <p:titleStyle>
      <a:lvl1pPr algn="ctr" defTabSz="912485" rtl="0" eaLnBrk="0" fontAlgn="base" hangingPunct="0">
        <a:spcBef>
          <a:spcPct val="0"/>
        </a:spcBef>
        <a:spcAft>
          <a:spcPct val="0"/>
        </a:spcAft>
        <a:buClr>
          <a:srgbClr val="000000"/>
        </a:buClr>
        <a:defRPr sz="4400" kern="1200">
          <a:solidFill>
            <a:schemeClr val="tx2"/>
          </a:solidFill>
          <a:latin typeface="+mj-lt"/>
          <a:ea typeface="SimSun" pitchFamily="2" charset="-122"/>
          <a:cs typeface="+mj-cs"/>
        </a:defRPr>
      </a:lvl1pPr>
      <a:lvl2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2pPr>
      <a:lvl3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3pPr>
      <a:lvl4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4pPr>
      <a:lvl5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5pPr>
      <a:lvl6pPr marL="457035"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6pPr>
      <a:lvl7pPr marL="914072"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7pPr>
      <a:lvl8pPr marL="1371110"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8pPr>
      <a:lvl9pPr marL="1828148"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9pPr>
    </p:titleStyle>
    <p:bodyStyle>
      <a:lvl1pPr marL="341192" indent="-341192" algn="l" defTabSz="912485" rtl="0" eaLnBrk="0" fontAlgn="base" hangingPunct="0">
        <a:spcBef>
          <a:spcPct val="20000"/>
        </a:spcBef>
        <a:spcAft>
          <a:spcPct val="0"/>
        </a:spcAft>
        <a:buChar char="•"/>
        <a:defRPr sz="3200" kern="1200">
          <a:solidFill>
            <a:schemeClr val="tx1"/>
          </a:solidFill>
          <a:latin typeface="+mn-lt"/>
          <a:ea typeface="SimSun" pitchFamily="2" charset="-122"/>
          <a:cs typeface="+mn-cs"/>
        </a:defRPr>
      </a:lvl1pPr>
      <a:lvl2pPr marL="741099" lvl="1" indent="-285649" algn="l" defTabSz="912485" rtl="0" eaLnBrk="0" fontAlgn="base" hangingPunct="0">
        <a:spcBef>
          <a:spcPct val="20000"/>
        </a:spcBef>
        <a:spcAft>
          <a:spcPct val="0"/>
        </a:spcAft>
        <a:buChar char="–"/>
        <a:defRPr sz="2800" kern="1200">
          <a:solidFill>
            <a:schemeClr val="tx1"/>
          </a:solidFill>
          <a:latin typeface="+mn-lt"/>
          <a:ea typeface="SimSun" pitchFamily="2" charset="-122"/>
          <a:cs typeface="+mn-cs"/>
        </a:defRPr>
      </a:lvl2pPr>
      <a:lvl3pPr marL="1141006" lvl="2" indent="-226934" algn="l" defTabSz="912485" rtl="0" eaLnBrk="0" fontAlgn="base" hangingPunct="0">
        <a:spcBef>
          <a:spcPct val="20000"/>
        </a:spcBef>
        <a:spcAft>
          <a:spcPct val="0"/>
        </a:spcAft>
        <a:buChar char="•"/>
        <a:defRPr sz="2400" kern="1200">
          <a:solidFill>
            <a:schemeClr val="tx1"/>
          </a:solidFill>
          <a:latin typeface="+mn-lt"/>
          <a:ea typeface="SimSun" pitchFamily="2" charset="-122"/>
          <a:cs typeface="+mn-cs"/>
        </a:defRPr>
      </a:lvl3pPr>
      <a:lvl4pPr marL="1598041" lvl="3" indent="-228520" algn="l" defTabSz="912485" rtl="0" eaLnBrk="0" fontAlgn="base" hangingPunct="0">
        <a:spcBef>
          <a:spcPct val="20000"/>
        </a:spcBef>
        <a:spcAft>
          <a:spcPct val="0"/>
        </a:spcAft>
        <a:buChar char="–"/>
        <a:defRPr sz="2000" kern="1200">
          <a:solidFill>
            <a:schemeClr val="tx1"/>
          </a:solidFill>
          <a:latin typeface="+mn-lt"/>
          <a:ea typeface="SimSun" pitchFamily="2" charset="-122"/>
          <a:cs typeface="+mn-cs"/>
        </a:defRPr>
      </a:lvl4pPr>
      <a:lvl5pPr marL="2053489" lvl="4" indent="-226934" algn="l" defTabSz="912485" rtl="0" eaLnBrk="0" fontAlgn="base" hangingPunct="0">
        <a:spcBef>
          <a:spcPct val="20000"/>
        </a:spcBef>
        <a:spcAft>
          <a:spcPct val="0"/>
        </a:spcAft>
        <a:buChar char="»"/>
        <a:defRPr sz="2000" kern="1200">
          <a:solidFill>
            <a:schemeClr val="tx1"/>
          </a:solidFill>
          <a:latin typeface="+mn-lt"/>
          <a:ea typeface="SimSun" pitchFamily="2" charset="-122"/>
          <a:cs typeface="+mn-cs"/>
        </a:defRPr>
      </a:lvl5pPr>
      <a:lvl6pPr marL="1530688" lvl="5" indent="-139148" algn="l" defTabSz="91338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8992" lvl="6" indent="-139148" algn="l" defTabSz="91338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7295" lvl="7" indent="-139148" algn="l" defTabSz="91338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5615" lvl="8" indent="-139148" algn="l" defTabSz="91338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618"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309" lvl="1"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618" lvl="2"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4923" lvl="3"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228" lvl="4"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1540" lvl="5"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9842" lvl="6"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8147" lvl="7"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6456" lvl="8" indent="0" algn="l" defTabSz="55661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图片 1033" descr="PPT素材-0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91" y="1599"/>
            <a:ext cx="91408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4379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random/>
  </p:transition>
  <p:hf sldNum="0" hdr="0"/>
  <p:txStyles>
    <p:titleStyle>
      <a:lvl1pPr algn="ctr" defTabSz="912485" rtl="0" eaLnBrk="0" fontAlgn="base" hangingPunct="0">
        <a:spcBef>
          <a:spcPct val="0"/>
        </a:spcBef>
        <a:spcAft>
          <a:spcPct val="0"/>
        </a:spcAft>
        <a:buClr>
          <a:srgbClr val="000000"/>
        </a:buClr>
        <a:defRPr sz="4400" kern="1200">
          <a:solidFill>
            <a:schemeClr val="tx2"/>
          </a:solidFill>
          <a:latin typeface="+mj-lt"/>
          <a:ea typeface="SimSun" pitchFamily="2" charset="-122"/>
          <a:cs typeface="+mj-cs"/>
        </a:defRPr>
      </a:lvl1pPr>
      <a:lvl2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2pPr>
      <a:lvl3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3pPr>
      <a:lvl4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4pPr>
      <a:lvl5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5pPr>
      <a:lvl6pPr marL="457035"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6pPr>
      <a:lvl7pPr marL="914072"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7pPr>
      <a:lvl8pPr marL="1371110"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8pPr>
      <a:lvl9pPr marL="1828148"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9pPr>
    </p:titleStyle>
    <p:bodyStyle>
      <a:lvl1pPr marL="341192" indent="-341192" algn="l" defTabSz="912485" rtl="0" eaLnBrk="0" fontAlgn="base" hangingPunct="0">
        <a:spcBef>
          <a:spcPct val="20000"/>
        </a:spcBef>
        <a:spcAft>
          <a:spcPct val="0"/>
        </a:spcAft>
        <a:buChar char="•"/>
        <a:defRPr sz="3200" kern="1200">
          <a:solidFill>
            <a:schemeClr val="tx1"/>
          </a:solidFill>
          <a:latin typeface="+mn-lt"/>
          <a:ea typeface="SimSun" pitchFamily="2" charset="-122"/>
          <a:cs typeface="+mn-cs"/>
        </a:defRPr>
      </a:lvl1pPr>
      <a:lvl2pPr marL="741099" lvl="1" indent="-285649" algn="l" defTabSz="912485" rtl="0" eaLnBrk="0" fontAlgn="base" hangingPunct="0">
        <a:spcBef>
          <a:spcPct val="20000"/>
        </a:spcBef>
        <a:spcAft>
          <a:spcPct val="0"/>
        </a:spcAft>
        <a:buChar char="–"/>
        <a:defRPr sz="2800" kern="1200">
          <a:solidFill>
            <a:schemeClr val="tx1"/>
          </a:solidFill>
          <a:latin typeface="+mn-lt"/>
          <a:ea typeface="SimSun" pitchFamily="2" charset="-122"/>
          <a:cs typeface="+mn-cs"/>
        </a:defRPr>
      </a:lvl2pPr>
      <a:lvl3pPr marL="1141006" lvl="2" indent="-226934" algn="l" defTabSz="912485" rtl="0" eaLnBrk="0" fontAlgn="base" hangingPunct="0">
        <a:spcBef>
          <a:spcPct val="20000"/>
        </a:spcBef>
        <a:spcAft>
          <a:spcPct val="0"/>
        </a:spcAft>
        <a:buChar char="•"/>
        <a:defRPr sz="2400" kern="1200">
          <a:solidFill>
            <a:schemeClr val="tx1"/>
          </a:solidFill>
          <a:latin typeface="+mn-lt"/>
          <a:ea typeface="SimSun" pitchFamily="2" charset="-122"/>
          <a:cs typeface="+mn-cs"/>
        </a:defRPr>
      </a:lvl3pPr>
      <a:lvl4pPr marL="1598041" lvl="3" indent="-228520" algn="l" defTabSz="912485" rtl="0" eaLnBrk="0" fontAlgn="base" hangingPunct="0">
        <a:spcBef>
          <a:spcPct val="20000"/>
        </a:spcBef>
        <a:spcAft>
          <a:spcPct val="0"/>
        </a:spcAft>
        <a:buChar char="–"/>
        <a:defRPr sz="2000" kern="1200">
          <a:solidFill>
            <a:schemeClr val="tx1"/>
          </a:solidFill>
          <a:latin typeface="+mn-lt"/>
          <a:ea typeface="SimSun" pitchFamily="2" charset="-122"/>
          <a:cs typeface="+mn-cs"/>
        </a:defRPr>
      </a:lvl4pPr>
      <a:lvl5pPr marL="2053489" lvl="4" indent="-226934" algn="l" defTabSz="912485" rtl="0" eaLnBrk="0" fontAlgn="base" hangingPunct="0">
        <a:spcBef>
          <a:spcPct val="20000"/>
        </a:spcBef>
        <a:spcAft>
          <a:spcPct val="0"/>
        </a:spcAft>
        <a:buChar char="»"/>
        <a:defRPr sz="2000" kern="1200">
          <a:solidFill>
            <a:schemeClr val="tx1"/>
          </a:solidFill>
          <a:latin typeface="+mn-lt"/>
          <a:ea typeface="SimSun" pitchFamily="2" charset="-122"/>
          <a:cs typeface="+mn-cs"/>
        </a:defRPr>
      </a:lvl5pPr>
      <a:lvl6pPr marL="1530937" lvl="5" indent="-139172" algn="l" defTabSz="913531"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9286" lvl="6" indent="-139172" algn="l" defTabSz="913531"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7635" lvl="7" indent="-139172" algn="l" defTabSz="913531"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5999" lvl="8" indent="-139172" algn="l" defTabSz="913531"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708"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354" lvl="1"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708" lvl="2"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059" lvl="3"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410" lvl="4"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1765" lvl="5"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0114" lvl="6"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8465" lvl="7"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6819" lvl="8" indent="0" algn="l" defTabSz="55670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2" name="图片 1033" descr="PPT素材-0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91" y="1599"/>
            <a:ext cx="91408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0590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random/>
  </p:transition>
  <p:hf sldNum="0" hdr="0"/>
  <p:txStyles>
    <p:titleStyle>
      <a:lvl1pPr algn="ctr" rtl="0" eaLnBrk="0" fontAlgn="base" hangingPunct="0">
        <a:spcBef>
          <a:spcPct val="0"/>
        </a:spcBef>
        <a:spcAft>
          <a:spcPct val="0"/>
        </a:spcAft>
        <a:buClr>
          <a:srgbClr val="000000"/>
        </a:buClr>
        <a:defRPr sz="4400" kern="1200">
          <a:solidFill>
            <a:schemeClr val="tx2"/>
          </a:solidFill>
          <a:latin typeface="+mj-lt"/>
          <a:ea typeface="SimSun" pitchFamily="2" charset="-122"/>
          <a:cs typeface="+mj-cs"/>
        </a:defRPr>
      </a:lvl1pPr>
      <a:lvl2pPr algn="ctr"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2pPr>
      <a:lvl3pPr algn="ctr"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3pPr>
      <a:lvl4pPr algn="ctr"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4pPr>
      <a:lvl5pPr algn="ctr"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5pPr>
      <a:lvl6pPr marL="457035" algn="ctr" rtl="0" fontAlgn="base">
        <a:spcBef>
          <a:spcPct val="0"/>
        </a:spcBef>
        <a:spcAft>
          <a:spcPct val="0"/>
        </a:spcAft>
        <a:buClr>
          <a:srgbClr val="000000"/>
        </a:buClr>
        <a:defRPr sz="4400">
          <a:solidFill>
            <a:schemeClr val="tx2"/>
          </a:solidFill>
          <a:latin typeface="Arial" pitchFamily="34" charset="0"/>
          <a:ea typeface="SimSun" pitchFamily="2" charset="-122"/>
        </a:defRPr>
      </a:lvl6pPr>
      <a:lvl7pPr marL="914072" algn="ctr" rtl="0" fontAlgn="base">
        <a:spcBef>
          <a:spcPct val="0"/>
        </a:spcBef>
        <a:spcAft>
          <a:spcPct val="0"/>
        </a:spcAft>
        <a:buClr>
          <a:srgbClr val="000000"/>
        </a:buClr>
        <a:defRPr sz="4400">
          <a:solidFill>
            <a:schemeClr val="tx2"/>
          </a:solidFill>
          <a:latin typeface="Arial" pitchFamily="34" charset="0"/>
          <a:ea typeface="SimSun" pitchFamily="2" charset="-122"/>
        </a:defRPr>
      </a:lvl7pPr>
      <a:lvl8pPr marL="1371110" algn="ctr" rtl="0" fontAlgn="base">
        <a:spcBef>
          <a:spcPct val="0"/>
        </a:spcBef>
        <a:spcAft>
          <a:spcPct val="0"/>
        </a:spcAft>
        <a:buClr>
          <a:srgbClr val="000000"/>
        </a:buClr>
        <a:defRPr sz="4400">
          <a:solidFill>
            <a:schemeClr val="tx2"/>
          </a:solidFill>
          <a:latin typeface="Arial" pitchFamily="34" charset="0"/>
          <a:ea typeface="SimSun" pitchFamily="2" charset="-122"/>
        </a:defRPr>
      </a:lvl8pPr>
      <a:lvl9pPr marL="1828148" algn="ctr" rtl="0" fontAlgn="base">
        <a:spcBef>
          <a:spcPct val="0"/>
        </a:spcBef>
        <a:spcAft>
          <a:spcPct val="0"/>
        </a:spcAft>
        <a:buClr>
          <a:srgbClr val="000000"/>
        </a:buClr>
        <a:defRPr sz="4400">
          <a:solidFill>
            <a:schemeClr val="tx2"/>
          </a:solidFill>
          <a:latin typeface="Arial" pitchFamily="34" charset="0"/>
          <a:ea typeface="SimSun" pitchFamily="2" charset="-122"/>
        </a:defRPr>
      </a:lvl9pPr>
    </p:titleStyle>
    <p:bodyStyle>
      <a:lvl1pPr marL="341192" indent="-341192" algn="l" rtl="0" eaLnBrk="0" fontAlgn="base" hangingPunct="0">
        <a:spcBef>
          <a:spcPct val="20000"/>
        </a:spcBef>
        <a:spcAft>
          <a:spcPct val="0"/>
        </a:spcAft>
        <a:buChar char="•"/>
        <a:defRPr sz="3200" kern="1200">
          <a:solidFill>
            <a:schemeClr val="tx1"/>
          </a:solidFill>
          <a:latin typeface="+mn-lt"/>
          <a:ea typeface="SimSun" pitchFamily="2" charset="-122"/>
          <a:cs typeface="+mn-cs"/>
        </a:defRPr>
      </a:lvl1pPr>
      <a:lvl2pPr marL="742686" lvl="1" indent="-285649" algn="l" rtl="0" eaLnBrk="0" fontAlgn="base" hangingPunct="0">
        <a:spcBef>
          <a:spcPct val="20000"/>
        </a:spcBef>
        <a:spcAft>
          <a:spcPct val="0"/>
        </a:spcAft>
        <a:buChar char="–"/>
        <a:defRPr sz="2800" kern="1200">
          <a:solidFill>
            <a:schemeClr val="tx1"/>
          </a:solidFill>
          <a:latin typeface="+mn-lt"/>
          <a:ea typeface="SimSun" pitchFamily="2" charset="-122"/>
          <a:cs typeface="+mn-cs"/>
        </a:defRPr>
      </a:lvl2pPr>
      <a:lvl3pPr marL="1141006" lvl="2" indent="-226934" algn="l" rtl="0" eaLnBrk="0" fontAlgn="base" hangingPunct="0">
        <a:spcBef>
          <a:spcPct val="20000"/>
        </a:spcBef>
        <a:spcAft>
          <a:spcPct val="0"/>
        </a:spcAft>
        <a:buChar char="•"/>
        <a:defRPr sz="2400" kern="1200">
          <a:solidFill>
            <a:schemeClr val="tx1"/>
          </a:solidFill>
          <a:latin typeface="+mn-lt"/>
          <a:ea typeface="SimSun" pitchFamily="2" charset="-122"/>
          <a:cs typeface="+mn-cs"/>
        </a:defRPr>
      </a:lvl3pPr>
      <a:lvl4pPr marL="1599628" lvl="3" indent="-228520" algn="l" rtl="0" eaLnBrk="0" fontAlgn="base" hangingPunct="0">
        <a:spcBef>
          <a:spcPct val="20000"/>
        </a:spcBef>
        <a:spcAft>
          <a:spcPct val="0"/>
        </a:spcAft>
        <a:buChar char="–"/>
        <a:defRPr sz="2000" kern="1200">
          <a:solidFill>
            <a:schemeClr val="tx1"/>
          </a:solidFill>
          <a:latin typeface="+mn-lt"/>
          <a:ea typeface="SimSun" pitchFamily="2" charset="-122"/>
          <a:cs typeface="+mn-cs"/>
        </a:defRPr>
      </a:lvl4pPr>
      <a:lvl5pPr marL="2055076" lvl="4" indent="-226934" algn="l" rtl="0" eaLnBrk="0" fontAlgn="base" hangingPunct="0">
        <a:spcBef>
          <a:spcPct val="20000"/>
        </a:spcBef>
        <a:spcAft>
          <a:spcPct val="0"/>
        </a:spcAft>
        <a:buChar char="»"/>
        <a:defRPr sz="2000" kern="1200">
          <a:solidFill>
            <a:schemeClr val="tx1"/>
          </a:solidFill>
          <a:latin typeface="+mn-lt"/>
          <a:ea typeface="SimSun" pitchFamily="2" charset="-122"/>
          <a:cs typeface="+mn-cs"/>
        </a:defRPr>
      </a:lvl5pPr>
      <a:lvl6pPr marL="1532099" lvl="5" indent="-139281" algn="l" defTabSz="91422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0663" lvl="6" indent="-139281" algn="l" defTabSz="91422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9228" lvl="7" indent="-139281" algn="l" defTabSz="91422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7792" lvl="8" indent="-139281" algn="l" defTabSz="914229"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7129"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564" lvl="1"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7129" lvl="2"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693" lvl="3"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4258" lvl="4"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2821" lvl="5"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1384" lvl="6"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9948" lvl="7"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8509" lvl="8" indent="0" algn="l" defTabSz="557129"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146" name="图片 1033" descr="PPT素材-0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91" y="1599"/>
            <a:ext cx="91408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46102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random/>
  </p:transition>
  <p:hf sldNum="0" hdr="0"/>
  <p:txStyles>
    <p:titleStyle>
      <a:lvl1pPr algn="ctr" defTabSz="912485" rtl="0" eaLnBrk="0" fontAlgn="base" hangingPunct="0">
        <a:spcBef>
          <a:spcPct val="0"/>
        </a:spcBef>
        <a:spcAft>
          <a:spcPct val="0"/>
        </a:spcAft>
        <a:buClr>
          <a:srgbClr val="000000"/>
        </a:buClr>
        <a:defRPr sz="4400" kern="1200">
          <a:solidFill>
            <a:schemeClr val="tx2"/>
          </a:solidFill>
          <a:latin typeface="+mj-lt"/>
          <a:ea typeface="SimSun" pitchFamily="2" charset="-122"/>
          <a:cs typeface="+mj-cs"/>
        </a:defRPr>
      </a:lvl1pPr>
      <a:lvl2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2pPr>
      <a:lvl3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3pPr>
      <a:lvl4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4pPr>
      <a:lvl5pPr algn="ctr" defTabSz="912485" rtl="0" eaLnBrk="0" fontAlgn="base" hangingPunct="0">
        <a:spcBef>
          <a:spcPct val="0"/>
        </a:spcBef>
        <a:spcAft>
          <a:spcPct val="0"/>
        </a:spcAft>
        <a:buClr>
          <a:srgbClr val="000000"/>
        </a:buClr>
        <a:defRPr sz="4400">
          <a:solidFill>
            <a:schemeClr val="tx2"/>
          </a:solidFill>
          <a:latin typeface="Arial" pitchFamily="34" charset="0"/>
          <a:ea typeface="SimSun" pitchFamily="2" charset="-122"/>
        </a:defRPr>
      </a:lvl5pPr>
      <a:lvl6pPr marL="457035"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6pPr>
      <a:lvl7pPr marL="914072"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7pPr>
      <a:lvl8pPr marL="1371110"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8pPr>
      <a:lvl9pPr marL="1828148" algn="ctr" defTabSz="912485" rtl="0" fontAlgn="base">
        <a:spcBef>
          <a:spcPct val="0"/>
        </a:spcBef>
        <a:spcAft>
          <a:spcPct val="0"/>
        </a:spcAft>
        <a:buClr>
          <a:srgbClr val="000000"/>
        </a:buClr>
        <a:defRPr sz="4400">
          <a:solidFill>
            <a:schemeClr val="tx2"/>
          </a:solidFill>
          <a:latin typeface="Arial" pitchFamily="34" charset="0"/>
          <a:ea typeface="SimSun" pitchFamily="2" charset="-122"/>
        </a:defRPr>
      </a:lvl9pPr>
    </p:titleStyle>
    <p:bodyStyle>
      <a:lvl1pPr marL="341192" indent="-341192" algn="l" defTabSz="912485" rtl="0" eaLnBrk="0" fontAlgn="base" hangingPunct="0">
        <a:spcBef>
          <a:spcPct val="20000"/>
        </a:spcBef>
        <a:spcAft>
          <a:spcPct val="0"/>
        </a:spcAft>
        <a:buChar char="•"/>
        <a:defRPr sz="3200" kern="1200">
          <a:solidFill>
            <a:schemeClr val="tx1"/>
          </a:solidFill>
          <a:latin typeface="+mn-lt"/>
          <a:ea typeface="SimSun" pitchFamily="2" charset="-122"/>
          <a:cs typeface="+mn-cs"/>
        </a:defRPr>
      </a:lvl1pPr>
      <a:lvl2pPr marL="741099" lvl="1" indent="-285649" algn="l" defTabSz="912485" rtl="0" eaLnBrk="0" fontAlgn="base" hangingPunct="0">
        <a:spcBef>
          <a:spcPct val="20000"/>
        </a:spcBef>
        <a:spcAft>
          <a:spcPct val="0"/>
        </a:spcAft>
        <a:buChar char="–"/>
        <a:defRPr sz="2800" kern="1200">
          <a:solidFill>
            <a:schemeClr val="tx1"/>
          </a:solidFill>
          <a:latin typeface="+mn-lt"/>
          <a:ea typeface="SimSun" pitchFamily="2" charset="-122"/>
          <a:cs typeface="+mn-cs"/>
        </a:defRPr>
      </a:lvl2pPr>
      <a:lvl3pPr marL="1141006" lvl="2" indent="-226934" algn="l" defTabSz="912485" rtl="0" eaLnBrk="0" fontAlgn="base" hangingPunct="0">
        <a:spcBef>
          <a:spcPct val="20000"/>
        </a:spcBef>
        <a:spcAft>
          <a:spcPct val="0"/>
        </a:spcAft>
        <a:buChar char="•"/>
        <a:defRPr sz="2400" kern="1200">
          <a:solidFill>
            <a:schemeClr val="tx1"/>
          </a:solidFill>
          <a:latin typeface="+mn-lt"/>
          <a:ea typeface="SimSun" pitchFamily="2" charset="-122"/>
          <a:cs typeface="+mn-cs"/>
        </a:defRPr>
      </a:lvl3pPr>
      <a:lvl4pPr marL="1598041" lvl="3" indent="-228520" algn="l" defTabSz="912485" rtl="0" eaLnBrk="0" fontAlgn="base" hangingPunct="0">
        <a:spcBef>
          <a:spcPct val="20000"/>
        </a:spcBef>
        <a:spcAft>
          <a:spcPct val="0"/>
        </a:spcAft>
        <a:buChar char="–"/>
        <a:defRPr sz="2000" kern="1200">
          <a:solidFill>
            <a:schemeClr val="tx1"/>
          </a:solidFill>
          <a:latin typeface="+mn-lt"/>
          <a:ea typeface="SimSun" pitchFamily="2" charset="-122"/>
          <a:cs typeface="+mn-cs"/>
        </a:defRPr>
      </a:lvl4pPr>
      <a:lvl5pPr marL="2053489" lvl="4" indent="-226934" algn="l" defTabSz="912485" rtl="0" eaLnBrk="0" fontAlgn="base" hangingPunct="0">
        <a:spcBef>
          <a:spcPct val="20000"/>
        </a:spcBef>
        <a:spcAft>
          <a:spcPct val="0"/>
        </a:spcAft>
        <a:buChar char="»"/>
        <a:defRPr sz="2000" kern="1200">
          <a:solidFill>
            <a:schemeClr val="tx1"/>
          </a:solidFill>
          <a:latin typeface="+mn-lt"/>
          <a:ea typeface="SimSun" pitchFamily="2" charset="-122"/>
          <a:cs typeface="+mn-cs"/>
        </a:defRPr>
      </a:lvl5pPr>
      <a:lvl6pPr marL="1530605" lvl="5" indent="-139142" algn="l" defTabSz="9133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8894" lvl="6" indent="-139142" algn="l" defTabSz="9133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7181" lvl="7" indent="-139142" algn="l" defTabSz="9133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5487" lvl="8" indent="-139142" algn="l" defTabSz="9133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588"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294" lvl="1"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588" lvl="2"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4878" lvl="3"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168" lvl="4"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1465" lvl="5"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9751" lvl="6"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8041" lvl="7"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6335" lvl="8" indent="0" algn="l" defTabSz="556588"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4"/>
          <a:stretch>
            <a:fillRect/>
          </a:stretch>
        </p:blipFill>
        <p:spPr>
          <a:xfrm>
            <a:off x="869" y="862"/>
            <a:ext cx="9142269" cy="5141776"/>
          </a:xfrm>
          <a:prstGeom prst="rect">
            <a:avLst/>
          </a:prstGeom>
          <a:noFill/>
          <a:ln w="9525">
            <a:noFill/>
          </a:ln>
        </p:spPr>
      </p:pic>
    </p:spTree>
    <p:extLst>
      <p:ext uri="{BB962C8B-B14F-4D97-AF65-F5344CB8AC3E}">
        <p14:creationId xmlns:p14="http://schemas.microsoft.com/office/powerpoint/2010/main" val="228245831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ransition>
    <p:random/>
  </p:transition>
  <p:hf sldNum="0" hdr="0"/>
  <p:txStyles>
    <p:titleStyle>
      <a:lvl1pPr marL="0" lvl="0" indent="0" algn="ctr" defTabSz="816416"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5767" lvl="0" indent="-305767" algn="l" defTabSz="81641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360" lvl="1" indent="-255671" algn="l" defTabSz="816416"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261" lvl="2" indent="-203849" algn="l" defTabSz="816416"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643" lvl="3" indent="-204538" algn="l" defTabSz="816416"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331" lvl="4" indent="-203849" algn="l" defTabSz="816416"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179" lvl="5" indent="-124380" algn="l" defTabSz="816416"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6938" lvl="6" indent="-124380" algn="l" defTabSz="816416"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5697" lvl="7" indent="-124380" algn="l" defTabSz="816416"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4456" lvl="8" indent="-124380" algn="l" defTabSz="816416"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520"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760" lvl="1"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520" lvl="2"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281" lvl="3"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040" lvl="4"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3800" lvl="5"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558" lvl="6"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319" lvl="7"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077" lvl="8" indent="0" algn="l" defTabSz="49752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4"/>
          <a:stretch>
            <a:fillRect/>
          </a:stretch>
        </p:blipFill>
        <p:spPr>
          <a:xfrm>
            <a:off x="866" y="862"/>
            <a:ext cx="9142269" cy="5141776"/>
          </a:xfrm>
          <a:prstGeom prst="rect">
            <a:avLst/>
          </a:prstGeom>
          <a:noFill/>
          <a:ln w="9525">
            <a:noFill/>
          </a:ln>
        </p:spPr>
      </p:pic>
    </p:spTree>
    <p:extLst>
      <p:ext uri="{BB962C8B-B14F-4D97-AF65-F5344CB8AC3E}">
        <p14:creationId xmlns:p14="http://schemas.microsoft.com/office/powerpoint/2010/main" val="23768976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ransition>
    <p:random/>
  </p:transition>
  <p:hf sldNum="0" hdr="0"/>
  <p:txStyles>
    <p:titleStyle>
      <a:lvl1pPr marL="0" lvl="0" indent="0" algn="ctr" defTabSz="816575"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5827" lvl="0" indent="-305827" algn="l" defTabSz="81657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489" lvl="1" indent="-255720" algn="l" defTabSz="816575"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459" lvl="2" indent="-203885" algn="l" defTabSz="816575"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920" lvl="3" indent="-204576"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689" lvl="4" indent="-203885"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445" lvl="5"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7254" lvl="6"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6062" lvl="7"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4870" lvl="8"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616"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808" lvl="1"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616" lvl="2"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425" lvl="3"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233" lvl="4"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4041" lvl="5"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849" lvl="6"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658" lvl="7"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466" lvl="8"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7531130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7.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microsoft.com/office/2007/relationships/hdphoto" Target="../media/hdphoto8.wdp"/><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hyperlink" Target="mailto:hongvu7219@gmail.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facebook.com/vuhong1972" TargetMode="External"/><Relationship Id="rId5" Type="http://schemas.openxmlformats.org/officeDocument/2006/relationships/image" Target="../media/image32.pn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hyperlink" Target="mailto:hongvu7219@gmail.com"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hyperlink" Target="https://www.facebook.com/vuhong1972"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8.png"/><Relationship Id="rId7" Type="http://schemas.openxmlformats.org/officeDocument/2006/relationships/hyperlink" Target="mailto:hongvu7219@gmail.com"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hyperlink" Target="https://www.facebook.com/vuhong1972"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1.jpe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hyperlink" Target="mailto:hongvu7219@gmail.com" TargetMode="External"/><Relationship Id="rId4" Type="http://schemas.openxmlformats.org/officeDocument/2006/relationships/image" Target="../media/image7.png"/><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mailto:hongvu7219@gmail.com" TargetMode="External"/><Relationship Id="rId3" Type="http://schemas.openxmlformats.org/officeDocument/2006/relationships/image" Target="../media/image15.png"/><Relationship Id="rId7" Type="http://schemas.microsoft.com/office/2007/relationships/hdphoto" Target="../media/hdphoto3.wdp"/><Relationship Id="rId12" Type="http://schemas.openxmlformats.org/officeDocument/2006/relationships/hyperlink" Target="https://www.facebook.com/vuhong1972"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199" y="23813"/>
            <a:ext cx="5170487"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11269" descr="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28915"/>
            <a:ext cx="378618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76"/>
          <p:cNvSpPr txBox="1">
            <a:spLocks noChangeArrowheads="1"/>
          </p:cNvSpPr>
          <p:nvPr/>
        </p:nvSpPr>
        <p:spPr bwMode="auto">
          <a:xfrm>
            <a:off x="4373574" y="2584450"/>
            <a:ext cx="39957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3" tIns="45702" rIns="91323" bIns="45702">
            <a:spAutoFit/>
          </a:bodyPr>
          <a:lstStyle>
            <a:lvl1pPr defTabSz="912813">
              <a:defRPr sz="7200">
                <a:solidFill>
                  <a:schemeClr val="tx1"/>
                </a:solidFill>
                <a:latin typeface=".VnAvant" pitchFamily="34" charset="0"/>
                <a:ea typeface="SimSun" pitchFamily="2" charset="-122"/>
              </a:defRPr>
            </a:lvl1pPr>
            <a:lvl2pPr marL="742950" indent="-285750" defTabSz="912813">
              <a:defRPr sz="7200">
                <a:solidFill>
                  <a:schemeClr val="tx1"/>
                </a:solidFill>
                <a:latin typeface=".VnAvant" pitchFamily="34" charset="0"/>
                <a:ea typeface="SimSun" pitchFamily="2" charset="-122"/>
              </a:defRPr>
            </a:lvl2pPr>
            <a:lvl3pPr marL="1143000" indent="-228600" defTabSz="912813">
              <a:defRPr sz="7200">
                <a:solidFill>
                  <a:schemeClr val="tx1"/>
                </a:solidFill>
                <a:latin typeface=".VnAvant" pitchFamily="34" charset="0"/>
                <a:ea typeface="SimSun" pitchFamily="2" charset="-122"/>
              </a:defRPr>
            </a:lvl3pPr>
            <a:lvl4pPr marL="1600200" indent="-228600" defTabSz="912813">
              <a:defRPr sz="7200">
                <a:solidFill>
                  <a:schemeClr val="tx1"/>
                </a:solidFill>
                <a:latin typeface=".VnAvant" pitchFamily="34" charset="0"/>
                <a:ea typeface="SimSun" pitchFamily="2" charset="-122"/>
              </a:defRPr>
            </a:lvl4pPr>
            <a:lvl5pPr marL="2057400" indent="-228600" defTabSz="912813">
              <a:defRPr sz="7200">
                <a:solidFill>
                  <a:schemeClr val="tx1"/>
                </a:solidFill>
                <a:latin typeface=".VnAvant" pitchFamily="34" charset="0"/>
                <a:ea typeface="SimSun" pitchFamily="2" charset="-122"/>
              </a:defRPr>
            </a:lvl5pPr>
            <a:lvl6pPr marL="25146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9pPr>
          </a:lstStyle>
          <a:p>
            <a:pPr algn="ctr" fontAlgn="base">
              <a:spcBef>
                <a:spcPct val="0"/>
              </a:spcBef>
              <a:spcAft>
                <a:spcPct val="0"/>
              </a:spcAft>
            </a:pPr>
            <a:r>
              <a:rPr lang="en-US" altLang="en-US" sz="4000" b="1">
                <a:solidFill>
                  <a:srgbClr val="000000"/>
                </a:solidFill>
                <a:latin typeface="HP001 4 hàng" pitchFamily="34" charset="0"/>
                <a:ea typeface="字魂59号-创粗黑"/>
                <a:cs typeface="字魂59号-创粗黑"/>
              </a:rPr>
              <a:t>Chào mừng các con đến với tiết học Tiếng Việt</a:t>
            </a:r>
            <a:endParaRPr lang="zh-CN" altLang="en-US" sz="4000" b="1">
              <a:solidFill>
                <a:srgbClr val="000000"/>
              </a:solidFill>
              <a:latin typeface="经典趣体简"/>
            </a:endParaRPr>
          </a:p>
        </p:txBody>
      </p:sp>
      <p:sp>
        <p:nvSpPr>
          <p:cNvPr id="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17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181" y="4552950"/>
            <a:ext cx="8071262" cy="523190"/>
          </a:xfrm>
          <a:prstGeom prst="rect">
            <a:avLst/>
          </a:prstGeom>
        </p:spPr>
        <p:txBody>
          <a:bodyPr wrap="square" lIns="91407" tIns="45705" rIns="91407" bIns="45705">
            <a:spAutoFit/>
          </a:bodyPr>
          <a:lstStyle/>
          <a:p>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3: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Bạn nhỏ đang cầm bình tưới nước cho hoa.</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82640"/>
            <a:ext cx="6858000" cy="477054"/>
          </a:xfrm>
          <a:prstGeom prst="rect">
            <a:avLst/>
          </a:prstGeom>
          <a:noFill/>
        </p:spPr>
        <p:txBody>
          <a:bodyPr wrap="square" lIns="91407" tIns="45705" rIns="91407" bIns="45705" rtlCol="0">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552519"/>
            <a:ext cx="4019550" cy="4019550"/>
          </a:xfrm>
          <a:prstGeom prst="rect">
            <a:avLst/>
          </a:prstGeom>
        </p:spPr>
      </p:pic>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7595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76750"/>
            <a:ext cx="9372600" cy="523190"/>
          </a:xfrm>
          <a:prstGeom prst="rect">
            <a:avLst/>
          </a:prstGeom>
        </p:spPr>
        <p:txBody>
          <a:bodyPr wrap="square" lIns="91407" tIns="45705" rIns="91407" bIns="45705">
            <a:spAutoFit/>
          </a:bodyPr>
          <a:lstStyle/>
          <a:p>
            <a:pPr algn="ct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4:</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Bạn nhỏ chào tạm biệt cây hoa trước khi đi học.</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82640"/>
            <a:ext cx="6858000" cy="477054"/>
          </a:xfrm>
          <a:prstGeom prst="rect">
            <a:avLst/>
          </a:prstGeom>
          <a:noFill/>
        </p:spPr>
        <p:txBody>
          <a:bodyPr wrap="square" lIns="91407" tIns="45705" rIns="91407" bIns="45705" rtlCol="0">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1344" y="559694"/>
            <a:ext cx="3917056" cy="3917056"/>
          </a:xfrm>
          <a:prstGeom prst="rect">
            <a:avLst/>
          </a:prstGeom>
        </p:spPr>
      </p:pic>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0924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62199" y="1885950"/>
            <a:ext cx="4931361"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0"/>
            <a:ext cx="8305800" cy="477054"/>
          </a:xfrm>
          <a:prstGeom prst="rect">
            <a:avLst/>
          </a:prstGeom>
        </p:spPr>
        <p:txBody>
          <a:bodyPr wrap="square" lIns="91407" tIns="45705" rIns="91407" bIns="45705">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b="1"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Viết 3 – 5 câu kể lại việc em và các bạn chăm sóc cây.</a:t>
            </a:r>
          </a:p>
        </p:txBody>
      </p:sp>
      <p:sp>
        <p:nvSpPr>
          <p:cNvPr id="2" name="Rectangle 1"/>
          <p:cNvSpPr/>
          <p:nvPr/>
        </p:nvSpPr>
        <p:spPr>
          <a:xfrm>
            <a:off x="457201" y="361950"/>
            <a:ext cx="7239000" cy="1631216"/>
          </a:xfrm>
          <a:prstGeom prst="rect">
            <a:avLst/>
          </a:prstGeom>
        </p:spPr>
        <p:txBody>
          <a:bodyPr wrap="square" lIns="91407" tIns="45705" rIns="91407" bIns="45705">
            <a:spAutoFit/>
          </a:bodyPr>
          <a:lstStyle/>
          <a:p>
            <a:r>
              <a:rPr lang="vi-V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G:</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r>
              <a:rPr lang="vi-VN" sz="2500" dirty="0">
                <a:latin typeface="Arial-Rounded" panose="020B0500000000000000" pitchFamily="34" charset="0"/>
                <a:ea typeface="Arial-Rounded" panose="020B0500000000000000" pitchFamily="34" charset="0"/>
                <a:cs typeface="Arial-Rounded" panose="020B0500000000000000" pitchFamily="34" charset="0"/>
              </a:rPr>
              <a:t>- Em và các bạn đã làm việc gì để chăm sóc cây?</a:t>
            </a:r>
          </a:p>
          <a:p>
            <a:r>
              <a:rPr lang="vi-VN" sz="2500" dirty="0">
                <a:latin typeface="Arial-Rounded" panose="020B0500000000000000" pitchFamily="34" charset="0"/>
                <a:ea typeface="Arial-Rounded" panose="020B0500000000000000" pitchFamily="34" charset="0"/>
                <a:cs typeface="Arial-Rounded" panose="020B0500000000000000" pitchFamily="34" charset="0"/>
              </a:rPr>
              <a:t>- Kết quả công việc ra sao?</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a:p>
            <a:r>
              <a:rPr lang="vi-VN" sz="2500" dirty="0">
                <a:latin typeface="Arial-Rounded" panose="020B0500000000000000" pitchFamily="34" charset="0"/>
                <a:ea typeface="Arial-Rounded" panose="020B0500000000000000" pitchFamily="34" charset="0"/>
                <a:cs typeface="Arial-Rounded" panose="020B0500000000000000" pitchFamily="34" charset="0"/>
              </a:rPr>
              <a:t>- Em có suy nghĩ gì khi làm xong việc đó?</a:t>
            </a:r>
          </a:p>
        </p:txBody>
      </p:sp>
      <p:sp>
        <p:nvSpPr>
          <p:cNvPr id="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2376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66675"/>
            <a:ext cx="72612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9221"/>
          <p:cNvSpPr txBox="1"/>
          <p:nvPr/>
        </p:nvSpPr>
        <p:spPr>
          <a:xfrm rot="21267193">
            <a:off x="3128522" y="846403"/>
            <a:ext cx="2226516" cy="1773977"/>
          </a:xfrm>
          <a:prstGeom prst="rect">
            <a:avLst/>
          </a:prstGeom>
          <a:noFill/>
          <a:ln w="9525">
            <a:noFill/>
          </a:ln>
        </p:spPr>
        <p:txBody>
          <a:bodyPr wrap="square" lIns="49732" tIns="24864" rIns="49732" bIns="24864">
            <a:spAutoFit/>
          </a:bodyPr>
          <a:lstStyle/>
          <a:p>
            <a:pPr algn="ctr" defTabSz="816081" fontAlgn="base">
              <a:spcBef>
                <a:spcPct val="50000"/>
              </a:spcBef>
              <a:spcAft>
                <a:spcPct val="0"/>
              </a:spcAft>
            </a:pPr>
            <a:r>
              <a:rPr lang="en-US" altLang="zh-CN"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r>
              <a:rPr lang="en-US"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a:t>
            </a:r>
            <a:r>
              <a:rPr lang="en-US" altLang="zh-CN"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a:t>
            </a:r>
            <a:r>
              <a:rPr lang="en-US"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816081" fontAlgn="base">
              <a:spcBef>
                <a:spcPct val="50000"/>
              </a:spcBef>
              <a:spcAft>
                <a:spcPct val="0"/>
              </a:spcAft>
            </a:pPr>
            <a:r>
              <a:rPr lang="en-US"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(5 </a:t>
            </a:r>
            <a:r>
              <a:rPr lang="en-US" altLang="zh-CN"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phút</a:t>
            </a:r>
            <a:r>
              <a:rPr lang="en-US" altLang="zh-C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39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529485" y="148220"/>
            <a:ext cx="8162895" cy="4901361"/>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1353997" y="238691"/>
            <a:ext cx="4767961" cy="4720404"/>
          </a:xfrm>
          <a:prstGeom prst="rect">
            <a:avLst/>
          </a:prstGeom>
          <a:noFill/>
          <a:ln w="9525">
            <a:noFill/>
          </a:ln>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2769" y1="77324" x2="43526" y2="84014"/>
                        <a14:foregroundMark x1="53788" y1="79633" x2="56198" y2="84488"/>
                        <a14:foregroundMark x1="43802" y1="26347" x2="42493" y2="39254"/>
                        <a14:foregroundMark x1="54821" y1="28182" x2="52135" y2="40853"/>
                        <a14:foregroundMark x1="40634" y1="21018" x2="43320" y2="35346"/>
                        <a14:foregroundMark x1="52686" y1="22143" x2="56680" y2="35583"/>
                        <a14:foregroundMark x1="39256" y1="28656" x2="39807" y2="34399"/>
                        <a14:foregroundMark x1="25000" y1="44819" x2="38154" y2="49438"/>
                        <a14:foregroundMark x1="42769" y1="81528" x2="38705" y2="84725"/>
                        <a14:foregroundMark x1="45730" y1="17525" x2="53512" y2="81291"/>
                      </a14:backgroundRemoval>
                    </a14:imgEffect>
                  </a14:imgLayer>
                </a14:imgProps>
              </a:ext>
              <a:ext uri="{28A0092B-C50C-407E-A947-70E740481C1C}">
                <a14:useLocalDpi xmlns:a14="http://schemas.microsoft.com/office/drawing/2010/main" val="0"/>
              </a:ext>
            </a:extLst>
          </a:blip>
          <a:stretch>
            <a:fillRect/>
          </a:stretch>
        </p:blipFill>
        <p:spPr>
          <a:xfrm>
            <a:off x="4560834" y="3"/>
            <a:ext cx="4668580" cy="5430599"/>
          </a:xfrm>
          <a:prstGeom prst="rect">
            <a:avLst/>
          </a:prstGeom>
        </p:spPr>
      </p:pic>
      <p:sp>
        <p:nvSpPr>
          <p:cNvPr id="6" name="Rectangle 5"/>
          <p:cNvSpPr/>
          <p:nvPr/>
        </p:nvSpPr>
        <p:spPr>
          <a:xfrm>
            <a:off x="2196878" y="1581150"/>
            <a:ext cx="3082205" cy="1938988"/>
          </a:xfrm>
          <a:prstGeom prst="rect">
            <a:avLst/>
          </a:prstGeom>
        </p:spPr>
        <p:txBody>
          <a:bodyPr wrap="square" lIns="91414" tIns="45710" rIns="91414" bIns="45710">
            <a:spAutoFit/>
          </a:bodyPr>
          <a:lstStyle/>
          <a:p>
            <a:pPr lvl="0" algn="ct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Chia </a:t>
            </a: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sẻ</a:t>
            </a: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p>
          <a:p>
            <a:pPr lvl="0" algn="ct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3228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500" fill="hold"/>
                                        <p:tgtEl>
                                          <p:spTgt spid="3097"/>
                                        </p:tgtEl>
                                        <p:attrNameLst>
                                          <p:attrName>ppt_w</p:attrName>
                                        </p:attrNameLst>
                                      </p:cBhvr>
                                      <p:tavLst>
                                        <p:tav tm="0">
                                          <p:val>
                                            <p:fltVal val="0"/>
                                          </p:val>
                                        </p:tav>
                                        <p:tav tm="100000">
                                          <p:val>
                                            <p:strVal val="#ppt_w"/>
                                          </p:val>
                                        </p:tav>
                                      </p:tavLst>
                                    </p:anim>
                                    <p:anim calcmode="lin" valueType="num">
                                      <p:cBhvr>
                                        <p:cTn id="13" dur="500" fill="hold"/>
                                        <p:tgtEl>
                                          <p:spTgt spid="3097"/>
                                        </p:tgtEl>
                                        <p:attrNameLst>
                                          <p:attrName>ppt_h</p:attrName>
                                        </p:attrNameLst>
                                      </p:cBhvr>
                                      <p:tavLst>
                                        <p:tav tm="0">
                                          <p:val>
                                            <p:fltVal val="0"/>
                                          </p:val>
                                        </p:tav>
                                        <p:tav tm="100000">
                                          <p:val>
                                            <p:strVal val="#ppt_h"/>
                                          </p:val>
                                        </p:tav>
                                      </p:tavLst>
                                    </p:anim>
                                    <p:anim calcmode="lin" valueType="num">
                                      <p:cBhvr>
                                        <p:cTn id="14" dur="5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3" descr="8c028dabe04d64ea3c3aa11767f6d819">
            <a:extLst>
              <a:ext uri="{FF2B5EF4-FFF2-40B4-BE49-F238E27FC236}">
                <a16:creationId xmlns:a16="http://schemas.microsoft.com/office/drawing/2014/main" xmlns="" id="{74978D22-1740-4DFE-8D54-9434E640BB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333" y="-95250"/>
            <a:ext cx="7576591" cy="561777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0168" y="3638550"/>
            <a:ext cx="1428750" cy="1428750"/>
          </a:xfrm>
          <a:prstGeom prst="rect">
            <a:avLst/>
          </a:prstGeom>
        </p:spPr>
      </p:pic>
      <p:sp>
        <p:nvSpPr>
          <p:cNvPr id="3" name="Rectangle 2"/>
          <p:cNvSpPr/>
          <p:nvPr/>
        </p:nvSpPr>
        <p:spPr>
          <a:xfrm>
            <a:off x="155864" y="4545"/>
            <a:ext cx="8305800" cy="477054"/>
          </a:xfrm>
          <a:prstGeom prst="rect">
            <a:avLst/>
          </a:prstGeom>
        </p:spPr>
        <p:txBody>
          <a:bodyPr wrap="square" lIns="91407" tIns="45705" rIns="91407" bIns="45705">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b="1"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Viết 3 – 5 câu kể lại việc em và các bạn chăm sóc cây.</a:t>
            </a:r>
          </a:p>
        </p:txBody>
      </p:sp>
      <p:sp>
        <p:nvSpPr>
          <p:cNvPr id="7" name="文本框 2">
            <a:extLst>
              <a:ext uri="{FF2B5EF4-FFF2-40B4-BE49-F238E27FC236}">
                <a16:creationId xmlns:a16="http://schemas.microsoft.com/office/drawing/2014/main" xmlns="" xmlns:lc="http://schemas.openxmlformats.org/drawingml/2006/lockedCanvas" id="{8CB47C66-259C-4211-80BE-7F93194FB754}"/>
              </a:ext>
            </a:extLst>
          </p:cNvPr>
          <p:cNvSpPr txBox="1"/>
          <p:nvPr/>
        </p:nvSpPr>
        <p:spPr>
          <a:xfrm>
            <a:off x="408799" y="1643374"/>
            <a:ext cx="6060337" cy="3298339"/>
          </a:xfrm>
          <a:prstGeom prst="rect">
            <a:avLst/>
          </a:prstGeom>
          <a:noFill/>
        </p:spPr>
        <p:txBody>
          <a:bodyPr wrap="square" lIns="91422" tIns="45712" rIns="91422" bIns="45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500"/>
              </a:lnSpc>
            </a:pPr>
            <a:r>
              <a:rPr lang="en-US" sz="26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6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Khu vườn nhỏ của trường em trồng rất nhiều loài hoa và cây ăn trái. Trong vườn có hoa hồng, hoa huệ, hoa cúc, cũng có cây bưởi, cây táo, cây xoài,… Vào những giờ ra chơi, chúng em thường thích tới chăm sóc cây cối ở đây. Bạn thì nhổ cỏ, bạn tưới cây, bạn xới đất,… Cây cối trong vườn ngày càng xanh tươi hơn. Em cảm thấy mình đã góp phần làm cho vườn trường thêm xanh, sạch, đẹp hơn.</a:t>
            </a:r>
            <a:endParaRPr lang="en-US" sz="26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21">
            <a:extLst>
              <a:ext uri="{FF2B5EF4-FFF2-40B4-BE49-F238E27FC236}">
                <a16:creationId xmlns:a16="http://schemas.microsoft.com/office/drawing/2014/main" xmlns="" id="{8B62CB30-6C1F-48E1-B4B4-4717D91D39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8719" y="844314"/>
            <a:ext cx="2524176" cy="2524176"/>
          </a:xfrm>
          <a:prstGeom prst="rect">
            <a:avLst/>
          </a:prstGeom>
        </p:spPr>
      </p:pic>
      <p:sp>
        <p:nvSpPr>
          <p:cNvPr id="13" name="TextBox 12"/>
          <p:cNvSpPr txBox="1"/>
          <p:nvPr/>
        </p:nvSpPr>
        <p:spPr>
          <a:xfrm>
            <a:off x="2362200" y="742950"/>
            <a:ext cx="2286000" cy="523220"/>
          </a:xfrm>
          <a:prstGeom prst="rect">
            <a:avLst/>
          </a:prstGeom>
          <a:noFill/>
        </p:spPr>
        <p:txBody>
          <a:bodyPr wrap="square" lIns="91422" tIns="45712" rIns="91422" bIns="45712" rtlCol="0">
            <a:spAutoFit/>
          </a:bodyPr>
          <a:lstStyle/>
          <a:p>
            <a:pPr algn="ct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MẪU</a:t>
            </a: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7437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54" y="-766494"/>
            <a:ext cx="5217746" cy="3733800"/>
          </a:xfrm>
          <a:prstGeom prst="rect">
            <a:avLst/>
          </a:prstGeom>
        </p:spPr>
      </p:pic>
      <p:pic>
        <p:nvPicPr>
          <p:cNvPr id="5" name="图片 3">
            <a:extLst>
              <a:ext uri="{FF2B5EF4-FFF2-40B4-BE49-F238E27FC236}">
                <a16:creationId xmlns:a16="http://schemas.microsoft.com/office/drawing/2014/main" xmlns="" id="{88C024A3-7B6C-48F8-920A-ACE2F37BC2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1" y="231014"/>
            <a:ext cx="5105400" cy="5105400"/>
          </a:xfrm>
          <a:prstGeom prst="rect">
            <a:avLst/>
          </a:prstGeom>
        </p:spPr>
      </p:pic>
      <p:sp>
        <p:nvSpPr>
          <p:cNvPr id="7" name="文本框 12">
            <a:extLst>
              <a:ext uri="{FF2B5EF4-FFF2-40B4-BE49-F238E27FC236}">
                <a16:creationId xmlns:a16="http://schemas.microsoft.com/office/drawing/2014/main" xmlns="" id="{280E0337-0763-4611-8687-43DD667EC7F9}"/>
              </a:ext>
            </a:extLst>
          </p:cNvPr>
          <p:cNvSpPr txBox="1"/>
          <p:nvPr/>
        </p:nvSpPr>
        <p:spPr>
          <a:xfrm rot="21333005">
            <a:off x="215540" y="1028177"/>
            <a:ext cx="4634279" cy="974181"/>
          </a:xfrm>
          <a:prstGeom prst="rect">
            <a:avLst/>
          </a:prstGeom>
          <a:noFill/>
        </p:spPr>
        <p:txBody>
          <a:bodyPr wrap="square" lIns="91420" tIns="45711" rIns="91420" bIns="45711" rtlCol="0">
            <a:spAutoFit/>
          </a:bodyPr>
          <a:lstStyle/>
          <a:p>
            <a:pPr algn="ctr">
              <a:lnSpc>
                <a:spcPct val="120000"/>
              </a:lnSpc>
            </a:pP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Viết</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vở</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
            <a:extLst>
              <a:ext uri="{FF2B5EF4-FFF2-40B4-BE49-F238E27FC236}">
                <a16:creationId xmlns:a16="http://schemas.microsoft.com/office/drawing/2014/main" xmlns="" id="{844F8271-2CB8-4342-9AB7-EA26C95D2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084" y="3061946"/>
            <a:ext cx="1937521" cy="1860207"/>
          </a:xfrm>
          <a:prstGeom prst="rect">
            <a:avLst/>
          </a:prstGeom>
        </p:spPr>
      </p:pic>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492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51" y="120650"/>
            <a:ext cx="91440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145262" y="91646"/>
            <a:ext cx="5322198" cy="4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3" tIns="45702" rIns="91393" bIns="4570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500" b="1" dirty="0" err="1">
                <a:solidFill>
                  <a:prstClr val="black"/>
                </a:solidFill>
                <a:latin typeface="HP001 4 hàng" panose="020B0603050302020204" pitchFamily="34" charset="0"/>
              </a:rPr>
              <a:t>Thứ</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ngày</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tháng</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năm</a:t>
            </a:r>
            <a:r>
              <a:rPr lang="en-US" sz="2500" b="1" dirty="0">
                <a:solidFill>
                  <a:prstClr val="black"/>
                </a:solidFill>
                <a:latin typeface="HP001 4 hàng" panose="020B0603050302020204" pitchFamily="34" charset="0"/>
              </a:rPr>
              <a:t> 2021</a:t>
            </a:r>
          </a:p>
        </p:txBody>
      </p:sp>
      <p:sp>
        <p:nvSpPr>
          <p:cNvPr id="6" name="Rectangle 5">
            <a:extLst>
              <a:ext uri="{FF2B5EF4-FFF2-40B4-BE49-F238E27FC236}"/>
            </a:extLst>
          </p:cNvPr>
          <p:cNvSpPr/>
          <p:nvPr/>
        </p:nvSpPr>
        <p:spPr>
          <a:xfrm>
            <a:off x="4038600" y="1456687"/>
            <a:ext cx="4419600" cy="2350776"/>
          </a:xfrm>
          <a:prstGeom prst="rect">
            <a:avLst/>
          </a:prstGeom>
          <a:noFill/>
          <a:ln w="12700" cap="flat" cmpd="sng" algn="ctr">
            <a:noFill/>
            <a:prstDash val="solid"/>
            <a:miter lim="800000"/>
          </a:ln>
          <a:effectLst/>
        </p:spPr>
        <p:txBody>
          <a:bodyPr lIns="91393" tIns="45702" rIns="91393" bIns="45702" anchor="ctr"/>
          <a:lstStyle/>
          <a:p>
            <a:pPr algn="ctr">
              <a:lnSpc>
                <a:spcPct val="130000"/>
              </a:lnSpc>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30000"/>
              </a:lnSpc>
              <a:defRPr/>
            </a:pP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rộng</a:t>
            </a:r>
            <a:endPar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rot="20903716">
            <a:off x="304800" y="1200150"/>
            <a:ext cx="2866490" cy="1052596"/>
          </a:xfrm>
          <a:prstGeom prst="rect">
            <a:avLst/>
          </a:prstGeom>
        </p:spPr>
        <p:txBody>
          <a:bodyPr wrap="none" lIns="91407" tIns="45705" rIns="91407" bIns="45705">
            <a:spAutoFit/>
          </a:bodyPr>
          <a:lstStyle/>
          <a:p>
            <a:pPr algn="ctr" defTabSz="1218521">
              <a:lnSpc>
                <a:spcPct val="130000"/>
              </a:lnSpc>
              <a:defRPr/>
            </a:pPr>
            <a:r>
              <a:rPr lang="en-US" sz="4800" b="1" u="sng" dirty="0" err="1">
                <a:solidFill>
                  <a:schemeClr val="bg1"/>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4800" b="1" u="sng" dirty="0">
                <a:solidFill>
                  <a:schemeClr val="bg1"/>
                </a:solidFill>
                <a:latin typeface="HP001 4 hàng" panose="020B0603050302020204" pitchFamily="34" charset="0"/>
                <a:ea typeface="Arial-Rounded" panose="020B0500000000000000" pitchFamily="34" charset="0"/>
                <a:cs typeface="Arial-Rounded" panose="020B0500000000000000" pitchFamily="34" charset="0"/>
              </a:rPr>
              <a:t> </a:t>
            </a:r>
            <a:r>
              <a:rPr lang="en-US" sz="4800" b="1" u="sng" dirty="0" err="1">
                <a:solidFill>
                  <a:schemeClr val="bg1"/>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4800" b="1" u="sng" dirty="0">
              <a:solidFill>
                <a:schemeClr val="bg1"/>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22152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28800" y="885915"/>
            <a:ext cx="5867400" cy="422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 y="16638"/>
            <a:ext cx="8458200" cy="477054"/>
          </a:xfrm>
          <a:prstGeom prst="rect">
            <a:avLst/>
          </a:prstGeom>
          <a:noFill/>
        </p:spPr>
        <p:txBody>
          <a:bodyPr wrap="square" lIns="91422" tIns="45712" rIns="91422" bIns="45712" rtlCol="0">
            <a:spAutoFit/>
          </a:bodyPr>
          <a:lstStyle/>
          <a:p>
            <a:r>
              <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thiên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nhiên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đọc</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6"/>
          <p:cNvSpPr txBox="1"/>
          <p:nvPr/>
        </p:nvSpPr>
        <p:spPr>
          <a:xfrm>
            <a:off x="381000" y="438150"/>
            <a:ext cx="8445335" cy="477054"/>
          </a:xfrm>
          <a:prstGeom prst="rect">
            <a:avLst/>
          </a:prstGeom>
          <a:noFill/>
        </p:spPr>
        <p:txBody>
          <a:bodyPr wrap="square" lIns="91422" tIns="45712" rIns="91422" bIns="45712" rtlCol="0">
            <a:spAutoFit/>
          </a:bodyPr>
          <a:lstStyle/>
          <a:p>
            <a:r>
              <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latin typeface="Arial-Rounded" panose="020B0500000000000000" pitchFamily="34" charset="0"/>
                <a:ea typeface="Arial-Rounded" panose="020B0500000000000000" pitchFamily="34" charset="0"/>
                <a:cs typeface="Arial-Rounded" panose="020B0500000000000000" pitchFamily="34" charset="0"/>
              </a:rPr>
              <a:t> Chia </a:t>
            </a:r>
            <a:r>
              <a:rPr lang="en-US" sz="2500" dirty="0" err="1">
                <a:latin typeface="Arial-Rounded" panose="020B0500000000000000" pitchFamily="34" charset="0"/>
                <a:ea typeface="Arial-Rounded" panose="020B0500000000000000" pitchFamily="34" charset="0"/>
                <a:cs typeface="Arial-Rounded" panose="020B0500000000000000" pitchFamily="34" charset="0"/>
              </a:rPr>
              <a:t>sẻ</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chi </a:t>
            </a:r>
            <a:r>
              <a:rPr lang="en-US" sz="25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thú</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vị</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2475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图片 14341" descr="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1488"/>
            <a:ext cx="6135688"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图片 14340" descr="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876550"/>
            <a:ext cx="3556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4"/>
          <p:cNvSpPr txBox="1">
            <a:spLocks noChangeArrowheads="1"/>
          </p:cNvSpPr>
          <p:nvPr/>
        </p:nvSpPr>
        <p:spPr bwMode="auto">
          <a:xfrm>
            <a:off x="3048000" y="1428750"/>
            <a:ext cx="4953000" cy="193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pPr algn="ctr" fontAlgn="base">
              <a:spcBef>
                <a:spcPct val="0"/>
              </a:spcBef>
              <a:spcAft>
                <a:spcPct val="0"/>
              </a:spcAft>
            </a:pPr>
            <a:r>
              <a:rPr lang="en-US" altLang="zh-CN" sz="6000" dirty="0" err="1">
                <a:solidFill>
                  <a:srgbClr val="FF3399"/>
                </a:solidFill>
                <a:latin typeface="Arial-Rounded" pitchFamily="34" charset="0"/>
                <a:ea typeface="字魂59号-创粗黑"/>
                <a:cs typeface="字魂59号-创粗黑"/>
              </a:rPr>
              <a:t>Củng</a:t>
            </a:r>
            <a:r>
              <a:rPr lang="en-US" altLang="zh-CN" sz="6000" dirty="0">
                <a:solidFill>
                  <a:srgbClr val="FF3399"/>
                </a:solidFill>
                <a:latin typeface="Arial-Rounded" pitchFamily="34" charset="0"/>
                <a:ea typeface="字魂59号-创粗黑"/>
                <a:cs typeface="字魂59号-创粗黑"/>
              </a:rPr>
              <a:t> </a:t>
            </a:r>
            <a:r>
              <a:rPr lang="en-US" altLang="zh-CN" sz="6000" dirty="0" err="1">
                <a:solidFill>
                  <a:srgbClr val="FF3399"/>
                </a:solidFill>
                <a:latin typeface="Arial-Rounded" pitchFamily="34" charset="0"/>
                <a:ea typeface="字魂59号-创粗黑"/>
                <a:cs typeface="字魂59号-创粗黑"/>
              </a:rPr>
              <a:t>cố</a:t>
            </a:r>
            <a:r>
              <a:rPr lang="en-US" altLang="zh-CN" sz="6000" dirty="0">
                <a:solidFill>
                  <a:srgbClr val="FF3399"/>
                </a:solidFill>
                <a:latin typeface="Arial-Rounded" pitchFamily="34" charset="0"/>
                <a:ea typeface="字魂59号-创粗黑"/>
                <a:cs typeface="字魂59号-创粗黑"/>
              </a:rPr>
              <a:t> </a:t>
            </a:r>
            <a:r>
              <a:rPr lang="en-US" altLang="zh-CN" sz="6000" dirty="0" err="1">
                <a:solidFill>
                  <a:srgbClr val="FF3399"/>
                </a:solidFill>
                <a:latin typeface="Arial-Rounded" pitchFamily="34" charset="0"/>
                <a:ea typeface="字魂59号-创粗黑"/>
                <a:cs typeface="字魂59号-创粗黑"/>
              </a:rPr>
              <a:t>và</a:t>
            </a:r>
            <a:r>
              <a:rPr lang="en-US" altLang="zh-CN" sz="6000" dirty="0">
                <a:solidFill>
                  <a:srgbClr val="FF3399"/>
                </a:solidFill>
                <a:latin typeface="Arial-Rounded" pitchFamily="34" charset="0"/>
                <a:ea typeface="字魂59号-创粗黑"/>
                <a:cs typeface="字魂59号-创粗黑"/>
              </a:rPr>
              <a:t> </a:t>
            </a:r>
            <a:r>
              <a:rPr lang="en-US" altLang="zh-CN" sz="6000" dirty="0" err="1">
                <a:solidFill>
                  <a:srgbClr val="FF3399"/>
                </a:solidFill>
                <a:latin typeface="Arial-Rounded" pitchFamily="34" charset="0"/>
                <a:ea typeface="字魂59号-创粗黑"/>
                <a:cs typeface="字魂59号-创粗黑"/>
              </a:rPr>
              <a:t>dặn</a:t>
            </a:r>
            <a:r>
              <a:rPr lang="en-US" altLang="zh-CN" sz="6000" dirty="0">
                <a:solidFill>
                  <a:srgbClr val="FF3399"/>
                </a:solidFill>
                <a:latin typeface="Arial-Rounded" pitchFamily="34" charset="0"/>
                <a:ea typeface="字魂59号-创粗黑"/>
                <a:cs typeface="字魂59号-创粗黑"/>
              </a:rPr>
              <a:t> </a:t>
            </a:r>
            <a:r>
              <a:rPr lang="en-US" altLang="zh-CN" sz="6000" dirty="0" err="1">
                <a:solidFill>
                  <a:srgbClr val="FF3399"/>
                </a:solidFill>
                <a:latin typeface="Arial-Rounded" pitchFamily="34" charset="0"/>
                <a:ea typeface="字魂59号-创粗黑"/>
                <a:cs typeface="字魂59号-创粗黑"/>
              </a:rPr>
              <a:t>dò</a:t>
            </a:r>
            <a:endParaRPr lang="zh-CN" altLang="en-US" sz="6000" dirty="0">
              <a:solidFill>
                <a:srgbClr val="FF3399"/>
              </a:solidFill>
              <a:latin typeface="Arial-Rounded" pitchFamily="34" charset="0"/>
              <a:ea typeface="字魂59号-创粗黑"/>
              <a:cs typeface="字魂59号-创粗黑"/>
            </a:endParaRPr>
          </a:p>
        </p:txBody>
      </p:sp>
      <p:pic>
        <p:nvPicPr>
          <p:cNvPr id="33798" name="Picture 6" descr="Tết Thiếu Nhi Vui Vẻ Hình ảnh | Định dạng hình ảnh PNG 400345414|  vn.lovepik.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7174" y="-52377"/>
            <a:ext cx="260667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9167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0"/>
                                  </p:stCondLst>
                                  <p:childTnLst>
                                    <p:animMotion origin="layout" path="M 0.00226 7.40741E-7 L -0.86944 0.02068 " pathEditMode="relative" rAng="0" ptsTypes="AA">
                                      <p:cBhvr>
                                        <p:cTn id="6" dur="2000" fill="hold"/>
                                        <p:tgtEl>
                                          <p:spTgt spid="14341"/>
                                        </p:tgtEl>
                                        <p:attrNameLst>
                                          <p:attrName>ppt_x</p:attrName>
                                          <p:attrName>ppt_y</p:attrName>
                                        </p:attrNameLst>
                                      </p:cBhvr>
                                      <p:rCtr x="-43594" y="1019"/>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499"/>
                                          </p:stCondLst>
                                        </p:cTn>
                                        <p:tgtEl>
                                          <p:spTgt spid="14342"/>
                                        </p:tgtEl>
                                        <p:attrNameLst>
                                          <p:attrName>style.visibility</p:attrName>
                                        </p:attrNameLst>
                                      </p:cBhvr>
                                      <p:to>
                                        <p:strVal val="visible"/>
                                      </p:to>
                                    </p:set>
                                  </p:childTnLst>
                                </p:cTn>
                              </p:par>
                            </p:childTnLst>
                          </p:cTn>
                        </p:par>
                        <p:par>
                          <p:cTn id="10" fill="hold" nodeType="withGroup">
                            <p:stCondLst>
                              <p:cond delay="2500"/>
                            </p:stCondLst>
                            <p:childTnLst>
                              <p:par>
                                <p:cTn id="11" presetID="26" presetClass="entr" presetSubtype="0" fill="hold" nodeType="afterEffect">
                                  <p:stCondLst>
                                    <p:cond delay="0"/>
                                  </p:stCondLst>
                                  <p:childTnLst>
                                    <p:set>
                                      <p:cBhvr>
                                        <p:cTn id="12" dur="1" fill="hold">
                                          <p:stCondLst>
                                            <p:cond delay="0"/>
                                          </p:stCondLst>
                                        </p:cTn>
                                        <p:tgtEl>
                                          <p:spTgt spid="33798"/>
                                        </p:tgtEl>
                                        <p:attrNameLst>
                                          <p:attrName>style.visibility</p:attrName>
                                        </p:attrNameLst>
                                      </p:cBhvr>
                                      <p:to>
                                        <p:strVal val="visible"/>
                                      </p:to>
                                    </p:set>
                                    <p:animEffect transition="in" filter="wipe(down)">
                                      <p:cBhvr>
                                        <p:cTn id="13" dur="145">
                                          <p:stCondLst>
                                            <p:cond delay="0"/>
                                          </p:stCondLst>
                                        </p:cTn>
                                        <p:tgtEl>
                                          <p:spTgt spid="33798"/>
                                        </p:tgtEl>
                                      </p:cBhvr>
                                    </p:animEffect>
                                    <p:anim calcmode="lin" valueType="num">
                                      <p:cBhvr>
                                        <p:cTn id="14" dur="455" tmFilter="0,0; 0.14,0.36; 0.43,0.73; 0.71,0.91; 1.0,1.0">
                                          <p:stCondLst>
                                            <p:cond delay="0"/>
                                          </p:stCondLst>
                                        </p:cTn>
                                        <p:tgtEl>
                                          <p:spTgt spid="33798"/>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33798"/>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33798"/>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33798"/>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33798"/>
                                        </p:tgtEl>
                                        <p:attrNameLst>
                                          <p:attrName>ppt_y</p:attrName>
                                        </p:attrNameLst>
                                      </p:cBhvr>
                                      <p:tavLst>
                                        <p:tav tm="0" fmla="#ppt_y-sin(pi*$)/81">
                                          <p:val>
                                            <p:fltVal val="0"/>
                                          </p:val>
                                        </p:tav>
                                        <p:tav tm="100000">
                                          <p:val>
                                            <p:fltVal val="1"/>
                                          </p:val>
                                        </p:tav>
                                      </p:tavLst>
                                    </p:anim>
                                    <p:animScale>
                                      <p:cBhvr>
                                        <p:cTn id="19" dur="6">
                                          <p:stCondLst>
                                            <p:cond delay="162"/>
                                          </p:stCondLst>
                                        </p:cTn>
                                        <p:tgtEl>
                                          <p:spTgt spid="33798"/>
                                        </p:tgtEl>
                                      </p:cBhvr>
                                      <p:to x="100000" y="60000"/>
                                    </p:animScale>
                                    <p:animScale>
                                      <p:cBhvr>
                                        <p:cTn id="20" dur="41" decel="50000">
                                          <p:stCondLst>
                                            <p:cond delay="169"/>
                                          </p:stCondLst>
                                        </p:cTn>
                                        <p:tgtEl>
                                          <p:spTgt spid="33798"/>
                                        </p:tgtEl>
                                      </p:cBhvr>
                                      <p:to x="100000" y="100000"/>
                                    </p:animScale>
                                    <p:animScale>
                                      <p:cBhvr>
                                        <p:cTn id="21" dur="6">
                                          <p:stCondLst>
                                            <p:cond delay="328"/>
                                          </p:stCondLst>
                                        </p:cTn>
                                        <p:tgtEl>
                                          <p:spTgt spid="33798"/>
                                        </p:tgtEl>
                                      </p:cBhvr>
                                      <p:to x="100000" y="80000"/>
                                    </p:animScale>
                                    <p:animScale>
                                      <p:cBhvr>
                                        <p:cTn id="22" dur="41" decel="50000">
                                          <p:stCondLst>
                                            <p:cond delay="334"/>
                                          </p:stCondLst>
                                        </p:cTn>
                                        <p:tgtEl>
                                          <p:spTgt spid="33798"/>
                                        </p:tgtEl>
                                      </p:cBhvr>
                                      <p:to x="100000" y="100000"/>
                                    </p:animScale>
                                    <p:animScale>
                                      <p:cBhvr>
                                        <p:cTn id="23" dur="6">
                                          <p:stCondLst>
                                            <p:cond delay="410"/>
                                          </p:stCondLst>
                                        </p:cTn>
                                        <p:tgtEl>
                                          <p:spTgt spid="33798"/>
                                        </p:tgtEl>
                                      </p:cBhvr>
                                      <p:to x="100000" y="90000"/>
                                    </p:animScale>
                                    <p:animScale>
                                      <p:cBhvr>
                                        <p:cTn id="24" dur="41" decel="50000">
                                          <p:stCondLst>
                                            <p:cond delay="417"/>
                                          </p:stCondLst>
                                        </p:cTn>
                                        <p:tgtEl>
                                          <p:spTgt spid="33798"/>
                                        </p:tgtEl>
                                      </p:cBhvr>
                                      <p:to x="100000" y="100000"/>
                                    </p:animScale>
                                    <p:animScale>
                                      <p:cBhvr>
                                        <p:cTn id="25" dur="6">
                                          <p:stCondLst>
                                            <p:cond delay="452"/>
                                          </p:stCondLst>
                                        </p:cTn>
                                        <p:tgtEl>
                                          <p:spTgt spid="33798"/>
                                        </p:tgtEl>
                                      </p:cBhvr>
                                      <p:to x="100000" y="95000"/>
                                    </p:animScale>
                                    <p:animScale>
                                      <p:cBhvr>
                                        <p:cTn id="26" dur="41" decel="50000">
                                          <p:stCondLst>
                                            <p:cond delay="458"/>
                                          </p:stCondLst>
                                        </p:cTn>
                                        <p:tgtEl>
                                          <p:spTgt spid="3379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75"/>
                                  </p:iterate>
                                  <p:childTnLst>
                                    <p:set>
                                      <p:cBhvr>
                                        <p:cTn id="30" dur="1" fill="hold">
                                          <p:stCondLst>
                                            <p:cond delay="74"/>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卡通儿童与收音机素材矢量图片(图片ID:954126)_-儿童幼儿-矢量人物-矢量素材_ 素材宝scbao.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76250"/>
            <a:ext cx="10160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905000" y="133350"/>
            <a:ext cx="5410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5" rIns="91407" bIns="45705">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6000" dirty="0" err="1">
                <a:solidFill>
                  <a:srgbClr val="006600"/>
                </a:solidFill>
                <a:latin typeface="Arial-Rounded" pitchFamily="34" charset="0"/>
                <a:ea typeface="字魂59号-创粗黑"/>
                <a:cs typeface="字魂59号-创粗黑"/>
              </a:rPr>
              <a:t>Khởi</a:t>
            </a:r>
            <a:r>
              <a:rPr lang="en-US" altLang="en-US" sz="6000" dirty="0">
                <a:solidFill>
                  <a:srgbClr val="006600"/>
                </a:solidFill>
                <a:latin typeface="Arial-Rounded" pitchFamily="34" charset="0"/>
                <a:ea typeface="字魂59号-创粗黑"/>
                <a:cs typeface="字魂59号-创粗黑"/>
              </a:rPr>
              <a:t> </a:t>
            </a:r>
            <a:r>
              <a:rPr lang="vi-VN" altLang="en-US" sz="6000" dirty="0">
                <a:solidFill>
                  <a:srgbClr val="006600"/>
                </a:solidFill>
                <a:latin typeface="Arial-Rounded" pitchFamily="34" charset="0"/>
                <a:ea typeface="字魂59号-创粗黑"/>
                <a:cs typeface="字魂59号-创粗黑"/>
              </a:rPr>
              <a:t>động</a:t>
            </a:r>
            <a:endParaRPr lang="en-US" altLang="en-US" sz="6000" dirty="0">
              <a:solidFill>
                <a:srgbClr val="006600"/>
              </a:solidFill>
              <a:latin typeface="Arial-Rounded" pitchFamily="34" charset="0"/>
              <a:ea typeface="字魂59号-创粗黑"/>
              <a:cs typeface="字魂59号-创粗黑"/>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6344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6921" y="3447"/>
            <a:ext cx="9129292" cy="5135744"/>
          </a:xfrm>
          <a:prstGeom prst="rect">
            <a:avLst/>
          </a:prstGeom>
          <a:noFill/>
          <a:ln w="9525">
            <a:noFill/>
          </a:ln>
        </p:spPr>
      </p:pic>
      <p:pic>
        <p:nvPicPr>
          <p:cNvPr id="2084" name="图片 2083" descr="3"/>
          <p:cNvPicPr>
            <a:picLocks noChangeAspect="1"/>
          </p:cNvPicPr>
          <p:nvPr/>
        </p:nvPicPr>
        <p:blipFill>
          <a:blip r:embed="rId4"/>
          <a:stretch>
            <a:fillRect/>
          </a:stretch>
        </p:blipFill>
        <p:spPr>
          <a:xfrm>
            <a:off x="255227" y="610948"/>
            <a:ext cx="8712279" cy="8644595"/>
          </a:xfrm>
          <a:prstGeom prst="rect">
            <a:avLst/>
          </a:prstGeom>
          <a:noFill/>
          <a:ln w="9525">
            <a:noFill/>
          </a:ln>
        </p:spPr>
      </p:pic>
      <p:pic>
        <p:nvPicPr>
          <p:cNvPr id="2078" name="图片 2077" descr="2"/>
          <p:cNvPicPr>
            <a:picLocks noChangeAspect="1"/>
          </p:cNvPicPr>
          <p:nvPr/>
        </p:nvPicPr>
        <p:blipFill>
          <a:blip r:embed="rId5"/>
          <a:stretch>
            <a:fillRect/>
          </a:stretch>
        </p:blipFill>
        <p:spPr>
          <a:xfrm>
            <a:off x="451620" y="265405"/>
            <a:ext cx="1681894" cy="560106"/>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7044228" y="226628"/>
            <a:ext cx="1884344" cy="873766"/>
          </a:xfrm>
          <a:prstGeom prst="rect">
            <a:avLst/>
          </a:prstGeom>
          <a:noFill/>
          <a:ln w="9525">
            <a:noFill/>
          </a:ln>
        </p:spPr>
      </p:pic>
      <p:sp>
        <p:nvSpPr>
          <p:cNvPr id="8" name="Title 1"/>
          <p:cNvSpPr txBox="1">
            <a:spLocks/>
          </p:cNvSpPr>
          <p:nvPr/>
        </p:nvSpPr>
        <p:spPr>
          <a:xfrm>
            <a:off x="921633" y="2984170"/>
            <a:ext cx="8045873" cy="12507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32" tIns="45718" rIns="91432"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4000" dirty="0">
                <a:solidFill>
                  <a:prstClr val="black"/>
                </a:solidFill>
                <a:latin typeface="Arial-Rounded" pitchFamily="34" charset="0"/>
                <a:ea typeface="Arial-Rounded" pitchFamily="34" charset="0"/>
                <a:cs typeface="Arial-Rounded" pitchFamily="34" charset="0"/>
              </a:rPr>
              <a:t>CHÀO TẠM BIỆT CÁC EM!</a:t>
            </a:r>
          </a:p>
        </p:txBody>
      </p:sp>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9316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5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500"/>
                                        <p:tgtEl>
                                          <p:spTgt spid="2088"/>
                                        </p:tgtEl>
                                      </p:cBhvr>
                                    </p:animEffect>
                                    <p:anim calcmode="lin" valueType="num">
                                      <p:cBhvr>
                                        <p:cTn id="14" dur="500" fill="hold"/>
                                        <p:tgtEl>
                                          <p:spTgt spid="2088"/>
                                        </p:tgtEl>
                                        <p:attrNameLst>
                                          <p:attrName>ppt_x</p:attrName>
                                        </p:attrNameLst>
                                      </p:cBhvr>
                                      <p:tavLst>
                                        <p:tav tm="0">
                                          <p:val>
                                            <p:strVal val="#ppt_x"/>
                                          </p:val>
                                        </p:tav>
                                        <p:tav tm="100000">
                                          <p:val>
                                            <p:strVal val="#ppt_x"/>
                                          </p:val>
                                        </p:tav>
                                      </p:tavLst>
                                    </p:anim>
                                    <p:anim calcmode="lin" valueType="num">
                                      <p:cBhvr>
                                        <p:cTn id="15" dur="500" fill="hold"/>
                                        <p:tgtEl>
                                          <p:spTgt spid="2088"/>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3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8"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6" y="133350"/>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274618"/>
            <a:ext cx="2133600" cy="2862322"/>
          </a:xfrm>
          <a:prstGeom prst="rect">
            <a:avLst/>
          </a:prstGeom>
          <a:noFill/>
        </p:spPr>
        <p:txBody>
          <a:bodyPr wrap="square" rtlCol="0">
            <a:spAutoFit/>
          </a:bodyPr>
          <a:lstStyle/>
          <a:p>
            <a:pPr algn="ctr" defTabSz="914400">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VẺ</a:t>
            </a:r>
          </a:p>
          <a:p>
            <a:pPr algn="ctr" defTabSz="914400">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ĐẸP</a:t>
            </a:r>
          </a:p>
          <a:p>
            <a:pPr algn="ctr" defTabSz="914400">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QUANH</a:t>
            </a:r>
          </a:p>
          <a:p>
            <a:pPr algn="ctr" defTabSz="914400">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1" name="Picture 40">
            <a:extLst>
              <a:ext uri="{FF2B5EF4-FFF2-40B4-BE49-F238E27FC236}">
                <a16:creationId xmlns:a16="http://schemas.microsoft.com/office/drawing/2014/main" xmlns="" id="{C83487BF-D82D-3341-96DD-F8C157F107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453" t="1466"/>
          <a:stretch/>
        </p:blipFill>
        <p:spPr>
          <a:xfrm>
            <a:off x="3906471" y="308004"/>
            <a:ext cx="4512995" cy="4503390"/>
          </a:xfrm>
          <a:prstGeom prst="ellipse">
            <a:avLst/>
          </a:prstGeom>
          <a:ln>
            <a:noFill/>
          </a:ln>
          <a:effectLst>
            <a:softEdge rad="112500"/>
          </a:effectLst>
        </p:spPr>
      </p:pic>
      <p:sp>
        <p:nvSpPr>
          <p:cNvPr id="9" name="TextBox 1"/>
          <p:cNvSpPr txBox="1"/>
          <p:nvPr/>
        </p:nvSpPr>
        <p:spPr>
          <a:xfrm>
            <a:off x="-2438400" y="505198"/>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900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图片 10244" descr="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4100" y="-3164"/>
            <a:ext cx="55499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图片 10245" descr="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42950"/>
            <a:ext cx="3398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228600" y="113500"/>
            <a:ext cx="5322198" cy="4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3" tIns="45702" rIns="91393" bIns="4570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500" b="1" dirty="0" err="1">
                <a:solidFill>
                  <a:prstClr val="black"/>
                </a:solidFill>
                <a:latin typeface="HP001 4 hàng" panose="020B0603050302020204" pitchFamily="34" charset="0"/>
              </a:rPr>
              <a:t>Thứ</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ngày</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tháng</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năm</a:t>
            </a:r>
            <a:r>
              <a:rPr lang="en-US" sz="2500" b="1" dirty="0">
                <a:solidFill>
                  <a:prstClr val="black"/>
                </a:solidFill>
                <a:latin typeface="HP001 4 hàng" panose="020B0603050302020204" pitchFamily="34" charset="0"/>
              </a:rPr>
              <a:t> 2021</a:t>
            </a:r>
          </a:p>
        </p:txBody>
      </p:sp>
      <p:sp>
        <p:nvSpPr>
          <p:cNvPr id="7" name="Rectangle 6">
            <a:extLst>
              <a:ext uri="{FF2B5EF4-FFF2-40B4-BE49-F238E27FC236}"/>
            </a:extLst>
          </p:cNvPr>
          <p:cNvSpPr/>
          <p:nvPr/>
        </p:nvSpPr>
        <p:spPr>
          <a:xfrm>
            <a:off x="145268" y="1962150"/>
            <a:ext cx="3405981" cy="2350776"/>
          </a:xfrm>
          <a:prstGeom prst="rect">
            <a:avLst/>
          </a:prstGeom>
          <a:noFill/>
          <a:ln w="12700" cap="flat" cmpd="sng" algn="ctr">
            <a:noFill/>
            <a:prstDash val="solid"/>
            <a:miter lim="800000"/>
          </a:ln>
          <a:effectLst/>
        </p:spPr>
        <p:txBody>
          <a:bodyPr lIns="91393" tIns="45702" rIns="91393" bIns="45702" anchor="ctr"/>
          <a:lstStyle/>
          <a:p>
            <a:pPr algn="ctr">
              <a:lnSpc>
                <a:spcPct val="130000"/>
              </a:lnSpc>
              <a:defRPr/>
            </a:pPr>
            <a:r>
              <a:rPr lang="en-US" sz="3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30000"/>
              </a:lnSpc>
              <a:defRPr/>
            </a:pP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9,10)</a:t>
            </a:r>
            <a:endPar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30000"/>
              </a:lnSpc>
              <a:defRPr/>
            </a:pPr>
            <a:r>
              <a:rPr lang="en-US" sz="3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3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4572000" y="1200150"/>
            <a:ext cx="2866490" cy="1052596"/>
          </a:xfrm>
          <a:prstGeom prst="rect">
            <a:avLst/>
          </a:prstGeom>
        </p:spPr>
        <p:txBody>
          <a:bodyPr wrap="none" lIns="91407" tIns="45705" rIns="91407" bIns="45705">
            <a:spAutoFit/>
          </a:bodyPr>
          <a:lstStyle/>
          <a:p>
            <a:pPr algn="ctr" defTabSz="1218521">
              <a:lnSpc>
                <a:spcPct val="130000"/>
              </a:lnSpc>
              <a:defRPr/>
            </a:pPr>
            <a:r>
              <a:rPr lang="en-US" sz="4800" b="1" u="sng" dirty="0" err="1">
                <a:solidFill>
                  <a:schemeClr val="bg1"/>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4800" b="1" u="sng" dirty="0">
                <a:solidFill>
                  <a:schemeClr val="bg1"/>
                </a:solidFill>
                <a:latin typeface="HP001 4 hàng" panose="020B0603050302020204" pitchFamily="34" charset="0"/>
                <a:ea typeface="Arial-Rounded" panose="020B0500000000000000" pitchFamily="34" charset="0"/>
                <a:cs typeface="Arial-Rounded" panose="020B0500000000000000" pitchFamily="34" charset="0"/>
              </a:rPr>
              <a:t> </a:t>
            </a:r>
            <a:r>
              <a:rPr lang="en-US" sz="4800" b="1" u="sng" dirty="0" err="1">
                <a:solidFill>
                  <a:schemeClr val="bg1"/>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4800" b="1" u="sng" dirty="0">
              <a:solidFill>
                <a:schemeClr val="bg1"/>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85429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p:cTn id="13" dur="500" fill="hold"/>
                                        <p:tgtEl>
                                          <p:spTgt spid="10245"/>
                                        </p:tgtEl>
                                        <p:attrNameLst>
                                          <p:attrName>ppt_w</p:attrName>
                                        </p:attrNameLst>
                                      </p:cBhvr>
                                      <p:tavLst>
                                        <p:tav tm="0">
                                          <p:val>
                                            <p:fltVal val="0"/>
                                          </p:val>
                                        </p:tav>
                                        <p:tav tm="100000">
                                          <p:val>
                                            <p:strVal val="#ppt_w"/>
                                          </p:val>
                                        </p:tav>
                                      </p:tavLst>
                                    </p:anim>
                                    <p:anim calcmode="lin" valueType="num">
                                      <p:cBhvr>
                                        <p:cTn id="14" dur="500" fill="hold"/>
                                        <p:tgtEl>
                                          <p:spTgt spid="10245"/>
                                        </p:tgtEl>
                                        <p:attrNameLst>
                                          <p:attrName>ppt_h</p:attrName>
                                        </p:attrNameLst>
                                      </p:cBhvr>
                                      <p:tavLst>
                                        <p:tav tm="0">
                                          <p:val>
                                            <p:fltVal val="0"/>
                                          </p:val>
                                        </p:tav>
                                        <p:tav tm="100000">
                                          <p:val>
                                            <p:strVal val="#ppt_h"/>
                                          </p:val>
                                        </p:tav>
                                      </p:tavLst>
                                    </p:anim>
                                    <p:anim calcmode="lin" valueType="num">
                                      <p:cBhvr>
                                        <p:cTn id="15" dur="5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1" y="440223"/>
            <a:ext cx="2466975" cy="45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461;p28"/>
          <p:cNvSpPr txBox="1">
            <a:spLocks noChangeArrowheads="1"/>
          </p:cNvSpPr>
          <p:nvPr/>
        </p:nvSpPr>
        <p:spPr bwMode="auto">
          <a:xfrm>
            <a:off x="1905001" y="1912949"/>
            <a:ext cx="3089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41" tIns="121741" rIns="121741" bIns="121741"/>
          <a:lstStyle>
            <a:lvl1pPr defTabSz="912813">
              <a:defRPr sz="7200">
                <a:solidFill>
                  <a:schemeClr val="tx1"/>
                </a:solidFill>
                <a:latin typeface=".VnAvant" pitchFamily="34" charset="0"/>
                <a:ea typeface="SimSun" pitchFamily="2" charset="-122"/>
              </a:defRPr>
            </a:lvl1pPr>
            <a:lvl2pPr marL="914400" indent="-393700" defTabSz="912813">
              <a:defRPr sz="7200">
                <a:solidFill>
                  <a:schemeClr val="tx1"/>
                </a:solidFill>
                <a:latin typeface=".VnAvant" pitchFamily="34" charset="0"/>
                <a:ea typeface="SimSun" pitchFamily="2" charset="-122"/>
              </a:defRPr>
            </a:lvl2pPr>
            <a:lvl3pPr marL="1371600" indent="-393700" defTabSz="912813">
              <a:defRPr sz="7200">
                <a:solidFill>
                  <a:schemeClr val="tx1"/>
                </a:solidFill>
                <a:latin typeface=".VnAvant" pitchFamily="34" charset="0"/>
                <a:ea typeface="SimSun" pitchFamily="2" charset="-122"/>
              </a:defRPr>
            </a:lvl3pPr>
            <a:lvl4pPr marL="1828800" indent="-393700" defTabSz="912813">
              <a:defRPr sz="7200">
                <a:solidFill>
                  <a:schemeClr val="tx1"/>
                </a:solidFill>
                <a:latin typeface=".VnAvant" pitchFamily="34" charset="0"/>
                <a:ea typeface="SimSun" pitchFamily="2" charset="-122"/>
              </a:defRPr>
            </a:lvl4pPr>
            <a:lvl5pPr marL="2286000" indent="-393700" defTabSz="912813">
              <a:defRPr sz="7200">
                <a:solidFill>
                  <a:schemeClr val="tx1"/>
                </a:solidFill>
                <a:latin typeface=".VnAvant" pitchFamily="34" charset="0"/>
                <a:ea typeface="SimSun" pitchFamily="2" charset="-122"/>
              </a:defRPr>
            </a:lvl5pPr>
            <a:lvl6pPr marL="2743200" indent="-393700" defTabSz="912813" eaLnBrk="0" fontAlgn="base" hangingPunct="0">
              <a:spcBef>
                <a:spcPct val="0"/>
              </a:spcBef>
              <a:spcAft>
                <a:spcPct val="0"/>
              </a:spcAft>
              <a:defRPr sz="7200">
                <a:solidFill>
                  <a:schemeClr val="tx1"/>
                </a:solidFill>
                <a:latin typeface=".VnAvant" pitchFamily="34" charset="0"/>
                <a:ea typeface="SimSun" pitchFamily="2" charset="-122"/>
              </a:defRPr>
            </a:lvl6pPr>
            <a:lvl7pPr marL="3200400" indent="-393700" defTabSz="912813" eaLnBrk="0" fontAlgn="base" hangingPunct="0">
              <a:spcBef>
                <a:spcPct val="0"/>
              </a:spcBef>
              <a:spcAft>
                <a:spcPct val="0"/>
              </a:spcAft>
              <a:defRPr sz="7200">
                <a:solidFill>
                  <a:schemeClr val="tx1"/>
                </a:solidFill>
                <a:latin typeface=".VnAvant" pitchFamily="34" charset="0"/>
                <a:ea typeface="SimSun" pitchFamily="2" charset="-122"/>
              </a:defRPr>
            </a:lvl7pPr>
            <a:lvl8pPr marL="3657600" indent="-393700" defTabSz="912813" eaLnBrk="0" fontAlgn="base" hangingPunct="0">
              <a:spcBef>
                <a:spcPct val="0"/>
              </a:spcBef>
              <a:spcAft>
                <a:spcPct val="0"/>
              </a:spcAft>
              <a:defRPr sz="7200">
                <a:solidFill>
                  <a:schemeClr val="tx1"/>
                </a:solidFill>
                <a:latin typeface=".VnAvant" pitchFamily="34" charset="0"/>
                <a:ea typeface="SimSun" pitchFamily="2" charset="-122"/>
              </a:defRPr>
            </a:lvl8pPr>
            <a:lvl9pPr marL="4114800" indent="-393700" defTabSz="912813" eaLnBrk="0" fontAlgn="base" hangingPunct="0">
              <a:spcBef>
                <a:spcPct val="0"/>
              </a:spcBef>
              <a:spcAft>
                <a:spcPct val="0"/>
              </a:spcAft>
              <a:defRPr sz="7200">
                <a:solidFill>
                  <a:schemeClr val="tx1"/>
                </a:solidFill>
                <a:latin typeface=".VnAvant" pitchFamily="34" charset="0"/>
                <a:ea typeface="SimSun" pitchFamily="2" charset="-122"/>
              </a:defRPr>
            </a:lvl9pPr>
          </a:lstStyle>
          <a:p>
            <a:pPr algn="ctr" fontAlgn="base">
              <a:spcBef>
                <a:spcPts val="600"/>
              </a:spcBef>
              <a:spcAft>
                <a:spcPct val="0"/>
              </a:spcAft>
              <a:buClr>
                <a:srgbClr val="4472C4"/>
              </a:buClr>
              <a:buSzPts val="2600"/>
            </a:pPr>
            <a:r>
              <a:rPr lang="en-US" altLang="en-US" sz="8500" dirty="0" err="1">
                <a:solidFill>
                  <a:srgbClr val="00B050"/>
                </a:solidFill>
                <a:latin typeface="Arial-Rounded" pitchFamily="34" charset="0"/>
                <a:ea typeface="字魂59号-创粗黑"/>
                <a:cs typeface="字魂59号-创粗黑"/>
                <a:sym typeface="Chivo Light"/>
              </a:rPr>
              <a:t>Tiết</a:t>
            </a:r>
            <a:r>
              <a:rPr lang="en-US" altLang="en-US" sz="8500" dirty="0">
                <a:solidFill>
                  <a:srgbClr val="00B050"/>
                </a:solidFill>
                <a:latin typeface="Arial-Rounded" pitchFamily="34" charset="0"/>
                <a:ea typeface="字魂59号-创粗黑"/>
                <a:cs typeface="字魂59号-创粗黑"/>
                <a:sym typeface="Chivo Light"/>
              </a:rPr>
              <a:t> </a:t>
            </a:r>
            <a:r>
              <a:rPr lang="en-US" altLang="en-US" sz="8500" dirty="0" smtClean="0">
                <a:solidFill>
                  <a:srgbClr val="00B050"/>
                </a:solidFill>
                <a:latin typeface="Arial-Rounded" pitchFamily="34" charset="0"/>
                <a:ea typeface="字魂59号-创粗黑"/>
                <a:cs typeface="字魂59号-创粗黑"/>
                <a:sym typeface="Chivo Light"/>
              </a:rPr>
              <a:t>9</a:t>
            </a:r>
            <a:endParaRPr lang="en-US" altLang="en-US" sz="8500" dirty="0">
              <a:solidFill>
                <a:srgbClr val="00B050"/>
              </a:solidFill>
              <a:latin typeface="Arial-Rounded" pitchFamily="34" charset="0"/>
              <a:ea typeface="字魂59号-创粗黑"/>
              <a:cs typeface="字魂59号-创粗黑"/>
              <a:sym typeface="Chivo Light"/>
            </a:endParaRPr>
          </a:p>
        </p:txBody>
      </p:sp>
      <p:sp>
        <p:nvSpPr>
          <p:cNvPr id="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19302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2293"/>
                                        </p:tgtEl>
                                        <p:attrNameLst>
                                          <p:attrName>style.visibility</p:attrName>
                                        </p:attrNameLst>
                                      </p:cBhvr>
                                      <p:to>
                                        <p:strVal val="visible"/>
                                      </p:to>
                                    </p:set>
                                    <p:anim calcmode="lin" valueType="num">
                                      <p:cBhvr additive="base">
                                        <p:cTn id="13" dur="750" fill="hold"/>
                                        <p:tgtEl>
                                          <p:spTgt spid="12293"/>
                                        </p:tgtEl>
                                        <p:attrNameLst>
                                          <p:attrName>ppt_x</p:attrName>
                                        </p:attrNameLst>
                                      </p:cBhvr>
                                      <p:tavLst>
                                        <p:tav tm="0">
                                          <p:val>
                                            <p:strVal val="1+#ppt_w/2"/>
                                          </p:val>
                                        </p:tav>
                                        <p:tav tm="100000">
                                          <p:val>
                                            <p:strVal val="#ppt_x"/>
                                          </p:val>
                                        </p:tav>
                                      </p:tavLst>
                                    </p:anim>
                                    <p:anim calcmode="lin" valueType="num">
                                      <p:cBhvr additive="base">
                                        <p:cTn id="14" dur="750" fill="hold"/>
                                        <p:tgtEl>
                                          <p:spTgt spid="1229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82640"/>
            <a:ext cx="6858000" cy="477054"/>
          </a:xfrm>
          <a:prstGeom prst="rect">
            <a:avLst/>
          </a:prstGeom>
          <a:noFill/>
        </p:spPr>
        <p:txBody>
          <a:bodyPr wrap="square" lIns="91407" tIns="45705" rIns="91407" bIns="45705" rtlCol="0">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37261" y="559706"/>
            <a:ext cx="3348517" cy="223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485778" y="578296"/>
            <a:ext cx="3354976" cy="221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14850" y="2796214"/>
            <a:ext cx="3448421" cy="228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07941" y="2753668"/>
            <a:ext cx="3493059" cy="232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7287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up)">
                                      <p:cBhvr>
                                        <p:cTn id="15" dur="500"/>
                                        <p:tgtEl>
                                          <p:spTgt spid="1028"/>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wipe(up)">
                                      <p:cBhvr>
                                        <p:cTn id="19" dur="500"/>
                                        <p:tgtEl>
                                          <p:spTgt spid="1029"/>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up)">
                                      <p:cBhvr>
                                        <p:cTn id="23" dur="500"/>
                                        <p:tgtEl>
                                          <p:spTgt spid="1030"/>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wipe(up)">
                                      <p:cBhvr>
                                        <p:cTn id="27"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582" b="95819" l="2556" r="94249">
                        <a14:foregroundMark x1="78275" y1="32578" x2="80671" y2="35714"/>
                        <a14:foregroundMark x1="13099" y1="51394" x2="21725" y2="90418"/>
                        <a14:foregroundMark x1="12460" y1="91638" x2="16613" y2="90418"/>
                        <a14:foregroundMark x1="36102" y1="46516" x2="46965" y2="88676"/>
                        <a14:foregroundMark x1="35942" y1="88850" x2="38498" y2="84843"/>
                        <a14:foregroundMark x1="63578" y1="36760" x2="67732" y2="41638"/>
                        <a14:foregroundMark x1="61502" y1="32056" x2="61821" y2="35017"/>
                        <a14:foregroundMark x1="65176" y1="33449" x2="65176" y2="33449"/>
                        <a14:foregroundMark x1="60543" y1="33101" x2="60543" y2="33101"/>
                        <a14:foregroundMark x1="48083" y1="62544" x2="47923" y2="66028"/>
                        <a14:foregroundMark x1="51438" y1="54007" x2="51438" y2="54007"/>
                        <a14:foregroundMark x1="16454" y1="86585" x2="15335" y2="90767"/>
                        <a14:foregroundMark x1="65016" y1="42683" x2="71885" y2="47735"/>
                        <a14:foregroundMark x1="71086" y1="44774" x2="80671" y2="43902"/>
                        <a14:foregroundMark x1="18530" y1="83624" x2="18690" y2="89895"/>
                        <a14:backgroundMark x1="18690" y1="83972" x2="18690" y2="93902"/>
                      </a14:backgroundRemoval>
                    </a14:imgEffect>
                  </a14:imgLayer>
                </a14:imgProps>
              </a:ext>
              <a:ext uri="{28A0092B-C50C-407E-A947-70E740481C1C}">
                <a14:useLocalDpi xmlns:a14="http://schemas.microsoft.com/office/drawing/2010/main" val="0"/>
              </a:ext>
            </a:extLst>
          </a:blip>
          <a:stretch>
            <a:fillRect/>
          </a:stretch>
        </p:blipFill>
        <p:spPr>
          <a:xfrm>
            <a:off x="3200400" y="-95239"/>
            <a:ext cx="6096000" cy="5589623"/>
          </a:xfrm>
          <a:prstGeom prst="rect">
            <a:avLst/>
          </a:prstGeom>
        </p:spPr>
      </p:pic>
      <p:sp>
        <p:nvSpPr>
          <p:cNvPr id="3" name="Rounded Rectangular Callout 2"/>
          <p:cNvSpPr/>
          <p:nvPr/>
        </p:nvSpPr>
        <p:spPr>
          <a:xfrm>
            <a:off x="152400" y="129886"/>
            <a:ext cx="5486400" cy="2289464"/>
          </a:xfrm>
          <a:prstGeom prst="wedgeRoundRectCallout">
            <a:avLst>
              <a:gd name="adj1" fmla="val 73297"/>
              <a:gd name="adj2" fmla="val -131"/>
              <a:gd name="adj3" fmla="val 16667"/>
            </a:avLst>
          </a:prstGeom>
          <a:solidFill>
            <a:srgbClr val="FEDAF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5" rIns="91407" bIns="45705" rtlCol="0" anchor="ctr"/>
          <a:lstStyle/>
          <a:p>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Em </a:t>
            </a: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quan sát kĩ các bức tranh để tìm kiếm các thông tin sau:</a:t>
            </a:r>
          </a:p>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Tranh vẽ cảnh ở đâu?</a:t>
            </a:r>
          </a:p>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Có những gì trong tranh?</a:t>
            </a:r>
          </a:p>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Bạn nhỏ đang làm gì</a:t>
            </a:r>
            <a:r>
              <a:rPr lang="vi-VN"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949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240616"/>
            <a:ext cx="8530936" cy="830966"/>
          </a:xfrm>
          <a:prstGeom prst="rect">
            <a:avLst/>
          </a:prstGeom>
        </p:spPr>
        <p:txBody>
          <a:bodyPr wrap="square" lIns="91407" tIns="45705" rIns="91407" bIns="45705">
            <a:spAutoFit/>
          </a:bodyPr>
          <a:lstStyle/>
          <a:p>
            <a:r>
              <a:rPr lang="en-US" sz="24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1:</a:t>
            </a:r>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Tranh vẽ cảnh vườn hoa. Trong tranh, những bông hoa đang nở rực rỡ. Bạn nhỏ đang bắt sâu và nhổ cỏ.</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82640"/>
            <a:ext cx="6858000" cy="477054"/>
          </a:xfrm>
          <a:prstGeom prst="rect">
            <a:avLst/>
          </a:prstGeom>
          <a:noFill/>
        </p:spPr>
        <p:txBody>
          <a:bodyPr wrap="square" lIns="91407" tIns="45705" rIns="91407" bIns="45705" rtlCol="0">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559694"/>
            <a:ext cx="3714750" cy="3714750"/>
          </a:xfrm>
          <a:prstGeom prst="rect">
            <a:avLst/>
          </a:prstGeom>
        </p:spPr>
      </p:pic>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0372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982" y="4209714"/>
            <a:ext cx="8323118" cy="861774"/>
          </a:xfrm>
          <a:prstGeom prst="rect">
            <a:avLst/>
          </a:prstGeom>
        </p:spPr>
        <p:txBody>
          <a:bodyPr wrap="square" lIns="91407" tIns="45705" rIns="91407" bIns="45705">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2:</a:t>
            </a:r>
            <a:r>
              <a:rPr lang="vi-VN"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Bạn nhỏ đang lấy nước vào bình tưới. Phía sau là</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vườn hoa. Bạn nhỏ đang chuẩn bị tưới nước cho cây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 y="0"/>
            <a:ext cx="685800" cy="6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82640"/>
            <a:ext cx="6858000" cy="477054"/>
          </a:xfrm>
          <a:prstGeom prst="rect">
            <a:avLst/>
          </a:prstGeom>
          <a:noFill/>
        </p:spPr>
        <p:txBody>
          <a:bodyPr wrap="square" lIns="91407" tIns="45705" rIns="91407" bIns="45705" rtlCol="0">
            <a:spAutoFit/>
          </a:bodyPr>
          <a:lstStyle/>
          <a:p>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4036" y="666750"/>
            <a:ext cx="3542964" cy="3542964"/>
          </a:xfrm>
          <a:prstGeom prst="rect">
            <a:avLst/>
          </a:prstGeom>
        </p:spPr>
      </p:pic>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614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TotalTime>
  <Words>1150</Words>
  <Application>Microsoft Office PowerPoint</Application>
  <PresentationFormat>On-screen Show (16:9)</PresentationFormat>
  <Paragraphs>145</Paragraphs>
  <Slides>20</Slides>
  <Notes>20</Notes>
  <HiddenSlides>0</HiddenSlides>
  <MMClips>0</MMClips>
  <ScaleCrop>false</ScaleCrop>
  <HeadingPairs>
    <vt:vector size="4" baseType="variant">
      <vt:variant>
        <vt:lpstr>Theme</vt:lpstr>
      </vt:variant>
      <vt:variant>
        <vt:i4>8</vt:i4>
      </vt:variant>
      <vt:variant>
        <vt:lpstr>Slide Titles</vt:lpstr>
      </vt:variant>
      <vt:variant>
        <vt:i4>20</vt:i4>
      </vt:variant>
    </vt:vector>
  </HeadingPairs>
  <TitlesOfParts>
    <vt:vector size="28" baseType="lpstr">
      <vt:lpstr>Office Theme</vt:lpstr>
      <vt:lpstr>1_默认设计模板</vt:lpstr>
      <vt:lpstr>2_默认设计模板</vt:lpstr>
      <vt:lpstr>5_默认设计模板</vt:lpstr>
      <vt:lpstr>默认设计模板</vt:lpstr>
      <vt:lpstr>3_默认设计模板</vt:lpstr>
      <vt:lpstr>4_默认设计模板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MYLAPTOP</dc:creator>
  <cp:lastModifiedBy>MYLAPTOP</cp:lastModifiedBy>
  <cp:revision>28</cp:revision>
  <dcterms:created xsi:type="dcterms:W3CDTF">2021-11-02T15:24:23Z</dcterms:created>
  <dcterms:modified xsi:type="dcterms:W3CDTF">2021-11-13T14:00:33Z</dcterms:modified>
</cp:coreProperties>
</file>