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3" r:id="rId3"/>
    <p:sldMasterId id="2147483677" r:id="rId4"/>
    <p:sldMasterId id="2147483689" r:id="rId5"/>
    <p:sldMasterId id="2147483692" r:id="rId6"/>
    <p:sldMasterId id="2147483706" r:id="rId7"/>
    <p:sldMasterId id="2147483726" r:id="rId8"/>
    <p:sldMasterId id="2147483729" r:id="rId9"/>
    <p:sldMasterId id="2147483731" r:id="rId10"/>
  </p:sldMasterIdLst>
  <p:notesMasterIdLst>
    <p:notesMasterId r:id="rId38"/>
  </p:notesMasterIdLst>
  <p:sldIdLst>
    <p:sldId id="257" r:id="rId11"/>
    <p:sldId id="258" r:id="rId12"/>
    <p:sldId id="256" r:id="rId13"/>
    <p:sldId id="262" r:id="rId14"/>
    <p:sldId id="287" r:id="rId15"/>
    <p:sldId id="259" r:id="rId16"/>
    <p:sldId id="260" r:id="rId17"/>
    <p:sldId id="263" r:id="rId18"/>
    <p:sldId id="265" r:id="rId19"/>
    <p:sldId id="268" r:id="rId20"/>
    <p:sldId id="267" r:id="rId21"/>
    <p:sldId id="264" r:id="rId22"/>
    <p:sldId id="269" r:id="rId23"/>
    <p:sldId id="270" r:id="rId24"/>
    <p:sldId id="272" r:id="rId25"/>
    <p:sldId id="271" r:id="rId26"/>
    <p:sldId id="273" r:id="rId27"/>
    <p:sldId id="274" r:id="rId28"/>
    <p:sldId id="276" r:id="rId29"/>
    <p:sldId id="279" r:id="rId30"/>
    <p:sldId id="280" r:id="rId31"/>
    <p:sldId id="281" r:id="rId32"/>
    <p:sldId id="284" r:id="rId33"/>
    <p:sldId id="285" r:id="rId34"/>
    <p:sldId id="286" r:id="rId35"/>
    <p:sldId id="282" r:id="rId36"/>
    <p:sldId id="283" r:id="rId37"/>
  </p:sldIdLst>
  <p:sldSz cx="9144000" cy="5143500" type="screen16x9"/>
  <p:notesSz cx="9144000" cy="6858000"/>
  <p:defaultTextStyle>
    <a:defPPr>
      <a:defRPr lang="en-US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3300"/>
    <a:srgbClr val="FF0066"/>
    <a:srgbClr val="FF505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46" y="-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E7DD07-08A4-4EEB-B893-7FFAD79C923F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7AC5F-AE38-4068-98CC-328ED306B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81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3379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6455A8D-0E25-4C06-88E7-A50FE2582397}" type="slidenum">
              <a:rPr altLang="en-US">
                <a:solidFill>
                  <a:srgbClr val="000000"/>
                </a:solidFill>
                <a:latin typeface="DengXian" pitchFamily="2" charset="-122"/>
                <a:ea typeface="DengXian" pitchFamily="2" charset="-122"/>
              </a:rPr>
              <a:pPr/>
              <a:t>1</a:t>
            </a:fld>
            <a:endParaRPr lang="en-US" altLang="en-US">
              <a:solidFill>
                <a:srgbClr val="000000"/>
              </a:solidFill>
              <a:latin typeface="DengXian" pitchFamily="2" charset="-122"/>
              <a:ea typeface="DengXian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mtClean="0"/>
              <a:t>Bài giảng thiết kế bởi Vũ Hồng</a:t>
            </a:r>
          </a:p>
          <a:p>
            <a:r>
              <a:rPr lang="en-US" altLang="zh-CN" smtClean="0"/>
              <a:t>Liên hệ FB: Vũ Hồng</a:t>
            </a:r>
            <a:endParaRPr lang="zh-CN" altLang="en-US" smtClean="0"/>
          </a:p>
          <a:p>
            <a:endParaRPr lang="vi-VN" altLang="vi-VN" smtClean="0"/>
          </a:p>
        </p:txBody>
      </p:sp>
      <p:sp>
        <p:nvSpPr>
          <p:cNvPr id="3789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1E3511E-4070-4590-B182-AC874733D3E9}" type="slidenum">
              <a:rPr altLang="vi-VN">
                <a:solidFill>
                  <a:prstClr val="black"/>
                </a:solidFill>
              </a:rPr>
              <a:pPr/>
              <a:t>13</a:t>
            </a:fld>
            <a:endParaRPr lang="en-US" altLang="vi-V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mtClean="0"/>
              <a:t>Bài giảng thiết kế bởi Vũ Hồng</a:t>
            </a:r>
          </a:p>
          <a:p>
            <a:r>
              <a:rPr lang="en-US" altLang="zh-CN" smtClean="0"/>
              <a:t>Liên hệ FB: Vũ Hồng</a:t>
            </a:r>
            <a:endParaRPr lang="zh-CN" altLang="en-US" smtClean="0"/>
          </a:p>
          <a:p>
            <a:endParaRPr lang="vi-VN" altLang="vi-VN" smtClean="0"/>
          </a:p>
        </p:txBody>
      </p:sp>
      <p:sp>
        <p:nvSpPr>
          <p:cNvPr id="3789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1E3511E-4070-4590-B182-AC874733D3E9}" type="slidenum">
              <a:rPr altLang="vi-VN">
                <a:solidFill>
                  <a:prstClr val="black"/>
                </a:solidFill>
              </a:rPr>
              <a:pPr/>
              <a:t>14</a:t>
            </a:fld>
            <a:endParaRPr lang="en-US" altLang="vi-V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mtClean="0"/>
              <a:t>Bài giảng thiết kế bởi Vũ Hồng</a:t>
            </a:r>
          </a:p>
          <a:p>
            <a:r>
              <a:rPr lang="en-US" altLang="zh-CN" smtClean="0"/>
              <a:t>Liên hệ FB: Vũ Hồng</a:t>
            </a:r>
            <a:endParaRPr lang="zh-CN" altLang="en-US" smtClean="0"/>
          </a:p>
          <a:p>
            <a:endParaRPr lang="zh-CN" altLang="en-US" smtClean="0"/>
          </a:p>
        </p:txBody>
      </p:sp>
      <p:sp>
        <p:nvSpPr>
          <p:cNvPr id="4608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9317B77-E47F-4B0E-8446-2BB2BAD67C14}" type="slidenum">
              <a:rPr altLang="en-US">
                <a:solidFill>
                  <a:srgbClr val="000000"/>
                </a:solidFill>
                <a:latin typeface="DengXian" pitchFamily="2" charset="-122"/>
                <a:ea typeface="DengXian" pitchFamily="2" charset="-122"/>
              </a:rPr>
              <a:pPr/>
              <a:t>16</a:t>
            </a:fld>
            <a:endParaRPr lang="en-US" altLang="en-US">
              <a:solidFill>
                <a:srgbClr val="000000"/>
              </a:solidFill>
              <a:latin typeface="DengXian" pitchFamily="2" charset="-122"/>
              <a:ea typeface="DengXian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970FC-EE57-426B-A49B-30C3011654D6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97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mtClean="0"/>
              <a:t>Bài giảng thiết kế bởi Vũ Hồng</a:t>
            </a:r>
          </a:p>
          <a:p>
            <a:r>
              <a:rPr lang="en-US" altLang="zh-CN" smtClean="0"/>
              <a:t>Liên hệ FB: Vũ Hồng</a:t>
            </a:r>
            <a:endParaRPr lang="zh-CN" altLang="en-US" smtClean="0"/>
          </a:p>
          <a:p>
            <a:endParaRPr lang="vi-VN" altLang="vi-VN" smtClean="0"/>
          </a:p>
        </p:txBody>
      </p:sp>
      <p:sp>
        <p:nvSpPr>
          <p:cNvPr id="3789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1E3511E-4070-4590-B182-AC874733D3E9}" type="slidenum">
              <a:rPr altLang="vi-VN">
                <a:solidFill>
                  <a:prstClr val="black"/>
                </a:solidFill>
              </a:rPr>
              <a:pPr/>
              <a:t>18</a:t>
            </a:fld>
            <a:endParaRPr lang="en-US" altLang="vi-V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0072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007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007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mtClean="0"/>
              <a:t>Bài giảng thiết kế bởi Vũ Hồng</a:t>
            </a:r>
          </a:p>
          <a:p>
            <a:r>
              <a:rPr lang="en-US" altLang="zh-CN" smtClean="0"/>
              <a:t>Liên hệ FB: Vũ Hồng</a:t>
            </a:r>
            <a:endParaRPr lang="zh-CN" altLang="en-US" smtClean="0"/>
          </a:p>
          <a:p>
            <a:endParaRPr lang="vi-VN" altLang="vi-VN" smtClean="0"/>
          </a:p>
        </p:txBody>
      </p:sp>
      <p:sp>
        <p:nvSpPr>
          <p:cNvPr id="3789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1E3511E-4070-4590-B182-AC874733D3E9}" type="slidenum">
              <a:rPr altLang="vi-VN">
                <a:solidFill>
                  <a:prstClr val="black"/>
                </a:solidFill>
              </a:rPr>
              <a:pPr/>
              <a:t>22</a:t>
            </a:fld>
            <a:endParaRPr lang="en-US" altLang="vi-V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mtClean="0"/>
              <a:t>Bài giảng thiết kế bởi Vũ Hồng</a:t>
            </a:r>
          </a:p>
          <a:p>
            <a:r>
              <a:rPr lang="en-US" altLang="zh-CN" smtClean="0"/>
              <a:t>Liên hệ FB: Vũ Hồng</a:t>
            </a:r>
            <a:endParaRPr lang="zh-CN" altLang="en-US" smtClean="0"/>
          </a:p>
          <a:p>
            <a:endParaRPr lang="zh-CN" altLang="en-US" smtClean="0"/>
          </a:p>
        </p:txBody>
      </p:sp>
      <p:sp>
        <p:nvSpPr>
          <p:cNvPr id="5325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F237E4C-2DE3-4037-8665-A600B297C7A0}" type="slidenum">
              <a:rPr altLang="en-US">
                <a:solidFill>
                  <a:srgbClr val="000000"/>
                </a:solidFill>
                <a:latin typeface="DengXian" pitchFamily="2" charset="-122"/>
                <a:ea typeface="DengXian" pitchFamily="2" charset="-122"/>
              </a:rPr>
              <a:pPr/>
              <a:t>23</a:t>
            </a:fld>
            <a:endParaRPr lang="en-US" altLang="en-US">
              <a:solidFill>
                <a:srgbClr val="000000"/>
              </a:solidFill>
              <a:latin typeface="DengXian" pitchFamily="2" charset="-122"/>
              <a:ea typeface="DengXian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 smtClean="0"/>
          </a:p>
        </p:txBody>
      </p:sp>
      <p:sp>
        <p:nvSpPr>
          <p:cNvPr id="3482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9308BCA-E5E4-4948-BAF8-5407470882B7}" type="slidenum">
              <a:rPr altLang="en-US">
                <a:solidFill>
                  <a:srgbClr val="000000"/>
                </a:solidFill>
                <a:latin typeface="DengXian" pitchFamily="2" charset="-122"/>
                <a:ea typeface="DengXian" pitchFamily="2" charset="-122"/>
              </a:rPr>
              <a:pPr/>
              <a:t>2</a:t>
            </a:fld>
            <a:endParaRPr lang="en-US" altLang="en-US">
              <a:solidFill>
                <a:srgbClr val="000000"/>
              </a:solidFill>
              <a:latin typeface="DengXian" pitchFamily="2" charset="-122"/>
              <a:ea typeface="DengXian" pitchFamily="2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7AC5F-AE38-4068-98CC-328ED306BA6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995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7AC5F-AE38-4068-98CC-328ED306BA6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449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mtClean="0"/>
              <a:t>Bài giảng thiết kế bởi Vũ Hồng</a:t>
            </a:r>
          </a:p>
          <a:p>
            <a:r>
              <a:rPr lang="en-US" altLang="zh-CN" smtClean="0"/>
              <a:t>Liên hệ FB: Vũ Hồng</a:t>
            </a:r>
            <a:endParaRPr lang="zh-CN" altLang="en-US" smtClean="0"/>
          </a:p>
          <a:p>
            <a:endParaRPr lang="zh-CN" altLang="en-US" smtClean="0"/>
          </a:p>
        </p:txBody>
      </p:sp>
      <p:sp>
        <p:nvSpPr>
          <p:cNvPr id="5837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8F918D9-55F1-4E40-BC35-CB3BB852984D}" type="slidenum">
              <a:rPr altLang="en-US">
                <a:solidFill>
                  <a:srgbClr val="000000"/>
                </a:solidFill>
                <a:latin typeface="DengXian" pitchFamily="2" charset="-122"/>
                <a:ea typeface="DengXian" pitchFamily="2" charset="-122"/>
              </a:rPr>
              <a:pPr/>
              <a:t>26</a:t>
            </a:fld>
            <a:endParaRPr lang="en-US" altLang="en-US">
              <a:solidFill>
                <a:srgbClr val="000000"/>
              </a:solidFill>
              <a:latin typeface="DengXian" pitchFamily="2" charset="-122"/>
              <a:ea typeface="DengXian" pitchFamily="2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文本占位符 2"/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7AC5F-AE38-4068-98CC-328ED306BA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48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970FC-EE57-426B-A49B-30C3011654D6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719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smtClean="0"/>
              <a:t> | https://www.facebook.com/vuhong1972/ | hongvu7219@gmail.com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12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3584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68ACC01-FDA9-4E92-8863-DF39A528EF0C}" type="slidenum">
              <a:rPr altLang="en-US">
                <a:solidFill>
                  <a:srgbClr val="000000"/>
                </a:solidFill>
                <a:latin typeface="DengXian" pitchFamily="2" charset="-122"/>
                <a:ea typeface="DengXian" pitchFamily="2" charset="-122"/>
              </a:rPr>
              <a:pPr/>
              <a:t>6</a:t>
            </a:fld>
            <a:endParaRPr lang="en-US" altLang="en-US">
              <a:solidFill>
                <a:srgbClr val="000000"/>
              </a:solidFill>
              <a:latin typeface="DengXian" pitchFamily="2" charset="-122"/>
              <a:ea typeface="DengXian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 smtClean="0"/>
          </a:p>
        </p:txBody>
      </p:sp>
      <p:sp>
        <p:nvSpPr>
          <p:cNvPr id="3686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E770F0F-2A18-467B-92D0-5A1CE4BA6321}" type="slidenum">
              <a:rPr altLang="en-US">
                <a:solidFill>
                  <a:srgbClr val="000000"/>
                </a:solidFill>
                <a:latin typeface="DengXian" pitchFamily="2" charset="-122"/>
                <a:ea typeface="DengXian" pitchFamily="2" charset="-122"/>
              </a:rPr>
              <a:pPr/>
              <a:t>7</a:t>
            </a:fld>
            <a:endParaRPr lang="en-US" altLang="en-US">
              <a:solidFill>
                <a:srgbClr val="000000"/>
              </a:solidFill>
              <a:latin typeface="DengXian" pitchFamily="2" charset="-122"/>
              <a:ea typeface="DengXian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mtClean="0"/>
              <a:t>Bài giảng thiết kế bởi Vũ Hồng</a:t>
            </a:r>
          </a:p>
          <a:p>
            <a:r>
              <a:rPr lang="en-US" altLang="zh-CN" smtClean="0"/>
              <a:t>Liên hệ FB: Vũ Hồng</a:t>
            </a:r>
            <a:endParaRPr lang="zh-CN" altLang="en-US" smtClean="0"/>
          </a:p>
          <a:p>
            <a:endParaRPr lang="vi-VN" altLang="vi-VN" smtClean="0"/>
          </a:p>
        </p:txBody>
      </p:sp>
      <p:sp>
        <p:nvSpPr>
          <p:cNvPr id="3789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1E3511E-4070-4590-B182-AC874733D3E9}" type="slidenum">
              <a:rPr altLang="vi-VN">
                <a:solidFill>
                  <a:prstClr val="black"/>
                </a:solidFill>
              </a:rPr>
              <a:pPr/>
              <a:t>8</a:t>
            </a:fld>
            <a:endParaRPr lang="en-US" altLang="vi-V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mtClean="0"/>
              <a:t>Bài giảng thiết kế bởi Vũ Hồng</a:t>
            </a:r>
          </a:p>
          <a:p>
            <a:r>
              <a:rPr lang="en-US" altLang="zh-CN" smtClean="0"/>
              <a:t>Liên hệ FB: Vũ Hồng</a:t>
            </a:r>
            <a:endParaRPr lang="zh-CN" altLang="en-US" smtClean="0"/>
          </a:p>
          <a:p>
            <a:endParaRPr lang="vi-VN" altLang="vi-VN" smtClean="0"/>
          </a:p>
        </p:txBody>
      </p:sp>
      <p:sp>
        <p:nvSpPr>
          <p:cNvPr id="3789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1E3511E-4070-4590-B182-AC874733D3E9}" type="slidenum">
              <a:rPr altLang="vi-VN">
                <a:solidFill>
                  <a:prstClr val="black"/>
                </a:solidFill>
              </a:rPr>
              <a:pPr/>
              <a:t>11</a:t>
            </a:fld>
            <a:endParaRPr lang="en-US" altLang="vi-V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BA44-EDE0-4890-B97B-20996D17F7E1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EAF6-B47F-4FA0-B1DC-C820A9418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02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BA44-EDE0-4890-B97B-20996D17F7E1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EAF6-B47F-4FA0-B1DC-C820A9418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24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BA44-EDE0-4890-B97B-20996D17F7E1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EAF6-B47F-4FA0-B1DC-C820A9418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93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198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 lIns="91438" tIns="45719" rIns="91438" bIns="45719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lIns="91438" tIns="45719" rIns="91438" bIns="45719"/>
          <a:lstStyle>
            <a:lvl1pPr eaLnBrk="1" hangingPunct="1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CE5D71-6942-4DEF-8F88-6D6484E7173E}" type="datetimeFigureOut">
              <a:rPr lang="zh-CN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2021/11/4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lIns="91438" tIns="45719" rIns="91438" bIns="45719"/>
          <a:lstStyle>
            <a:lvl1pPr eaLnBrk="1" hangingPunct="1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D7F280-381B-4E51-88FA-DA9BC0E0B795}" type="slidenum">
              <a:rPr lang="zh-CN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351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lIns="68579" tIns="34289" rIns="68579" bIns="34289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 lIns="68579" tIns="34289" rIns="68579" bIns="34289"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8852F3D0-CB60-4E23-9016-6E4A006909DF}" type="datetimeFigureOut">
              <a:rPr lang="zh-CN" altLang="en-US" sz="1400" smtClean="0">
                <a:solidFill>
                  <a:prstClr val="black"/>
                </a:solidFill>
              </a:rPr>
              <a:pPr defTabSz="685783"/>
              <a:t>2021/11/4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83251619-C973-4F6A-8B28-A38E9BC25C3F}" type="slidenum">
              <a:rPr lang="zh-CN" altLang="en-US" sz="1400" smtClean="0">
                <a:solidFill>
                  <a:prstClr val="black"/>
                </a:solidFill>
              </a:rPr>
              <a:pPr defTabSz="685783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207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79" tIns="34289" rIns="68579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</p:spPr>
        <p:txBody>
          <a:bodyPr lIns="68579" tIns="34289" rIns="68579" bIns="3428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8852F3D0-CB60-4E23-9016-6E4A006909DF}" type="datetimeFigureOut">
              <a:rPr lang="zh-CN" altLang="en-US" sz="1400" smtClean="0">
                <a:solidFill>
                  <a:prstClr val="black"/>
                </a:solidFill>
              </a:rPr>
              <a:pPr defTabSz="685783"/>
              <a:t>2021/11/4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83251619-C973-4F6A-8B28-A38E9BC25C3F}" type="slidenum">
              <a:rPr lang="zh-CN" altLang="en-US" sz="1400" smtClean="0">
                <a:solidFill>
                  <a:prstClr val="black"/>
                </a:solidFill>
              </a:rPr>
              <a:pPr defTabSz="685783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65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lIns="68579" tIns="34289" rIns="68579" bIns="34289"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9"/>
            <a:ext cx="7886700" cy="1125140"/>
          </a:xfrm>
        </p:spPr>
        <p:txBody>
          <a:bodyPr lIns="68579" tIns="34289" rIns="68579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8852F3D0-CB60-4E23-9016-6E4A006909DF}" type="datetimeFigureOut">
              <a:rPr lang="zh-CN" altLang="en-US" sz="1400" smtClean="0">
                <a:solidFill>
                  <a:prstClr val="black"/>
                </a:solidFill>
              </a:rPr>
              <a:pPr defTabSz="685783"/>
              <a:t>2021/11/4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83251619-C973-4F6A-8B28-A38E9BC25C3F}" type="slidenum">
              <a:rPr lang="zh-CN" altLang="en-US" sz="1400" smtClean="0">
                <a:solidFill>
                  <a:prstClr val="black"/>
                </a:solidFill>
              </a:rPr>
              <a:pPr defTabSz="685783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513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79" tIns="34289" rIns="68579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 lIns="68579" tIns="34289" rIns="68579" bIns="3428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 lIns="68579" tIns="34289" rIns="68579" bIns="3428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8852F3D0-CB60-4E23-9016-6E4A006909DF}" type="datetimeFigureOut">
              <a:rPr lang="zh-CN" altLang="en-US" sz="1400" smtClean="0">
                <a:solidFill>
                  <a:prstClr val="black"/>
                </a:solidFill>
              </a:rPr>
              <a:pPr defTabSz="685783"/>
              <a:t>2021/11/4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83251619-C973-4F6A-8B28-A38E9BC25C3F}" type="slidenum">
              <a:rPr lang="zh-CN" altLang="en-US" sz="1400" smtClean="0">
                <a:solidFill>
                  <a:prstClr val="black"/>
                </a:solidFill>
              </a:rPr>
              <a:pPr defTabSz="685783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80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79" tIns="34289" rIns="68579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lIns="68579" tIns="34289" rIns="68579" bIns="34289"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 lIns="68579" tIns="34289" rIns="68579" bIns="3428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1" y="1260872"/>
            <a:ext cx="3887391" cy="617934"/>
          </a:xfrm>
        </p:spPr>
        <p:txBody>
          <a:bodyPr lIns="68579" tIns="34289" rIns="68579" bIns="34289"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1" y="1878806"/>
            <a:ext cx="3887391" cy="2763441"/>
          </a:xfrm>
        </p:spPr>
        <p:txBody>
          <a:bodyPr lIns="68579" tIns="34289" rIns="68579" bIns="3428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8852F3D0-CB60-4E23-9016-6E4A006909DF}" type="datetimeFigureOut">
              <a:rPr lang="zh-CN" altLang="en-US" sz="1400" smtClean="0">
                <a:solidFill>
                  <a:prstClr val="black"/>
                </a:solidFill>
              </a:rPr>
              <a:pPr defTabSz="685783"/>
              <a:t>2021/11/4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83251619-C973-4F6A-8B28-A38E9BC25C3F}" type="slidenum">
              <a:rPr lang="zh-CN" altLang="en-US" sz="1400" smtClean="0">
                <a:solidFill>
                  <a:prstClr val="black"/>
                </a:solidFill>
              </a:rPr>
              <a:pPr defTabSz="685783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791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79" tIns="34289" rIns="68579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8852F3D0-CB60-4E23-9016-6E4A006909DF}" type="datetimeFigureOut">
              <a:rPr lang="zh-CN" altLang="en-US" sz="1400" smtClean="0">
                <a:solidFill>
                  <a:prstClr val="black"/>
                </a:solidFill>
              </a:rPr>
              <a:pPr defTabSz="685783"/>
              <a:t>2021/11/4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83251619-C973-4F6A-8B28-A38E9BC25C3F}" type="slidenum">
              <a:rPr lang="zh-CN" altLang="en-US" sz="1400" smtClean="0">
                <a:solidFill>
                  <a:prstClr val="black"/>
                </a:solidFill>
              </a:rPr>
              <a:pPr defTabSz="685783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84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BA44-EDE0-4890-B97B-20996D17F7E1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EAF6-B47F-4FA0-B1DC-C820A9418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28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83251619-C973-4F6A-8B28-A38E9BC25C3F}" type="slidenum">
              <a:rPr lang="zh-CN" altLang="en-US" sz="1400" smtClean="0">
                <a:solidFill>
                  <a:prstClr val="black"/>
                </a:solidFill>
              </a:rPr>
              <a:pPr defTabSz="685783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2908936" y="1814513"/>
            <a:ext cx="3547586" cy="1165703"/>
          </a:xfrm>
          <a:prstGeom prst="rect">
            <a:avLst/>
          </a:prstGeom>
          <a:noFill/>
        </p:spPr>
        <p:txBody>
          <a:bodyPr wrap="square" lIns="68579" tIns="34289" rIns="68579" bIns="34289" rtlCol="0" anchor="t">
            <a:spAutoFit/>
          </a:bodyPr>
          <a:lstStyle/>
          <a:p>
            <a:pPr defTabSz="685783"/>
            <a:r>
              <a:rPr lang="zh-CN" altLang="en-US" sz="1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pPr defTabSz="685783"/>
            <a:r>
              <a:rPr lang="zh-CN" altLang="en-US" sz="1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pPr defTabSz="685783"/>
            <a:r>
              <a:rPr lang="zh-CN" altLang="en-US" sz="1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pPr defTabSz="685783"/>
            <a:r>
              <a:rPr lang="zh-CN" altLang="en-US" sz="1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pPr defTabSz="685783"/>
            <a:r>
              <a:rPr lang="zh-CN" altLang="en-US" sz="1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123597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lIns="68579" tIns="34289" rIns="68579" bIns="34289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70"/>
            <a:ext cx="4629150" cy="3655219"/>
          </a:xfrm>
        </p:spPr>
        <p:txBody>
          <a:bodyPr lIns="68579" tIns="34289" rIns="68579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1"/>
            <a:ext cx="2949178" cy="2858691"/>
          </a:xfrm>
        </p:spPr>
        <p:txBody>
          <a:bodyPr lIns="68579" tIns="34289" rIns="68579" bIns="34289"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8852F3D0-CB60-4E23-9016-6E4A006909DF}" type="datetimeFigureOut">
              <a:rPr lang="zh-CN" altLang="en-US" sz="1400" smtClean="0">
                <a:solidFill>
                  <a:prstClr val="black"/>
                </a:solidFill>
              </a:rPr>
              <a:pPr defTabSz="685783"/>
              <a:t>2021/11/4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83251619-C973-4F6A-8B28-A38E9BC25C3F}" type="slidenum">
              <a:rPr lang="zh-CN" altLang="en-US" sz="1400" smtClean="0">
                <a:solidFill>
                  <a:prstClr val="black"/>
                </a:solidFill>
              </a:rPr>
              <a:pPr defTabSz="685783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4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lIns="68579" tIns="34289" rIns="68579" bIns="34289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lIns="68579" tIns="34289" rIns="68579" bIns="34289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1"/>
            <a:ext cx="2949178" cy="2858691"/>
          </a:xfrm>
        </p:spPr>
        <p:txBody>
          <a:bodyPr lIns="68579" tIns="34289" rIns="68579" bIns="34289"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8852F3D0-CB60-4E23-9016-6E4A006909DF}" type="datetimeFigureOut">
              <a:rPr lang="zh-CN" altLang="en-US" sz="1400" smtClean="0">
                <a:solidFill>
                  <a:prstClr val="black"/>
                </a:solidFill>
              </a:rPr>
              <a:pPr defTabSz="685783"/>
              <a:t>2021/11/4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83251619-C973-4F6A-8B28-A38E9BC25C3F}" type="slidenum">
              <a:rPr lang="zh-CN" altLang="en-US" sz="1400" smtClean="0">
                <a:solidFill>
                  <a:prstClr val="black"/>
                </a:solidFill>
              </a:rPr>
              <a:pPr defTabSz="685783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43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79" tIns="34289" rIns="68579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</p:spPr>
        <p:txBody>
          <a:bodyPr vert="eaVert" lIns="68579" tIns="34289" rIns="68579" bIns="3428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8852F3D0-CB60-4E23-9016-6E4A006909DF}" type="datetimeFigureOut">
              <a:rPr lang="zh-CN" altLang="en-US" sz="1400" smtClean="0">
                <a:solidFill>
                  <a:prstClr val="black"/>
                </a:solidFill>
              </a:rPr>
              <a:pPr defTabSz="685783"/>
              <a:t>2021/11/4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83251619-C973-4F6A-8B28-A38E9BC25C3F}" type="slidenum">
              <a:rPr lang="zh-CN" altLang="en-US" sz="1400" smtClean="0">
                <a:solidFill>
                  <a:prstClr val="black"/>
                </a:solidFill>
              </a:rPr>
              <a:pPr defTabSz="685783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902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 lIns="68579" tIns="34289" rIns="68579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1" y="273845"/>
            <a:ext cx="5800725" cy="4358879"/>
          </a:xfrm>
        </p:spPr>
        <p:txBody>
          <a:bodyPr vert="eaVert" lIns="68579" tIns="34289" rIns="68579" bIns="3428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8852F3D0-CB60-4E23-9016-6E4A006909DF}" type="datetimeFigureOut">
              <a:rPr lang="zh-CN" altLang="en-US" sz="1400" smtClean="0">
                <a:solidFill>
                  <a:prstClr val="black"/>
                </a:solidFill>
              </a:rPr>
              <a:pPr defTabSz="685783"/>
              <a:t>2021/11/4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9" tIns="34289" rIns="68579" bIns="34289"/>
          <a:lstStyle/>
          <a:p>
            <a:pPr defTabSz="685783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9" tIns="34289" rIns="68579" bIns="34289"/>
          <a:lstStyle/>
          <a:p>
            <a:pPr defTabSz="685783"/>
            <a:fld id="{83251619-C973-4F6A-8B28-A38E9BC25C3F}" type="slidenum">
              <a:rPr lang="zh-CN" altLang="en-US" sz="1400" smtClean="0">
                <a:solidFill>
                  <a:prstClr val="black"/>
                </a:solidFill>
              </a:rPr>
              <a:pPr defTabSz="685783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768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532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649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D59CA-A074-44BB-B1C6-A036436537C6}" type="slidenum">
              <a:rPr altLang="en-US"/>
              <a:pPr>
                <a:defRPr/>
              </a:pPr>
              <a:t>‹#›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02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E8B1C-36EB-4094-B317-6A5BE1E8C433}" type="slidenum">
              <a:rPr altLang="en-US"/>
              <a:pPr>
                <a:defRPr/>
              </a:pPr>
              <a:t>‹#›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63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95225-CCDF-4246-988D-B65B589D3B58}" type="slidenum">
              <a:rPr altLang="en-US"/>
              <a:pPr>
                <a:defRPr/>
              </a:pPr>
              <a:t>‹#›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731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BA44-EDE0-4890-B97B-20996D17F7E1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EAF6-B47F-4FA0-B1DC-C820A9418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12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F004-549C-491F-94CF-065F48D3F234}" type="slidenum">
              <a:rPr altLang="en-US"/>
              <a:pPr>
                <a:defRPr/>
              </a:pPr>
              <a:t>‹#›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884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6D152-2D5C-41A2-965E-2BF9C80EF12D}" type="slidenum">
              <a:rPr altLang="en-US"/>
              <a:pPr>
                <a:defRPr/>
              </a:pPr>
              <a:t>‹#›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266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43605-D7BC-4C67-9084-B11E982BCAB8}" type="slidenum">
              <a:rPr altLang="en-US"/>
              <a:pPr>
                <a:defRPr/>
              </a:pPr>
              <a:t>‹#›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853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E4F1E-FB06-4926-9CC8-7949C9FB5987}" type="slidenum">
              <a:rPr altLang="en-US"/>
              <a:pPr>
                <a:defRPr/>
              </a:pPr>
              <a:t>‹#›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752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C6F15-6574-413A-BAAD-12D3B170BA23}" type="slidenum">
              <a:rPr altLang="en-US"/>
              <a:pPr>
                <a:defRPr/>
              </a:pPr>
              <a:t>‹#›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114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0FE06-54D9-4B08-AC3D-A1FCBAB6958E}" type="slidenum">
              <a:rPr altLang="en-US"/>
              <a:pPr>
                <a:defRPr/>
              </a:pPr>
              <a:t>‹#›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78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7E46D-B75B-4E7F-8D72-608950A6EED9}" type="slidenum">
              <a:rPr altLang="en-US"/>
              <a:pPr>
                <a:defRPr/>
              </a:pPr>
              <a:t>‹#›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69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1E9C2-DC7D-4410-AC8A-458390D3F5D6}" type="slidenum">
              <a:rPr altLang="en-US"/>
              <a:pPr>
                <a:defRPr/>
              </a:pPr>
              <a:t>‹#›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127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381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 lIns="91438" tIns="45719" rIns="91438" bIns="45719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lIns="91438" tIns="45719" rIns="91438" bIns="45719"/>
          <a:lstStyle>
            <a:lvl1pPr eaLnBrk="1" hangingPunct="1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351EC5-8E29-4D34-BCA3-280CD1DA1CA9}" type="datetimeFigureOut">
              <a:rPr lang="zh-CN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2021/11/4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lIns="91438" tIns="45719" rIns="91438" bIns="45719"/>
          <a:lstStyle>
            <a:lvl1pPr eaLnBrk="1" hangingPunct="1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BE1AAD-8E15-4592-9B0E-41C0AB8176EB}" type="slidenum">
              <a:rPr lang="zh-CN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339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BA44-EDE0-4890-B97B-20996D17F7E1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EAF6-B47F-4FA0-B1DC-C820A9418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52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113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79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31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009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57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293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727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304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089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394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BA44-EDE0-4890-B97B-20996D17F7E1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EAF6-B47F-4FA0-B1DC-C820A9418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47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402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0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627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841774"/>
            <a:ext cx="7772400" cy="1790700"/>
          </a:xfrm>
        </p:spPr>
        <p:txBody>
          <a:bodyPr anchor="b"/>
          <a:lstStyle>
            <a:lvl1pPr algn="ctr">
              <a:defRPr sz="3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32"/>
            <a:ext cx="6858000" cy="12418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97212" indent="0" algn="ctr">
              <a:buNone/>
              <a:defRPr sz="1300"/>
            </a:lvl2pPr>
            <a:lvl3pPr marL="594423" indent="0" algn="ctr">
              <a:buNone/>
              <a:defRPr sz="1100"/>
            </a:lvl3pPr>
            <a:lvl4pPr marL="891633" indent="0" algn="ctr">
              <a:buNone/>
              <a:defRPr sz="1100"/>
            </a:lvl4pPr>
            <a:lvl5pPr marL="1188845" indent="0" algn="ctr">
              <a:buNone/>
              <a:defRPr sz="1100"/>
            </a:lvl5pPr>
            <a:lvl6pPr marL="1486057" indent="0" algn="ctr">
              <a:buNone/>
              <a:defRPr sz="1100"/>
            </a:lvl6pPr>
            <a:lvl7pPr marL="1783267" indent="0" algn="ctr">
              <a:buNone/>
              <a:defRPr sz="1100"/>
            </a:lvl7pPr>
            <a:lvl8pPr marL="2080478" indent="0" algn="ctr">
              <a:buNone/>
              <a:defRPr sz="1100"/>
            </a:lvl8pPr>
            <a:lvl9pPr marL="2377689" indent="0" algn="ctr">
              <a:buNone/>
              <a:defRPr sz="11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950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18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2"/>
          </a:xfrm>
        </p:spPr>
        <p:txBody>
          <a:bodyPr anchor="b"/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1"/>
            <a:ext cx="7886700" cy="112514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29721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59442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89163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18884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4860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178326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08047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3776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166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22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22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024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8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5" y="1260876"/>
            <a:ext cx="3868340" cy="61793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7212" indent="0">
              <a:buNone/>
              <a:defRPr sz="1300" b="1"/>
            </a:lvl2pPr>
            <a:lvl3pPr marL="594423" indent="0">
              <a:buNone/>
              <a:defRPr sz="1100" b="1"/>
            </a:lvl3pPr>
            <a:lvl4pPr marL="891633" indent="0">
              <a:buNone/>
              <a:defRPr sz="1100" b="1"/>
            </a:lvl4pPr>
            <a:lvl5pPr marL="1188845" indent="0">
              <a:buNone/>
              <a:defRPr sz="1100" b="1"/>
            </a:lvl5pPr>
            <a:lvl6pPr marL="1486057" indent="0">
              <a:buNone/>
              <a:defRPr sz="1100" b="1"/>
            </a:lvl6pPr>
            <a:lvl7pPr marL="1783267" indent="0">
              <a:buNone/>
              <a:defRPr sz="1100" b="1"/>
            </a:lvl7pPr>
            <a:lvl8pPr marL="2080478" indent="0">
              <a:buNone/>
              <a:defRPr sz="1100" b="1"/>
            </a:lvl8pPr>
            <a:lvl9pPr marL="2377689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5" y="1878808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6"/>
            <a:ext cx="3887392" cy="61793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7212" indent="0">
              <a:buNone/>
              <a:defRPr sz="1300" b="1"/>
            </a:lvl2pPr>
            <a:lvl3pPr marL="594423" indent="0">
              <a:buNone/>
              <a:defRPr sz="1100" b="1"/>
            </a:lvl3pPr>
            <a:lvl4pPr marL="891633" indent="0">
              <a:buNone/>
              <a:defRPr sz="1100" b="1"/>
            </a:lvl4pPr>
            <a:lvl5pPr marL="1188845" indent="0">
              <a:buNone/>
              <a:defRPr sz="1100" b="1"/>
            </a:lvl5pPr>
            <a:lvl6pPr marL="1486057" indent="0">
              <a:buNone/>
              <a:defRPr sz="1100" b="1"/>
            </a:lvl6pPr>
            <a:lvl7pPr marL="1783267" indent="0">
              <a:buNone/>
              <a:defRPr sz="1100" b="1"/>
            </a:lvl7pPr>
            <a:lvl8pPr marL="2080478" indent="0">
              <a:buNone/>
              <a:defRPr sz="1100" b="1"/>
            </a:lvl8pPr>
            <a:lvl9pPr marL="2377689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8"/>
            <a:ext cx="3887392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763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02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025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BA44-EDE0-4890-B97B-20996D17F7E1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EAF6-B47F-4FA0-B1DC-C820A9418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19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7" cy="1200150"/>
          </a:xfrm>
        </p:spPr>
        <p:txBody>
          <a:bodyPr anchor="b"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740573"/>
            <a:ext cx="4629150" cy="365521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1543052"/>
            <a:ext cx="2949177" cy="2858691"/>
          </a:xfrm>
        </p:spPr>
        <p:txBody>
          <a:bodyPr/>
          <a:lstStyle>
            <a:lvl1pPr marL="0" indent="0">
              <a:buNone/>
              <a:defRPr sz="1100"/>
            </a:lvl1pPr>
            <a:lvl2pPr marL="297212" indent="0">
              <a:buNone/>
              <a:defRPr sz="900"/>
            </a:lvl2pPr>
            <a:lvl3pPr marL="594423" indent="0">
              <a:buNone/>
              <a:defRPr sz="800"/>
            </a:lvl3pPr>
            <a:lvl4pPr marL="891633" indent="0">
              <a:buNone/>
              <a:defRPr sz="700"/>
            </a:lvl4pPr>
            <a:lvl5pPr marL="1188845" indent="0">
              <a:buNone/>
              <a:defRPr sz="700"/>
            </a:lvl5pPr>
            <a:lvl6pPr marL="1486057" indent="0">
              <a:buNone/>
              <a:defRPr sz="700"/>
            </a:lvl6pPr>
            <a:lvl7pPr marL="1783267" indent="0">
              <a:buNone/>
              <a:defRPr sz="700"/>
            </a:lvl7pPr>
            <a:lvl8pPr marL="2080478" indent="0">
              <a:buNone/>
              <a:defRPr sz="700"/>
            </a:lvl8pPr>
            <a:lvl9pPr marL="2377689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11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7" cy="1200150"/>
          </a:xfrm>
        </p:spPr>
        <p:txBody>
          <a:bodyPr anchor="b"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2" y="740573"/>
            <a:ext cx="4629150" cy="3655219"/>
          </a:xfrm>
        </p:spPr>
        <p:txBody>
          <a:bodyPr anchor="t"/>
          <a:lstStyle>
            <a:lvl1pPr marL="0" indent="0">
              <a:buNone/>
              <a:defRPr sz="2100"/>
            </a:lvl1pPr>
            <a:lvl2pPr marL="297212" indent="0">
              <a:buNone/>
              <a:defRPr sz="1800"/>
            </a:lvl2pPr>
            <a:lvl3pPr marL="594423" indent="0">
              <a:buNone/>
              <a:defRPr sz="1600"/>
            </a:lvl3pPr>
            <a:lvl4pPr marL="891633" indent="0">
              <a:buNone/>
              <a:defRPr sz="1300"/>
            </a:lvl4pPr>
            <a:lvl5pPr marL="1188845" indent="0">
              <a:buNone/>
              <a:defRPr sz="1300"/>
            </a:lvl5pPr>
            <a:lvl6pPr marL="1486057" indent="0">
              <a:buNone/>
              <a:defRPr sz="1300"/>
            </a:lvl6pPr>
            <a:lvl7pPr marL="1783267" indent="0">
              <a:buNone/>
              <a:defRPr sz="1300"/>
            </a:lvl7pPr>
            <a:lvl8pPr marL="2080478" indent="0">
              <a:buNone/>
              <a:defRPr sz="1300"/>
            </a:lvl8pPr>
            <a:lvl9pPr marL="2377689" indent="0">
              <a:buNone/>
              <a:defRPr sz="13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1543052"/>
            <a:ext cx="2949177" cy="2858691"/>
          </a:xfrm>
        </p:spPr>
        <p:txBody>
          <a:bodyPr/>
          <a:lstStyle>
            <a:lvl1pPr marL="0" indent="0">
              <a:buNone/>
              <a:defRPr sz="1100"/>
            </a:lvl1pPr>
            <a:lvl2pPr marL="297212" indent="0">
              <a:buNone/>
              <a:defRPr sz="900"/>
            </a:lvl2pPr>
            <a:lvl3pPr marL="594423" indent="0">
              <a:buNone/>
              <a:defRPr sz="800"/>
            </a:lvl3pPr>
            <a:lvl4pPr marL="891633" indent="0">
              <a:buNone/>
              <a:defRPr sz="700"/>
            </a:lvl4pPr>
            <a:lvl5pPr marL="1188845" indent="0">
              <a:buNone/>
              <a:defRPr sz="700"/>
            </a:lvl5pPr>
            <a:lvl6pPr marL="1486057" indent="0">
              <a:buNone/>
              <a:defRPr sz="700"/>
            </a:lvl6pPr>
            <a:lvl7pPr marL="1783267" indent="0">
              <a:buNone/>
              <a:defRPr sz="700"/>
            </a:lvl7pPr>
            <a:lvl8pPr marL="2080478" indent="0">
              <a:buNone/>
              <a:defRPr sz="700"/>
            </a:lvl8pPr>
            <a:lvl9pPr marL="2377689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940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13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9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328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2607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1" y="450151"/>
            <a:ext cx="6367800" cy="4090800"/>
          </a:xfrm>
          <a:prstGeom prst="rect">
            <a:avLst/>
          </a:prstGeom>
        </p:spPr>
        <p:txBody>
          <a:bodyPr spcFirstLastPara="1" wrap="square" lIns="59433" tIns="59433" rIns="59433" bIns="5943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9" y="4663218"/>
            <a:ext cx="548700" cy="393600"/>
          </a:xfrm>
          <a:prstGeom prst="rect">
            <a:avLst/>
          </a:prstGeom>
        </p:spPr>
        <p:txBody>
          <a:bodyPr spcFirstLastPara="1" wrap="square" lIns="59433" tIns="59433" rIns="59433" bIns="5943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875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6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6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6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16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6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6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6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27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6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6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6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45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6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6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6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22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BA44-EDE0-4890-B97B-20996D17F7E1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EAF6-B47F-4FA0-B1DC-C820A9418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63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6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6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6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99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1883" y="-627459"/>
            <a:ext cx="9985771" cy="11834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43778" y="4516044"/>
            <a:ext cx="1800225" cy="71913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09409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056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3B735D5-2B28-406F-9F30-BBA8790D61D7}" type="datetimeFigureOut">
              <a:rPr lang="zh-CN" altLang="en-US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2021/11/4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6A185C8-1775-42B1-A7AE-998E03E1DCD9}" type="slidenum">
              <a:rPr lang="zh-CN" altLang="en-US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25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537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0"/>
            <a:ext cx="6858000" cy="1241822"/>
          </a:xfrm>
        </p:spPr>
        <p:txBody>
          <a:bodyPr lIns="68580" tIns="34290" rIns="68580" bIns="34290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80" tIns="34290" rIns="68580" bIns="34290">
            <a:normAutofit/>
          </a:bodyPr>
          <a:lstStyle>
            <a:lvl1pPr marL="0" indent="0" algn="ctr">
              <a:buNone/>
              <a:defRPr sz="1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D997B5FA-0921-464F-AAE1-844C04324D75}" type="datetimeFigureOut">
              <a:rPr lang="zh-CN" altLang="en-US" sz="1400" smtClean="0">
                <a:solidFill>
                  <a:srgbClr val="000000"/>
                </a:solidFill>
              </a:rPr>
              <a:pPr defTabSz="685800"/>
              <a:t>2021/11/4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565CE74E-AB26-4998-AD42-012C4C1AD076}" type="slidenum">
              <a:rPr lang="zh-CN" altLang="en-US" sz="140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947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80" tIns="34290" rIns="68580" bIns="34290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80" tIns="34290" rIns="68580" bIns="3429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800"/>
              <a:t>2021/11/4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448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800"/>
              <a:t>2021/11/4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3"/>
            <a:ext cx="7886700" cy="1862336"/>
          </a:xfrm>
        </p:spPr>
        <p:txBody>
          <a:bodyPr lIns="68580" tIns="34290" rIns="68580" bIns="34290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70246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80" tIns="34290" rIns="68580" bIns="34290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800"/>
              <a:t>2021/11/4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35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80" tIns="34290" rIns="68580" bIns="34290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07"/>
            <a:ext cx="3868340" cy="2680541"/>
          </a:xfr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721"/>
            <a:ext cx="3887391" cy="617934"/>
          </a:xfr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1707"/>
            <a:ext cx="3887391" cy="2680541"/>
          </a:xfr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800"/>
              <a:t>2021/11/4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876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BA44-EDE0-4890-B97B-20996D17F7E1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EAF6-B47F-4FA0-B1DC-C820A9418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03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0"/>
            <a:ext cx="4286250" cy="1036838"/>
          </a:xfrm>
        </p:spPr>
        <p:txBody>
          <a:bodyPr lIns="68580" tIns="34290" rIns="68580" bIns="34290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800"/>
              <a:t>2021/11/4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01"/>
            <a:ext cx="4286250" cy="889453"/>
          </a:xfrm>
        </p:spPr>
        <p:txBody>
          <a:bodyPr lIns="68580" tIns="34290" rIns="68580" bIns="34290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931409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800"/>
              <a:t>2021/11/4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244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0" y="535255"/>
            <a:ext cx="3511241" cy="1071121"/>
          </a:xfrm>
        </p:spPr>
        <p:txBody>
          <a:bodyPr lIns="68580" tIns="34290" rIns="68580" bIns="34290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80" tIns="34290" rIns="68580" bIns="3429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0" y="1735405"/>
            <a:ext cx="3511241" cy="2858691"/>
          </a:xfrm>
        </p:spPr>
        <p:txBody>
          <a:bodyPr lIns="68580" tIns="34290" rIns="68580" bIns="34290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9EFD9D74-47D9-4702-A33C-335B63B48DBF}" type="datetimeFigureOut">
              <a:rPr lang="zh-CN" altLang="en-US" sz="1400" smtClean="0">
                <a:solidFill>
                  <a:srgbClr val="000000"/>
                </a:solidFill>
              </a:rPr>
              <a:pPr defTabSz="685800"/>
              <a:t>2021/11/4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FABC47A4-756D-490B-A52F-7D9E2C9FC05F}" type="slidenum">
              <a:rPr lang="zh-CN" altLang="en-US" sz="140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663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4" y="273844"/>
            <a:ext cx="681676" cy="4358879"/>
          </a:xfrm>
        </p:spPr>
        <p:txBody>
          <a:bodyPr vert="eaVert" lIns="68580" tIns="34290" rIns="68580" bIns="34290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7084832" cy="4358879"/>
          </a:xfrm>
        </p:spPr>
        <p:txBody>
          <a:bodyPr vert="eaVert"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800"/>
              <a:t>2021/11/4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93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800"/>
              <a:t>2021/11/4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8"/>
            <a:ext cx="7886700" cy="4169228"/>
          </a:xfr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42742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BA44-EDE0-4890-B97B-20996D17F7E1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EAF6-B47F-4FA0-B1DC-C820A9418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91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3BA44-EDE0-4890-B97B-20996D17F7E1}" type="datetimeFigureOut">
              <a:rPr lang="en-US" smtClean="0"/>
              <a:t>04/11/2021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1EAF6-B47F-4FA0-B1DC-C820A9418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0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07"/>
            <a:ext cx="3547586" cy="114646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defTabSz="685800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800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800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800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800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01224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3238500" y="2228851"/>
            <a:ext cx="2667000" cy="200053"/>
          </a:xfrm>
          <a:prstGeom prst="rect">
            <a:avLst/>
          </a:prstGeom>
          <a:noFill/>
        </p:spPr>
        <p:txBody>
          <a:bodyPr lIns="91438" tIns="45719" rIns="91438" bIns="45719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30701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189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378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566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754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46" indent="-171446" algn="l" defTabSz="68578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2908936" y="1814513"/>
            <a:ext cx="3547586" cy="1165703"/>
          </a:xfrm>
          <a:prstGeom prst="rect">
            <a:avLst/>
          </a:prstGeom>
          <a:noFill/>
        </p:spPr>
        <p:txBody>
          <a:bodyPr wrap="square" lIns="68579" tIns="34289" rIns="68579" bIns="34289" rtlCol="0" anchor="t">
            <a:spAutoFit/>
          </a:bodyPr>
          <a:lstStyle/>
          <a:p>
            <a:pPr defTabSz="685783"/>
            <a:r>
              <a:rPr lang="zh-CN" altLang="en-US" sz="1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pPr defTabSz="685783"/>
            <a:r>
              <a:rPr lang="zh-CN" altLang="en-US" sz="1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pPr defTabSz="685783"/>
            <a:r>
              <a:rPr lang="zh-CN" altLang="en-US" sz="1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pPr defTabSz="685783"/>
            <a:r>
              <a:rPr lang="zh-CN" altLang="en-US" sz="1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pPr defTabSz="685783"/>
            <a:r>
              <a:rPr lang="zh-CN" altLang="en-US" sz="1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07357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9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noProof="1" smtClean="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D2FB10-198F-4649-B385-CC7ECA5B259D}" type="slidenum">
              <a:rPr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72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hf sldNum="0" hdr="0" ftr="0" dt="0"/>
  <p:txStyles>
    <p:titleStyle>
      <a:lvl1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189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378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566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754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46" indent="-171446" algn="l" defTabSz="68578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3238500" y="2228851"/>
            <a:ext cx="2667000" cy="200053"/>
          </a:xfrm>
          <a:prstGeom prst="rect">
            <a:avLst/>
          </a:prstGeom>
          <a:noFill/>
        </p:spPr>
        <p:txBody>
          <a:bodyPr lIns="91438" tIns="45719" rIns="91438" bIns="45719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02952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189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378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566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754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46" indent="-171446" algn="l" defTabSz="68578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852F3D0-CB60-4E23-9016-6E4A006909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3251619-C973-4F6A-8B28-A38E9BC25C3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vert="horz" lIns="59443" tIns="29721" rIns="59443" bIns="29721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2"/>
            <a:ext cx="7886700" cy="3263504"/>
          </a:xfrm>
          <a:prstGeom prst="rect">
            <a:avLst/>
          </a:prstGeom>
        </p:spPr>
        <p:txBody>
          <a:bodyPr vert="horz" lIns="59443" tIns="29721" rIns="59443" bIns="2972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2" y="4767266"/>
            <a:ext cx="2057400" cy="273844"/>
          </a:xfrm>
          <a:prstGeom prst="rect">
            <a:avLst/>
          </a:prstGeom>
        </p:spPr>
        <p:txBody>
          <a:bodyPr vert="horz" lIns="59443" tIns="29721" rIns="59443" bIns="29721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4423"/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94423"/>
              <a:t>04/11/2021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6"/>
            <a:ext cx="3086100" cy="273844"/>
          </a:xfrm>
          <a:prstGeom prst="rect">
            <a:avLst/>
          </a:prstGeom>
        </p:spPr>
        <p:txBody>
          <a:bodyPr vert="horz" lIns="59443" tIns="29721" rIns="59443" bIns="29721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44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2" y="4767266"/>
            <a:ext cx="2057400" cy="273844"/>
          </a:xfrm>
          <a:prstGeom prst="rect">
            <a:avLst/>
          </a:prstGeom>
        </p:spPr>
        <p:txBody>
          <a:bodyPr vert="horz" lIns="59443" tIns="29721" rIns="59443" bIns="29721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4423"/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944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48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594423" rtl="0" eaLnBrk="1" latinLnBrk="0" hangingPunct="1">
        <a:lnSpc>
          <a:spcPct val="90000"/>
        </a:lnSpc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8606" indent="-148606" algn="l" defTabSz="594423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5817" indent="-148606" algn="l" defTabSz="59442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43028" indent="-148606" algn="l" defTabSz="59442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40239" indent="-148606" algn="l" defTabSz="59442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337451" indent="-148606" algn="l" defTabSz="59442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34661" indent="-148606" algn="l" defTabSz="59442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931873" indent="-148606" algn="l" defTabSz="59442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229084" indent="-148606" algn="l" defTabSz="59442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526296" indent="-148606" algn="l" defTabSz="59442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9442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97212" algn="l" defTabSz="59442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94423" algn="l" defTabSz="59442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91633" algn="l" defTabSz="59442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845" algn="l" defTabSz="59442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86057" algn="l" defTabSz="59442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267" algn="l" defTabSz="59442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80478" algn="l" defTabSz="59442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689" algn="l" defTabSz="59442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3238500" y="2228850"/>
            <a:ext cx="2667000" cy="196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5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87910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3238500" y="2228850"/>
            <a:ext cx="2667000" cy="196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5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36399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5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7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8.png"/><Relationship Id="rId5" Type="http://schemas.openxmlformats.org/officeDocument/2006/relationships/image" Target="../media/image11.jpe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5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gif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3.xml"/><Relationship Id="rId6" Type="http://schemas.microsoft.com/office/2007/relationships/hdphoto" Target="../media/hdphoto8.wdp"/><Relationship Id="rId5" Type="http://schemas.openxmlformats.org/officeDocument/2006/relationships/image" Target="../media/image47.png"/><Relationship Id="rId4" Type="http://schemas.openxmlformats.org/officeDocument/2006/relationships/image" Target="../media/image4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4.xml"/><Relationship Id="rId6" Type="http://schemas.openxmlformats.org/officeDocument/2006/relationships/image" Target="../media/image40.gif"/><Relationship Id="rId5" Type="http://schemas.microsoft.com/office/2007/relationships/hdphoto" Target="../media/hdphoto9.wdp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5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58.gif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12" Type="http://schemas.openxmlformats.org/officeDocument/2006/relationships/image" Target="../media/image5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1.wdp"/><Relationship Id="rId11" Type="http://schemas.openxmlformats.org/officeDocument/2006/relationships/image" Target="../media/image56.gif"/><Relationship Id="rId5" Type="http://schemas.openxmlformats.org/officeDocument/2006/relationships/image" Target="../media/image52.png"/><Relationship Id="rId10" Type="http://schemas.openxmlformats.org/officeDocument/2006/relationships/image" Target="../media/image55.gif"/><Relationship Id="rId4" Type="http://schemas.microsoft.com/office/2007/relationships/hdphoto" Target="../media/hdphoto10.wdp"/><Relationship Id="rId9" Type="http://schemas.openxmlformats.org/officeDocument/2006/relationships/image" Target="../media/image5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microsoft.com/office/2007/relationships/hdphoto" Target="../media/hdphoto14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1.png"/><Relationship Id="rId5" Type="http://schemas.microsoft.com/office/2007/relationships/hdphoto" Target="../media/hdphoto13.wdp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65.png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gif"/><Relationship Id="rId3" Type="http://schemas.openxmlformats.org/officeDocument/2006/relationships/image" Target="../media/image11.jpeg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8.xml"/><Relationship Id="rId7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8.xml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组合 4"/>
          <p:cNvGrpSpPr>
            <a:grpSpLocks/>
          </p:cNvGrpSpPr>
          <p:nvPr/>
        </p:nvGrpSpPr>
        <p:grpSpPr bwMode="auto">
          <a:xfrm>
            <a:off x="76200" y="-600074"/>
            <a:ext cx="9067800" cy="5686425"/>
            <a:chOff x="152400" y="-723900"/>
            <a:chExt cx="11887200" cy="7581900"/>
          </a:xfrm>
        </p:grpSpPr>
        <p:pic>
          <p:nvPicPr>
            <p:cNvPr id="6150" name="图片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5"/>
            <a:stretch>
              <a:fillRect/>
            </a:stretch>
          </p:blipFill>
          <p:spPr bwMode="auto">
            <a:xfrm>
              <a:off x="152400" y="3752850"/>
              <a:ext cx="11887200" cy="310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1" name="图片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29" b="49724"/>
            <a:stretch>
              <a:fillRect/>
            </a:stretch>
          </p:blipFill>
          <p:spPr bwMode="auto">
            <a:xfrm>
              <a:off x="152400" y="-723900"/>
              <a:ext cx="11887200" cy="4476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图片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02" r="68718" b="37875"/>
          <a:stretch>
            <a:fillRect/>
          </a:stretch>
        </p:blipFill>
        <p:spPr bwMode="auto">
          <a:xfrm>
            <a:off x="1336676" y="2627313"/>
            <a:ext cx="16478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Không có mô tả ảnh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55563"/>
            <a:ext cx="27543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7"/>
          <p:cNvSpPr txBox="1">
            <a:spLocks noChangeArrowheads="1"/>
          </p:cNvSpPr>
          <p:nvPr/>
        </p:nvSpPr>
        <p:spPr bwMode="auto">
          <a:xfrm>
            <a:off x="746125" y="533401"/>
            <a:ext cx="705485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8" tIns="34289" rIns="68568" bIns="34289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500" b="1" dirty="0" err="1">
                <a:solidFill>
                  <a:srgbClr val="0070C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Chào</a:t>
            </a:r>
            <a:r>
              <a:rPr lang="en-US" altLang="zh-CN" sz="4500" b="1" dirty="0">
                <a:solidFill>
                  <a:srgbClr val="0070C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500" b="1" dirty="0" err="1">
                <a:solidFill>
                  <a:srgbClr val="0070C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mừng</a:t>
            </a:r>
            <a:r>
              <a:rPr lang="en-US" altLang="zh-CN" sz="4500" b="1" dirty="0">
                <a:solidFill>
                  <a:srgbClr val="0070C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500" b="1" dirty="0" err="1">
                <a:solidFill>
                  <a:srgbClr val="0070C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các</a:t>
            </a:r>
            <a:r>
              <a:rPr lang="en-US" altLang="zh-CN" sz="4500" b="1" dirty="0">
                <a:solidFill>
                  <a:srgbClr val="0070C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con </a:t>
            </a:r>
            <a:r>
              <a:rPr lang="vi-VN" altLang="zh-CN" sz="4500" b="1" dirty="0">
                <a:solidFill>
                  <a:srgbClr val="0070C0"/>
                </a:solidFill>
                <a:latin typeface="HP001 4 hàng" pitchFamily="34" charset="0"/>
                <a:cs typeface="Arial-Rounded" pitchFamily="34" charset="0"/>
              </a:rPr>
              <a:t>đế</a:t>
            </a:r>
            <a:r>
              <a:rPr lang="en-US" altLang="zh-CN" sz="4500" b="1" dirty="0">
                <a:solidFill>
                  <a:srgbClr val="0070C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n </a:t>
            </a:r>
            <a:r>
              <a:rPr lang="en-US" altLang="zh-CN" sz="4500" b="1" dirty="0" err="1">
                <a:solidFill>
                  <a:srgbClr val="0070C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với</a:t>
            </a:r>
            <a:r>
              <a:rPr lang="en-US" altLang="zh-CN" sz="4500" b="1" dirty="0">
                <a:solidFill>
                  <a:srgbClr val="0070C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500" b="1" dirty="0" err="1">
                <a:solidFill>
                  <a:srgbClr val="0070C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tiết</a:t>
            </a:r>
            <a:r>
              <a:rPr lang="en-US" altLang="zh-CN" sz="4500" b="1" dirty="0">
                <a:solidFill>
                  <a:srgbClr val="0070C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500" b="1" dirty="0" err="1">
                <a:solidFill>
                  <a:srgbClr val="0070C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học</a:t>
            </a:r>
            <a:r>
              <a:rPr lang="en-US" altLang="zh-CN" sz="4500" b="1" dirty="0">
                <a:solidFill>
                  <a:srgbClr val="0070C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500" b="1" dirty="0" err="1">
                <a:solidFill>
                  <a:srgbClr val="0070C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Tiếng</a:t>
            </a:r>
            <a:r>
              <a:rPr lang="en-US" altLang="zh-CN" sz="4500" b="1" dirty="0">
                <a:solidFill>
                  <a:srgbClr val="0070C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500" b="1" dirty="0" err="1">
                <a:solidFill>
                  <a:srgbClr val="0070C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Việt</a:t>
            </a:r>
            <a:endParaRPr lang="zh-CN" altLang="en-US" sz="4500" b="1" dirty="0">
              <a:solidFill>
                <a:srgbClr val="0070C0"/>
              </a:solidFill>
              <a:latin typeface="HP001 4 hàng" pitchFamily="34" charset="0"/>
              <a:ea typeface="SimSun" pitchFamily="2" charset="-122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708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3"/>
          <p:cNvGrpSpPr>
            <a:grpSpLocks/>
          </p:cNvGrpSpPr>
          <p:nvPr/>
        </p:nvGrpSpPr>
        <p:grpSpPr bwMode="auto">
          <a:xfrm>
            <a:off x="2356395" y="-880950"/>
            <a:ext cx="1161857" cy="3520373"/>
            <a:chOff x="1998943" y="-1714093"/>
            <a:chExt cx="1246876" cy="3479338"/>
          </a:xfrm>
        </p:grpSpPr>
        <p:grpSp>
          <p:nvGrpSpPr>
            <p:cNvPr id="5" name="组合 64"/>
            <p:cNvGrpSpPr>
              <a:grpSpLocks/>
            </p:cNvGrpSpPr>
            <p:nvPr/>
          </p:nvGrpSpPr>
          <p:grpSpPr bwMode="auto">
            <a:xfrm>
              <a:off x="1998943" y="18263"/>
              <a:ext cx="1108721" cy="1746982"/>
              <a:chOff x="1434445" y="32770"/>
              <a:chExt cx="1217765" cy="1918800"/>
            </a:xfrm>
          </p:grpSpPr>
          <p:sp>
            <p:nvSpPr>
              <p:cNvPr id="9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911016">
                  <a:defRPr/>
                </a:pPr>
                <a:endParaRPr lang="zh-CN" altLang="en-US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10" name="心形 69"/>
              <p:cNvSpPr/>
              <p:nvPr/>
            </p:nvSpPr>
            <p:spPr>
              <a:xfrm>
                <a:off x="1434445" y="899364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AU" altLang="zh-CN" sz="3600" b="1" dirty="0">
                    <a:solidFill>
                      <a:srgbClr val="FFFFFF"/>
                    </a:solidFill>
                    <a:latin typeface=".黑体-日本语"/>
                    <a:ea typeface=".黑体-日本语"/>
                    <a:cs typeface=".黑体-日本语"/>
                    <a:sym typeface="+mn-lt"/>
                  </a:rPr>
                  <a:t>4</a:t>
                </a:r>
                <a:endParaRPr lang="zh-CN" altLang="en-US" sz="3600" b="1" dirty="0">
                  <a:solidFill>
                    <a:srgbClr val="FFFFFF"/>
                  </a:solidFill>
                  <a:latin typeface=".黑体-日本语"/>
                  <a:ea typeface=".黑体-日本语"/>
                  <a:cs typeface=".黑体-日本语"/>
                  <a:sym typeface="+mn-lt"/>
                </a:endParaRPr>
              </a:p>
            </p:txBody>
          </p:sp>
        </p:grpSp>
        <p:grpSp>
          <p:nvGrpSpPr>
            <p:cNvPr id="6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7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911016">
                  <a:defRPr/>
                </a:pPr>
                <a:endParaRPr lang="zh-CN" altLang="en-US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8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1016">
                  <a:defRPr/>
                </a:pPr>
                <a:endParaRPr lang="zh-CN" altLang="en-US" sz="3600" b="1" dirty="0">
                  <a:solidFill>
                    <a:sysClr val="window" lastClr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</p:grpSp>
      <p:grpSp>
        <p:nvGrpSpPr>
          <p:cNvPr id="11" name="组合 53"/>
          <p:cNvGrpSpPr>
            <a:grpSpLocks/>
          </p:cNvGrpSpPr>
          <p:nvPr/>
        </p:nvGrpSpPr>
        <p:grpSpPr bwMode="auto">
          <a:xfrm>
            <a:off x="2299808" y="-1520148"/>
            <a:ext cx="1157988" cy="3520282"/>
            <a:chOff x="2102024" y="-1714093"/>
            <a:chExt cx="1143795" cy="3479248"/>
          </a:xfrm>
        </p:grpSpPr>
        <p:grpSp>
          <p:nvGrpSpPr>
            <p:cNvPr id="12" name="组合 54"/>
            <p:cNvGrpSpPr>
              <a:grpSpLocks/>
            </p:cNvGrpSpPr>
            <p:nvPr/>
          </p:nvGrpSpPr>
          <p:grpSpPr bwMode="auto"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6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911016">
                  <a:defRPr/>
                </a:pPr>
                <a:endParaRPr lang="zh-CN" altLang="en-US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17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AU" altLang="zh-CN" sz="3600" b="1" dirty="0">
                    <a:solidFill>
                      <a:srgbClr val="FFFFFF"/>
                    </a:solidFill>
                    <a:latin typeface=".黑体-日本语"/>
                    <a:ea typeface=".黑体-日本语"/>
                    <a:cs typeface=".黑体-日本语"/>
                    <a:sym typeface="+mn-lt"/>
                  </a:rPr>
                  <a:t>3</a:t>
                </a:r>
                <a:endParaRPr lang="zh-CN" altLang="en-US" sz="3600" b="1" dirty="0">
                  <a:solidFill>
                    <a:srgbClr val="FFFFFF"/>
                  </a:solidFill>
                  <a:latin typeface=".黑体-日本语"/>
                  <a:ea typeface=".黑体-日本语"/>
                  <a:cs typeface=".黑体-日本语"/>
                  <a:sym typeface="+mn-lt"/>
                </a:endParaRPr>
              </a:p>
            </p:txBody>
          </p:sp>
        </p:grpSp>
        <p:grpSp>
          <p:nvGrpSpPr>
            <p:cNvPr id="13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4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911016">
                  <a:defRPr/>
                </a:pPr>
                <a:endParaRPr lang="zh-CN" altLang="en-US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15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1016">
                  <a:defRPr/>
                </a:pPr>
                <a:endParaRPr lang="zh-CN" altLang="en-US" sz="3600" b="1" dirty="0">
                  <a:solidFill>
                    <a:sysClr val="window" lastClr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</p:grpSp>
      <p:grpSp>
        <p:nvGrpSpPr>
          <p:cNvPr id="18" name="组合 43"/>
          <p:cNvGrpSpPr>
            <a:grpSpLocks/>
          </p:cNvGrpSpPr>
          <p:nvPr/>
        </p:nvGrpSpPr>
        <p:grpSpPr bwMode="auto">
          <a:xfrm>
            <a:off x="1662305" y="-760769"/>
            <a:ext cx="1156800" cy="3520282"/>
            <a:chOff x="2102024" y="-1714093"/>
            <a:chExt cx="1143795" cy="3479248"/>
          </a:xfrm>
        </p:grpSpPr>
        <p:grpSp>
          <p:nvGrpSpPr>
            <p:cNvPr id="19" name="组合 44"/>
            <p:cNvGrpSpPr>
              <a:grpSpLocks/>
            </p:cNvGrpSpPr>
            <p:nvPr/>
          </p:nvGrpSpPr>
          <p:grpSpPr bwMode="auto"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3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911016">
                  <a:defRPr/>
                </a:pPr>
                <a:endParaRPr lang="zh-CN" altLang="en-US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24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AU" altLang="zh-CN" sz="3600" b="1" dirty="0">
                    <a:solidFill>
                      <a:srgbClr val="FFFFFF"/>
                    </a:solidFill>
                    <a:latin typeface=".黑体-日本语"/>
                    <a:ea typeface=".黑体-日本语"/>
                    <a:cs typeface=".黑体-日本语"/>
                    <a:sym typeface="+mn-lt"/>
                  </a:rPr>
                  <a:t>2</a:t>
                </a:r>
                <a:endParaRPr lang="zh-CN" altLang="en-US" sz="3600" b="1" dirty="0">
                  <a:solidFill>
                    <a:srgbClr val="FFFFFF"/>
                  </a:solidFill>
                  <a:latin typeface=".黑体-日本语"/>
                  <a:ea typeface=".黑体-日本语"/>
                  <a:cs typeface=".黑体-日本语"/>
                  <a:sym typeface="+mn-lt"/>
                </a:endParaRPr>
              </a:p>
            </p:txBody>
          </p:sp>
        </p:grpSp>
        <p:grpSp>
          <p:nvGrpSpPr>
            <p:cNvPr id="20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1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911016">
                  <a:defRPr/>
                </a:pPr>
                <a:endParaRPr lang="zh-CN" altLang="en-US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22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1016">
                  <a:defRPr/>
                </a:pPr>
                <a:endParaRPr lang="zh-CN" altLang="en-US" sz="3600" b="1" dirty="0">
                  <a:solidFill>
                    <a:sysClr val="window" lastClr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</p:grpSp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-157197" y="2299082"/>
            <a:ext cx="2805299" cy="272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圆角矩形 1"/>
          <p:cNvSpPr/>
          <p:nvPr/>
        </p:nvSpPr>
        <p:spPr bwMode="auto">
          <a:xfrm>
            <a:off x="3733800" y="198899"/>
            <a:ext cx="4932202" cy="2560614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lIns="68499" tIns="34253" rIns="68499" bIns="34253" anchor="ctr"/>
          <a:lstStyle/>
          <a:p>
            <a:pPr defTabSz="684991"/>
            <a:endParaRPr lang="en-US" sz="2400" dirty="0">
              <a:solidFill>
                <a:prstClr val="black"/>
              </a:solidFill>
              <a:cs typeface="Arial-Rounded" panose="020B0500000000000000" pitchFamily="34" charset="0"/>
            </a:endParaRPr>
          </a:p>
        </p:txBody>
      </p:sp>
      <p:grpSp>
        <p:nvGrpSpPr>
          <p:cNvPr id="27" name="组合 42"/>
          <p:cNvGrpSpPr>
            <a:grpSpLocks/>
          </p:cNvGrpSpPr>
          <p:nvPr/>
        </p:nvGrpSpPr>
        <p:grpSpPr bwMode="auto">
          <a:xfrm>
            <a:off x="1347437" y="-1186908"/>
            <a:ext cx="1156800" cy="3512930"/>
            <a:chOff x="2102023" y="-1714093"/>
            <a:chExt cx="1143796" cy="3479248"/>
          </a:xfrm>
        </p:grpSpPr>
        <p:grpSp>
          <p:nvGrpSpPr>
            <p:cNvPr id="28" name="组合 38"/>
            <p:cNvGrpSpPr>
              <a:grpSpLocks/>
            </p:cNvGrpSpPr>
            <p:nvPr/>
          </p:nvGrpSpPr>
          <p:grpSpPr bwMode="auto"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2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911016">
                  <a:defRPr/>
                </a:pPr>
                <a:endParaRPr lang="zh-CN" altLang="en-US">
                  <a:solidFill>
                    <a:srgbClr val="000000"/>
                  </a:solidFill>
                  <a:sym typeface="+mn-lt"/>
                </a:endParaRPr>
              </a:p>
            </p:txBody>
          </p:sp>
          <p:sp>
            <p:nvSpPr>
              <p:cNvPr id="33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AU" altLang="zh-CN" sz="3600" b="1" dirty="0">
                    <a:solidFill>
                      <a:srgbClr val="FFFFFF"/>
                    </a:solidFill>
                    <a:latin typeface="华康方圆体W7"/>
                    <a:cs typeface="华康方圆体W7"/>
                    <a:sym typeface="+mn-lt"/>
                  </a:rPr>
                  <a:t>1</a:t>
                </a:r>
                <a:endParaRPr lang="zh-CN" altLang="en-US" sz="3600" b="1" dirty="0">
                  <a:solidFill>
                    <a:srgbClr val="FFFFFF"/>
                  </a:solidFill>
                  <a:latin typeface="华康方圆体W7"/>
                  <a:cs typeface="华康方圆体W7"/>
                  <a:sym typeface="+mn-lt"/>
                </a:endParaRPr>
              </a:p>
            </p:txBody>
          </p:sp>
        </p:grpSp>
        <p:grpSp>
          <p:nvGrpSpPr>
            <p:cNvPr id="29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0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911016">
                  <a:defRPr/>
                </a:pPr>
                <a:endParaRPr lang="zh-CN" altLang="en-US">
                  <a:solidFill>
                    <a:srgbClr val="000000"/>
                  </a:solidFill>
                  <a:sym typeface="+mn-lt"/>
                </a:endParaRPr>
              </a:p>
            </p:txBody>
          </p:sp>
          <p:sp>
            <p:nvSpPr>
              <p:cNvPr id="31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1016">
                  <a:defRPr/>
                </a:pPr>
                <a:endParaRPr lang="zh-CN" altLang="en-US" sz="3600" b="1" dirty="0">
                  <a:solidFill>
                    <a:sysClr val="window" lastClr="FFFFFF"/>
                  </a:solidFill>
                  <a:sym typeface="+mn-lt"/>
                </a:endParaRPr>
              </a:p>
            </p:txBody>
          </p:sp>
        </p:grpSp>
      </p:grpSp>
      <p:sp>
        <p:nvSpPr>
          <p:cNvPr id="34" name="Flowchart: Punched Tape 33"/>
          <p:cNvSpPr/>
          <p:nvPr/>
        </p:nvSpPr>
        <p:spPr>
          <a:xfrm>
            <a:off x="123383" y="2"/>
            <a:ext cx="2114107" cy="1680567"/>
          </a:xfrm>
          <a:prstGeom prst="flowChartPunchedTap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9" tIns="34253" rIns="68499" bIns="34253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4991"/>
            <a:r>
              <a:rPr lang="en-US" sz="27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27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ngắt</a:t>
            </a:r>
            <a:r>
              <a:rPr lang="en-US" sz="27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nhịp</a:t>
            </a:r>
            <a:r>
              <a:rPr lang="en-US" sz="27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27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vi-VN" sz="27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endParaRPr lang="en-US" sz="27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5" name="圆角矩形 1"/>
          <p:cNvSpPr/>
          <p:nvPr/>
        </p:nvSpPr>
        <p:spPr bwMode="auto">
          <a:xfrm>
            <a:off x="3733800" y="2876550"/>
            <a:ext cx="4940489" cy="2031708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lIns="68499" tIns="34253" rIns="68499" bIns="34253" anchor="ctr"/>
          <a:lstStyle/>
          <a:p>
            <a:pPr defTabSz="684991"/>
            <a:endParaRPr lang="en-US" sz="2400" dirty="0">
              <a:solidFill>
                <a:prstClr val="black"/>
              </a:solidFill>
              <a:cs typeface="Arial-Rounded" panose="020B0500000000000000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410200" y="346843"/>
            <a:ext cx="1981200" cy="224676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 ta tí tách</a:t>
            </a: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giọt</a:t>
            </a: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giọt</a:t>
            </a: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 rơi</a:t>
            </a: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 rơi.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692556" y="2904114"/>
            <a:ext cx="3416489" cy="187743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Góp thành bao ngày</a:t>
            </a: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 dòng suối nhỏ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trên bãi cỏ</a:t>
            </a: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Chảy xuống chân đồi.</a:t>
            </a:r>
          </a:p>
        </p:txBody>
      </p:sp>
      <p:cxnSp>
        <p:nvCxnSpPr>
          <p:cNvPr id="38" name="Straight Connector 37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6096001" y="428626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7058026" y="438151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6858001" y="886546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6858001" y="1304564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6677026" y="1695089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500813" y="2181225"/>
            <a:ext cx="157163" cy="390526"/>
            <a:chOff x="6500812" y="2181224"/>
            <a:chExt cx="157163" cy="390526"/>
          </a:xfrm>
        </p:grpSpPr>
        <p:cxnSp>
          <p:nvCxnSpPr>
            <p:cNvPr id="43" name="Straight Connector 42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 flipH="1">
              <a:off x="6500812" y="2181224"/>
              <a:ext cx="104775" cy="3905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 flipH="1">
              <a:off x="6553200" y="2181225"/>
              <a:ext cx="104775" cy="3905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Straight Connector 4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6348412" y="2952751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7835153" y="2952751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6563174" y="3414601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7939928" y="3416569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6243637" y="3867151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7239001" y="3881884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6553201" y="4324351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8015419" y="4324351"/>
            <a:ext cx="146013" cy="390525"/>
            <a:chOff x="8015418" y="4324350"/>
            <a:chExt cx="146013" cy="390525"/>
          </a:xfrm>
        </p:grpSpPr>
        <p:cxnSp>
          <p:nvCxnSpPr>
            <p:cNvPr id="52" name="Straight Connector 51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 flipH="1">
              <a:off x="8015418" y="4324350"/>
              <a:ext cx="104775" cy="3905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 flipH="1">
              <a:off x="8056656" y="4324350"/>
              <a:ext cx="104775" cy="3905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9153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4" grpId="0" animBg="1"/>
      <p:bldP spid="35" grpId="0" animBg="1"/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6551"/>
            <a:ext cx="9144000" cy="2284031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4" y="29442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38201" y="721133"/>
            <a:ext cx="3089307" cy="3554819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 ta tí tách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giọt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giọt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 rơi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 rơi.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Góp thành bao ngày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 dòng suối nhỏ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 trên bãi cỏ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Chảy xuống chân đồi.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37748" y="244078"/>
            <a:ext cx="3486852" cy="477054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vi-VN" sz="25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 NƯỚC VÀ BIỂN</a:t>
            </a:r>
            <a:r>
              <a:rPr lang="en-US" sz="25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lang="en-US" sz="2500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19600" y="721132"/>
            <a:ext cx="4572000" cy="3831818"/>
          </a:xfrm>
          <a:prstGeom prst="rect">
            <a:avLst/>
          </a:prstGeom>
        </p:spPr>
        <p:txBody>
          <a:bodyPr lIns="91438" tIns="45719" rIns="91438" bIns="45719">
            <a:spAutoFit/>
          </a:bodyPr>
          <a:lstStyle/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 gặp bạn rồi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Góp thành sông lớn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 đi ra biển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 thành mênh mông.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 ơi, có biết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 lớn vô cùng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giọt nước trong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nên biển đấy!</a:t>
            </a:r>
          </a:p>
          <a:p>
            <a:pPr algn="r"/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Bao)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1" y="11864"/>
            <a:ext cx="1418198" cy="5078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</a:t>
            </a:r>
            <a:r>
              <a:rPr lang="en-GB" b="1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b="1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17" b="89941" l="0" r="89941">
                        <a14:foregroundMark x1="39941" y1="34320" x2="39349" y2="38462"/>
                        <a14:foregroundMark x1="62130" y1="36095" x2="59172" y2="38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331" y="-101008"/>
            <a:ext cx="822007" cy="822007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7181529" y="149400"/>
            <a:ext cx="1886272" cy="3724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AD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lang="en-US" sz="1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1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1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endParaRPr lang="en-US" sz="1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1447801" y="721133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2333626" y="721133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2133601" y="1123951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2137064" y="1514476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1952626" y="1885951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2302196" y="2681288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800225" y="2333626"/>
            <a:ext cx="157162" cy="390525"/>
            <a:chOff x="1800225" y="2333625"/>
            <a:chExt cx="157162" cy="390525"/>
          </a:xfrm>
        </p:grpSpPr>
        <p:cxnSp>
          <p:nvCxnSpPr>
            <p:cNvPr id="21" name="Straight Connector 20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 flipH="1">
              <a:off x="1800225" y="2333625"/>
              <a:ext cx="104775" cy="3905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 flipH="1">
              <a:off x="1852612" y="2333625"/>
              <a:ext cx="104775" cy="3905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3657601" y="2691245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2514601" y="3071813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3709988" y="3071812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2133599" y="3435493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3048001" y="3435491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2514599" y="3823303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3814763" y="3816808"/>
            <a:ext cx="157162" cy="390525"/>
            <a:chOff x="1800225" y="2333625"/>
            <a:chExt cx="157162" cy="390525"/>
          </a:xfrm>
        </p:grpSpPr>
        <p:cxnSp>
          <p:nvCxnSpPr>
            <p:cNvPr id="31" name="Straight Connector 30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 flipH="1">
              <a:off x="1800225" y="2333625"/>
              <a:ext cx="104775" cy="3905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 flipH="1">
              <a:off x="1852612" y="2333625"/>
              <a:ext cx="104775" cy="3905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5686426" y="742951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6705601" y="742951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5915026" y="1123951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7142563" y="1123951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5486401" y="1514474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6524626" y="1514476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5924983" y="1886383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7696200" y="1915823"/>
            <a:ext cx="157162" cy="390525"/>
            <a:chOff x="1800225" y="2333625"/>
            <a:chExt cx="157162" cy="390525"/>
          </a:xfrm>
        </p:grpSpPr>
        <p:cxnSp>
          <p:nvCxnSpPr>
            <p:cNvPr id="41" name="Straight Connector 40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 flipH="1">
              <a:off x="1800225" y="2333625"/>
              <a:ext cx="104775" cy="3905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 flipH="1">
              <a:off x="1852612" y="2333625"/>
              <a:ext cx="104775" cy="3905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5457826" y="2647951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6412490" y="2668298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5562601" y="3038476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6705601" y="3058823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5738813" y="3399439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7261192" y="3429001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5643239" y="3790951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6934201" y="3826018"/>
            <a:ext cx="104775" cy="390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4411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1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1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5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87912" y="177458"/>
            <a:ext cx="12867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vi-VN" altLang="vi-VN" sz="2400" dirty="0">
                <a:solidFill>
                  <a:srgbClr val="FF0066"/>
                </a:solidFill>
                <a:latin typeface="Arial-Rounded" pitchFamily="34" charset="0"/>
                <a:cs typeface="Arial-Rounded" pitchFamily="34" charset="0"/>
              </a:rPr>
              <a:t>Từ ngữ</a:t>
            </a:r>
            <a:endParaRPr lang="en-US" altLang="vi-VN" sz="2400" dirty="0">
              <a:solidFill>
                <a:srgbClr val="FF0066"/>
              </a:solidFill>
              <a:latin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13" b="99481" l="0" r="100000">
                        <a14:foregroundMark x1="43256" y1="15824" x2="39419" y2="18547"/>
                        <a14:foregroundMark x1="85000" y1="19844" x2="88256" y2="25032"/>
                        <a14:foregroundMark x1="65581" y1="57198" x2="65349" y2="59144"/>
                        <a14:foregroundMark x1="52442" y1="74968" x2="53140" y2="80674"/>
                        <a14:foregroundMark x1="76047" y1="76913" x2="76395" y2="83787"/>
                        <a14:foregroundMark x1="53140" y1="85473" x2="61628" y2="81971"/>
                        <a14:foregroundMark x1="14884" y1="27497" x2="22558" y2="44228"/>
                        <a14:foregroundMark x1="19070" y1="22698" x2="21628" y2="22698"/>
                        <a14:foregroundMark x1="12326" y1="15435" x2="12326" y2="17121"/>
                        <a14:foregroundMark x1="7209" y1="19196" x2="7209" y2="19196"/>
                        <a14:foregroundMark x1="12791" y1="18158" x2="12791" y2="18158"/>
                        <a14:foregroundMark x1="4651" y1="24384" x2="7209" y2="25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" y="0"/>
            <a:ext cx="979500" cy="8781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9124"/>
            <a:ext cx="8007780" cy="450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00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6551"/>
            <a:ext cx="9144000" cy="2284031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4" y="29442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38201" y="721133"/>
            <a:ext cx="3089307" cy="3554819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 ta tí tách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giọt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giọt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 rơi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 rơi.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Góp thành bao ngày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 dòng suối nhỏ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 trên bãi cỏ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Chảy xuống chân đồi.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37748" y="148929"/>
            <a:ext cx="3486852" cy="477054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vi-VN" sz="25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 NƯỚC VÀ BIỂN</a:t>
            </a:r>
            <a:r>
              <a:rPr lang="en-US" sz="25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lang="en-US" sz="2500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81174" y="721132"/>
            <a:ext cx="4258026" cy="38318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 gặp bạn rồi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Góp thành sông lớn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 đi ra biển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 thành mênh mông.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 ơi, có biết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 lớn vô cùng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giọt nước trong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nên biển đấy!</a:t>
            </a:r>
          </a:p>
          <a:p>
            <a:pPr algn="r"/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Bao)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1" y="11864"/>
            <a:ext cx="99059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b="1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17" b="89941" l="0" r="89941">
                        <a14:foregroundMark x1="39941" y1="34320" x2="39349" y2="38462"/>
                        <a14:foregroundMark x1="62130" y1="36095" x2="59172" y2="38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331" y="-101008"/>
            <a:ext cx="822007" cy="822007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7181529" y="149400"/>
            <a:ext cx="1886272" cy="3724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AD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endParaRPr lang="en-US" sz="2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51966" y="688474"/>
            <a:ext cx="3210434" cy="1948568"/>
          </a:xfrm>
          <a:prstGeom prst="roundRect">
            <a:avLst/>
          </a:prstGeom>
          <a:noFill/>
          <a:ln w="19050">
            <a:solidFill>
              <a:srgbClr val="FF006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01FB63C6-186D-49C6-B737-21B782FF209C}"/>
              </a:ext>
            </a:extLst>
          </p:cNvPr>
          <p:cNvSpPr/>
          <p:nvPr/>
        </p:nvSpPr>
        <p:spPr>
          <a:xfrm>
            <a:off x="304800" y="1472257"/>
            <a:ext cx="381000" cy="38100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sz="2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48402" y="2724150"/>
            <a:ext cx="3213998" cy="1447800"/>
          </a:xfrm>
          <a:prstGeom prst="roundRect">
            <a:avLst/>
          </a:prstGeom>
          <a:noFill/>
          <a:ln w="19050">
            <a:solidFill>
              <a:srgbClr val="FF006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01FB63C6-186D-49C6-B737-21B782FF209C}"/>
              </a:ext>
            </a:extLst>
          </p:cNvPr>
          <p:cNvSpPr/>
          <p:nvPr/>
        </p:nvSpPr>
        <p:spPr>
          <a:xfrm>
            <a:off x="326998" y="3257550"/>
            <a:ext cx="381000" cy="38100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2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581174" y="723560"/>
            <a:ext cx="3429000" cy="1627213"/>
          </a:xfrm>
          <a:prstGeom prst="roundRect">
            <a:avLst/>
          </a:prstGeom>
          <a:noFill/>
          <a:ln w="19050">
            <a:solidFill>
              <a:srgbClr val="FF006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01FB63C6-186D-49C6-B737-21B782FF209C}"/>
              </a:ext>
            </a:extLst>
          </p:cNvPr>
          <p:cNvSpPr/>
          <p:nvPr/>
        </p:nvSpPr>
        <p:spPr>
          <a:xfrm>
            <a:off x="8010174" y="1346665"/>
            <a:ext cx="381000" cy="38100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vi-VN" sz="2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81174" y="2571751"/>
            <a:ext cx="3429000" cy="1627213"/>
          </a:xfrm>
          <a:prstGeom prst="roundRect">
            <a:avLst/>
          </a:prstGeom>
          <a:noFill/>
          <a:ln w="19050">
            <a:solidFill>
              <a:srgbClr val="FF006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01FB63C6-186D-49C6-B737-21B782FF209C}"/>
              </a:ext>
            </a:extLst>
          </p:cNvPr>
          <p:cNvSpPr/>
          <p:nvPr/>
        </p:nvSpPr>
        <p:spPr>
          <a:xfrm>
            <a:off x="7998756" y="3194856"/>
            <a:ext cx="381000" cy="38100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sz="2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338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5" grpId="0"/>
      <p:bldP spid="17" grpId="0" animBg="1"/>
      <p:bldP spid="14" grpId="0" animBg="1"/>
      <p:bldP spid="19" grpId="0" animBg="1"/>
      <p:bldP spid="21" grpId="0" animBg="1"/>
      <p:bldP spid="23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6551"/>
            <a:ext cx="9144000" cy="2284031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4" y="29442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38201" y="721133"/>
            <a:ext cx="3089307" cy="3554819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vi-VN" sz="2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 ta tí tách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giọt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giọt</a:t>
            </a:r>
          </a:p>
          <a:p>
            <a:r>
              <a:rPr lang="vi-VN" sz="2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 rơi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 rơi.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Góp thành bao ngày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 </a:t>
            </a:r>
            <a:r>
              <a:rPr lang="vi-VN" sz="2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 suối</a:t>
            </a:r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nhỏ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 trên bãi cỏ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Chảy xuống chân đồi.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37748" y="244078"/>
            <a:ext cx="3486852" cy="477054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vi-VN" sz="25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 NƯỚC VÀ BIỂN</a:t>
            </a:r>
            <a:r>
              <a:rPr lang="en-US" sz="25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lang="en-US" sz="2500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0" y="721132"/>
            <a:ext cx="4343400" cy="38318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 gặp bạn rồi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Góp thành sông lớn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 đi ra biển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 thành </a:t>
            </a:r>
            <a:r>
              <a:rPr lang="vi-VN" sz="2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 mông</a:t>
            </a:r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 ơi, có biết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 lớn vô cùng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giọt nước trong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nên biển đấy!</a:t>
            </a:r>
          </a:p>
          <a:p>
            <a:pPr algn="r"/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Bao)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1" y="11864"/>
            <a:ext cx="91439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</a:t>
            </a:r>
            <a:endParaRPr lang="en-US" b="1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17" b="89941" l="0" r="89941">
                        <a14:foregroundMark x1="39941" y1="34320" x2="39349" y2="38462"/>
                        <a14:foregroundMark x1="62130" y1="36095" x2="59172" y2="38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331" y="-101008"/>
            <a:ext cx="822007" cy="822007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7181529" y="149400"/>
            <a:ext cx="1886272" cy="3724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AD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2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01FB63C6-186D-49C6-B737-21B782FF209C}"/>
              </a:ext>
            </a:extLst>
          </p:cNvPr>
          <p:cNvSpPr/>
          <p:nvPr/>
        </p:nvSpPr>
        <p:spPr>
          <a:xfrm>
            <a:off x="495300" y="721132"/>
            <a:ext cx="381000" cy="38100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sz="2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01FB63C6-186D-49C6-B737-21B782FF209C}"/>
              </a:ext>
            </a:extLst>
          </p:cNvPr>
          <p:cNvSpPr/>
          <p:nvPr/>
        </p:nvSpPr>
        <p:spPr>
          <a:xfrm>
            <a:off x="442714" y="2686050"/>
            <a:ext cx="381000" cy="38100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2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01FB63C6-186D-49C6-B737-21B782FF209C}"/>
              </a:ext>
            </a:extLst>
          </p:cNvPr>
          <p:cNvSpPr/>
          <p:nvPr/>
        </p:nvSpPr>
        <p:spPr>
          <a:xfrm>
            <a:off x="4229100" y="721132"/>
            <a:ext cx="381000" cy="38100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vi-VN" sz="2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01FB63C6-186D-49C6-B737-21B782FF209C}"/>
              </a:ext>
            </a:extLst>
          </p:cNvPr>
          <p:cNvSpPr/>
          <p:nvPr/>
        </p:nvSpPr>
        <p:spPr>
          <a:xfrm>
            <a:off x="4230320" y="2686050"/>
            <a:ext cx="381000" cy="38100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sz="2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361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5" grpId="0"/>
      <p:bldP spid="17" grpId="0" animBg="1"/>
      <p:bldP spid="19" grpId="0" animBg="1"/>
      <p:bldP spid="23" grpId="0" animBg="1"/>
      <p:bldP spid="26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44 Happy cute kids ide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81" y="244359"/>
            <a:ext cx="6823989" cy="452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8"/>
          <a:stretch>
            <a:fillRect/>
          </a:stretch>
        </p:blipFill>
        <p:spPr>
          <a:xfrm>
            <a:off x="0" y="3681322"/>
            <a:ext cx="9144000" cy="146217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>
            <a:fillRect/>
          </a:stretch>
        </p:blipFill>
        <p:spPr>
          <a:xfrm>
            <a:off x="2141509" y="4393002"/>
            <a:ext cx="7002493" cy="750498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228601" y="283479"/>
            <a:ext cx="1636163" cy="1141535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6861848" y="-140809"/>
            <a:ext cx="2244293" cy="15658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06075" y="2038351"/>
            <a:ext cx="3505200" cy="1200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TRONG NHÓM</a:t>
            </a:r>
          </a:p>
        </p:txBody>
      </p:sp>
    </p:spTree>
    <p:extLst>
      <p:ext uri="{BB962C8B-B14F-4D97-AF65-F5344CB8AC3E}">
        <p14:creationId xmlns:p14="http://schemas.microsoft.com/office/powerpoint/2010/main" val="3096907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组合 1"/>
          <p:cNvGrpSpPr>
            <a:grpSpLocks/>
          </p:cNvGrpSpPr>
          <p:nvPr/>
        </p:nvGrpSpPr>
        <p:grpSpPr bwMode="auto">
          <a:xfrm>
            <a:off x="114300" y="-542924"/>
            <a:ext cx="8915400" cy="5686425"/>
            <a:chOff x="152400" y="-723900"/>
            <a:chExt cx="11887200" cy="7581900"/>
          </a:xfrm>
        </p:grpSpPr>
        <p:pic>
          <p:nvPicPr>
            <p:cNvPr id="18438" name="图片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5"/>
            <a:stretch>
              <a:fillRect/>
            </a:stretch>
          </p:blipFill>
          <p:spPr bwMode="auto">
            <a:xfrm>
              <a:off x="152400" y="3752850"/>
              <a:ext cx="11887200" cy="310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9" name="图片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29" b="49724"/>
            <a:stretch>
              <a:fillRect/>
            </a:stretch>
          </p:blipFill>
          <p:spPr bwMode="auto">
            <a:xfrm>
              <a:off x="152400" y="-723900"/>
              <a:ext cx="11887200" cy="447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7" t="71478" r="34689" b="-645"/>
          <a:stretch>
            <a:fillRect/>
          </a:stretch>
        </p:blipFill>
        <p:spPr bwMode="auto">
          <a:xfrm>
            <a:off x="4191001" y="395288"/>
            <a:ext cx="4284663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876800" y="1651001"/>
            <a:ext cx="33528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4" tIns="34287" rIns="68574" bIns="34287">
            <a:spAutoFit/>
          </a:bodyPr>
          <a:lstStyle>
            <a:lvl1pPr defTabSz="3413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3413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3413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3413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3413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650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</a:rPr>
              <a:t>Tiết 2</a:t>
            </a:r>
          </a:p>
        </p:txBody>
      </p:sp>
      <p:pic>
        <p:nvPicPr>
          <p:cNvPr id="7" name="图片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1" y="1641476"/>
            <a:ext cx="2536825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590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140017" y="-62388"/>
            <a:ext cx="2426017" cy="135603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4953000" y="-164839"/>
            <a:ext cx="1346224" cy="93947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8"/>
          <a:stretch>
            <a:fillRect/>
          </a:stretch>
        </p:blipFill>
        <p:spPr>
          <a:xfrm>
            <a:off x="0" y="3681322"/>
            <a:ext cx="9144000" cy="1462178"/>
          </a:xfrm>
          <a:prstGeom prst="rect">
            <a:avLst/>
          </a:prstGeom>
        </p:spPr>
      </p:pic>
      <p:pic>
        <p:nvPicPr>
          <p:cNvPr id="11" name="Picture 2" descr="Teacher and student vector illustration Stock Vector Image by  ©colorfuelstudio #30382885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58" b="93651" l="0" r="98875">
                        <a14:backgroundMark x1="4750" y1="27337" x2="4250" y2="63316"/>
                        <a14:backgroundMark x1="21938" y1="86684" x2="82063" y2="8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3" y="819150"/>
            <a:ext cx="6324600" cy="448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组合 5"/>
          <p:cNvGrpSpPr/>
          <p:nvPr/>
        </p:nvGrpSpPr>
        <p:grpSpPr>
          <a:xfrm>
            <a:off x="5885121" y="270232"/>
            <a:ext cx="3124200" cy="2298673"/>
            <a:chOff x="4525" y="2216"/>
            <a:chExt cx="9703" cy="6367"/>
          </a:xfrm>
        </p:grpSpPr>
        <p:sp>
          <p:nvSpPr>
            <p:cNvPr id="19" name="云形 3"/>
            <p:cNvSpPr/>
            <p:nvPr/>
          </p:nvSpPr>
          <p:spPr>
            <a:xfrm>
              <a:off x="4525" y="2216"/>
              <a:ext cx="9703" cy="6367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 dirty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20" name="云形 4"/>
            <p:cNvSpPr/>
            <p:nvPr/>
          </p:nvSpPr>
          <p:spPr>
            <a:xfrm>
              <a:off x="4903" y="2535"/>
              <a:ext cx="8992" cy="5752"/>
            </a:xfrm>
            <a:prstGeom prst="cloud">
              <a:avLst/>
            </a:prstGeom>
            <a:noFill/>
            <a:ln w="254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205244" y="819404"/>
            <a:ext cx="2483953" cy="120032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1557944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6551"/>
            <a:ext cx="9144000" cy="2284031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4" y="29442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38201" y="721133"/>
            <a:ext cx="3089307" cy="3554819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vi-VN" sz="2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 ta tí tách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giọt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giọt</a:t>
            </a:r>
          </a:p>
          <a:p>
            <a:r>
              <a:rPr lang="vi-VN" sz="2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 rơi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 rơi.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Góp thành bao ngày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 </a:t>
            </a:r>
            <a:r>
              <a:rPr lang="vi-VN" sz="2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 suối 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 trên bãi cỏ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Chảy xuống chân đồi.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37748" y="244078"/>
            <a:ext cx="3486852" cy="477054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vi-VN" sz="25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 NƯỚC VÀ BIỂN</a:t>
            </a:r>
            <a:r>
              <a:rPr lang="en-US" sz="25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lang="en-US" sz="2500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0" y="721132"/>
            <a:ext cx="4343400" cy="38318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 gặp bạn rồi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Góp thành sông lớn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 đi ra biển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 thành </a:t>
            </a:r>
            <a:r>
              <a:rPr lang="vi-VN" sz="2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 mông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 ơi, có biết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 lớn vô cùng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giọt nước trong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nên biển đấy!</a:t>
            </a:r>
          </a:p>
          <a:p>
            <a:pPr algn="r"/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Bao)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1" y="11864"/>
            <a:ext cx="91439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</a:t>
            </a:r>
            <a:endParaRPr lang="en-US" b="1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17" b="89941" l="0" r="89941">
                        <a14:foregroundMark x1="39941" y1="34320" x2="39349" y2="38462"/>
                        <a14:foregroundMark x1="62130" y1="36095" x2="59172" y2="38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331" y="-101008"/>
            <a:ext cx="822007" cy="822007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7181529" y="149400"/>
            <a:ext cx="1886272" cy="3724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AD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01FB63C6-186D-49C6-B737-21B782FF209C}"/>
              </a:ext>
            </a:extLst>
          </p:cNvPr>
          <p:cNvSpPr/>
          <p:nvPr/>
        </p:nvSpPr>
        <p:spPr>
          <a:xfrm>
            <a:off x="495300" y="721132"/>
            <a:ext cx="381000" cy="38100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sz="2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01FB63C6-186D-49C6-B737-21B782FF209C}"/>
              </a:ext>
            </a:extLst>
          </p:cNvPr>
          <p:cNvSpPr/>
          <p:nvPr/>
        </p:nvSpPr>
        <p:spPr>
          <a:xfrm>
            <a:off x="442714" y="2686050"/>
            <a:ext cx="381000" cy="38100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2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01FB63C6-186D-49C6-B737-21B782FF209C}"/>
              </a:ext>
            </a:extLst>
          </p:cNvPr>
          <p:cNvSpPr/>
          <p:nvPr/>
        </p:nvSpPr>
        <p:spPr>
          <a:xfrm>
            <a:off x="4229100" y="721132"/>
            <a:ext cx="381000" cy="38100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vi-VN" sz="2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01FB63C6-186D-49C6-B737-21B782FF209C}"/>
              </a:ext>
            </a:extLst>
          </p:cNvPr>
          <p:cNvSpPr/>
          <p:nvPr/>
        </p:nvSpPr>
        <p:spPr>
          <a:xfrm>
            <a:off x="4230320" y="2686050"/>
            <a:ext cx="381000" cy="38100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sz="2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904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5" grpId="0"/>
      <p:bldP spid="17" grpId="0" animBg="1"/>
      <p:bldP spid="19" grpId="0" animBg="1"/>
      <p:bldP spid="23" grpId="0" animBg="1"/>
      <p:bldP spid="26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190389" y="741985"/>
            <a:ext cx="6616324" cy="590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94423">
              <a:lnSpc>
                <a:spcPct val="150000"/>
              </a:lnSpc>
            </a:pPr>
            <a:r>
              <a:rPr lang="vi-VN" sz="2500" b="1" dirty="0">
                <a:solidFill>
                  <a:srgbClr val="70AD47">
                    <a:lumMod val="75000"/>
                  </a:srgbClr>
                </a:solidFill>
              </a:rPr>
              <a:t>1. </a:t>
            </a:r>
            <a:r>
              <a:rPr lang="vi-VN" sz="2500" dirty="0"/>
              <a:t>Kể tên các sự vật được nhắc đến trong bài </a:t>
            </a:r>
            <a:r>
              <a:rPr lang="vi-VN" sz="2500" dirty="0" smtClean="0"/>
              <a:t>thơ</a:t>
            </a:r>
            <a:r>
              <a:rPr lang="vi-VN" sz="2500" dirty="0" smtClean="0">
                <a:solidFill>
                  <a:prstClr val="black"/>
                </a:solidFill>
              </a:rPr>
              <a:t>?</a:t>
            </a:r>
            <a:endParaRPr lang="vi-VN" sz="2500" dirty="0">
              <a:solidFill>
                <a:prstClr val="black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DC59F8C-EFBC-E845-85DB-19AF407A4D02}"/>
              </a:ext>
            </a:extLst>
          </p:cNvPr>
          <p:cNvSpPr txBox="1"/>
          <p:nvPr/>
        </p:nvSpPr>
        <p:spPr>
          <a:xfrm>
            <a:off x="608972" y="1388315"/>
            <a:ext cx="82204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94423"/>
            <a:r>
              <a:rPr lang="vi-VN" sz="2500" dirty="0">
                <a:solidFill>
                  <a:srgbClr val="FF0066"/>
                </a:solidFill>
                <a:sym typeface="Wingdings" panose="05000000000000000000" pitchFamily="2" charset="2"/>
              </a:rPr>
              <a:t> </a:t>
            </a:r>
            <a:r>
              <a:rPr lang="vi-VN" sz="2500" dirty="0">
                <a:solidFill>
                  <a:srgbClr val="FF0066"/>
                </a:solidFill>
              </a:rPr>
              <a:t>Những sự vật được nhắc đến trong bài thơ đó là: mưa, dòng suối, bãi cỏ, chân đồi, sông, biển, giọt </a:t>
            </a:r>
            <a:r>
              <a:rPr lang="vi-VN" sz="2500" dirty="0" smtClean="0">
                <a:solidFill>
                  <a:srgbClr val="FF0066"/>
                </a:solidFill>
              </a:rPr>
              <a:t>nước</a:t>
            </a:r>
            <a:r>
              <a:rPr lang="en-US" sz="2500" dirty="0">
                <a:solidFill>
                  <a:srgbClr val="FF0066"/>
                </a:solidFill>
              </a:rPr>
              <a:t>.</a:t>
            </a:r>
            <a:endParaRPr lang="vi-VN" sz="2500" dirty="0">
              <a:solidFill>
                <a:srgbClr val="FF00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24200" y="161925"/>
            <a:ext cx="4098637" cy="490910"/>
          </a:xfrm>
          <a:prstGeom prst="rect">
            <a:avLst/>
          </a:prstGeom>
          <a:noFill/>
        </p:spPr>
        <p:txBody>
          <a:bodyPr wrap="square" lIns="59443" tIns="29721" rIns="59443" bIns="29721" rtlCol="0">
            <a:spAutoFit/>
          </a:bodyPr>
          <a:lstStyle/>
          <a:p>
            <a:pPr algn="ctr" defTabSz="594423"/>
            <a:r>
              <a:rPr lang="en-US" sz="2800" b="1" dirty="0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GIỌT N</a:t>
            </a:r>
            <a:r>
              <a:rPr lang="vi-VN" sz="2800" b="1" dirty="0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8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VÀ BIỂN LỚN.</a:t>
            </a:r>
          </a:p>
        </p:txBody>
      </p:sp>
      <p:sp>
        <p:nvSpPr>
          <p:cNvPr id="14" name="Notched Right Arrow 13"/>
          <p:cNvSpPr/>
          <p:nvPr/>
        </p:nvSpPr>
        <p:spPr>
          <a:xfrm>
            <a:off x="197486" y="33806"/>
            <a:ext cx="2175253" cy="634355"/>
          </a:xfrm>
          <a:prstGeom prst="notched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94423"/>
            <a:r>
              <a:rPr lang="en-US" sz="2200" dirty="0" err="1" smtClean="0">
                <a:solidFill>
                  <a:schemeClr val="bg1"/>
                </a:solidFill>
              </a:rPr>
              <a:t>Đọc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toàn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bài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4800" y="741986"/>
            <a:ext cx="8619744" cy="4401514"/>
          </a:xfrm>
          <a:prstGeom prst="round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826" tIns="32913" rIns="65826" bIns="32913" rtlCol="0" anchor="ctr"/>
          <a:lstStyle/>
          <a:p>
            <a:pPr algn="ctr" defTabSz="594423"/>
            <a:endParaRPr lang="en-US" sz="1100">
              <a:solidFill>
                <a:prstClr val="white"/>
              </a:solidFill>
            </a:endParaRPr>
          </a:p>
        </p:txBody>
      </p:sp>
      <p:pic>
        <p:nvPicPr>
          <p:cNvPr id="7170" name="Picture 2" descr="Mùa mưa bắt đầu từ tháng mấy ở Việt Nam? Mùa mưa ở 3 miền khác nhau như thế  nào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22" y="2223849"/>
            <a:ext cx="2020000" cy="13466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YRHPK Enthusiast of the week 2: LetThereBeLight** - Page 15 | Yeh Rishtey  Hai Pyaar K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21" y="513261"/>
            <a:ext cx="992903" cy="9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ự thật hãi hùng dòng suối tử thần đáng sợ nhất thế giớ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55" y="2223850"/>
            <a:ext cx="2017422" cy="13466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ỏ sân vườn đem lại không gian sống tươi đẹp - 0978.115.77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310" y="2241952"/>
            <a:ext cx="2182475" cy="13409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afamilycdn.com/150157425591193600/2021/4/6/oharaexterior02-1617718416947935421348-0-0-1575-2520-crop-1617718776388202593154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683" y="2219312"/>
            <a:ext cx="2161861" cy="13512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ẢNH] Khám phá những dòng sông hùng vĩ trên khắp thế giớ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694" y="3601960"/>
            <a:ext cx="1939672" cy="13787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Côn Đảo lọt top 25 bãi biển đẹp nhất thế giới - Nhịp sống kinh tế Việt Nam  &amp;amp; Thế giớ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067" y="3610657"/>
            <a:ext cx="2049209" cy="13421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6" descr="hinh4 | Aphoto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86" name="Picture 18" descr="Giọt nước và biển cả | Web Sống Đẹ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552" y="3641294"/>
            <a:ext cx="1804248" cy="136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652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3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组合 31"/>
          <p:cNvGrpSpPr>
            <a:grpSpLocks/>
          </p:cNvGrpSpPr>
          <p:nvPr/>
        </p:nvGrpSpPr>
        <p:grpSpPr bwMode="auto">
          <a:xfrm>
            <a:off x="114300" y="-542924"/>
            <a:ext cx="8915400" cy="5686425"/>
            <a:chOff x="152400" y="-723900"/>
            <a:chExt cx="11887200" cy="7581900"/>
          </a:xfrm>
        </p:grpSpPr>
        <p:pic>
          <p:nvPicPr>
            <p:cNvPr id="7175" name="图片 3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5"/>
            <a:stretch>
              <a:fillRect/>
            </a:stretch>
          </p:blipFill>
          <p:spPr bwMode="auto">
            <a:xfrm>
              <a:off x="152400" y="3752850"/>
              <a:ext cx="11887200" cy="310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6" name="图片 3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29" b="49724"/>
            <a:stretch>
              <a:fillRect/>
            </a:stretch>
          </p:blipFill>
          <p:spPr bwMode="auto">
            <a:xfrm>
              <a:off x="152400" y="-723900"/>
              <a:ext cx="11887200" cy="447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图片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8" r="7007" b="71243"/>
          <a:stretch>
            <a:fillRect/>
          </a:stretch>
        </p:blipFill>
        <p:spPr bwMode="auto">
          <a:xfrm>
            <a:off x="6702426" y="-139700"/>
            <a:ext cx="200501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742951"/>
            <a:ext cx="3700463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图片 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-168274"/>
            <a:ext cx="842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914400" y="2024063"/>
            <a:ext cx="33528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4" tIns="34287" rIns="68574" bIns="34287">
            <a:spAutoFit/>
          </a:bodyPr>
          <a:lstStyle>
            <a:lvl1pPr defTabSz="3413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3413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3413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3413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3413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550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984377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197477" y="486863"/>
            <a:ext cx="6616324" cy="590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94423">
              <a:lnSpc>
                <a:spcPct val="150000"/>
              </a:lnSpc>
            </a:pPr>
            <a:r>
              <a:rPr lang="en-US" sz="2500" b="1" dirty="0" smtClean="0">
                <a:solidFill>
                  <a:srgbClr val="70AD47">
                    <a:lumMod val="75000"/>
                  </a:srgbClr>
                </a:solidFill>
              </a:rPr>
              <a:t>2</a:t>
            </a:r>
            <a:r>
              <a:rPr lang="vi-VN" sz="2500" b="1" dirty="0" smtClean="0">
                <a:solidFill>
                  <a:srgbClr val="70AD47">
                    <a:lumMod val="75000"/>
                  </a:srgbClr>
                </a:solidFill>
              </a:rPr>
              <a:t>. </a:t>
            </a:r>
            <a:r>
              <a:rPr lang="en-US" sz="2500" dirty="0" err="1"/>
              <a:t>Những</a:t>
            </a:r>
            <a:r>
              <a:rPr lang="en-US" sz="2500" dirty="0"/>
              <a:t> </a:t>
            </a:r>
            <a:r>
              <a:rPr lang="en-US" sz="2500" dirty="0" err="1"/>
              <a:t>gì</a:t>
            </a:r>
            <a:r>
              <a:rPr lang="en-US" sz="2500" dirty="0"/>
              <a:t> </a:t>
            </a:r>
            <a:r>
              <a:rPr lang="en-US" sz="2500" dirty="0" err="1"/>
              <a:t>góp</a:t>
            </a:r>
            <a:r>
              <a:rPr lang="en-US" sz="2500" dirty="0"/>
              <a:t> </a:t>
            </a:r>
            <a:r>
              <a:rPr lang="en-US" sz="2500" dirty="0" err="1"/>
              <a:t>phần</a:t>
            </a:r>
            <a:r>
              <a:rPr lang="en-US" sz="2500" dirty="0"/>
              <a:t> </a:t>
            </a:r>
            <a:r>
              <a:rPr lang="en-US" sz="2500" dirty="0" err="1"/>
              <a:t>tạo</a:t>
            </a:r>
            <a:r>
              <a:rPr lang="en-US" sz="2500" dirty="0"/>
              <a:t> </a:t>
            </a:r>
            <a:r>
              <a:rPr lang="en-US" sz="2500" dirty="0" err="1"/>
              <a:t>nên</a:t>
            </a:r>
            <a:r>
              <a:rPr lang="en-US" sz="2500" dirty="0"/>
              <a:t> </a:t>
            </a:r>
            <a:r>
              <a:rPr lang="en-US" sz="2500" dirty="0" err="1"/>
              <a:t>dòng</a:t>
            </a:r>
            <a:r>
              <a:rPr lang="en-US" sz="2500" dirty="0"/>
              <a:t> </a:t>
            </a:r>
            <a:r>
              <a:rPr lang="en-US" sz="2500" dirty="0" err="1"/>
              <a:t>suối</a:t>
            </a:r>
            <a:r>
              <a:rPr lang="en-US" sz="2500" dirty="0"/>
              <a:t> </a:t>
            </a:r>
            <a:r>
              <a:rPr lang="en-US" sz="2500" dirty="0" err="1"/>
              <a:t>nhỏ</a:t>
            </a:r>
            <a:r>
              <a:rPr lang="en-US" sz="2500" dirty="0"/>
              <a:t>?</a:t>
            </a:r>
            <a:endParaRPr lang="vi-VN" sz="2500" dirty="0">
              <a:solidFill>
                <a:prstClr val="black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DC59F8C-EFBC-E845-85DB-19AF407A4D02}"/>
              </a:ext>
            </a:extLst>
          </p:cNvPr>
          <p:cNvSpPr txBox="1"/>
          <p:nvPr/>
        </p:nvSpPr>
        <p:spPr>
          <a:xfrm>
            <a:off x="608972" y="1251767"/>
            <a:ext cx="82204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94423"/>
            <a:r>
              <a:rPr lang="vi-VN" sz="2500" dirty="0">
                <a:solidFill>
                  <a:srgbClr val="FF0066"/>
                </a:solidFill>
                <a:sym typeface="Wingdings" panose="05000000000000000000" pitchFamily="2" charset="2"/>
              </a:rPr>
              <a:t> </a:t>
            </a:r>
            <a:r>
              <a:rPr lang="vi-VN" sz="2500" dirty="0">
                <a:solidFill>
                  <a:srgbClr val="FF0066"/>
                </a:solidFill>
              </a:rPr>
              <a:t>Những điều góp phần tạo nên dòng suối nhỏ đó là những hạt mưa rơi.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4800" y="285750"/>
            <a:ext cx="8619744" cy="4857750"/>
          </a:xfrm>
          <a:prstGeom prst="round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826" tIns="32913" rIns="65826" bIns="32913" rtlCol="0" anchor="ctr"/>
          <a:lstStyle/>
          <a:p>
            <a:pPr algn="ctr" defTabSz="594423"/>
            <a:endParaRPr lang="en-US" sz="1100">
              <a:solidFill>
                <a:prstClr val="white"/>
              </a:solidFill>
            </a:endParaRPr>
          </a:p>
        </p:txBody>
      </p:sp>
      <p:pic>
        <p:nvPicPr>
          <p:cNvPr id="7172" name="Picture 4" descr="YRHPK Enthusiast of the week 2: LetThereBeLight** - Page 15 | Yeh Rishtey  Hai Pyaar K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6" y="285750"/>
            <a:ext cx="992903" cy="9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6" descr="hinh4 | Aphoto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1197477" y="2038350"/>
            <a:ext cx="6201011" cy="590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94423">
              <a:lnSpc>
                <a:spcPct val="150000"/>
              </a:lnSpc>
            </a:pPr>
            <a:r>
              <a:rPr lang="en-US" sz="2500" b="1" dirty="0" smtClean="0">
                <a:solidFill>
                  <a:srgbClr val="70AD47">
                    <a:lumMod val="75000"/>
                  </a:srgbClr>
                </a:solidFill>
              </a:rPr>
              <a:t>3</a:t>
            </a:r>
            <a:r>
              <a:rPr lang="vi-VN" sz="2500" b="1" dirty="0" smtClean="0">
                <a:solidFill>
                  <a:srgbClr val="70AD47">
                    <a:lumMod val="75000"/>
                  </a:srgbClr>
                </a:solidFill>
              </a:rPr>
              <a:t>. </a:t>
            </a:r>
            <a:r>
              <a:rPr lang="en-US" sz="2500" dirty="0" err="1"/>
              <a:t>Những</a:t>
            </a:r>
            <a:r>
              <a:rPr lang="en-US" sz="2500" dirty="0"/>
              <a:t> </a:t>
            </a:r>
            <a:r>
              <a:rPr lang="en-US" sz="2500" dirty="0" err="1" smtClean="0"/>
              <a:t>dòng</a:t>
            </a:r>
            <a:r>
              <a:rPr lang="en-US" sz="2500" dirty="0"/>
              <a:t> </a:t>
            </a:r>
            <a:r>
              <a:rPr lang="en-US" sz="2500" dirty="0" err="1" smtClean="0"/>
              <a:t>sông</a:t>
            </a:r>
            <a:r>
              <a:rPr lang="en-US" sz="2500" dirty="0"/>
              <a:t> </a:t>
            </a:r>
            <a:r>
              <a:rPr lang="en-US" sz="2500" dirty="0" err="1" smtClean="0"/>
              <a:t>từ</a:t>
            </a:r>
            <a:r>
              <a:rPr lang="en-US" sz="2500" dirty="0" smtClean="0"/>
              <a:t> </a:t>
            </a:r>
            <a:r>
              <a:rPr lang="vi-VN" sz="2500" dirty="0" smtClean="0"/>
              <a:t>đâu</a:t>
            </a:r>
            <a:r>
              <a:rPr lang="en-US" sz="2500" dirty="0"/>
              <a:t> </a:t>
            </a:r>
            <a:r>
              <a:rPr lang="en-US" sz="2500" dirty="0" err="1" smtClean="0"/>
              <a:t>mà</a:t>
            </a:r>
            <a:r>
              <a:rPr lang="en-US" sz="2500" dirty="0"/>
              <a:t> </a:t>
            </a:r>
            <a:r>
              <a:rPr lang="en-US" sz="2500" dirty="0" err="1" smtClean="0"/>
              <a:t>có</a:t>
            </a:r>
            <a:r>
              <a:rPr lang="en-US" sz="2500" dirty="0" smtClean="0"/>
              <a:t>?</a:t>
            </a:r>
            <a:endParaRPr lang="vi-VN" sz="2500" dirty="0">
              <a:solidFill>
                <a:prstClr val="black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3700BE8-37E7-464C-9E38-7AD2A3E286EA}"/>
              </a:ext>
            </a:extLst>
          </p:cNvPr>
          <p:cNvSpPr txBox="1"/>
          <p:nvPr/>
        </p:nvSpPr>
        <p:spPr>
          <a:xfrm>
            <a:off x="603656" y="2704216"/>
            <a:ext cx="822047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94423"/>
            <a:r>
              <a:rPr lang="vi-VN" sz="2500" dirty="0">
                <a:solidFill>
                  <a:srgbClr val="FF0066"/>
                </a:solidFill>
                <a:sym typeface="Wingdings" panose="05000000000000000000" pitchFamily="2" charset="2"/>
              </a:rPr>
              <a:t> </a:t>
            </a:r>
            <a:r>
              <a:rPr lang="en-US" sz="2500" dirty="0" err="1">
                <a:solidFill>
                  <a:srgbClr val="FF0066"/>
                </a:solidFill>
              </a:rPr>
              <a:t>Những</a:t>
            </a:r>
            <a:r>
              <a:rPr lang="en-US" sz="2500" dirty="0">
                <a:solidFill>
                  <a:srgbClr val="FF0066"/>
                </a:solidFill>
              </a:rPr>
              <a:t> </a:t>
            </a:r>
            <a:r>
              <a:rPr lang="en-US" sz="2500" dirty="0" err="1">
                <a:solidFill>
                  <a:srgbClr val="FF0066"/>
                </a:solidFill>
              </a:rPr>
              <a:t>dòng</a:t>
            </a:r>
            <a:r>
              <a:rPr lang="en-US" sz="2500" dirty="0">
                <a:solidFill>
                  <a:srgbClr val="FF0066"/>
                </a:solidFill>
              </a:rPr>
              <a:t> </a:t>
            </a:r>
            <a:r>
              <a:rPr lang="en-US" sz="2500" dirty="0" err="1">
                <a:solidFill>
                  <a:srgbClr val="FF0066"/>
                </a:solidFill>
              </a:rPr>
              <a:t>sông</a:t>
            </a:r>
            <a:r>
              <a:rPr lang="en-US" sz="2500" dirty="0">
                <a:solidFill>
                  <a:srgbClr val="FF0066"/>
                </a:solidFill>
              </a:rPr>
              <a:t> </a:t>
            </a:r>
            <a:r>
              <a:rPr lang="en-US" sz="2500" dirty="0" err="1">
                <a:solidFill>
                  <a:srgbClr val="FF0066"/>
                </a:solidFill>
              </a:rPr>
              <a:t>từ</a:t>
            </a:r>
            <a:r>
              <a:rPr lang="en-US" sz="2500" dirty="0">
                <a:solidFill>
                  <a:srgbClr val="FF0066"/>
                </a:solidFill>
              </a:rPr>
              <a:t> </a:t>
            </a:r>
            <a:r>
              <a:rPr lang="en-US" sz="2500" dirty="0" err="1">
                <a:solidFill>
                  <a:srgbClr val="FF0066"/>
                </a:solidFill>
              </a:rPr>
              <a:t>những</a:t>
            </a:r>
            <a:r>
              <a:rPr lang="en-US" sz="2500" dirty="0">
                <a:solidFill>
                  <a:srgbClr val="FF0066"/>
                </a:solidFill>
              </a:rPr>
              <a:t> </a:t>
            </a:r>
            <a:r>
              <a:rPr lang="en-US" sz="2500" dirty="0" err="1">
                <a:solidFill>
                  <a:srgbClr val="FF0066"/>
                </a:solidFill>
              </a:rPr>
              <a:t>dòng</a:t>
            </a:r>
            <a:r>
              <a:rPr lang="en-US" sz="2500" dirty="0">
                <a:solidFill>
                  <a:srgbClr val="FF0066"/>
                </a:solidFill>
              </a:rPr>
              <a:t> </a:t>
            </a:r>
            <a:r>
              <a:rPr lang="en-US" sz="2500" dirty="0" err="1">
                <a:solidFill>
                  <a:srgbClr val="FF0066"/>
                </a:solidFill>
              </a:rPr>
              <a:t>suối</a:t>
            </a:r>
            <a:r>
              <a:rPr lang="en-US" sz="2500" dirty="0">
                <a:solidFill>
                  <a:srgbClr val="FF0066"/>
                </a:solidFill>
              </a:rPr>
              <a:t> </a:t>
            </a:r>
            <a:r>
              <a:rPr lang="en-US" sz="2500" dirty="0" err="1">
                <a:solidFill>
                  <a:srgbClr val="FF0066"/>
                </a:solidFill>
              </a:rPr>
              <a:t>mà</a:t>
            </a:r>
            <a:r>
              <a:rPr lang="en-US" sz="2500" dirty="0">
                <a:solidFill>
                  <a:srgbClr val="FF0066"/>
                </a:solidFill>
              </a:rPr>
              <a:t> </a:t>
            </a:r>
            <a:r>
              <a:rPr lang="en-US" sz="2500" dirty="0" err="1">
                <a:solidFill>
                  <a:srgbClr val="FF0066"/>
                </a:solidFill>
              </a:rPr>
              <a:t>tạo</a:t>
            </a:r>
            <a:r>
              <a:rPr lang="en-US" sz="2500" dirty="0">
                <a:solidFill>
                  <a:srgbClr val="FF0066"/>
                </a:solidFill>
              </a:rPr>
              <a:t> </a:t>
            </a:r>
            <a:r>
              <a:rPr lang="en-US" sz="2500" dirty="0" err="1">
                <a:solidFill>
                  <a:srgbClr val="FF0066"/>
                </a:solidFill>
              </a:rPr>
              <a:t>thành</a:t>
            </a:r>
            <a:r>
              <a:rPr lang="en-US" sz="2500" dirty="0" smtClean="0">
                <a:solidFill>
                  <a:srgbClr val="FF0066"/>
                </a:solidFill>
              </a:rPr>
              <a:t>.</a:t>
            </a:r>
            <a:endParaRPr lang="vi-VN" sz="2500" dirty="0">
              <a:solidFill>
                <a:srgbClr val="FF0066"/>
              </a:solidFill>
            </a:endParaRPr>
          </a:p>
        </p:txBody>
      </p:sp>
      <p:pic>
        <p:nvPicPr>
          <p:cNvPr id="12292" name="Picture 4" descr="Học Dạy Vẽ Tay Tài Liệu Hoạt Hình Miễn Phí Tải Về Hình ảnh | Định dạng hình  ảnh PSD 611528373| vn.lovepik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4884" y1="71977" x2="82326" y2="81047"/>
                        <a14:foregroundMark x1="91047" y1="71977" x2="91047" y2="71977"/>
                        <a14:foregroundMark x1="76744" y1="71977" x2="82674" y2="74186"/>
                        <a14:foregroundMark x1="86860" y1="73256" x2="94651" y2="70581"/>
                        <a14:foregroundMark x1="3488" y1="92093" x2="85233" y2="92093"/>
                        <a14:foregroundMark x1="23605" y1="65465" x2="28721" y2="67674"/>
                        <a14:foregroundMark x1="46279" y1="79767" x2="46628" y2="81977"/>
                        <a14:foregroundMark x1="16047" y1="80000" x2="19302" y2="86860"/>
                        <a14:foregroundMark x1="90465" y1="72907" x2="90465" y2="81628"/>
                        <a14:foregroundMark x1="90698" y1="94651" x2="96860" y2="93721"/>
                        <a14:foregroundMark x1="66744" y1="94302" x2="81977" y2="94302"/>
                        <a14:foregroundMark x1="4419" y1="90465" x2="95930" y2="90116"/>
                        <a14:foregroundMark x1="6395" y1="96860" x2="95930" y2="96628"/>
                        <a14:foregroundMark x1="11415" y1="60611" x2="9003" y2="73312"/>
                        <a14:foregroundMark x1="20900" y1="58199" x2="30386" y2="61897"/>
                        <a14:foregroundMark x1="49196" y1="56431" x2="57878" y2="62701"/>
                        <a14:foregroundMark x1="37781" y1="61897" x2="52572" y2="57717"/>
                        <a14:foregroundMark x1="48071" y1="60611" x2="57074" y2="71704"/>
                        <a14:foregroundMark x1="75884" y1="79421" x2="95177" y2="74598"/>
                        <a14:foregroundMark x1="10611" y1="61415" x2="7395" y2="74598"/>
                        <a14:foregroundMark x1="29582" y1="68810" x2="29582" y2="76688"/>
                        <a14:foregroundMark x1="6592" y1="66399" x2="8199" y2="75723"/>
                        <a14:foregroundMark x1="3215" y1="90193" x2="2894" y2="95016"/>
                        <a14:foregroundMark x1="29100" y1="86817" x2="44373" y2="87781"/>
                        <a14:backgroundMark x1="39068" y1="16238" x2="53698" y2="38103"/>
                        <a14:backgroundMark x1="28778" y1="19936" x2="41479" y2="40032"/>
                        <a14:backgroundMark x1="17203" y1="15916" x2="32797" y2="47428"/>
                        <a14:backgroundMark x1="68971" y1="11415" x2="83280" y2="12540"/>
                        <a14:backgroundMark x1="92765" y1="15434" x2="98071" y2="26527"/>
                        <a14:backgroundMark x1="10611" y1="24437" x2="13505" y2="42926"/>
                        <a14:backgroundMark x1="10289" y1="50804" x2="42283" y2="47910"/>
                        <a14:backgroundMark x1="14791" y1="7235" x2="67363" y2="15916"/>
                        <a14:backgroundMark x1="92765" y1="5627" x2="804" y2="48714"/>
                        <a14:backgroundMark x1="90675" y1="4823" x2="97267" y2="3537"/>
                        <a14:backgroundMark x1="95981" y1="50322" x2="95981" y2="71704"/>
                        <a14:backgroundMark x1="4502" y1="53215" x2="1286" y2="85691"/>
                        <a14:backgroundMark x1="47267" y1="41801" x2="52572" y2="50322"/>
                        <a14:backgroundMark x1="76688" y1="21543" x2="89871" y2="13826"/>
                        <a14:backgroundMark x1="13183" y1="12540" x2="63183" y2="643"/>
                        <a14:backgroundMark x1="60772" y1="7235" x2="93569" y2="7717"/>
                        <a14:backgroundMark x1="89068" y1="20740" x2="99357" y2="47428"/>
                        <a14:backgroundMark x1="91479" y1="58199" x2="89871" y2="65916"/>
                        <a14:backgroundMark x1="98071" y1="76688" x2="96945" y2="86495"/>
                        <a14:backgroundMark x1="66077" y1="87299" x2="66881" y2="81994"/>
                        <a14:backgroundMark x1="90354" y1="85691" x2="97267" y2="84405"/>
                        <a14:backgroundMark x1="88264" y1="67524" x2="97267" y2="67203"/>
                        <a14:backgroundMark x1="86656" y1="64309" x2="92283" y2="54823"/>
                        <a14:backgroundMark x1="31672" y1="58199" x2="51768" y2="43408"/>
                        <a14:backgroundMark x1="67685" y1="78617" x2="67685" y2="78617"/>
                        <a14:backgroundMark x1="57878" y1="53698" x2="64469" y2="64791"/>
                        <a14:backgroundMark x1="68971" y1="15434" x2="45981" y2="48714"/>
                        <a14:backgroundMark x1="85370" y1="63023" x2="88746" y2="71704"/>
                        <a14:backgroundMark x1="63666" y1="67524" x2="55788" y2="81994"/>
                        <a14:backgroundMark x1="32797" y1="79421" x2="32797" y2="86817"/>
                        <a14:backgroundMark x1="3698" y1="79904" x2="8682" y2="87781"/>
                        <a14:backgroundMark x1="30386" y1="60611" x2="34405" y2="70096"/>
                        <a14:backgroundMark x1="34405" y1="74598" x2="35370" y2="86817"/>
                        <a14:backgroundMark x1="26206" y1="81190" x2="30707" y2="85691"/>
                        <a14:backgroundMark x1="27974" y1="86817" x2="31190" y2="86495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23672"/>
            <a:ext cx="2590144" cy="259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6925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6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75" y="1147566"/>
            <a:ext cx="7629045" cy="2483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190389" y="304780"/>
            <a:ext cx="6616324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94423">
              <a:lnSpc>
                <a:spcPct val="150000"/>
              </a:lnSpc>
            </a:pPr>
            <a:r>
              <a:rPr lang="en-US" sz="2500" b="1" dirty="0">
                <a:solidFill>
                  <a:srgbClr val="70AD47">
                    <a:lumMod val="75000"/>
                  </a:srgbClr>
                </a:solidFill>
              </a:rPr>
              <a:t>4</a:t>
            </a:r>
            <a:r>
              <a:rPr lang="vi-VN" sz="2500" b="1" dirty="0" smtClean="0">
                <a:solidFill>
                  <a:srgbClr val="70AD47">
                    <a:lumMod val="75000"/>
                  </a:srgbClr>
                </a:solidFill>
              </a:rPr>
              <a:t>. </a:t>
            </a:r>
            <a:r>
              <a:rPr lang="en-US" sz="2500" dirty="0" err="1" smtClean="0"/>
              <a:t>Nói</a:t>
            </a:r>
            <a:r>
              <a:rPr lang="en-US" sz="2500" dirty="0"/>
              <a:t> </a:t>
            </a:r>
            <a:r>
              <a:rPr lang="en-US" sz="2500" dirty="0" err="1" smtClean="0"/>
              <a:t>về</a:t>
            </a:r>
            <a:r>
              <a:rPr lang="en-US" sz="2500" dirty="0"/>
              <a:t> </a:t>
            </a:r>
            <a:r>
              <a:rPr lang="en-US" sz="2500" dirty="0" err="1" smtClean="0"/>
              <a:t>hành</a:t>
            </a:r>
            <a:r>
              <a:rPr lang="en-US" sz="2500" dirty="0"/>
              <a:t> </a:t>
            </a:r>
            <a:r>
              <a:rPr lang="en-US" sz="2500" dirty="0" err="1" smtClean="0"/>
              <a:t>trình</a:t>
            </a:r>
            <a:r>
              <a:rPr lang="en-US" sz="2500" dirty="0"/>
              <a:t> </a:t>
            </a:r>
            <a:r>
              <a:rPr lang="en-US" sz="2500" dirty="0" err="1" smtClean="0"/>
              <a:t>giọt</a:t>
            </a:r>
            <a:r>
              <a:rPr lang="en-US" sz="2500" dirty="0" smtClean="0"/>
              <a:t> n</a:t>
            </a:r>
            <a:r>
              <a:rPr lang="vi-VN" sz="2500" dirty="0" smtClean="0"/>
              <a:t>ước</a:t>
            </a:r>
            <a:r>
              <a:rPr lang="en-US" sz="2500" dirty="0" smtClean="0"/>
              <a:t> </a:t>
            </a:r>
            <a:r>
              <a:rPr lang="vi-VN" sz="2500" dirty="0" smtClean="0"/>
              <a:t>đi</a:t>
            </a:r>
            <a:r>
              <a:rPr lang="en-US" sz="2500" dirty="0" smtClean="0"/>
              <a:t> </a:t>
            </a:r>
            <a:r>
              <a:rPr lang="en-US" sz="2500" dirty="0" err="1" smtClean="0"/>
              <a:t>ra</a:t>
            </a:r>
            <a:r>
              <a:rPr lang="en-US" sz="2500" dirty="0"/>
              <a:t> </a:t>
            </a:r>
            <a:r>
              <a:rPr lang="en-US" sz="2500" dirty="0" err="1"/>
              <a:t>biển</a:t>
            </a:r>
            <a:endParaRPr lang="vi-VN" sz="2500" dirty="0">
              <a:solidFill>
                <a:prstClr val="black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4800" y="285750"/>
            <a:ext cx="8619744" cy="4857750"/>
          </a:xfrm>
          <a:prstGeom prst="round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826" tIns="32913" rIns="65826" bIns="32913" rtlCol="0" anchor="ctr"/>
          <a:lstStyle/>
          <a:p>
            <a:pPr algn="ctr" defTabSz="594423"/>
            <a:endParaRPr lang="en-US" sz="1100">
              <a:solidFill>
                <a:prstClr val="white"/>
              </a:solidFill>
            </a:endParaRPr>
          </a:p>
        </p:txBody>
      </p:sp>
      <p:pic>
        <p:nvPicPr>
          <p:cNvPr id="7172" name="Picture 4" descr="YRHPK Enthusiast of the week 2: LetThereBeLight** - Page 15 | Yeh Rishtey  Hai Pyaar Ke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6" y="285750"/>
            <a:ext cx="992903" cy="9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6" descr="hinh4 | Aphoto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56857" y="3645860"/>
            <a:ext cx="784046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 smtClean="0">
                <a:solidFill>
                  <a:srgbClr val="FF0066"/>
                </a:solidFill>
                <a:sym typeface="Wingdings" panose="05000000000000000000" pitchFamily="2" charset="2"/>
              </a:rPr>
              <a:t></a:t>
            </a:r>
            <a:r>
              <a:rPr lang="vi-VN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 </a:t>
            </a:r>
            <a:r>
              <a:rPr lang="vi-VN" sz="25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 giọt nước đi ra biển là: nhiều giọt mưa rơi xuống góp thành suối, các dòng suối gặp nhau sẽ tạo thành sông, các dòng sông đi ra biển lớn</a:t>
            </a:r>
            <a:r>
              <a:rPr lang="vi-VN" sz="2500" dirty="0" smtClean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4748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6551"/>
            <a:ext cx="9144000" cy="2284031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4" y="29442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38201" y="721133"/>
            <a:ext cx="3089307" cy="3554819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vi-VN" sz="2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 ta tí tách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giọt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giọt</a:t>
            </a:r>
          </a:p>
          <a:p>
            <a:r>
              <a:rPr lang="vi-VN" sz="2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 rơi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 rơi.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Góp thành bao ngày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 </a:t>
            </a:r>
            <a:r>
              <a:rPr lang="vi-VN" sz="2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 suối 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 trên bãi cỏ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Chảy xuống chân đồi.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37748" y="244078"/>
            <a:ext cx="3486852" cy="477054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vi-VN" sz="25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 NƯỚC VÀ BIỂN</a:t>
            </a:r>
            <a:r>
              <a:rPr lang="en-US" sz="25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lang="en-US" sz="2500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0" y="721132"/>
            <a:ext cx="4343400" cy="38318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 gặp bạn rồi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Góp thành sông lớn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 đi ra biển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 thành </a:t>
            </a:r>
            <a:r>
              <a:rPr lang="vi-VN" sz="2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 mông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 ơi, có biết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 lớn vô cùng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giọt nước trong</a:t>
            </a:r>
          </a:p>
          <a:p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nên biển đấy!</a:t>
            </a:r>
          </a:p>
          <a:p>
            <a:pPr algn="r"/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Bao)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1" y="11864"/>
            <a:ext cx="91439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</a:t>
            </a:r>
            <a:endParaRPr lang="en-US" b="1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17" b="89941" l="0" r="89941">
                        <a14:foregroundMark x1="39941" y1="34320" x2="39349" y2="38462"/>
                        <a14:foregroundMark x1="62130" y1="36095" x2="59172" y2="38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331" y="-101008"/>
            <a:ext cx="822007" cy="822007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7181529" y="149400"/>
            <a:ext cx="1886272" cy="3724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AD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01FB63C6-186D-49C6-B737-21B782FF209C}"/>
              </a:ext>
            </a:extLst>
          </p:cNvPr>
          <p:cNvSpPr/>
          <p:nvPr/>
        </p:nvSpPr>
        <p:spPr>
          <a:xfrm>
            <a:off x="495300" y="721132"/>
            <a:ext cx="381000" cy="38100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sz="2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01FB63C6-186D-49C6-B737-21B782FF209C}"/>
              </a:ext>
            </a:extLst>
          </p:cNvPr>
          <p:cNvSpPr/>
          <p:nvPr/>
        </p:nvSpPr>
        <p:spPr>
          <a:xfrm>
            <a:off x="442714" y="2686050"/>
            <a:ext cx="381000" cy="38100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2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01FB63C6-186D-49C6-B737-21B782FF209C}"/>
              </a:ext>
            </a:extLst>
          </p:cNvPr>
          <p:cNvSpPr/>
          <p:nvPr/>
        </p:nvSpPr>
        <p:spPr>
          <a:xfrm>
            <a:off x="4229100" y="721132"/>
            <a:ext cx="381000" cy="38100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vi-VN" sz="2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01FB63C6-186D-49C6-B737-21B782FF209C}"/>
              </a:ext>
            </a:extLst>
          </p:cNvPr>
          <p:cNvSpPr/>
          <p:nvPr/>
        </p:nvSpPr>
        <p:spPr>
          <a:xfrm>
            <a:off x="4230320" y="2686050"/>
            <a:ext cx="381000" cy="38100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sz="2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40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5" grpId="0"/>
      <p:bldP spid="17" grpId="0" animBg="1"/>
      <p:bldP spid="19" grpId="0" animBg="1"/>
      <p:bldP spid="23" grpId="0" animBg="1"/>
      <p:bldP spid="26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组合 1"/>
          <p:cNvGrpSpPr>
            <a:grpSpLocks/>
          </p:cNvGrpSpPr>
          <p:nvPr/>
        </p:nvGrpSpPr>
        <p:grpSpPr bwMode="auto">
          <a:xfrm>
            <a:off x="114300" y="-542925"/>
            <a:ext cx="8915400" cy="5686425"/>
            <a:chOff x="152400" y="-723900"/>
            <a:chExt cx="11887200" cy="7581900"/>
          </a:xfrm>
        </p:grpSpPr>
        <p:pic>
          <p:nvPicPr>
            <p:cNvPr id="25607" name="图片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5"/>
            <a:stretch>
              <a:fillRect/>
            </a:stretch>
          </p:blipFill>
          <p:spPr bwMode="auto">
            <a:xfrm>
              <a:off x="152400" y="3752850"/>
              <a:ext cx="11887200" cy="310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8" name="图片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29" b="49724"/>
            <a:stretch>
              <a:fillRect/>
            </a:stretch>
          </p:blipFill>
          <p:spPr bwMode="auto">
            <a:xfrm>
              <a:off x="152400" y="-723900"/>
              <a:ext cx="11887200" cy="447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2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885825"/>
            <a:ext cx="2728912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72024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828800" y="1353313"/>
            <a:ext cx="3352800" cy="228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6" tIns="34288" rIns="68576" bIns="34288">
            <a:spAutoFit/>
          </a:bodyPr>
          <a:lstStyle>
            <a:lvl1pPr defTabSz="3413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3413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3413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3413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3413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800" dirty="0" err="1" smtClean="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</a:rPr>
              <a:t>Luyện</a:t>
            </a:r>
            <a:r>
              <a:rPr lang="en-US" altLang="vi-VN" sz="4800" dirty="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altLang="vi-VN" sz="4800" dirty="0" err="1" smtClean="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</a:rPr>
              <a:t>tập</a:t>
            </a:r>
            <a:r>
              <a:rPr lang="en-US" altLang="vi-VN" sz="4800" dirty="0" smtClean="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altLang="vi-VN" sz="4800" dirty="0" err="1" smtClean="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</a:rPr>
              <a:t>theo</a:t>
            </a:r>
            <a:r>
              <a:rPr lang="en-US" altLang="vi-VN" sz="4800" dirty="0" smtClean="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</a:rPr>
              <a:t> v</a:t>
            </a:r>
            <a:r>
              <a:rPr lang="vi-VN" altLang="vi-VN" sz="4800" dirty="0" smtClean="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</a:rPr>
              <a:t>ă</a:t>
            </a:r>
            <a:r>
              <a:rPr lang="en-US" altLang="vi-VN" sz="4800" dirty="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</a:rPr>
              <a:t>n </a:t>
            </a:r>
            <a:r>
              <a:rPr lang="en-US" altLang="vi-VN" sz="4800" dirty="0" err="1" smtClean="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</a:rPr>
              <a:t>bản</a:t>
            </a:r>
            <a:r>
              <a:rPr lang="en-US" altLang="vi-VN" sz="4800" dirty="0" smtClean="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vi-VN" altLang="vi-VN" sz="4800" dirty="0" smtClean="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</a:rPr>
              <a:t>đọ</a:t>
            </a:r>
            <a:r>
              <a:rPr lang="en-US" altLang="vi-VN" sz="4800" dirty="0" smtClean="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057930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6274" y="75408"/>
            <a:ext cx="6248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25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ưới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endParaRPr lang="en-US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73855" y="436010"/>
            <a:ext cx="2299291" cy="2288142"/>
            <a:chOff x="1752600" y="932081"/>
            <a:chExt cx="2705100" cy="2705100"/>
          </a:xfrm>
        </p:grpSpPr>
        <p:pic>
          <p:nvPicPr>
            <p:cNvPr id="1026" name="Picture 2" descr="Thả Máy tính Biểu tượng Nước Clip nghệ thuật - giọt nước png tải về - Miễn  phí trong suốt Màu Xanh png Tải về.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000" b="99778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932081"/>
              <a:ext cx="2705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590800" y="2382619"/>
              <a:ext cx="1114424" cy="666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endPara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" y="0"/>
            <a:ext cx="6048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696183" y="436008"/>
            <a:ext cx="2299291" cy="2195995"/>
            <a:chOff x="1752600" y="932081"/>
            <a:chExt cx="2705100" cy="2705100"/>
          </a:xfrm>
        </p:grpSpPr>
        <p:pic>
          <p:nvPicPr>
            <p:cNvPr id="11" name="Picture 2" descr="Thả Máy tính Biểu tượng Nước Clip nghệ thuật - giọt nước png tải về - Miễn  phí trong suốt Màu Xanh png Tải về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00" b="99778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932081"/>
              <a:ext cx="2705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590800" y="2382619"/>
              <a:ext cx="1114424" cy="666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lớn</a:t>
              </a:r>
              <a:endPara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207935" y="435043"/>
            <a:ext cx="2299291" cy="2195993"/>
            <a:chOff x="1752600" y="932081"/>
            <a:chExt cx="2705100" cy="2596159"/>
          </a:xfrm>
        </p:grpSpPr>
        <p:pic>
          <p:nvPicPr>
            <p:cNvPr id="14" name="Picture 2" descr="Thả Máy tính Biểu tượng Nước Clip nghệ thuật - giọt nước png tải về - Miễn  phí trong suốt Màu Xanh png Tải về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00" b="99778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932081"/>
              <a:ext cx="2705100" cy="2596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333056" y="1835233"/>
              <a:ext cx="1676400" cy="1227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</a:t>
              </a:r>
              <a:r>
                <a:rPr lang="en-US" sz="3200" dirty="0" err="1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ênh</a:t>
              </a:r>
              <a:r>
                <a:rPr lang="en-US" sz="3200" dirty="0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mông</a:t>
              </a:r>
              <a:endPara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4" y="0"/>
            <a:ext cx="2226622" cy="2226622"/>
          </a:xfrm>
          <a:prstGeom prst="rect">
            <a:avLst/>
          </a:prstGeom>
        </p:spPr>
      </p:pic>
      <p:sp>
        <p:nvSpPr>
          <p:cNvPr id="16" name="Down Arrow 15"/>
          <p:cNvSpPr/>
          <p:nvPr/>
        </p:nvSpPr>
        <p:spPr>
          <a:xfrm>
            <a:off x="1387661" y="2632003"/>
            <a:ext cx="271677" cy="457200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73855" y="4582667"/>
            <a:ext cx="222646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25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òng</a:t>
            </a:r>
            <a:r>
              <a:rPr lang="en-US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endParaRPr lang="en-US" sz="2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3746421" y="2571750"/>
            <a:ext cx="271677" cy="457200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icture 7" descr="Như nai rừng mong mỏi tìm về suối nước trong, hồn con khát Chúa Trời hằng  sống.(Tv 41.2) | thánh vịnh đáp c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951" y="3078002"/>
            <a:ext cx="1347621" cy="155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796528" y="4552950"/>
            <a:ext cx="222646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25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òng</a:t>
            </a:r>
            <a:r>
              <a:rPr lang="en-US" sz="2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endParaRPr lang="en-US" sz="2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35" name="Picture 11" descr="Sóng Biển Xanh Ngát Cực Đẹp - Song Bien Vo Bo Dep GIF | Gfyca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648" y="3052061"/>
            <a:ext cx="2865714" cy="161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Down Arrow 27"/>
          <p:cNvSpPr/>
          <p:nvPr/>
        </p:nvSpPr>
        <p:spPr>
          <a:xfrm>
            <a:off x="6281523" y="2571750"/>
            <a:ext cx="271677" cy="457200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536270" y="4593661"/>
            <a:ext cx="222646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2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37" name="Picture 13" descr="https://kenh14cdn.com/RFd6gXuXoBccccccccccccwb5Qx0LJ/Image/2015/02/Cool-0110/150212_6thiennhien-14786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22" y="3129676"/>
            <a:ext cx="249471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LINE Official Stickers - Chip &amp;#39;n&amp;#39; Dale Animated Stickers Example with GIF  Animatio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9285"/>
            <a:ext cx="3048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317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17" grpId="0"/>
      <p:bldP spid="23" grpId="0" animBg="1"/>
      <p:bldP spid="25" grpId="0"/>
      <p:bldP spid="28" grpId="0" animBg="1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6274" y="75408"/>
            <a:ext cx="67913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5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endParaRPr lang="en-US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3236" y="4019550"/>
            <a:ext cx="80867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 những giọt nước nhé! Nhờ có các cậu góp sức mới có được chúng mình</a:t>
            </a:r>
            <a:r>
              <a:rPr lang="vi-VN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67974"/>
            <a:ext cx="4933194" cy="327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94" l="8402" r="89945">
                        <a14:foregroundMark x1="71419" y1="6394" x2="72107" y2="8703"/>
                        <a14:foregroundMark x1="67769" y1="9947" x2="69215" y2="10953"/>
                        <a14:foregroundMark x1="75275" y1="6394" x2="75275" y2="9295"/>
                        <a14:foregroundMark x1="80510" y1="6217" x2="78857" y2="10124"/>
                        <a14:foregroundMark x1="84642" y1="8881" x2="80785" y2="11368"/>
                        <a14:foregroundMark x1="63705" y1="12789" x2="68526" y2="13854"/>
                        <a14:foregroundMark x1="64669" y1="16519" x2="68044" y2="16519"/>
                        <a14:foregroundMark x1="38430" y1="27709" x2="43526" y2="33925"/>
                        <a14:foregroundMark x1="51446" y1="27709" x2="56267" y2="33274"/>
                        <a14:foregroundMark x1="64669" y1="20900" x2="69697" y2="19420"/>
                        <a14:foregroundMark x1="74036" y1="12197" x2="75758" y2="23387"/>
                        <a14:foregroundMark x1="82713" y1="14446" x2="87534" y2="12789"/>
                        <a14:foregroundMark x1="83884" y1="15927" x2="88223" y2="17170"/>
                        <a14:foregroundMark x1="82231" y1="18413" x2="87052" y2="21078"/>
                        <a14:foregroundMark x1="33884" y1="85790" x2="45455" y2="82475"/>
                        <a14:foregroundMark x1="51653" y1="79159" x2="62534" y2="84962"/>
                        <a14:foregroundMark x1="26171" y1="45056" x2="36501" y2="47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4" y="530228"/>
            <a:ext cx="3130718" cy="3641722"/>
          </a:xfrm>
          <a:prstGeom prst="rect">
            <a:avLst/>
          </a:prstGeom>
        </p:spPr>
      </p:pic>
      <p:pic>
        <p:nvPicPr>
          <p:cNvPr id="11269" name="Picture 5" descr="1,825 Doubt kid Vector Images, Doubt kid Illustrations | Depositphotos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7" b="95000" l="802" r="94790">
                        <a14:foregroundMark x1="63928" y1="9000" x2="63928" y2="9000"/>
                        <a14:foregroundMark x1="67134" y1="18167" x2="67134" y2="18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43" y="573630"/>
            <a:ext cx="2865857" cy="34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869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组合 1"/>
          <p:cNvGrpSpPr>
            <a:grpSpLocks/>
          </p:cNvGrpSpPr>
          <p:nvPr/>
        </p:nvGrpSpPr>
        <p:grpSpPr bwMode="auto">
          <a:xfrm>
            <a:off x="114300" y="-542925"/>
            <a:ext cx="8915400" cy="5686425"/>
            <a:chOff x="152400" y="-723900"/>
            <a:chExt cx="11887200" cy="7581900"/>
          </a:xfrm>
        </p:grpSpPr>
        <p:pic>
          <p:nvPicPr>
            <p:cNvPr id="30728" name="图片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5"/>
            <a:stretch>
              <a:fillRect/>
            </a:stretch>
          </p:blipFill>
          <p:spPr bwMode="auto">
            <a:xfrm>
              <a:off x="152400" y="3752850"/>
              <a:ext cx="11887200" cy="310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9" name="图片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29" b="49724"/>
            <a:stretch>
              <a:fillRect/>
            </a:stretch>
          </p:blipFill>
          <p:spPr bwMode="auto">
            <a:xfrm>
              <a:off x="152400" y="-723900"/>
              <a:ext cx="11887200" cy="447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2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260350"/>
            <a:ext cx="3875088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109538"/>
            <a:ext cx="5845175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00" y="3151188"/>
            <a:ext cx="1966913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5"/>
          <p:cNvSpPr>
            <a:spLocks noChangeArrowheads="1"/>
          </p:cNvSpPr>
          <p:nvPr/>
        </p:nvSpPr>
        <p:spPr bwMode="auto">
          <a:xfrm>
            <a:off x="4238625" y="828675"/>
            <a:ext cx="4505325" cy="3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476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476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476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476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dirty="0" err="1" smtClean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Củng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cố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dirty="0" err="1" smtClean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và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dặn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dò</a:t>
            </a:r>
            <a:endParaRPr lang="zh-CN" altLang="en-US" sz="4800" b="1" dirty="0" smtClean="0">
              <a:solidFill>
                <a:srgbClr val="0070C0"/>
              </a:solidFill>
              <a:latin typeface="Arial-Rounded" pitchFamily="34" charset="0"/>
              <a:ea typeface="SimSun" pitchFamily="2" charset="-122"/>
              <a:cs typeface="Arial-Rounded" pitchFamily="34" charset="0"/>
              <a:sym typeface="+mn-ea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4800" dirty="0" smtClean="0">
              <a:solidFill>
                <a:srgbClr val="0070C0"/>
              </a:solidFill>
              <a:latin typeface="Arial-Rounded" pitchFamily="34" charset="0"/>
              <a:ea typeface="SimSun" pitchFamily="2" charset="-122"/>
              <a:cs typeface="Arial-Rounded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23729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组合 27"/>
          <p:cNvGrpSpPr>
            <a:grpSpLocks/>
          </p:cNvGrpSpPr>
          <p:nvPr/>
        </p:nvGrpSpPr>
        <p:grpSpPr bwMode="auto">
          <a:xfrm>
            <a:off x="114300" y="-542925"/>
            <a:ext cx="8915400" cy="5686425"/>
            <a:chOff x="152400" y="-723900"/>
            <a:chExt cx="11887200" cy="7581900"/>
          </a:xfrm>
        </p:grpSpPr>
        <p:pic>
          <p:nvPicPr>
            <p:cNvPr id="31763" name="图片 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5"/>
            <a:stretch>
              <a:fillRect/>
            </a:stretch>
          </p:blipFill>
          <p:spPr bwMode="auto">
            <a:xfrm>
              <a:off x="152400" y="3752850"/>
              <a:ext cx="11887200" cy="310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4" name="图片 2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29" b="49724"/>
            <a:stretch>
              <a:fillRect/>
            </a:stretch>
          </p:blipFill>
          <p:spPr bwMode="auto">
            <a:xfrm>
              <a:off x="152400" y="-723900"/>
              <a:ext cx="11887200" cy="447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" name="图片 35" descr="图片包含 镜子, 汽车, 室内, 反射&#10;&#10;已生成高可信度的说明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8" y="619125"/>
            <a:ext cx="4948237" cy="48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8" r="7007" b="71243"/>
          <a:stretch>
            <a:fillRect/>
          </a:stretch>
        </p:blipFill>
        <p:spPr bwMode="auto">
          <a:xfrm>
            <a:off x="6342063" y="-165100"/>
            <a:ext cx="2244725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图片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1" t="85410"/>
          <a:stretch>
            <a:fillRect/>
          </a:stretch>
        </p:blipFill>
        <p:spPr bwMode="auto">
          <a:xfrm>
            <a:off x="2141538" y="4392613"/>
            <a:ext cx="7002462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直接连接符 1">
            <a:extLst>
              <a:ext uri="{FF2B5EF4-FFF2-40B4-BE49-F238E27FC236}"/>
            </a:extLst>
          </p:cNvPr>
          <p:cNvCxnSpPr/>
          <p:nvPr/>
        </p:nvCxnSpPr>
        <p:spPr>
          <a:xfrm flipV="1">
            <a:off x="1390650" y="1093788"/>
            <a:ext cx="1200150" cy="58102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>
            <a:extLst>
              <a:ext uri="{FF2B5EF4-FFF2-40B4-BE49-F238E27FC236}"/>
            </a:extLst>
          </p:cNvPr>
          <p:cNvCxnSpPr/>
          <p:nvPr/>
        </p:nvCxnSpPr>
        <p:spPr>
          <a:xfrm>
            <a:off x="2722563" y="1106488"/>
            <a:ext cx="1689100" cy="101600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/>
            </a:extLst>
          </p:cNvPr>
          <p:cNvCxnSpPr/>
          <p:nvPr/>
        </p:nvCxnSpPr>
        <p:spPr>
          <a:xfrm flipV="1">
            <a:off x="4714875" y="1463675"/>
            <a:ext cx="1331913" cy="61912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/>
            </a:extLst>
          </p:cNvPr>
          <p:cNvCxnSpPr/>
          <p:nvPr/>
        </p:nvCxnSpPr>
        <p:spPr>
          <a:xfrm>
            <a:off x="6362700" y="1449388"/>
            <a:ext cx="1490663" cy="29051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五角星 17">
            <a:extLst>
              <a:ext uri="{FF2B5EF4-FFF2-40B4-BE49-F238E27FC236}"/>
            </a:extLst>
          </p:cNvPr>
          <p:cNvSpPr/>
          <p:nvPr/>
        </p:nvSpPr>
        <p:spPr>
          <a:xfrm>
            <a:off x="7667625" y="1465263"/>
            <a:ext cx="446088" cy="446087"/>
          </a:xfrm>
          <a:prstGeom prst="star5">
            <a:avLst>
              <a:gd name="adj" fmla="val 30128"/>
              <a:gd name="hf" fmla="val 105146"/>
              <a:gd name="vf" fmla="val 110557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zh-CN" altLang="en-US" sz="135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0" name="五角星 19">
            <a:extLst>
              <a:ext uri="{FF2B5EF4-FFF2-40B4-BE49-F238E27FC236}"/>
            </a:extLst>
          </p:cNvPr>
          <p:cNvSpPr/>
          <p:nvPr/>
        </p:nvSpPr>
        <p:spPr>
          <a:xfrm rot="1235633">
            <a:off x="1054100" y="1335088"/>
            <a:ext cx="614363" cy="614362"/>
          </a:xfrm>
          <a:prstGeom prst="star5">
            <a:avLst>
              <a:gd name="adj" fmla="val 30128"/>
              <a:gd name="hf" fmla="val 105146"/>
              <a:gd name="vf" fmla="val 110557"/>
            </a:avLst>
          </a:prstGeom>
          <a:solidFill>
            <a:srgbClr val="08CD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zh-CN" altLang="en-US" sz="135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2" name="五角星 21">
            <a:extLst>
              <a:ext uri="{FF2B5EF4-FFF2-40B4-BE49-F238E27FC236}"/>
            </a:extLst>
          </p:cNvPr>
          <p:cNvSpPr/>
          <p:nvPr/>
        </p:nvSpPr>
        <p:spPr>
          <a:xfrm rot="20575739">
            <a:off x="2460625" y="852488"/>
            <a:ext cx="446088" cy="446087"/>
          </a:xfrm>
          <a:prstGeom prst="star5">
            <a:avLst>
              <a:gd name="adj" fmla="val 30128"/>
              <a:gd name="hf" fmla="val 105146"/>
              <a:gd name="vf" fmla="val 110557"/>
            </a:avLst>
          </a:prstGeom>
          <a:solidFill>
            <a:srgbClr val="8BCC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zh-CN" altLang="en-US" sz="135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3" name="五角星 22">
            <a:extLst>
              <a:ext uri="{FF2B5EF4-FFF2-40B4-BE49-F238E27FC236}"/>
            </a:extLst>
          </p:cNvPr>
          <p:cNvSpPr/>
          <p:nvPr/>
        </p:nvSpPr>
        <p:spPr>
          <a:xfrm rot="645635">
            <a:off x="5908675" y="1077913"/>
            <a:ext cx="658813" cy="658812"/>
          </a:xfrm>
          <a:prstGeom prst="star5">
            <a:avLst>
              <a:gd name="adj" fmla="val 30128"/>
              <a:gd name="hf" fmla="val 105146"/>
              <a:gd name="vf" fmla="val 11055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zh-CN" altLang="en-US" sz="135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7" name="五角星 26">
            <a:extLst>
              <a:ext uri="{FF2B5EF4-FFF2-40B4-BE49-F238E27FC236}"/>
            </a:extLst>
          </p:cNvPr>
          <p:cNvSpPr/>
          <p:nvPr/>
        </p:nvSpPr>
        <p:spPr>
          <a:xfrm rot="3078546">
            <a:off x="4216400" y="1727200"/>
            <a:ext cx="709613" cy="709613"/>
          </a:xfrm>
          <a:prstGeom prst="star5">
            <a:avLst>
              <a:gd name="adj" fmla="val 30128"/>
              <a:gd name="hf" fmla="val 105146"/>
              <a:gd name="vf" fmla="val 110557"/>
            </a:avLst>
          </a:prstGeom>
          <a:solidFill>
            <a:srgbClr val="D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zh-CN" altLang="en-US" sz="135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pic>
        <p:nvPicPr>
          <p:cNvPr id="31" name="图片 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-236538"/>
            <a:ext cx="84455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Ngày 14/6 PYS Travel chính thức ra mắt linh vật Hải âu - PYS Trave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1463675"/>
            <a:ext cx="4518025" cy="376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文本框 34"/>
          <p:cNvSpPr txBox="1">
            <a:spLocks noChangeArrowheads="1"/>
          </p:cNvSpPr>
          <p:nvPr/>
        </p:nvSpPr>
        <p:spPr bwMode="auto">
          <a:xfrm>
            <a:off x="1809750" y="2212975"/>
            <a:ext cx="3570288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5500" b="1" smtClean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Tạm biệt và hẹn gặp lại</a:t>
            </a:r>
            <a:endParaRPr lang="zh-CN" altLang="en-US" sz="5500" b="1" smtClean="0">
              <a:solidFill>
                <a:srgbClr val="0070C0"/>
              </a:solidFill>
              <a:latin typeface="Arial-Rounded" pitchFamily="34" charset="0"/>
              <a:ea typeface="SimSun" pitchFamily="2" charset="-122"/>
              <a:cs typeface="Arial-Rounded" pitchFamily="34" charset="0"/>
              <a:sym typeface="Century Gothic" pitchFamily="34" charset="0"/>
            </a:endParaRPr>
          </a:p>
        </p:txBody>
      </p:sp>
      <p:pic>
        <p:nvPicPr>
          <p:cNvPr id="35" name="图片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420688"/>
            <a:ext cx="46196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20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òng tuần hoàn của nước - Hoạt Hình Khoa Học Vui 2021 - Phim tài liệu khoa học kiến thức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1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182" y="208867"/>
            <a:ext cx="8135568" cy="45726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18" y="2209801"/>
            <a:ext cx="712383" cy="64633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video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474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8"/>
          <a:stretch>
            <a:fillRect/>
          </a:stretch>
        </p:blipFill>
        <p:spPr>
          <a:xfrm>
            <a:off x="0" y="3681322"/>
            <a:ext cx="9144000" cy="14621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6883881" y="854247"/>
            <a:ext cx="1708030" cy="42892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>
            <a:fillRect/>
          </a:stretch>
        </p:blipFill>
        <p:spPr>
          <a:xfrm>
            <a:off x="2141509" y="4393002"/>
            <a:ext cx="7002493" cy="75049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529217" y="854247"/>
            <a:ext cx="1636163" cy="11415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6220736" y="-277973"/>
            <a:ext cx="2244293" cy="156582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527336" y="-270986"/>
            <a:ext cx="5723573" cy="429006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32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7" y="58129"/>
            <a:ext cx="876548" cy="48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5" y="22973"/>
            <a:ext cx="846582" cy="48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327411" y="1878991"/>
            <a:ext cx="4369281" cy="1198687"/>
          </a:xfrm>
          <a:prstGeom prst="rect">
            <a:avLst/>
          </a:prstGeom>
          <a:noFill/>
        </p:spPr>
        <p:txBody>
          <a:bodyPr wrap="square" lIns="44094" tIns="22046" rIns="44094" bIns="22046" rtlCol="0">
            <a:spAutoFit/>
          </a:bodyPr>
          <a:lstStyle/>
          <a:p>
            <a:pPr algn="ctr"/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video? Theo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</a:t>
            </a:r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r</a:t>
            </a:r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u?</a:t>
            </a:r>
            <a:endParaRPr lang="en-US" sz="25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31" name="Picture 7" descr="Fire Water Sticker by Anders Ruff Workshop for iOS &amp;amp; Android | GIPHY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11" y="187899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8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8160298" y="4479288"/>
            <a:ext cx="983702" cy="6642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171330" y="4767610"/>
            <a:ext cx="1707521" cy="3758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7757278" y="1"/>
            <a:ext cx="1386723" cy="1058618"/>
          </a:xfrm>
          <a:prstGeom prst="rect">
            <a:avLst/>
          </a:prstGeom>
        </p:spPr>
      </p:pic>
      <p:pic>
        <p:nvPicPr>
          <p:cNvPr id="39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86" y="133350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23B6DA8-2FB3-3345-8961-C821C42C0327}"/>
              </a:ext>
            </a:extLst>
          </p:cNvPr>
          <p:cNvSpPr txBox="1"/>
          <p:nvPr/>
        </p:nvSpPr>
        <p:spPr>
          <a:xfrm>
            <a:off x="1219200" y="1274618"/>
            <a:ext cx="2133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4500" b="1" kern="0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VẺ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4500" b="1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4500" b="1" kern="0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QUANH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4500" b="1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4500" b="1" kern="0" dirty="0">
              <a:solidFill>
                <a:srgbClr val="0099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83487BF-D82D-3341-96DD-F8C157F107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53" t="1466"/>
          <a:stretch/>
        </p:blipFill>
        <p:spPr>
          <a:xfrm>
            <a:off x="3906471" y="308004"/>
            <a:ext cx="4512995" cy="45033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9008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组合 1"/>
          <p:cNvGrpSpPr>
            <a:grpSpLocks/>
          </p:cNvGrpSpPr>
          <p:nvPr/>
        </p:nvGrpSpPr>
        <p:grpSpPr bwMode="auto">
          <a:xfrm>
            <a:off x="152400" y="-665163"/>
            <a:ext cx="8915400" cy="5686426"/>
            <a:chOff x="152400" y="-723900"/>
            <a:chExt cx="11887200" cy="7581900"/>
          </a:xfrm>
        </p:grpSpPr>
        <p:pic>
          <p:nvPicPr>
            <p:cNvPr id="8198" name="图片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5"/>
            <a:stretch>
              <a:fillRect/>
            </a:stretch>
          </p:blipFill>
          <p:spPr bwMode="auto">
            <a:xfrm>
              <a:off x="152400" y="3752850"/>
              <a:ext cx="11887200" cy="310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图片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29" b="49724"/>
            <a:stretch>
              <a:fillRect/>
            </a:stretch>
          </p:blipFill>
          <p:spPr bwMode="auto">
            <a:xfrm>
              <a:off x="152400" y="-723900"/>
              <a:ext cx="11887200" cy="447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1" t="63020" r="27464" b="-1353"/>
          <a:stretch>
            <a:fillRect/>
          </a:stretch>
        </p:blipFill>
        <p:spPr bwMode="auto">
          <a:xfrm>
            <a:off x="957263" y="1185864"/>
            <a:ext cx="3849687" cy="361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2"/>
          <p:cNvSpPr txBox="1">
            <a:spLocks noChangeArrowheads="1"/>
          </p:cNvSpPr>
          <p:nvPr/>
        </p:nvSpPr>
        <p:spPr bwMode="auto">
          <a:xfrm>
            <a:off x="533400" y="209550"/>
            <a:ext cx="82565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8" tIns="45629" rIns="91258" bIns="45629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000" b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Thứ   ngày   tháng   năm 2021</a:t>
            </a:r>
          </a:p>
        </p:txBody>
      </p:sp>
      <p:sp>
        <p:nvSpPr>
          <p:cNvPr id="15" name="文本框 39"/>
          <p:cNvSpPr txBox="1">
            <a:spLocks noChangeArrowheads="1"/>
          </p:cNvSpPr>
          <p:nvPr/>
        </p:nvSpPr>
        <p:spPr bwMode="auto">
          <a:xfrm>
            <a:off x="3429000" y="1123951"/>
            <a:ext cx="5137150" cy="247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5" rIns="91410" bIns="4570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500" dirty="0" err="1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Bài</a:t>
            </a:r>
            <a:r>
              <a:rPr lang="en-US" altLang="zh-CN" sz="4500" dirty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 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500" b="1" dirty="0" err="1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Giọt</a:t>
            </a:r>
            <a:r>
              <a:rPr lang="en-US" altLang="zh-CN" sz="5500" b="1" dirty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 n</a:t>
            </a:r>
            <a:r>
              <a:rPr lang="vi-VN" altLang="zh-CN" sz="5500" b="1" dirty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ước</a:t>
            </a:r>
            <a:r>
              <a:rPr lang="en-US" altLang="zh-CN" sz="5500" b="1" dirty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 </a:t>
            </a:r>
            <a:r>
              <a:rPr lang="en-US" altLang="zh-CN" sz="5500" b="1" dirty="0" err="1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và</a:t>
            </a:r>
            <a:r>
              <a:rPr lang="en-US" altLang="zh-CN" sz="5500" b="1" dirty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 </a:t>
            </a:r>
            <a:r>
              <a:rPr lang="en-US" altLang="zh-CN" sz="5500" b="1" dirty="0" err="1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biển</a:t>
            </a:r>
            <a:r>
              <a:rPr lang="en-US" altLang="zh-CN" sz="5500" b="1" dirty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 </a:t>
            </a:r>
            <a:r>
              <a:rPr lang="en-US" altLang="zh-CN" sz="5500" b="1" dirty="0" err="1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lớn</a:t>
            </a:r>
            <a:endParaRPr lang="zh-CN" altLang="en-US" sz="5500" b="1" dirty="0">
              <a:solidFill>
                <a:srgbClr val="0070C0"/>
              </a:solidFill>
              <a:latin typeface="Arial-Rounded" pitchFamily="34" charset="0"/>
              <a:ea typeface="SimSun" pitchFamily="2" charset="-122"/>
              <a:cs typeface="Arial-Rounded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4057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组合 1"/>
          <p:cNvGrpSpPr>
            <a:grpSpLocks/>
          </p:cNvGrpSpPr>
          <p:nvPr/>
        </p:nvGrpSpPr>
        <p:grpSpPr bwMode="auto">
          <a:xfrm>
            <a:off x="114300" y="-542924"/>
            <a:ext cx="8915400" cy="5686425"/>
            <a:chOff x="152400" y="-723900"/>
            <a:chExt cx="11887200" cy="7581900"/>
          </a:xfrm>
        </p:grpSpPr>
        <p:pic>
          <p:nvPicPr>
            <p:cNvPr id="9222" name="图片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5"/>
            <a:stretch>
              <a:fillRect/>
            </a:stretch>
          </p:blipFill>
          <p:spPr bwMode="auto">
            <a:xfrm>
              <a:off x="152400" y="3752850"/>
              <a:ext cx="11887200" cy="310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3" name="图片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29" b="49724"/>
            <a:stretch>
              <a:fillRect/>
            </a:stretch>
          </p:blipFill>
          <p:spPr bwMode="auto">
            <a:xfrm>
              <a:off x="152400" y="-723900"/>
              <a:ext cx="11887200" cy="447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33" r="67567"/>
          <a:stretch>
            <a:fillRect/>
          </a:stretch>
        </p:blipFill>
        <p:spPr bwMode="auto">
          <a:xfrm>
            <a:off x="1143001" y="209550"/>
            <a:ext cx="4284663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55713" y="1455739"/>
            <a:ext cx="33528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4" tIns="34287" rIns="68574" bIns="34287">
            <a:spAutoFit/>
          </a:bodyPr>
          <a:lstStyle>
            <a:lvl1pPr defTabSz="3413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3413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3413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3413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3413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650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</a:rPr>
              <a:t>Tiết 1</a:t>
            </a:r>
          </a:p>
        </p:txBody>
      </p:sp>
      <p:pic>
        <p:nvPicPr>
          <p:cNvPr id="7" name="图片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14350"/>
            <a:ext cx="3335338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911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6551"/>
            <a:ext cx="9144000" cy="2284031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4" y="29442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38201" y="721133"/>
            <a:ext cx="3089307" cy="3554819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 ta tí tách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giọt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giọt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 rơi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 rơi.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Góp thành bao ngày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 dòng suối nhỏ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 trên bãi cỏ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Chảy xuống chân đồi.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37748" y="244078"/>
            <a:ext cx="3486852" cy="477054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vi-VN" sz="25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 NƯỚC VÀ BIỂN</a:t>
            </a:r>
            <a:r>
              <a:rPr lang="en-US" sz="25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lang="en-US" sz="2500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19600" y="721132"/>
            <a:ext cx="4572000" cy="3831818"/>
          </a:xfrm>
          <a:prstGeom prst="rect">
            <a:avLst/>
          </a:prstGeom>
        </p:spPr>
        <p:txBody>
          <a:bodyPr lIns="91438" tIns="45719" rIns="91438" bIns="45719">
            <a:spAutoFit/>
          </a:bodyPr>
          <a:lstStyle/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 gặp bạn rồi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Góp thành sông lớn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 đi ra biển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 thành mênh mông.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 ơi, có biết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 lớn vô cùng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giọt nước trong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nên biển đấy!</a:t>
            </a:r>
          </a:p>
          <a:p>
            <a:pPr algn="r"/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Bao)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1" y="11864"/>
            <a:ext cx="1418198" cy="5078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</a:t>
            </a:r>
            <a:r>
              <a:rPr lang="en-GB" b="1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b="1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17" b="89941" l="0" r="89941">
                        <a14:foregroundMark x1="39941" y1="34320" x2="39349" y2="38462"/>
                        <a14:foregroundMark x1="62130" y1="36095" x2="59172" y2="38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331" y="-101008"/>
            <a:ext cx="822007" cy="822007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7181529" y="149400"/>
            <a:ext cx="1886272" cy="3724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AD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2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914400" y="1123950"/>
            <a:ext cx="1371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914401" y="2266950"/>
            <a:ext cx="9609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875399" y="3409950"/>
            <a:ext cx="124880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5998536" y="2279073"/>
            <a:ext cx="169766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[hanhtrangso.nxbgd.vn] HĐ đọc văn bản_ Giọt nước và biển lớn_H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01000" y="1134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99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1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1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7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1" grpId="0"/>
      <p:bldP spid="12" grpId="0"/>
      <p:bldP spid="15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84" y="746459"/>
            <a:ext cx="3484959" cy="348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4317880" y="314607"/>
            <a:ext cx="4156268" cy="897506"/>
            <a:chOff x="6813889" y="1681131"/>
            <a:chExt cx="5541979" cy="1196829"/>
          </a:xfrm>
        </p:grpSpPr>
        <p:pic>
          <p:nvPicPr>
            <p:cNvPr id="6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78" b="31203"/>
            <a:stretch>
              <a:fillRect/>
            </a:stretch>
          </p:blipFill>
          <p:spPr bwMode="auto">
            <a:xfrm>
              <a:off x="6813889" y="1681131"/>
              <a:ext cx="5541979" cy="1196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16"/>
            <p:cNvSpPr txBox="1">
              <a:spLocks noChangeArrowheads="1"/>
            </p:cNvSpPr>
            <p:nvPr/>
          </p:nvSpPr>
          <p:spPr bwMode="auto">
            <a:xfrm>
              <a:off x="8096101" y="1752159"/>
              <a:ext cx="3591782" cy="86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ta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tách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" name="Group 25"/>
          <p:cNvGrpSpPr>
            <a:grpSpLocks/>
          </p:cNvGrpSpPr>
          <p:nvPr/>
        </p:nvGrpSpPr>
        <p:grpSpPr bwMode="auto">
          <a:xfrm>
            <a:off x="4317882" y="1411336"/>
            <a:ext cx="3929255" cy="947700"/>
            <a:chOff x="6640223" y="2361375"/>
            <a:chExt cx="5238213" cy="1262384"/>
          </a:xfrm>
        </p:grpSpPr>
        <p:pic>
          <p:nvPicPr>
            <p:cNvPr id="9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78" b="31203"/>
            <a:stretch>
              <a:fillRect/>
            </a:stretch>
          </p:blipFill>
          <p:spPr bwMode="auto">
            <a:xfrm>
              <a:off x="6640223" y="2361375"/>
              <a:ext cx="5238213" cy="1262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17"/>
            <p:cNvSpPr txBox="1">
              <a:spLocks noChangeArrowheads="1"/>
            </p:cNvSpPr>
            <p:nvPr/>
          </p:nvSpPr>
          <p:spPr bwMode="auto">
            <a:xfrm>
              <a:off x="8266439" y="2414307"/>
              <a:ext cx="2429196" cy="860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</a:t>
              </a:r>
              <a:r>
                <a:rPr lang="vi-V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 r</a:t>
              </a:r>
              <a:r>
                <a:rPr lang="vi-V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26"/>
          <p:cNvGrpSpPr>
            <a:grpSpLocks/>
          </p:cNvGrpSpPr>
          <p:nvPr/>
        </p:nvGrpSpPr>
        <p:grpSpPr bwMode="auto">
          <a:xfrm>
            <a:off x="4317881" y="2715201"/>
            <a:ext cx="4400817" cy="1002901"/>
            <a:chOff x="7157124" y="3834208"/>
            <a:chExt cx="6278557" cy="1338909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78" b="31203"/>
            <a:stretch>
              <a:fillRect/>
            </a:stretch>
          </p:blipFill>
          <p:spPr bwMode="auto">
            <a:xfrm>
              <a:off x="7157124" y="3834208"/>
              <a:ext cx="6278557" cy="1338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8"/>
            <p:cNvSpPr txBox="1">
              <a:spLocks noChangeArrowheads="1"/>
            </p:cNvSpPr>
            <p:nvPr/>
          </p:nvSpPr>
          <p:spPr bwMode="auto">
            <a:xfrm>
              <a:off x="8897455" y="3874944"/>
              <a:ext cx="3007614" cy="86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dòng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suối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683803" y="373697"/>
            <a:ext cx="2535785" cy="4776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GB" sz="2400" b="1" dirty="0" err="1">
                <a:solidFill>
                  <a:srgbClr val="0D0D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GB" sz="2400" b="1" dirty="0">
                <a:solidFill>
                  <a:srgbClr val="0D0D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b="1" dirty="0" err="1">
                <a:solidFill>
                  <a:srgbClr val="0D0D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GB" sz="2400" b="1" dirty="0">
                <a:solidFill>
                  <a:srgbClr val="0D0D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b="1" dirty="0" err="1">
                <a:solidFill>
                  <a:srgbClr val="0D0D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GB" sz="2400" b="1" dirty="0">
                <a:solidFill>
                  <a:srgbClr val="0D0D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2400" b="1" dirty="0" err="1">
                <a:solidFill>
                  <a:srgbClr val="0D0D9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</a:t>
            </a:r>
            <a:endParaRPr lang="en-US" sz="2400" b="1" dirty="0">
              <a:solidFill>
                <a:srgbClr val="0D0D97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5" name="Group 26"/>
          <p:cNvGrpSpPr>
            <a:grpSpLocks/>
          </p:cNvGrpSpPr>
          <p:nvPr/>
        </p:nvGrpSpPr>
        <p:grpSpPr bwMode="auto">
          <a:xfrm>
            <a:off x="4140452" y="3866038"/>
            <a:ext cx="4755676" cy="1203681"/>
            <a:chOff x="6721958" y="3540213"/>
            <a:chExt cx="6784826" cy="1606957"/>
          </a:xfrm>
        </p:grpSpPr>
        <p:pic>
          <p:nvPicPr>
            <p:cNvPr id="16" name="图片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78" b="31203"/>
            <a:stretch>
              <a:fillRect/>
            </a:stretch>
          </p:blipFill>
          <p:spPr bwMode="auto">
            <a:xfrm>
              <a:off x="6721958" y="3540213"/>
              <a:ext cx="6784826" cy="1606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8"/>
            <p:cNvSpPr txBox="1">
              <a:spLocks noChangeArrowheads="1"/>
            </p:cNvSpPr>
            <p:nvPr/>
          </p:nvSpPr>
          <p:spPr bwMode="auto">
            <a:xfrm>
              <a:off x="8715425" y="3881678"/>
              <a:ext cx="3263966" cy="780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mênh</a:t>
              </a:r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mông</a:t>
              </a:r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049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自定义 10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2D05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自定义 10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2D05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自定义 10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2D05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自定义 10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2D05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1170</TotalTime>
  <Words>985</Words>
  <Application>Microsoft Office PowerPoint</Application>
  <PresentationFormat>On-screen Show (16:9)</PresentationFormat>
  <Paragraphs>259</Paragraphs>
  <Slides>27</Slides>
  <Notes>23</Notes>
  <HiddenSlides>0</HiddenSlides>
  <MMClips>2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Office Theme</vt:lpstr>
      <vt:lpstr>1_Office Theme</vt:lpstr>
      <vt:lpstr>Office 主题​​</vt:lpstr>
      <vt:lpstr>4_Default Design</vt:lpstr>
      <vt:lpstr>2_Office Theme</vt:lpstr>
      <vt:lpstr>1_Office 主题​​</vt:lpstr>
      <vt:lpstr>3_Office Theme</vt:lpstr>
      <vt:lpstr>4_Office Theme</vt:lpstr>
      <vt:lpstr>5_Office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MYLAPTOP</cp:lastModifiedBy>
  <cp:revision>55</cp:revision>
  <dcterms:created xsi:type="dcterms:W3CDTF">2021-10-19T13:16:48Z</dcterms:created>
  <dcterms:modified xsi:type="dcterms:W3CDTF">2021-11-04T13:47:06Z</dcterms:modified>
</cp:coreProperties>
</file>