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68" r:id="rId2"/>
    <p:sldMasterId id="2147483863" r:id="rId3"/>
  </p:sldMasterIdLst>
  <p:notesMasterIdLst>
    <p:notesMasterId r:id="rId33"/>
  </p:notesMasterIdLst>
  <p:sldIdLst>
    <p:sldId id="562" r:id="rId4"/>
    <p:sldId id="656" r:id="rId5"/>
    <p:sldId id="657" r:id="rId6"/>
    <p:sldId id="686" r:id="rId7"/>
    <p:sldId id="662" r:id="rId8"/>
    <p:sldId id="687" r:id="rId9"/>
    <p:sldId id="658" r:id="rId10"/>
    <p:sldId id="665" r:id="rId11"/>
    <p:sldId id="666" r:id="rId12"/>
    <p:sldId id="689" r:id="rId13"/>
    <p:sldId id="688" r:id="rId14"/>
    <p:sldId id="690" r:id="rId15"/>
    <p:sldId id="660" r:id="rId16"/>
    <p:sldId id="692" r:id="rId17"/>
    <p:sldId id="680" r:id="rId18"/>
    <p:sldId id="676" r:id="rId19"/>
    <p:sldId id="691" r:id="rId20"/>
    <p:sldId id="667" r:id="rId21"/>
    <p:sldId id="672" r:id="rId22"/>
    <p:sldId id="673" r:id="rId23"/>
    <p:sldId id="674" r:id="rId24"/>
    <p:sldId id="677" r:id="rId25"/>
    <p:sldId id="678" r:id="rId26"/>
    <p:sldId id="661" r:id="rId27"/>
    <p:sldId id="671" r:id="rId28"/>
    <p:sldId id="668" r:id="rId29"/>
    <p:sldId id="679" r:id="rId30"/>
    <p:sldId id="645" r:id="rId31"/>
    <p:sldId id="566" r:id="rId32"/>
  </p:sldIdLst>
  <p:sldSz cx="12192000" cy="6858000"/>
  <p:notesSz cx="6858000" cy="9144000"/>
  <p:defaultText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485"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10/23/2021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342" rtl="0" eaLnBrk="1" latinLnBrk="0" hangingPunct="1">
      <a:defRPr sz="1200" kern="1200">
        <a:solidFill>
          <a:schemeClr val="tx1"/>
        </a:solidFill>
        <a:latin typeface="+mn-lt"/>
        <a:ea typeface="+mn-ea"/>
        <a:cs typeface="+mn-cs"/>
      </a:defRPr>
    </a:lvl1pPr>
    <a:lvl2pPr marL="457170" algn="l" defTabSz="914342" rtl="0" eaLnBrk="1" latinLnBrk="0" hangingPunct="1">
      <a:defRPr sz="1200" kern="1200">
        <a:solidFill>
          <a:schemeClr val="tx1"/>
        </a:solidFill>
        <a:latin typeface="+mn-lt"/>
        <a:ea typeface="+mn-ea"/>
        <a:cs typeface="+mn-cs"/>
      </a:defRPr>
    </a:lvl2pPr>
    <a:lvl3pPr marL="914342" algn="l" defTabSz="914342" rtl="0" eaLnBrk="1" latinLnBrk="0" hangingPunct="1">
      <a:defRPr sz="1200" kern="1200">
        <a:solidFill>
          <a:schemeClr val="tx1"/>
        </a:solidFill>
        <a:latin typeface="+mn-lt"/>
        <a:ea typeface="+mn-ea"/>
        <a:cs typeface="+mn-cs"/>
      </a:defRPr>
    </a:lvl3pPr>
    <a:lvl4pPr marL="1371512" algn="l" defTabSz="914342" rtl="0" eaLnBrk="1" latinLnBrk="0" hangingPunct="1">
      <a:defRPr sz="1200" kern="1200">
        <a:solidFill>
          <a:schemeClr val="tx1"/>
        </a:solidFill>
        <a:latin typeface="+mn-lt"/>
        <a:ea typeface="+mn-ea"/>
        <a:cs typeface="+mn-cs"/>
      </a:defRPr>
    </a:lvl4pPr>
    <a:lvl5pPr marL="1828683" algn="l" defTabSz="914342" rtl="0" eaLnBrk="1" latinLnBrk="0" hangingPunct="1">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5"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Bài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a:t>
            </a:fld>
            <a:endParaRPr lang="en-US"/>
          </a:p>
        </p:txBody>
      </p:sp>
    </p:spTree>
    <p:extLst>
      <p:ext uri="{BB962C8B-B14F-4D97-AF65-F5344CB8AC3E}">
        <p14:creationId xmlns:p14="http://schemas.microsoft.com/office/powerpoint/2010/main" val="151820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a:ln/>
        </p:spPr>
      </p:sp>
      <p:sp>
        <p:nvSpPr>
          <p:cNvPr id="24579" name="文本占位符 245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202806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endParaRPr lang="en-US" baseline="0" dirty="0" smtClean="0"/>
          </a:p>
          <a:p>
            <a:pPr marL="0" marR="0" lvl="0" indent="0" algn="l" defTabSz="914332"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25</a:t>
            </a:fld>
            <a:endParaRPr lang="en-US"/>
          </a:p>
        </p:txBody>
      </p:sp>
    </p:spTree>
    <p:extLst>
      <p:ext uri="{BB962C8B-B14F-4D97-AF65-F5344CB8AC3E}">
        <p14:creationId xmlns:p14="http://schemas.microsoft.com/office/powerpoint/2010/main" val="1165345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endParaRPr lang="en-US" baseline="0" dirty="0" smtClean="0"/>
          </a:p>
          <a:p>
            <a:pPr marL="0" marR="0" lvl="0" indent="0" algn="l" defTabSz="914332"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26</a:t>
            </a:fld>
            <a:endParaRPr lang="zh-CN" altLang="en-US">
              <a:solidFill>
                <a:prstClr val="black"/>
              </a:solidFill>
              <a:ea typeface="宋体"/>
            </a:endParaRPr>
          </a:p>
        </p:txBody>
      </p:sp>
    </p:spTree>
    <p:extLst>
      <p:ext uri="{BB962C8B-B14F-4D97-AF65-F5344CB8AC3E}">
        <p14:creationId xmlns:p14="http://schemas.microsoft.com/office/powerpoint/2010/main" val="210139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3573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Bài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smtClean="0"/>
              <a:t>Hồng</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29</a:t>
            </a:fld>
            <a:endParaRPr lang="en-US"/>
          </a:p>
        </p:txBody>
      </p:sp>
    </p:spTree>
    <p:extLst>
      <p:ext uri="{BB962C8B-B14F-4D97-AF65-F5344CB8AC3E}">
        <p14:creationId xmlns:p14="http://schemas.microsoft.com/office/powerpoint/2010/main" val="66647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zh-CN" alt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7224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a:xfrm>
            <a:off x="381000" y="685800"/>
            <a:ext cx="6096000" cy="3429000"/>
          </a:xfrm>
          <a:ln/>
        </p:spPr>
      </p:sp>
      <p:sp>
        <p:nvSpPr>
          <p:cNvPr id="24579" name="文本占位符 245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135711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25601"/>
          <p:cNvSpPr>
            <a:spLocks noGrp="1" noRot="1" noChangeAspect="1" noTextEdit="1"/>
          </p:cNvSpPr>
          <p:nvPr>
            <p:ph type="sldImg"/>
          </p:nvPr>
        </p:nvSpPr>
        <p:spPr>
          <a:xfrm>
            <a:off x="381000" y="685800"/>
            <a:ext cx="6096000" cy="3429000"/>
          </a:xfrm>
          <a:ln/>
        </p:spPr>
      </p:sp>
      <p:sp>
        <p:nvSpPr>
          <p:cNvPr id="25603" name="文本占位符 256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348728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12</a:t>
            </a:fld>
            <a:endParaRPr lang="zh-CN" altLang="en-US"/>
          </a:p>
        </p:txBody>
      </p:sp>
    </p:spTree>
    <p:extLst>
      <p:ext uri="{BB962C8B-B14F-4D97-AF65-F5344CB8AC3E}">
        <p14:creationId xmlns:p14="http://schemas.microsoft.com/office/powerpoint/2010/main" val="3023521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zh-CN" alt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472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703240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endParaRPr lang="en-US" baseline="0" dirty="0" smtClean="0"/>
          </a:p>
          <a:p>
            <a:pPr marL="0" marR="0" lvl="0" indent="0" algn="l" defTabSz="914332"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18</a:t>
            </a:fld>
            <a:endParaRPr lang="en-US"/>
          </a:p>
        </p:txBody>
      </p:sp>
    </p:spTree>
    <p:extLst>
      <p:ext uri="{BB962C8B-B14F-4D97-AF65-F5344CB8AC3E}">
        <p14:creationId xmlns:p14="http://schemas.microsoft.com/office/powerpoint/2010/main" val="366351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a:ln/>
        </p:spPr>
      </p:sp>
      <p:sp>
        <p:nvSpPr>
          <p:cNvPr id="24579" name="文本占位符 245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389457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524000" y="1122363"/>
            <a:ext cx="9144000" cy="2387600"/>
          </a:xfrm>
          <a:prstGeom prst="rect">
            <a:avLst/>
          </a:prstGeom>
        </p:spPr>
        <p:txBody>
          <a:bodyPr lIns="91434" tIns="45717" rIns="91434" bIns="45717"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524000" y="3602038"/>
            <a:ext cx="9144000" cy="1655762"/>
          </a:xfrm>
          <a:prstGeom prst="rect">
            <a:avLst/>
          </a:prstGeom>
        </p:spPr>
        <p:txBody>
          <a:bodyPr lIns="91434" tIns="45717" rIns="91434" bIns="45717"/>
          <a:lstStyle>
            <a:lvl1pPr marL="0" indent="0" algn="ctr">
              <a:buNone/>
              <a:defRPr sz="2400"/>
            </a:lvl1pPr>
            <a:lvl2pPr marL="457170" indent="0" algn="ctr">
              <a:buNone/>
              <a:defRPr sz="2000"/>
            </a:lvl2pPr>
            <a:lvl3pPr marL="914342" indent="0" algn="ctr">
              <a:buNone/>
              <a:defRPr sz="1800"/>
            </a:lvl3pPr>
            <a:lvl4pPr marL="1371512" indent="0" algn="ctr">
              <a:buNone/>
              <a:defRPr sz="1600"/>
            </a:lvl4pPr>
            <a:lvl5pPr marL="1828683" indent="0" algn="ctr">
              <a:buNone/>
              <a:defRPr sz="1600"/>
            </a:lvl5pPr>
            <a:lvl6pPr marL="2285854" indent="0" algn="ctr">
              <a:buNone/>
              <a:defRPr sz="1600"/>
            </a:lvl6pPr>
            <a:lvl7pPr marL="2743024" indent="0" algn="ctr">
              <a:buNone/>
              <a:defRPr sz="1600"/>
            </a:lvl7pPr>
            <a:lvl8pPr marL="3200195" indent="0" algn="ctr">
              <a:buNone/>
              <a:defRPr sz="1600"/>
            </a:lvl8pPr>
            <a:lvl9pPr marL="365736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a:xfrm>
            <a:off x="838200" y="410369"/>
            <a:ext cx="10515600" cy="1325563"/>
          </a:xfrm>
          <a:prstGeom prst="rect">
            <a:avLst/>
          </a:prstGeom>
        </p:spPr>
        <p:txBody>
          <a:bodyPr lIns="91434" tIns="45717" rIns="91434" bIns="45717"/>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a:xfrm>
            <a:off x="838200" y="1825625"/>
            <a:ext cx="10515600" cy="4351338"/>
          </a:xfrm>
          <a:prstGeom prst="rect">
            <a:avLst/>
          </a:prstGeom>
        </p:spPr>
        <p:txBody>
          <a:bodyPr vert="eaVert" lIns="91434" tIns="45717" rIns="91434" bIns="457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8724900" y="365125"/>
            <a:ext cx="2628900" cy="5811838"/>
          </a:xfrm>
          <a:prstGeom prst="rect">
            <a:avLst/>
          </a:prstGeom>
        </p:spPr>
        <p:txBody>
          <a:bodyPr vert="eaVert" lIns="91434" tIns="45717" rIns="91434" bIns="45717"/>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838200" y="365125"/>
            <a:ext cx="7734300" cy="5811838"/>
          </a:xfrm>
          <a:prstGeom prst="rect">
            <a:avLst/>
          </a:prstGeom>
        </p:spPr>
        <p:txBody>
          <a:bodyPr vert="eaVert" lIns="91434" tIns="45717" rIns="91434" bIns="457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96853"/>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10361619" y="6130438"/>
            <a:ext cx="1146283" cy="370396"/>
          </a:xfrm>
          <a:prstGeom prst="rect">
            <a:avLst/>
          </a:prstGeom>
        </p:spPr>
        <p:txBody>
          <a:bodyPr/>
          <a:lstStyle/>
          <a:p>
            <a:fld id="{A3C39D9B-1707-4BC2-A8DF-A9A95A2D1DDF}"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mtClean="0">
                <a:solidFill>
                  <a:prstClr val="black"/>
                </a:solidFill>
              </a:rPr>
              <a:pPr defTabSz="913463"/>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2390694961"/>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42"/>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0"/>
            <a:ext cx="12192000" cy="353756"/>
          </a:xfrm>
          <a:prstGeom prst="rect">
            <a:avLst/>
          </a:prstGeom>
        </p:spPr>
      </p:pic>
      <p:sp>
        <p:nvSpPr>
          <p:cNvPr id="3" name="标题 2"/>
          <p:cNvSpPr>
            <a:spLocks noGrp="1"/>
          </p:cNvSpPr>
          <p:nvPr>
            <p:ph type="title" hasCustomPrompt="1"/>
          </p:nvPr>
        </p:nvSpPr>
        <p:spPr>
          <a:xfrm>
            <a:off x="2131315" y="131273"/>
            <a:ext cx="9552544" cy="757797"/>
          </a:xfrm>
          <a:prstGeom prst="rect">
            <a:avLst/>
          </a:prstGeom>
        </p:spPr>
        <p:txBody>
          <a:bodyPr lIns="91347" tIns="45673" rIns="91347" bIns="45673"/>
          <a:lstStyle>
            <a:lvl1pPr>
              <a:defRPr sz="42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93353670"/>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10361619" y="6130438"/>
            <a:ext cx="1146283" cy="370396"/>
          </a:xfrm>
          <a:prstGeom prst="rect">
            <a:avLst/>
          </a:prstGeom>
        </p:spPr>
        <p:txBody>
          <a:bodyPr/>
          <a:lstStyle/>
          <a:p>
            <a:fld id="{A3C39D9B-1707-4BC2-A8DF-A9A95A2D1DDF}"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mtClean="0">
                <a:solidFill>
                  <a:prstClr val="black"/>
                </a:solidFill>
              </a:rPr>
              <a:pPr defTabSz="913463"/>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477342593"/>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10361619" y="6130438"/>
            <a:ext cx="1146283" cy="370396"/>
          </a:xfrm>
          <a:prstGeom prst="rect">
            <a:avLst/>
          </a:prstGeom>
        </p:spPr>
        <p:txBody>
          <a:bodyPr/>
          <a:lstStyle/>
          <a:p>
            <a:fld id="{A3C39D9B-1707-4BC2-A8DF-A9A95A2D1DDF}"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mtClean="0">
                <a:solidFill>
                  <a:prstClr val="black"/>
                </a:solidFill>
              </a:rPr>
              <a:pPr defTabSz="913463"/>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808633813"/>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252247"/>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9"/>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69" y="149248"/>
            <a:ext cx="1223999" cy="992123"/>
          </a:xfrm>
          <a:prstGeom prst="rect">
            <a:avLst/>
          </a:prstGeom>
        </p:spPr>
      </p:pic>
    </p:spTree>
    <p:extLst>
      <p:ext uri="{BB962C8B-B14F-4D97-AF65-F5344CB8AC3E}">
        <p14:creationId xmlns:p14="http://schemas.microsoft.com/office/powerpoint/2010/main" val="3542235177"/>
      </p:ext>
    </p:extLst>
  </p:cSld>
  <p:clrMapOvr>
    <a:masterClrMapping/>
  </p:clrMapOvr>
  <p:transition>
    <p:randomBar dir="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a:xfrm>
            <a:off x="838200" y="410369"/>
            <a:ext cx="10515600" cy="1325563"/>
          </a:xfrm>
          <a:prstGeom prst="rect">
            <a:avLst/>
          </a:prstGeom>
        </p:spPr>
        <p:txBody>
          <a:bodyPr lIns="91434" tIns="45717" rIns="91434" bIns="45717"/>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a:xfrm>
            <a:off x="838200" y="1825625"/>
            <a:ext cx="10515600" cy="4351338"/>
          </a:xfrm>
          <a:prstGeom prst="rect">
            <a:avLst/>
          </a:prstGeom>
        </p:spPr>
        <p:txBody>
          <a:bodyPr lIns="91434" tIns="45717" rIns="91434" bIns="457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2"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5"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77756-BC87-40E1-ACAC-6D9B549405B0}"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1789311886"/>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77756-BC87-40E1-ACAC-6D9B549405B0}"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2673368639"/>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2"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5"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77756-BC87-40E1-ACAC-6D9B549405B0}"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227044091"/>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77756-BC87-40E1-ACAC-6D9B549405B0}"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2140206832"/>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3"/>
            <a:ext cx="5386388"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9" y="1535113"/>
            <a:ext cx="5389562"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9"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77756-BC87-40E1-ACAC-6D9B549405B0}" type="datetimeFigureOut">
              <a:rPr lang="en-US" smtClean="0"/>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3454957448"/>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77756-BC87-40E1-ACAC-6D9B549405B0}" type="datetimeFigureOut">
              <a:rPr lang="en-US" smtClean="0"/>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1442082948"/>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77756-BC87-40E1-ACAC-6D9B549405B0}" type="datetimeFigureOut">
              <a:rPr lang="en-US" smtClean="0"/>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563503426"/>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4"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0"/>
            <a:ext cx="4011613" cy="4691063"/>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5" indent="0">
              <a:buNone/>
              <a:defRPr sz="900"/>
            </a:lvl8pPr>
            <a:lvl9pPr marL="36573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77756-BC87-40E1-ACAC-6D9B549405B0}"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2028960959"/>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0" indent="0">
              <a:buNone/>
              <a:defRPr sz="2800"/>
            </a:lvl2pPr>
            <a:lvl3pPr marL="914342"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6"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5" indent="0">
              <a:buNone/>
              <a:defRPr sz="900"/>
            </a:lvl8pPr>
            <a:lvl9pPr marL="36573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77756-BC87-40E1-ACAC-6D9B549405B0}"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536984032"/>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77756-BC87-40E1-ACAC-6D9B549405B0}"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2360655001"/>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831850" y="1709738"/>
            <a:ext cx="10515600" cy="2852737"/>
          </a:xfrm>
          <a:prstGeom prst="rect">
            <a:avLst/>
          </a:prstGeom>
        </p:spPr>
        <p:txBody>
          <a:bodyPr lIns="91434" tIns="45717" rIns="91434" bIns="45717"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831850" y="4589463"/>
            <a:ext cx="10515600" cy="1500187"/>
          </a:xfrm>
          <a:prstGeom prst="rect">
            <a:avLst/>
          </a:prstGeom>
        </p:spPr>
        <p:txBody>
          <a:bodyPr lIns="91434" tIns="45717" rIns="91434" bIns="45717"/>
          <a:lstStyle>
            <a:lvl1pPr marL="0" indent="0">
              <a:buNone/>
              <a:defRPr sz="2400">
                <a:solidFill>
                  <a:schemeClr val="tx1">
                    <a:tint val="75000"/>
                  </a:schemeClr>
                </a:solidFill>
              </a:defRPr>
            </a:lvl1pPr>
            <a:lvl2pPr marL="457170" indent="0">
              <a:buNone/>
              <a:defRPr sz="2000">
                <a:solidFill>
                  <a:schemeClr val="tx1">
                    <a:tint val="75000"/>
                  </a:schemeClr>
                </a:solidFill>
              </a:defRPr>
            </a:lvl2pPr>
            <a:lvl3pPr marL="914342" indent="0">
              <a:buNone/>
              <a:defRPr sz="1800">
                <a:solidFill>
                  <a:schemeClr val="tx1">
                    <a:tint val="75000"/>
                  </a:schemeClr>
                </a:solidFill>
              </a:defRPr>
            </a:lvl3pPr>
            <a:lvl4pPr marL="1371512" indent="0">
              <a:buNone/>
              <a:defRPr sz="1600">
                <a:solidFill>
                  <a:schemeClr val="tx1">
                    <a:tint val="75000"/>
                  </a:schemeClr>
                </a:solidFill>
              </a:defRPr>
            </a:lvl4pPr>
            <a:lvl5pPr marL="1828683" indent="0">
              <a:buNone/>
              <a:defRPr sz="1600">
                <a:solidFill>
                  <a:schemeClr val="tx1">
                    <a:tint val="75000"/>
                  </a:schemeClr>
                </a:solidFill>
              </a:defRPr>
            </a:lvl5pPr>
            <a:lvl6pPr marL="2285854" indent="0">
              <a:buNone/>
              <a:defRPr sz="1600">
                <a:solidFill>
                  <a:schemeClr val="tx1">
                    <a:tint val="75000"/>
                  </a:schemeClr>
                </a:solidFill>
              </a:defRPr>
            </a:lvl6pPr>
            <a:lvl7pPr marL="2743024" indent="0">
              <a:buNone/>
              <a:defRPr sz="1600">
                <a:solidFill>
                  <a:schemeClr val="tx1">
                    <a:tint val="75000"/>
                  </a:schemeClr>
                </a:solidFill>
              </a:defRPr>
            </a:lvl7pPr>
            <a:lvl8pPr marL="3200195" indent="0">
              <a:buNone/>
              <a:defRPr sz="1600">
                <a:solidFill>
                  <a:schemeClr val="tx1">
                    <a:tint val="75000"/>
                  </a:schemeClr>
                </a:solidFill>
              </a:defRPr>
            </a:lvl8pPr>
            <a:lvl9pPr marL="365736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transition>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77756-BC87-40E1-ACAC-6D9B549405B0}"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1F60F-0DCE-4425-85AB-E72E79C45633}" type="slidenum">
              <a:rPr lang="en-US" smtClean="0"/>
              <a:t>‹#›</a:t>
            </a:fld>
            <a:endParaRPr lang="en-US"/>
          </a:p>
        </p:txBody>
      </p:sp>
    </p:spTree>
    <p:extLst>
      <p:ext uri="{BB962C8B-B14F-4D97-AF65-F5344CB8AC3E}">
        <p14:creationId xmlns:p14="http://schemas.microsoft.com/office/powerpoint/2010/main" val="1853385175"/>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lIns="91282" tIns="45641" rIns="91282" bIns="45641"/>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1282" tIns="45641" rIns="91282" bIns="45641"/>
          <a:lstStyle>
            <a:lvl1pPr marL="0" indent="0" algn="ctr">
              <a:buNone/>
              <a:defRPr>
                <a:solidFill>
                  <a:schemeClr val="tx1">
                    <a:tint val="75000"/>
                  </a:schemeClr>
                </a:solidFill>
              </a:defRPr>
            </a:lvl1pPr>
            <a:lvl2pPr marL="608547" indent="0" algn="ctr">
              <a:buNone/>
              <a:defRPr>
                <a:solidFill>
                  <a:schemeClr val="tx1">
                    <a:tint val="75000"/>
                  </a:schemeClr>
                </a:solidFill>
              </a:defRPr>
            </a:lvl2pPr>
            <a:lvl3pPr marL="1217085" indent="0" algn="ctr">
              <a:buNone/>
              <a:defRPr>
                <a:solidFill>
                  <a:schemeClr val="tx1">
                    <a:tint val="75000"/>
                  </a:schemeClr>
                </a:solidFill>
              </a:defRPr>
            </a:lvl3pPr>
            <a:lvl4pPr marL="1825629" indent="0" algn="ctr">
              <a:buNone/>
              <a:defRPr>
                <a:solidFill>
                  <a:schemeClr val="tx1">
                    <a:tint val="75000"/>
                  </a:schemeClr>
                </a:solidFill>
              </a:defRPr>
            </a:lvl4pPr>
            <a:lvl5pPr marL="2434171" indent="0" algn="ctr">
              <a:buNone/>
              <a:defRPr>
                <a:solidFill>
                  <a:schemeClr val="tx1">
                    <a:tint val="75000"/>
                  </a:schemeClr>
                </a:solidFill>
              </a:defRPr>
            </a:lvl5pPr>
            <a:lvl6pPr marL="3042713" indent="0" algn="ctr">
              <a:buNone/>
              <a:defRPr>
                <a:solidFill>
                  <a:schemeClr val="tx1">
                    <a:tint val="75000"/>
                  </a:schemeClr>
                </a:solidFill>
              </a:defRPr>
            </a:lvl6pPr>
            <a:lvl7pPr marL="3651255" indent="0" algn="ctr">
              <a:buNone/>
              <a:defRPr>
                <a:solidFill>
                  <a:schemeClr val="tx1">
                    <a:tint val="75000"/>
                  </a:schemeClr>
                </a:solidFill>
              </a:defRPr>
            </a:lvl7pPr>
            <a:lvl8pPr marL="4259797" indent="0" algn="ctr">
              <a:buNone/>
              <a:defRPr>
                <a:solidFill>
                  <a:schemeClr val="tx1">
                    <a:tint val="75000"/>
                  </a:schemeClr>
                </a:solidFill>
              </a:defRPr>
            </a:lvl8pPr>
            <a:lvl9pPr marL="486834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96435974"/>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282" tIns="45641" rIns="91282" bIns="45641"/>
          <a:lstStyle/>
          <a:p>
            <a:r>
              <a:rPr lang="en-US"/>
              <a:t>Click to edit Master title style</a:t>
            </a:r>
          </a:p>
        </p:txBody>
      </p:sp>
      <p:sp>
        <p:nvSpPr>
          <p:cNvPr id="3" name="Content Placeholder 2"/>
          <p:cNvSpPr>
            <a:spLocks noGrp="1"/>
          </p:cNvSpPr>
          <p:nvPr>
            <p:ph idx="1"/>
          </p:nvPr>
        </p:nvSpPr>
        <p:spPr/>
        <p:txBody>
          <a:bodyPr lIns="91282" tIns="45641" rIns="91282" bIns="456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065691"/>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lIns="91282" tIns="45641" rIns="91282" bIns="45641"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6"/>
          </a:xfrm>
        </p:spPr>
        <p:txBody>
          <a:bodyPr lIns="91282" tIns="45641" rIns="91282" bIns="45641" anchor="b"/>
          <a:lstStyle>
            <a:lvl1pPr marL="0" indent="0">
              <a:buNone/>
              <a:defRPr sz="2700">
                <a:solidFill>
                  <a:schemeClr val="tx1">
                    <a:tint val="75000"/>
                  </a:schemeClr>
                </a:solidFill>
              </a:defRPr>
            </a:lvl1pPr>
            <a:lvl2pPr marL="608547" indent="0">
              <a:buNone/>
              <a:defRPr sz="2400">
                <a:solidFill>
                  <a:schemeClr val="tx1">
                    <a:tint val="75000"/>
                  </a:schemeClr>
                </a:solidFill>
              </a:defRPr>
            </a:lvl2pPr>
            <a:lvl3pPr marL="1217085" indent="0">
              <a:buNone/>
              <a:defRPr sz="2100">
                <a:solidFill>
                  <a:schemeClr val="tx1">
                    <a:tint val="75000"/>
                  </a:schemeClr>
                </a:solidFill>
              </a:defRPr>
            </a:lvl3pPr>
            <a:lvl4pPr marL="1825629" indent="0">
              <a:buNone/>
              <a:defRPr sz="1800">
                <a:solidFill>
                  <a:schemeClr val="tx1">
                    <a:tint val="75000"/>
                  </a:schemeClr>
                </a:solidFill>
              </a:defRPr>
            </a:lvl4pPr>
            <a:lvl5pPr marL="2434171" indent="0">
              <a:buNone/>
              <a:defRPr sz="1800">
                <a:solidFill>
                  <a:schemeClr val="tx1">
                    <a:tint val="75000"/>
                  </a:schemeClr>
                </a:solidFill>
              </a:defRPr>
            </a:lvl5pPr>
            <a:lvl6pPr marL="3042713" indent="0">
              <a:buNone/>
              <a:defRPr sz="1800">
                <a:solidFill>
                  <a:schemeClr val="tx1">
                    <a:tint val="75000"/>
                  </a:schemeClr>
                </a:solidFill>
              </a:defRPr>
            </a:lvl6pPr>
            <a:lvl7pPr marL="3651255" indent="0">
              <a:buNone/>
              <a:defRPr sz="1800">
                <a:solidFill>
                  <a:schemeClr val="tx1">
                    <a:tint val="75000"/>
                  </a:schemeClr>
                </a:solidFill>
              </a:defRPr>
            </a:lvl7pPr>
            <a:lvl8pPr marL="4259797" indent="0">
              <a:buNone/>
              <a:defRPr sz="1800">
                <a:solidFill>
                  <a:schemeClr val="tx1">
                    <a:tint val="75000"/>
                  </a:schemeClr>
                </a:solidFill>
              </a:defRPr>
            </a:lvl8pPr>
            <a:lvl9pPr marL="4868342" indent="0">
              <a:buNone/>
              <a:defRPr sz="18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8459131"/>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282" tIns="45641" rIns="91282" bIns="45641"/>
          <a:lstStyle/>
          <a:p>
            <a:r>
              <a:rPr lang="en-US"/>
              <a:t>Click to edit Master title style</a:t>
            </a:r>
          </a:p>
        </p:txBody>
      </p:sp>
      <p:sp>
        <p:nvSpPr>
          <p:cNvPr id="3" name="Content Placeholder 2"/>
          <p:cNvSpPr>
            <a:spLocks noGrp="1"/>
          </p:cNvSpPr>
          <p:nvPr>
            <p:ph sz="half" idx="1"/>
          </p:nvPr>
        </p:nvSpPr>
        <p:spPr>
          <a:xfrm>
            <a:off x="609600" y="1200153"/>
            <a:ext cx="5384800" cy="3394074"/>
          </a:xfrm>
        </p:spPr>
        <p:txBody>
          <a:bodyPr lIns="91282" tIns="45641" rIns="91282" bIns="45641"/>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4"/>
          </a:xfrm>
        </p:spPr>
        <p:txBody>
          <a:bodyPr lIns="91282" tIns="45641" rIns="91282" bIns="45641"/>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846548"/>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lIns="91282" tIns="45641" rIns="91282" bIns="45641"/>
          <a:lstStyle>
            <a:lvl1pPr>
              <a:defRPr/>
            </a:lvl1pPr>
          </a:lstStyle>
          <a:p>
            <a:r>
              <a:rPr lang="en-US"/>
              <a:t>Click to edit Master title style</a:t>
            </a:r>
          </a:p>
        </p:txBody>
      </p:sp>
      <p:sp>
        <p:nvSpPr>
          <p:cNvPr id="3" name="Text Placeholder 2"/>
          <p:cNvSpPr>
            <a:spLocks noGrp="1"/>
          </p:cNvSpPr>
          <p:nvPr>
            <p:ph type="body" idx="1"/>
          </p:nvPr>
        </p:nvSpPr>
        <p:spPr>
          <a:xfrm>
            <a:off x="609611" y="1535114"/>
            <a:ext cx="5386917" cy="639762"/>
          </a:xfrm>
        </p:spPr>
        <p:txBody>
          <a:bodyPr lIns="91282" tIns="45641" rIns="91282" bIns="45641" anchor="b"/>
          <a:lstStyle>
            <a:lvl1pPr marL="0" indent="0">
              <a:buNone/>
              <a:defRPr sz="3200" b="1"/>
            </a:lvl1pPr>
            <a:lvl2pPr marL="608547" indent="0">
              <a:buNone/>
              <a:defRPr sz="2700" b="1"/>
            </a:lvl2pPr>
            <a:lvl3pPr marL="1217085" indent="0">
              <a:buNone/>
              <a:defRPr sz="2400" b="1"/>
            </a:lvl3pPr>
            <a:lvl4pPr marL="1825629" indent="0">
              <a:buNone/>
              <a:defRPr sz="2100" b="1"/>
            </a:lvl4pPr>
            <a:lvl5pPr marL="2434171" indent="0">
              <a:buNone/>
              <a:defRPr sz="2100" b="1"/>
            </a:lvl5pPr>
            <a:lvl6pPr marL="3042713" indent="0">
              <a:buNone/>
              <a:defRPr sz="2100" b="1"/>
            </a:lvl6pPr>
            <a:lvl7pPr marL="3651255" indent="0">
              <a:buNone/>
              <a:defRPr sz="2100" b="1"/>
            </a:lvl7pPr>
            <a:lvl8pPr marL="4259797" indent="0">
              <a:buNone/>
              <a:defRPr sz="2100" b="1"/>
            </a:lvl8pPr>
            <a:lvl9pPr marL="4868342"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11" y="2174875"/>
            <a:ext cx="5386917" cy="3951288"/>
          </a:xfrm>
        </p:spPr>
        <p:txBody>
          <a:bodyPr lIns="91282" tIns="45641" rIns="91282" bIns="45641"/>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4"/>
            <a:ext cx="5389033" cy="639762"/>
          </a:xfrm>
        </p:spPr>
        <p:txBody>
          <a:bodyPr lIns="91282" tIns="45641" rIns="91282" bIns="45641" anchor="b"/>
          <a:lstStyle>
            <a:lvl1pPr marL="0" indent="0">
              <a:buNone/>
              <a:defRPr sz="3200" b="1"/>
            </a:lvl1pPr>
            <a:lvl2pPr marL="608547" indent="0">
              <a:buNone/>
              <a:defRPr sz="2700" b="1"/>
            </a:lvl2pPr>
            <a:lvl3pPr marL="1217085" indent="0">
              <a:buNone/>
              <a:defRPr sz="2400" b="1"/>
            </a:lvl3pPr>
            <a:lvl4pPr marL="1825629" indent="0">
              <a:buNone/>
              <a:defRPr sz="2100" b="1"/>
            </a:lvl4pPr>
            <a:lvl5pPr marL="2434171" indent="0">
              <a:buNone/>
              <a:defRPr sz="2100" b="1"/>
            </a:lvl5pPr>
            <a:lvl6pPr marL="3042713" indent="0">
              <a:buNone/>
              <a:defRPr sz="2100" b="1"/>
            </a:lvl6pPr>
            <a:lvl7pPr marL="3651255" indent="0">
              <a:buNone/>
              <a:defRPr sz="2100" b="1"/>
            </a:lvl7pPr>
            <a:lvl8pPr marL="4259797" indent="0">
              <a:buNone/>
              <a:defRPr sz="2100" b="1"/>
            </a:lvl8pPr>
            <a:lvl9pPr marL="4868342"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lIns="91282" tIns="45641" rIns="91282" bIns="45641"/>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347827"/>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282" tIns="45641" rIns="91282" bIns="45641"/>
          <a:lstStyle/>
          <a:p>
            <a:r>
              <a:rPr lang="en-US"/>
              <a:t>Click to edit Master title style</a:t>
            </a:r>
          </a:p>
        </p:txBody>
      </p:sp>
    </p:spTree>
    <p:extLst>
      <p:ext uri="{BB962C8B-B14F-4D97-AF65-F5344CB8AC3E}">
        <p14:creationId xmlns:p14="http://schemas.microsoft.com/office/powerpoint/2010/main" val="639383893"/>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05656"/>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60"/>
            <a:ext cx="4011084" cy="1162051"/>
          </a:xfrm>
        </p:spPr>
        <p:txBody>
          <a:bodyPr lIns="91282" tIns="45641" rIns="91282" bIns="45641"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2"/>
            <a:ext cx="6815667" cy="5853114"/>
          </a:xfrm>
        </p:spPr>
        <p:txBody>
          <a:bodyPr lIns="91282" tIns="45641" rIns="91282" bIns="45641"/>
          <a:lstStyle>
            <a:lvl1pPr>
              <a:defRPr sz="42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13"/>
            <a:ext cx="4011084" cy="4691063"/>
          </a:xfrm>
        </p:spPr>
        <p:txBody>
          <a:bodyPr lIns="91282" tIns="45641" rIns="91282" bIns="45641"/>
          <a:lstStyle>
            <a:lvl1pPr marL="0" indent="0">
              <a:buNone/>
              <a:defRPr sz="1800"/>
            </a:lvl1pPr>
            <a:lvl2pPr marL="608547" indent="0">
              <a:buNone/>
              <a:defRPr sz="1600"/>
            </a:lvl2pPr>
            <a:lvl3pPr marL="1217085" indent="0">
              <a:buNone/>
              <a:defRPr sz="1300"/>
            </a:lvl3pPr>
            <a:lvl4pPr marL="1825629" indent="0">
              <a:buNone/>
              <a:defRPr sz="1200"/>
            </a:lvl4pPr>
            <a:lvl5pPr marL="2434171" indent="0">
              <a:buNone/>
              <a:defRPr sz="1200"/>
            </a:lvl5pPr>
            <a:lvl6pPr marL="3042713" indent="0">
              <a:buNone/>
              <a:defRPr sz="1200"/>
            </a:lvl6pPr>
            <a:lvl7pPr marL="3651255" indent="0">
              <a:buNone/>
              <a:defRPr sz="1200"/>
            </a:lvl7pPr>
            <a:lvl8pPr marL="4259797" indent="0">
              <a:buNone/>
              <a:defRPr sz="1200"/>
            </a:lvl8pPr>
            <a:lvl9pPr marL="4868342" indent="0">
              <a:buNone/>
              <a:defRPr sz="1200"/>
            </a:lvl9pPr>
          </a:lstStyle>
          <a:p>
            <a:pPr lvl="0"/>
            <a:r>
              <a:rPr lang="en-US"/>
              <a:t>Click to edit Master text styles</a:t>
            </a:r>
          </a:p>
        </p:txBody>
      </p:sp>
    </p:spTree>
    <p:extLst>
      <p:ext uri="{BB962C8B-B14F-4D97-AF65-F5344CB8AC3E}">
        <p14:creationId xmlns:p14="http://schemas.microsoft.com/office/powerpoint/2010/main" val="902846652"/>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1"/>
            <a:ext cx="7315200" cy="566739"/>
          </a:xfrm>
        </p:spPr>
        <p:txBody>
          <a:bodyPr lIns="91282" tIns="45641" rIns="91282" bIns="45641"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282" tIns="45641" rIns="91282" bIns="45641" rtlCol="0">
            <a:normAutofit/>
          </a:bodyPr>
          <a:lstStyle>
            <a:lvl1pPr marL="0" indent="0">
              <a:buNone/>
              <a:defRPr sz="4200"/>
            </a:lvl1pPr>
            <a:lvl2pPr marL="608547" indent="0">
              <a:buNone/>
              <a:defRPr sz="3700"/>
            </a:lvl2pPr>
            <a:lvl3pPr marL="1217085" indent="0">
              <a:buNone/>
              <a:defRPr sz="3200"/>
            </a:lvl3pPr>
            <a:lvl4pPr marL="1825629" indent="0">
              <a:buNone/>
              <a:defRPr sz="2700"/>
            </a:lvl4pPr>
            <a:lvl5pPr marL="2434171" indent="0">
              <a:buNone/>
              <a:defRPr sz="2700"/>
            </a:lvl5pPr>
            <a:lvl6pPr marL="3042713" indent="0">
              <a:buNone/>
              <a:defRPr sz="2700"/>
            </a:lvl6pPr>
            <a:lvl7pPr marL="3651255" indent="0">
              <a:buNone/>
              <a:defRPr sz="2700"/>
            </a:lvl7pPr>
            <a:lvl8pPr marL="4259797" indent="0">
              <a:buNone/>
              <a:defRPr sz="2700"/>
            </a:lvl8pPr>
            <a:lvl9pPr marL="4868342" indent="0">
              <a:buNone/>
              <a:defRPr sz="2700"/>
            </a:lvl9pPr>
          </a:lstStyle>
          <a:p>
            <a:pPr marL="0" marR="0" lvl="0" indent="0" algn="l" defTabSz="912813"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40"/>
            <a:ext cx="7315200" cy="804862"/>
          </a:xfrm>
        </p:spPr>
        <p:txBody>
          <a:bodyPr lIns="91282" tIns="45641" rIns="91282" bIns="45641"/>
          <a:lstStyle>
            <a:lvl1pPr marL="0" indent="0">
              <a:buNone/>
              <a:defRPr sz="1800"/>
            </a:lvl1pPr>
            <a:lvl2pPr marL="608547" indent="0">
              <a:buNone/>
              <a:defRPr sz="1600"/>
            </a:lvl2pPr>
            <a:lvl3pPr marL="1217085" indent="0">
              <a:buNone/>
              <a:defRPr sz="1300"/>
            </a:lvl3pPr>
            <a:lvl4pPr marL="1825629" indent="0">
              <a:buNone/>
              <a:defRPr sz="1200"/>
            </a:lvl4pPr>
            <a:lvl5pPr marL="2434171" indent="0">
              <a:buNone/>
              <a:defRPr sz="1200"/>
            </a:lvl5pPr>
            <a:lvl6pPr marL="3042713" indent="0">
              <a:buNone/>
              <a:defRPr sz="1200"/>
            </a:lvl6pPr>
            <a:lvl7pPr marL="3651255" indent="0">
              <a:buNone/>
              <a:defRPr sz="1200"/>
            </a:lvl7pPr>
            <a:lvl8pPr marL="4259797" indent="0">
              <a:buNone/>
              <a:defRPr sz="1200"/>
            </a:lvl8pPr>
            <a:lvl9pPr marL="4868342" indent="0">
              <a:buNone/>
              <a:defRPr sz="1200"/>
            </a:lvl9pPr>
          </a:lstStyle>
          <a:p>
            <a:pPr lvl="0"/>
            <a:r>
              <a:rPr lang="en-US"/>
              <a:t>Click to edit Master text styles</a:t>
            </a:r>
          </a:p>
        </p:txBody>
      </p:sp>
    </p:spTree>
    <p:extLst>
      <p:ext uri="{BB962C8B-B14F-4D97-AF65-F5344CB8AC3E}">
        <p14:creationId xmlns:p14="http://schemas.microsoft.com/office/powerpoint/2010/main" val="1461380001"/>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a:xfrm>
            <a:off x="838200" y="410369"/>
            <a:ext cx="10515600" cy="1325563"/>
          </a:xfrm>
          <a:prstGeom prst="rect">
            <a:avLst/>
          </a:prstGeom>
        </p:spPr>
        <p:txBody>
          <a:bodyPr lIns="91434" tIns="45717" rIns="91434" bIns="45717"/>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838200" y="1825625"/>
            <a:ext cx="5181600" cy="4351338"/>
          </a:xfrm>
          <a:prstGeom prst="rect">
            <a:avLst/>
          </a:prstGeom>
        </p:spPr>
        <p:txBody>
          <a:bodyPr lIns="91434" tIns="45717" rIns="91434" bIns="457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6172200" y="1825625"/>
            <a:ext cx="5181600" cy="4351338"/>
          </a:xfrm>
          <a:prstGeom prst="rect">
            <a:avLst/>
          </a:prstGeom>
        </p:spPr>
        <p:txBody>
          <a:bodyPr lIns="91434" tIns="45717" rIns="91434" bIns="457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transition>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282" tIns="45641" rIns="91282" bIns="45641"/>
          <a:lstStyle/>
          <a:p>
            <a:r>
              <a:rPr lang="en-US"/>
              <a:t>Click to edit Master title style</a:t>
            </a:r>
          </a:p>
        </p:txBody>
      </p:sp>
      <p:sp>
        <p:nvSpPr>
          <p:cNvPr id="3" name="Vertical Text Placeholder 2"/>
          <p:cNvSpPr>
            <a:spLocks noGrp="1"/>
          </p:cNvSpPr>
          <p:nvPr>
            <p:ph type="body" orient="vert" idx="1"/>
          </p:nvPr>
        </p:nvSpPr>
        <p:spPr/>
        <p:txBody>
          <a:bodyPr vert="eaVert" lIns="91282" tIns="45641" rIns="91282" bIns="456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619542"/>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7"/>
            <a:ext cx="2743200" cy="4387850"/>
          </a:xfrm>
        </p:spPr>
        <p:txBody>
          <a:bodyPr vert="eaVert" lIns="91282" tIns="45641" rIns="91282" bIns="45641"/>
          <a:lstStyle/>
          <a:p>
            <a:r>
              <a:rPr lang="en-US"/>
              <a:t>Click to edit Master title style</a:t>
            </a:r>
          </a:p>
        </p:txBody>
      </p:sp>
      <p:sp>
        <p:nvSpPr>
          <p:cNvPr id="3" name="Vertical Text Placeholder 2"/>
          <p:cNvSpPr>
            <a:spLocks noGrp="1"/>
          </p:cNvSpPr>
          <p:nvPr>
            <p:ph type="body" orient="vert" idx="1"/>
          </p:nvPr>
        </p:nvSpPr>
        <p:spPr>
          <a:xfrm>
            <a:off x="609600" y="206387"/>
            <a:ext cx="8026400" cy="4387850"/>
          </a:xfrm>
        </p:spPr>
        <p:txBody>
          <a:bodyPr vert="eaVert" lIns="91282" tIns="45641" rIns="91282" bIns="456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64388"/>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1"/>
            <a:ext cx="12192000" cy="6851251"/>
          </a:xfrm>
          <a:prstGeom prst="rect">
            <a:avLst/>
          </a:prstGeom>
        </p:spPr>
      </p:pic>
    </p:spTree>
    <p:extLst>
      <p:ext uri="{BB962C8B-B14F-4D97-AF65-F5344CB8AC3E}">
        <p14:creationId xmlns:p14="http://schemas.microsoft.com/office/powerpoint/2010/main" val="3514341332"/>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2"/>
            <a:ext cx="8490400" cy="5454400"/>
          </a:xfrm>
          <a:prstGeom prst="rect">
            <a:avLst/>
          </a:prstGeom>
        </p:spPr>
        <p:txBody>
          <a:bodyPr spcFirstLastPara="1" wrap="square" lIns="91267" tIns="91267" rIns="91267" bIns="91267"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0" y="6217623"/>
            <a:ext cx="731600" cy="524800"/>
          </a:xfrm>
          <a:prstGeom prst="rect">
            <a:avLst/>
          </a:prstGeom>
        </p:spPr>
        <p:txBody>
          <a:bodyPr spcFirstLastPara="1" wrap="square" lIns="91267" tIns="91267" rIns="91267" bIns="9126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2813"/>
            <a:fld id="{00000000-1234-1234-1234-123412341234}" type="slidenum">
              <a:rPr lang="en-GB" smtClean="0">
                <a:solidFill>
                  <a:prstClr val="black"/>
                </a:solidFill>
              </a:rPr>
              <a:pPr defTabSz="912813"/>
              <a:t>‹#›</a:t>
            </a:fld>
            <a:endParaRPr lang="en-GB">
              <a:solidFill>
                <a:prstClr val="black"/>
              </a:solidFill>
            </a:endParaRPr>
          </a:p>
        </p:txBody>
      </p:sp>
    </p:spTree>
    <p:extLst>
      <p:ext uri="{BB962C8B-B14F-4D97-AF65-F5344CB8AC3E}">
        <p14:creationId xmlns:p14="http://schemas.microsoft.com/office/powerpoint/2010/main" val="168640904"/>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61"/>
            <a:ext cx="12192014" cy="2247075"/>
          </a:xfrm>
          <a:prstGeom prst="rect">
            <a:avLst/>
          </a:prstGeom>
        </p:spPr>
      </p:pic>
    </p:spTree>
    <p:extLst>
      <p:ext uri="{BB962C8B-B14F-4D97-AF65-F5344CB8AC3E}">
        <p14:creationId xmlns:p14="http://schemas.microsoft.com/office/powerpoint/2010/main" val="861343547"/>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1058007" y="410379"/>
            <a:ext cx="10515600" cy="1325563"/>
          </a:xfrm>
          <a:prstGeom prst="rect">
            <a:avLst/>
          </a:prstGeom>
        </p:spPr>
        <p:txBody>
          <a:bodyPr lIns="91282" tIns="45641" rIns="91282" bIns="45641"/>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36"/>
            <a:ext cx="10515600" cy="4351338"/>
          </a:xfrm>
          <a:prstGeom prst="rect">
            <a:avLst/>
          </a:prstGeom>
        </p:spPr>
        <p:txBody>
          <a:bodyPr lIns="91282" tIns="45641" rIns="91282" bIns="456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3"/>
            <a:ext cx="2743200" cy="365125"/>
          </a:xfrm>
          <a:prstGeom prst="rect">
            <a:avLst/>
          </a:prstGeom>
        </p:spPr>
        <p:txBody>
          <a:bodyPr lIns="87642" tIns="43821" rIns="87642" bIns="43821"/>
          <a:lstStyle/>
          <a:p>
            <a:pPr defTabSz="912813"/>
            <a:fld id="{A3C39D9B-1707-4BC2-A8DF-A9A95A2D1DDF}" type="datetimeFigureOut">
              <a:rPr lang="en-US" smtClean="0">
                <a:solidFill>
                  <a:prstClr val="black">
                    <a:tint val="75000"/>
                  </a:prstClr>
                </a:solidFill>
              </a:rPr>
              <a:pPr defTabSz="912813"/>
              <a:t>10/23/2021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63"/>
            <a:ext cx="4114800" cy="365125"/>
          </a:xfrm>
          <a:prstGeom prst="rect">
            <a:avLst/>
          </a:prstGeom>
        </p:spPr>
        <p:txBody>
          <a:bodyPr lIns="87642" tIns="43821" rIns="87642" bIns="43821"/>
          <a:lstStyle/>
          <a:p>
            <a:pPr defTabSz="91281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3"/>
            <a:ext cx="2743200" cy="365125"/>
          </a:xfrm>
          <a:prstGeom prst="rect">
            <a:avLst/>
          </a:prstGeom>
        </p:spPr>
        <p:txBody>
          <a:bodyPr lIns="87642" tIns="43821" rIns="87642" bIns="43821"/>
          <a:lstStyle/>
          <a:p>
            <a:pPr defTabSz="912813"/>
            <a:fld id="{7E4F7387-1A44-43D0-A42C-0F5D255AB470}" type="slidenum">
              <a:rPr lang="en-US" smtClean="0">
                <a:solidFill>
                  <a:prstClr val="black"/>
                </a:solidFill>
              </a:rPr>
              <a:pPr defTabSz="912813"/>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4"/>
            <a:ext cx="914400" cy="914400"/>
          </a:xfrm>
          <a:prstGeom prst="rect">
            <a:avLst/>
          </a:prstGeom>
        </p:spPr>
        <p:txBody>
          <a:bodyPr lIns="91282" tIns="45641" rIns="91282" bIns="45641"/>
          <a:lstStyle/>
          <a:p>
            <a:endParaRPr lang="en-US"/>
          </a:p>
        </p:txBody>
      </p:sp>
    </p:spTree>
    <p:extLst>
      <p:ext uri="{BB962C8B-B14F-4D97-AF65-F5344CB8AC3E}">
        <p14:creationId xmlns:p14="http://schemas.microsoft.com/office/powerpoint/2010/main" val="3152164913"/>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1058007" y="410379"/>
            <a:ext cx="10515600" cy="1325563"/>
          </a:xfrm>
          <a:prstGeom prst="rect">
            <a:avLst/>
          </a:prstGeom>
        </p:spPr>
        <p:txBody>
          <a:bodyPr lIns="91282" tIns="45641" rIns="91282" bIns="45641"/>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36"/>
            <a:ext cx="10515600" cy="4351338"/>
          </a:xfrm>
          <a:prstGeom prst="rect">
            <a:avLst/>
          </a:prstGeom>
        </p:spPr>
        <p:txBody>
          <a:bodyPr lIns="91282" tIns="45641" rIns="91282" bIns="456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3"/>
            <a:ext cx="2743200" cy="365125"/>
          </a:xfrm>
          <a:prstGeom prst="rect">
            <a:avLst/>
          </a:prstGeom>
        </p:spPr>
        <p:txBody>
          <a:bodyPr lIns="87642" tIns="43821" rIns="87642" bIns="43821"/>
          <a:lstStyle/>
          <a:p>
            <a:pPr defTabSz="912813"/>
            <a:fld id="{A3C39D9B-1707-4BC2-A8DF-A9A95A2D1DDF}" type="datetimeFigureOut">
              <a:rPr lang="en-US" smtClean="0">
                <a:solidFill>
                  <a:prstClr val="black">
                    <a:tint val="75000"/>
                  </a:prstClr>
                </a:solidFill>
              </a:rPr>
              <a:pPr defTabSz="912813"/>
              <a:t>10/23/2021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63"/>
            <a:ext cx="4114800" cy="365125"/>
          </a:xfrm>
          <a:prstGeom prst="rect">
            <a:avLst/>
          </a:prstGeom>
        </p:spPr>
        <p:txBody>
          <a:bodyPr lIns="87642" tIns="43821" rIns="87642" bIns="43821"/>
          <a:lstStyle/>
          <a:p>
            <a:pPr defTabSz="91281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3"/>
            <a:ext cx="2743200" cy="365125"/>
          </a:xfrm>
          <a:prstGeom prst="rect">
            <a:avLst/>
          </a:prstGeom>
        </p:spPr>
        <p:txBody>
          <a:bodyPr lIns="87642" tIns="43821" rIns="87642" bIns="43821"/>
          <a:lstStyle/>
          <a:p>
            <a:pPr defTabSz="912813"/>
            <a:fld id="{7E4F7387-1A44-43D0-A42C-0F5D255AB470}" type="slidenum">
              <a:rPr lang="en-US" smtClean="0">
                <a:solidFill>
                  <a:prstClr val="black"/>
                </a:solidFill>
              </a:rPr>
              <a:pPr defTabSz="912813"/>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4"/>
            <a:ext cx="914400" cy="914400"/>
          </a:xfrm>
          <a:prstGeom prst="rect">
            <a:avLst/>
          </a:prstGeom>
        </p:spPr>
        <p:txBody>
          <a:bodyPr lIns="91282" tIns="45641" rIns="91282" bIns="45641"/>
          <a:lstStyle/>
          <a:p>
            <a:endParaRPr lang="en-US"/>
          </a:p>
        </p:txBody>
      </p:sp>
    </p:spTree>
    <p:extLst>
      <p:ext uri="{BB962C8B-B14F-4D97-AF65-F5344CB8AC3E}">
        <p14:creationId xmlns:p14="http://schemas.microsoft.com/office/powerpoint/2010/main" val="675186607"/>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1058007" y="410379"/>
            <a:ext cx="10515600" cy="1325563"/>
          </a:xfrm>
          <a:prstGeom prst="rect">
            <a:avLst/>
          </a:prstGeom>
        </p:spPr>
        <p:txBody>
          <a:bodyPr lIns="91282" tIns="45641" rIns="91282" bIns="45641"/>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36"/>
            <a:ext cx="10515600" cy="4351338"/>
          </a:xfrm>
          <a:prstGeom prst="rect">
            <a:avLst/>
          </a:prstGeom>
        </p:spPr>
        <p:txBody>
          <a:bodyPr lIns="91282" tIns="45641" rIns="91282" bIns="456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3"/>
            <a:ext cx="2743200" cy="365125"/>
          </a:xfrm>
          <a:prstGeom prst="rect">
            <a:avLst/>
          </a:prstGeom>
        </p:spPr>
        <p:txBody>
          <a:bodyPr lIns="87642" tIns="43821" rIns="87642" bIns="43821"/>
          <a:lstStyle/>
          <a:p>
            <a:pPr defTabSz="912813"/>
            <a:fld id="{A3C39D9B-1707-4BC2-A8DF-A9A95A2D1DDF}" type="datetimeFigureOut">
              <a:rPr lang="en-US" smtClean="0">
                <a:solidFill>
                  <a:prstClr val="black">
                    <a:tint val="75000"/>
                  </a:prstClr>
                </a:solidFill>
              </a:rPr>
              <a:pPr defTabSz="912813"/>
              <a:t>10/23/2021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63"/>
            <a:ext cx="4114800" cy="365125"/>
          </a:xfrm>
          <a:prstGeom prst="rect">
            <a:avLst/>
          </a:prstGeom>
        </p:spPr>
        <p:txBody>
          <a:bodyPr lIns="87642" tIns="43821" rIns="87642" bIns="43821"/>
          <a:lstStyle/>
          <a:p>
            <a:pPr defTabSz="91281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3"/>
            <a:ext cx="2743200" cy="365125"/>
          </a:xfrm>
          <a:prstGeom prst="rect">
            <a:avLst/>
          </a:prstGeom>
        </p:spPr>
        <p:txBody>
          <a:bodyPr lIns="87642" tIns="43821" rIns="87642" bIns="43821"/>
          <a:lstStyle/>
          <a:p>
            <a:pPr defTabSz="912813"/>
            <a:fld id="{7E4F7387-1A44-43D0-A42C-0F5D255AB470}" type="slidenum">
              <a:rPr lang="en-US" smtClean="0">
                <a:solidFill>
                  <a:prstClr val="black"/>
                </a:solidFill>
              </a:rPr>
              <a:pPr defTabSz="912813"/>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4"/>
            <a:ext cx="914400" cy="914400"/>
          </a:xfrm>
          <a:prstGeom prst="rect">
            <a:avLst/>
          </a:prstGeom>
        </p:spPr>
        <p:txBody>
          <a:bodyPr lIns="91282" tIns="45641" rIns="91282" bIns="45641"/>
          <a:lstStyle/>
          <a:p>
            <a:endParaRPr lang="en-US"/>
          </a:p>
        </p:txBody>
      </p:sp>
    </p:spTree>
    <p:extLst>
      <p:ext uri="{BB962C8B-B14F-4D97-AF65-F5344CB8AC3E}">
        <p14:creationId xmlns:p14="http://schemas.microsoft.com/office/powerpoint/2010/main" val="3787106139"/>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1058007" y="410379"/>
            <a:ext cx="10515600" cy="1325563"/>
          </a:xfrm>
          <a:prstGeom prst="rect">
            <a:avLst/>
          </a:prstGeom>
        </p:spPr>
        <p:txBody>
          <a:bodyPr lIns="91282" tIns="45641" rIns="91282" bIns="45641"/>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36"/>
            <a:ext cx="10515600" cy="4351338"/>
          </a:xfrm>
          <a:prstGeom prst="rect">
            <a:avLst/>
          </a:prstGeom>
        </p:spPr>
        <p:txBody>
          <a:bodyPr lIns="91282" tIns="45641" rIns="91282" bIns="456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3"/>
            <a:ext cx="2743200" cy="365125"/>
          </a:xfrm>
          <a:prstGeom prst="rect">
            <a:avLst/>
          </a:prstGeom>
        </p:spPr>
        <p:txBody>
          <a:bodyPr lIns="87642" tIns="43821" rIns="87642" bIns="43821"/>
          <a:lstStyle/>
          <a:p>
            <a:pPr defTabSz="912813"/>
            <a:fld id="{A3C39D9B-1707-4BC2-A8DF-A9A95A2D1DDF}" type="datetimeFigureOut">
              <a:rPr lang="en-US" smtClean="0">
                <a:solidFill>
                  <a:prstClr val="black">
                    <a:tint val="75000"/>
                  </a:prstClr>
                </a:solidFill>
              </a:rPr>
              <a:pPr defTabSz="912813"/>
              <a:t>10/23/2021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63"/>
            <a:ext cx="4114800" cy="365125"/>
          </a:xfrm>
          <a:prstGeom prst="rect">
            <a:avLst/>
          </a:prstGeom>
        </p:spPr>
        <p:txBody>
          <a:bodyPr lIns="87642" tIns="43821" rIns="87642" bIns="43821"/>
          <a:lstStyle/>
          <a:p>
            <a:pPr defTabSz="91281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3"/>
            <a:ext cx="2743200" cy="365125"/>
          </a:xfrm>
          <a:prstGeom prst="rect">
            <a:avLst/>
          </a:prstGeom>
        </p:spPr>
        <p:txBody>
          <a:bodyPr lIns="87642" tIns="43821" rIns="87642" bIns="43821"/>
          <a:lstStyle/>
          <a:p>
            <a:pPr defTabSz="912813"/>
            <a:fld id="{7E4F7387-1A44-43D0-A42C-0F5D255AB470}" type="slidenum">
              <a:rPr lang="en-US" smtClean="0">
                <a:solidFill>
                  <a:prstClr val="black"/>
                </a:solidFill>
              </a:rPr>
              <a:pPr defTabSz="912813"/>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4"/>
            <a:ext cx="914400" cy="914400"/>
          </a:xfrm>
          <a:prstGeom prst="rect">
            <a:avLst/>
          </a:prstGeom>
        </p:spPr>
        <p:txBody>
          <a:bodyPr lIns="91282" tIns="45641" rIns="91282" bIns="45641"/>
          <a:lstStyle/>
          <a:p>
            <a:endParaRPr lang="en-US"/>
          </a:p>
        </p:txBody>
      </p:sp>
    </p:spTree>
    <p:extLst>
      <p:ext uri="{BB962C8B-B14F-4D97-AF65-F5344CB8AC3E}">
        <p14:creationId xmlns:p14="http://schemas.microsoft.com/office/powerpoint/2010/main" val="2292507949"/>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19779"/>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839788" y="365125"/>
            <a:ext cx="10515600" cy="1325563"/>
          </a:xfrm>
          <a:prstGeom prst="rect">
            <a:avLst/>
          </a:prstGeom>
        </p:spPr>
        <p:txBody>
          <a:bodyPr lIns="91434" tIns="45717" rIns="91434" bIns="45717"/>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839788" y="1681163"/>
            <a:ext cx="5157787" cy="823912"/>
          </a:xfrm>
          <a:prstGeom prst="rect">
            <a:avLst/>
          </a:prstGeom>
        </p:spPr>
        <p:txBody>
          <a:bodyPr lIns="91434" tIns="45717" rIns="91434" bIns="45717"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839788" y="2505075"/>
            <a:ext cx="5157787" cy="3684588"/>
          </a:xfrm>
          <a:prstGeom prst="rect">
            <a:avLst/>
          </a:prstGeom>
        </p:spPr>
        <p:txBody>
          <a:bodyPr lIns="91434" tIns="45717" rIns="91434" bIns="457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6172201" y="1681163"/>
            <a:ext cx="5183188" cy="823912"/>
          </a:xfrm>
          <a:prstGeom prst="rect">
            <a:avLst/>
          </a:prstGeom>
        </p:spPr>
        <p:txBody>
          <a:bodyPr lIns="91434" tIns="45717" rIns="91434" bIns="45717"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6172201" y="2505075"/>
            <a:ext cx="5183188" cy="3684588"/>
          </a:xfrm>
          <a:prstGeom prst="rect">
            <a:avLst/>
          </a:prstGeom>
        </p:spPr>
        <p:txBody>
          <a:bodyPr lIns="91434" tIns="45717" rIns="91434" bIns="457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a:xfrm>
            <a:off x="838200" y="410369"/>
            <a:ext cx="10515600" cy="1325563"/>
          </a:xfrm>
          <a:prstGeom prst="rect">
            <a:avLst/>
          </a:prstGeom>
        </p:spPr>
        <p:txBody>
          <a:bodyPr lIns="91434" tIns="45717" rIns="91434" bIns="45717"/>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839789" y="457200"/>
            <a:ext cx="3932237" cy="1600200"/>
          </a:xfrm>
          <a:prstGeom prst="rect">
            <a:avLst/>
          </a:prstGeom>
        </p:spPr>
        <p:txBody>
          <a:bodyPr lIns="91434" tIns="45717" rIns="91434" bIns="45717"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5183189" y="987426"/>
            <a:ext cx="6172200" cy="4873625"/>
          </a:xfrm>
          <a:prstGeom prst="rect">
            <a:avLst/>
          </a:prstGeom>
        </p:spPr>
        <p:txBody>
          <a:bodyPr lIns="91434" tIns="45717" rIns="91434" bIns="4571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839789" y="2057400"/>
            <a:ext cx="3932237" cy="3811588"/>
          </a:xfrm>
          <a:prstGeom prst="rect">
            <a:avLst/>
          </a:prstGeom>
        </p:spPr>
        <p:txBody>
          <a:bodyPr lIns="91434" tIns="45717" rIns="91434" bIns="45717"/>
          <a:lstStyle>
            <a:lvl1pPr marL="0" indent="0">
              <a:buNone/>
              <a:defRPr sz="1600"/>
            </a:lvl1pPr>
            <a:lvl2pPr marL="457170" indent="0">
              <a:buNone/>
              <a:defRPr sz="1400"/>
            </a:lvl2pPr>
            <a:lvl3pPr marL="914342" indent="0">
              <a:buNone/>
              <a:defRPr sz="1200"/>
            </a:lvl3pPr>
            <a:lvl4pPr marL="1371512" indent="0">
              <a:buNone/>
              <a:defRPr sz="1000"/>
            </a:lvl4pPr>
            <a:lvl5pPr marL="1828683" indent="0">
              <a:buNone/>
              <a:defRPr sz="1000"/>
            </a:lvl5pPr>
            <a:lvl6pPr marL="2285854" indent="0">
              <a:buNone/>
              <a:defRPr sz="1000"/>
            </a:lvl6pPr>
            <a:lvl7pPr marL="2743024" indent="0">
              <a:buNone/>
              <a:defRPr sz="1000"/>
            </a:lvl7pPr>
            <a:lvl8pPr marL="3200195" indent="0">
              <a:buNone/>
              <a:defRPr sz="1000"/>
            </a:lvl8pPr>
            <a:lvl9pPr marL="365736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839789" y="457200"/>
            <a:ext cx="3932237" cy="1600200"/>
          </a:xfrm>
          <a:prstGeom prst="rect">
            <a:avLst/>
          </a:prstGeom>
        </p:spPr>
        <p:txBody>
          <a:bodyPr lIns="91434" tIns="45717" rIns="91434" bIns="45717"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5183189" y="987426"/>
            <a:ext cx="6172200" cy="4873625"/>
          </a:xfrm>
          <a:prstGeom prst="rect">
            <a:avLst/>
          </a:prstGeom>
        </p:spPr>
        <p:txBody>
          <a:bodyPr lIns="91434" tIns="45717" rIns="91434" bIns="45717"/>
          <a:lstStyle>
            <a:lvl1pPr marL="0" indent="0">
              <a:buNone/>
              <a:defRPr sz="3200"/>
            </a:lvl1pPr>
            <a:lvl2pPr marL="457170" indent="0">
              <a:buNone/>
              <a:defRPr sz="2800"/>
            </a:lvl2pPr>
            <a:lvl3pPr marL="914342"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6" indent="0">
              <a:buNone/>
              <a:defRPr sz="20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839789" y="2057400"/>
            <a:ext cx="3932237" cy="3811588"/>
          </a:xfrm>
          <a:prstGeom prst="rect">
            <a:avLst/>
          </a:prstGeom>
        </p:spPr>
        <p:txBody>
          <a:bodyPr lIns="91434" tIns="45717" rIns="91434" bIns="45717"/>
          <a:lstStyle>
            <a:lvl1pPr marL="0" indent="0">
              <a:buNone/>
              <a:defRPr sz="1600"/>
            </a:lvl1pPr>
            <a:lvl2pPr marL="457170" indent="0">
              <a:buNone/>
              <a:defRPr sz="1400"/>
            </a:lvl2pPr>
            <a:lvl3pPr marL="914342" indent="0">
              <a:buNone/>
              <a:defRPr sz="1200"/>
            </a:lvl3pPr>
            <a:lvl4pPr marL="1371512" indent="0">
              <a:buNone/>
              <a:defRPr sz="1000"/>
            </a:lvl4pPr>
            <a:lvl5pPr marL="1828683" indent="0">
              <a:buNone/>
              <a:defRPr sz="1000"/>
            </a:lvl5pPr>
            <a:lvl6pPr marL="2285854" indent="0">
              <a:buNone/>
              <a:defRPr sz="1000"/>
            </a:lvl6pPr>
            <a:lvl7pPr marL="2743024" indent="0">
              <a:buNone/>
              <a:defRPr sz="1000"/>
            </a:lvl7pPr>
            <a:lvl8pPr marL="3200195" indent="0">
              <a:buNone/>
              <a:defRPr sz="1000"/>
            </a:lvl8pPr>
            <a:lvl9pPr marL="365736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a:xfrm>
            <a:off x="838200" y="6356351"/>
            <a:ext cx="2743200" cy="365125"/>
          </a:xfrm>
          <a:prstGeom prst="rect">
            <a:avLst/>
          </a:prstGeom>
        </p:spPr>
        <p:txBody>
          <a:bodyPr lIns="91434" tIns="45717" rIns="91434" bIns="45717"/>
          <a:lstStyle/>
          <a:p>
            <a:fld id="{117B3AC9-6F66-442D-8A61-F06030142A82}" type="datetimeFigureOut">
              <a:rPr lang="en-US" smtClean="0"/>
              <a:t>10/23/2021</a:t>
            </a:fld>
            <a:endParaRPr lang="en-US"/>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a:xfrm>
            <a:off x="4038600" y="6356351"/>
            <a:ext cx="4114800" cy="365125"/>
          </a:xfrm>
          <a:prstGeom prst="rect">
            <a:avLst/>
          </a:prstGeom>
        </p:spPr>
        <p:txBody>
          <a:bodyPr lIns="91434" tIns="45717" rIns="91434" bIns="45717"/>
          <a:lstStyle/>
          <a:p>
            <a:endParaRPr lang="en-US"/>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a:xfrm>
            <a:off x="8610600" y="6356351"/>
            <a:ext cx="2743200" cy="365125"/>
          </a:xfrm>
          <a:prstGeom prst="rect">
            <a:avLst/>
          </a:prstGeom>
        </p:spPr>
        <p:txBody>
          <a:bodyPr lIns="91434" tIns="45717" rIns="91434" bIns="45717"/>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1"/>
          <a:stretch>
            <a:fillRect/>
          </a:stretch>
        </p:blipFill>
        <p:spPr>
          <a:xfrm>
            <a:off x="-63376" y="0"/>
            <a:ext cx="12255375" cy="6962115"/>
          </a:xfrm>
          <a:prstGeom prst="rect">
            <a:avLst/>
          </a:prstGeom>
        </p:spPr>
      </p:pic>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67" r:id="rId12"/>
    <p:sldLayoutId id="2147483799" r:id="rId13"/>
    <p:sldLayoutId id="2147483800" r:id="rId14"/>
    <p:sldLayoutId id="2147483801" r:id="rId15"/>
    <p:sldLayoutId id="2147483802" r:id="rId16"/>
    <p:sldLayoutId id="2147483665" r:id="rId17"/>
    <p:sldLayoutId id="2147483888" r:id="rId18"/>
    <p:sldLayoutId id="2147483890" r:id="rId19"/>
  </p:sldLayoutIdLst>
  <p:transition>
    <p:randomBar dir="vert"/>
  </p:transition>
  <p:txStyles>
    <p:titleStyle>
      <a:lvl1pPr algn="l" defTabSz="91434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5" indent="-228585" algn="l" defTabSz="91434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6" indent="-228585" algn="l" defTabSz="91434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7" indent="-228585" algn="l" defTabSz="91434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7"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9"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39"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10"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81"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51"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4" tIns="45717" rIns="91434" bIns="457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C1977756-BC87-40E1-ACAC-6D9B549405B0}" type="datetimeFigureOut">
              <a:rPr lang="en-US" smtClean="0"/>
              <a:t>10/23/2021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1E11F60F-0DCE-4425-85AB-E72E79C45633}" type="slidenum">
              <a:rPr lang="en-US" smtClean="0"/>
              <a:t>‹#›</a:t>
            </a:fld>
            <a:endParaRPr lang="en-US"/>
          </a:p>
        </p:txBody>
      </p:sp>
      <p:sp>
        <p:nvSpPr>
          <p:cNvPr id="7" name="Rectangle 6"/>
          <p:cNvSpPr/>
          <p:nvPr userDrawn="1"/>
        </p:nvSpPr>
        <p:spPr>
          <a:xfrm>
            <a:off x="266330" y="6721476"/>
            <a:ext cx="1171853" cy="13652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3"/>
          <a:stretch>
            <a:fillRect/>
          </a:stretch>
        </p:blipFill>
        <p:spPr>
          <a:xfrm>
            <a:off x="-72428" y="-1"/>
            <a:ext cx="12264427" cy="6925901"/>
          </a:xfrm>
          <a:prstGeom prst="rect">
            <a:avLst/>
          </a:prstGeom>
        </p:spPr>
      </p:pic>
    </p:spTree>
    <p:extLst>
      <p:ext uri="{BB962C8B-B14F-4D97-AF65-F5344CB8AC3E}">
        <p14:creationId xmlns:p14="http://schemas.microsoft.com/office/powerpoint/2010/main" val="328221867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randomBar dir="vert"/>
  </p:transition>
  <p:txStyles>
    <p:titleStyle>
      <a:lvl1pPr algn="ctr" defTabSz="914342" rtl="0" eaLnBrk="1" latinLnBrk="0" hangingPunct="1">
        <a:spcBef>
          <a:spcPct val="0"/>
        </a:spcBef>
        <a:buNone/>
        <a:defRPr sz="4400" kern="1200">
          <a:solidFill>
            <a:schemeClr val="tx1"/>
          </a:solidFill>
          <a:latin typeface="+mj-lt"/>
          <a:ea typeface="+mj-ea"/>
          <a:cs typeface="+mj-cs"/>
        </a:defRPr>
      </a:lvl1pPr>
    </p:titleStyle>
    <p:bodyStyle>
      <a:lvl1pPr marL="342878" indent="-342878" algn="l" defTabSz="91434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02" indent="-285732" algn="l" defTabSz="91434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27" indent="-228585" algn="l" defTabSz="91434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97"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69"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39"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94982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Lst>
  <p:transition>
    <p:randomBar dir="vert"/>
  </p:transition>
  <p:hf sldNum="0" hdr="0" ftr="0" dt="0"/>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6408" algn="ctr" rtl="0" fontAlgn="base">
        <a:spcBef>
          <a:spcPct val="0"/>
        </a:spcBef>
        <a:spcAft>
          <a:spcPct val="0"/>
        </a:spcAft>
        <a:defRPr sz="4400">
          <a:solidFill>
            <a:schemeClr val="tx1"/>
          </a:solidFill>
          <a:latin typeface="Calibri" panose="020F0502020204030204" charset="0"/>
        </a:defRPr>
      </a:lvl6pPr>
      <a:lvl7pPr marL="912813" algn="ctr" rtl="0" fontAlgn="base">
        <a:spcBef>
          <a:spcPct val="0"/>
        </a:spcBef>
        <a:spcAft>
          <a:spcPct val="0"/>
        </a:spcAft>
        <a:defRPr sz="4400">
          <a:solidFill>
            <a:schemeClr val="tx1"/>
          </a:solidFill>
          <a:latin typeface="Calibri" panose="020F0502020204030204" charset="0"/>
        </a:defRPr>
      </a:lvl7pPr>
      <a:lvl8pPr marL="1369222" algn="ctr" rtl="0" fontAlgn="base">
        <a:spcBef>
          <a:spcPct val="0"/>
        </a:spcBef>
        <a:spcAft>
          <a:spcPct val="0"/>
        </a:spcAft>
        <a:defRPr sz="4400">
          <a:solidFill>
            <a:schemeClr val="tx1"/>
          </a:solidFill>
          <a:latin typeface="Calibri" panose="020F0502020204030204" charset="0"/>
        </a:defRPr>
      </a:lvl8pPr>
      <a:lvl9pPr marL="1825629" algn="ctr" rtl="0" fontAlgn="base">
        <a:spcBef>
          <a:spcPct val="0"/>
        </a:spcBef>
        <a:spcAft>
          <a:spcPct val="0"/>
        </a:spcAft>
        <a:defRPr sz="4400">
          <a:solidFill>
            <a:schemeClr val="tx1"/>
          </a:solidFill>
          <a:latin typeface="Calibri" panose="020F0502020204030204" charset="0"/>
        </a:defRPr>
      </a:lvl9pPr>
    </p:titleStyle>
    <p:bodyStyle>
      <a:lvl1pPr marL="456408" indent="-456408" algn="l" rtl="0" eaLnBrk="0" fontAlgn="base" hangingPunct="0">
        <a:spcBef>
          <a:spcPts val="131"/>
        </a:spcBef>
        <a:spcAft>
          <a:spcPct val="0"/>
        </a:spcAft>
        <a:buFont typeface="Arial" panose="020B0604020202020204" pitchFamily="34" charset="0"/>
        <a:buChar char="•"/>
        <a:defRPr sz="4200" kern="1200">
          <a:solidFill>
            <a:schemeClr val="tx1"/>
          </a:solidFill>
          <a:latin typeface="+mn-lt"/>
          <a:ea typeface="+mn-ea"/>
          <a:cs typeface="+mn-cs"/>
        </a:defRPr>
      </a:lvl1pPr>
      <a:lvl2pPr marL="988882" indent="-380339" algn="l" rtl="0" eaLnBrk="0" fontAlgn="base" hangingPunct="0">
        <a:spcBef>
          <a:spcPts val="131"/>
        </a:spcBef>
        <a:spcAft>
          <a:spcPct val="0"/>
        </a:spcAft>
        <a:buFont typeface="Arial" panose="020B0604020202020204" pitchFamily="34" charset="0"/>
        <a:buChar char="–"/>
        <a:defRPr sz="3700" kern="1200">
          <a:solidFill>
            <a:schemeClr val="tx1"/>
          </a:solidFill>
          <a:latin typeface="+mn-lt"/>
          <a:ea typeface="+mn-ea"/>
          <a:cs typeface="+mn-cs"/>
        </a:defRPr>
      </a:lvl2pPr>
      <a:lvl3pPr marL="1521357" indent="-304269" algn="l" rtl="0" eaLnBrk="0" fontAlgn="base" hangingPunct="0">
        <a:spcBef>
          <a:spcPts val="131"/>
        </a:spcBef>
        <a:spcAft>
          <a:spcPct val="0"/>
        </a:spcAft>
        <a:buFont typeface="Arial" panose="020B0604020202020204" pitchFamily="34" charset="0"/>
        <a:buChar char="•"/>
        <a:defRPr sz="3200" kern="1200">
          <a:solidFill>
            <a:schemeClr val="tx1"/>
          </a:solidFill>
          <a:latin typeface="+mn-lt"/>
          <a:ea typeface="+mn-ea"/>
          <a:cs typeface="+mn-cs"/>
        </a:defRPr>
      </a:lvl3pPr>
      <a:lvl4pPr marL="2129899" indent="-304269"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4pPr>
      <a:lvl5pPr marL="2738442" indent="-304269"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5pPr>
      <a:lvl6pPr marL="3346984" indent="-304269" algn="l" defTabSz="1217085"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6pPr>
      <a:lvl7pPr marL="3955526" indent="-304269" algn="l" defTabSz="1217085"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7pPr>
      <a:lvl8pPr marL="4564068" indent="-304269" algn="l" defTabSz="1217085"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8pPr>
      <a:lvl9pPr marL="5172612" indent="-304269" algn="l" defTabSz="1217085"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085" rtl="0" eaLnBrk="1" latinLnBrk="0" hangingPunct="1">
        <a:defRPr sz="2400" kern="1200">
          <a:solidFill>
            <a:schemeClr val="tx1"/>
          </a:solidFill>
          <a:latin typeface="+mn-lt"/>
          <a:ea typeface="+mn-ea"/>
          <a:cs typeface="+mn-cs"/>
        </a:defRPr>
      </a:lvl1pPr>
      <a:lvl2pPr marL="608547" algn="l" defTabSz="1217085" rtl="0" eaLnBrk="1" latinLnBrk="0" hangingPunct="1">
        <a:defRPr sz="2400" kern="1200">
          <a:solidFill>
            <a:schemeClr val="tx1"/>
          </a:solidFill>
          <a:latin typeface="+mn-lt"/>
          <a:ea typeface="+mn-ea"/>
          <a:cs typeface="+mn-cs"/>
        </a:defRPr>
      </a:lvl2pPr>
      <a:lvl3pPr marL="1217085" algn="l" defTabSz="1217085" rtl="0" eaLnBrk="1" latinLnBrk="0" hangingPunct="1">
        <a:defRPr sz="2400" kern="1200">
          <a:solidFill>
            <a:schemeClr val="tx1"/>
          </a:solidFill>
          <a:latin typeface="+mn-lt"/>
          <a:ea typeface="+mn-ea"/>
          <a:cs typeface="+mn-cs"/>
        </a:defRPr>
      </a:lvl3pPr>
      <a:lvl4pPr marL="1825629" algn="l" defTabSz="1217085" rtl="0" eaLnBrk="1" latinLnBrk="0" hangingPunct="1">
        <a:defRPr sz="2400" kern="1200">
          <a:solidFill>
            <a:schemeClr val="tx1"/>
          </a:solidFill>
          <a:latin typeface="+mn-lt"/>
          <a:ea typeface="+mn-ea"/>
          <a:cs typeface="+mn-cs"/>
        </a:defRPr>
      </a:lvl4pPr>
      <a:lvl5pPr marL="2434171" algn="l" defTabSz="1217085" rtl="0" eaLnBrk="1" latinLnBrk="0" hangingPunct="1">
        <a:defRPr sz="2400" kern="1200">
          <a:solidFill>
            <a:schemeClr val="tx1"/>
          </a:solidFill>
          <a:latin typeface="+mn-lt"/>
          <a:ea typeface="+mn-ea"/>
          <a:cs typeface="+mn-cs"/>
        </a:defRPr>
      </a:lvl5pPr>
      <a:lvl6pPr marL="3042713" algn="l" defTabSz="1217085" rtl="0" eaLnBrk="1" latinLnBrk="0" hangingPunct="1">
        <a:defRPr sz="2400" kern="1200">
          <a:solidFill>
            <a:schemeClr val="tx1"/>
          </a:solidFill>
          <a:latin typeface="+mn-lt"/>
          <a:ea typeface="+mn-ea"/>
          <a:cs typeface="+mn-cs"/>
        </a:defRPr>
      </a:lvl6pPr>
      <a:lvl7pPr marL="3651255" algn="l" defTabSz="1217085" rtl="0" eaLnBrk="1" latinLnBrk="0" hangingPunct="1">
        <a:defRPr sz="2400" kern="1200">
          <a:solidFill>
            <a:schemeClr val="tx1"/>
          </a:solidFill>
          <a:latin typeface="+mn-lt"/>
          <a:ea typeface="+mn-ea"/>
          <a:cs typeface="+mn-cs"/>
        </a:defRPr>
      </a:lvl7pPr>
      <a:lvl8pPr marL="4259797" algn="l" defTabSz="1217085" rtl="0" eaLnBrk="1" latinLnBrk="0" hangingPunct="1">
        <a:defRPr sz="2400" kern="1200">
          <a:solidFill>
            <a:schemeClr val="tx1"/>
          </a:solidFill>
          <a:latin typeface="+mn-lt"/>
          <a:ea typeface="+mn-ea"/>
          <a:cs typeface="+mn-cs"/>
        </a:defRPr>
      </a:lvl8pPr>
      <a:lvl9pPr marL="4868342" algn="l" defTabSz="1217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7.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8.png"/><Relationship Id="rId10" Type="http://schemas.microsoft.com/office/2007/relationships/hdphoto" Target="../media/hdphoto2.wdp"/><Relationship Id="rId4" Type="http://schemas.microsoft.com/office/2007/relationships/hdphoto" Target="../media/hdphoto12.wdp"/><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6.png"/><Relationship Id="rId4" Type="http://schemas.openxmlformats.org/officeDocument/2006/relationships/notesSlide" Target="../notesSlides/notesSlide7.xml"/><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6.png"/><Relationship Id="rId7" Type="http://schemas.microsoft.com/office/2007/relationships/hdphoto" Target="../media/hdphoto14.wdp"/><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15.wdp"/><Relationship Id="rId4" Type="http://schemas.openxmlformats.org/officeDocument/2006/relationships/image" Target="../media/image53.png"/><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emf"/></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4.jpeg"/><Relationship Id="rId18" Type="http://schemas.microsoft.com/office/2007/relationships/hdphoto" Target="../media/hdphoto8.wdp"/><Relationship Id="rId3" Type="http://schemas.microsoft.com/office/2007/relationships/hdphoto" Target="../media/hdphoto3.wdp"/><Relationship Id="rId7" Type="http://schemas.openxmlformats.org/officeDocument/2006/relationships/image" Target="../media/image20.png"/><Relationship Id="rId12" Type="http://schemas.openxmlformats.org/officeDocument/2006/relationships/image" Target="../media/image23.jpeg"/><Relationship Id="rId17" Type="http://schemas.openxmlformats.org/officeDocument/2006/relationships/image" Target="../media/image27.png"/><Relationship Id="rId2" Type="http://schemas.openxmlformats.org/officeDocument/2006/relationships/image" Target="../media/image17.png"/><Relationship Id="rId16"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22.jpeg"/><Relationship Id="rId5" Type="http://schemas.openxmlformats.org/officeDocument/2006/relationships/image" Target="../media/image19.png"/><Relationship Id="rId15" Type="http://schemas.microsoft.com/office/2007/relationships/hdphoto" Target="../media/hdphoto7.wdp"/><Relationship Id="rId10" Type="http://schemas.microsoft.com/office/2007/relationships/hdphoto" Target="../media/hdphoto6.wdp"/><Relationship Id="rId19" Type="http://schemas.openxmlformats.org/officeDocument/2006/relationships/image" Target="../media/image28.png"/><Relationship Id="rId4" Type="http://schemas.openxmlformats.org/officeDocument/2006/relationships/image" Target="../media/image18.jpeg"/><Relationship Id="rId9" Type="http://schemas.openxmlformats.org/officeDocument/2006/relationships/image" Target="../media/image21.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7.wdp"/><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8.jpeg"/><Relationship Id="rId16"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34.jpe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33.jpeg"/><Relationship Id="rId4" Type="http://schemas.microsoft.com/office/2007/relationships/hdphoto" Target="../media/hdphoto9.wdp"/><Relationship Id="rId9" Type="http://schemas.openxmlformats.org/officeDocument/2006/relationships/image" Target="../media/image32.jpeg"/><Relationship Id="rId1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8.jpeg"/><Relationship Id="rId16"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4.jpe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23.jpeg"/><Relationship Id="rId4" Type="http://schemas.microsoft.com/office/2007/relationships/hdphoto" Target="../media/hdphoto4.wdp"/><Relationship Id="rId9" Type="http://schemas.openxmlformats.org/officeDocument/2006/relationships/image" Target="../media/image22.jpeg"/><Relationship Id="rId1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8.jpeg"/><Relationship Id="rId16"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4.jpe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23.jpeg"/><Relationship Id="rId4" Type="http://schemas.microsoft.com/office/2007/relationships/hdphoto" Target="../media/hdphoto4.wdp"/><Relationship Id="rId9" Type="http://schemas.openxmlformats.org/officeDocument/2006/relationships/image" Target="../media/image22.jpeg"/><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8.jpeg"/><Relationship Id="rId16"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4.jpe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23.jpeg"/><Relationship Id="rId4" Type="http://schemas.microsoft.com/office/2007/relationships/hdphoto" Target="../media/hdphoto4.wdp"/><Relationship Id="rId9" Type="http://schemas.openxmlformats.org/officeDocument/2006/relationships/image" Target="../media/image22.jpeg"/><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1" y="4214814"/>
            <a:ext cx="10602913" cy="120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823530727"/>
      </p:ext>
    </p:extLst>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857" y="112488"/>
            <a:ext cx="9143999" cy="1063433"/>
          </a:xfrm>
          <a:prstGeom prst="rect">
            <a:avLst/>
          </a:prstGeom>
          <a:noFill/>
        </p:spPr>
        <p:txBody>
          <a:bodyPr wrap="square" rtlCol="0">
            <a:spAutoFit/>
          </a:bodyPr>
          <a:lstStyle/>
          <a:p>
            <a:pPr algn="ctr">
              <a:lnSpc>
                <a:spcPts val="4000"/>
              </a:lnSpc>
            </a:pPr>
            <a:r>
              <a:rPr lang="en-US" sz="2800" b="1" dirty="0">
                <a:solidFill>
                  <a:schemeClr val="accent4">
                    <a:lumMod val="50000"/>
                  </a:schemeClr>
                </a:solidFill>
                <a:latin typeface="+mj-lt"/>
              </a:rPr>
              <a:t>2. </a:t>
            </a:r>
            <a:r>
              <a:rPr lang="vi-VN" sz="2800" b="1" dirty="0">
                <a:solidFill>
                  <a:schemeClr val="accent4">
                    <a:lumMod val="50000"/>
                  </a:schemeClr>
                </a:solidFill>
                <a:latin typeface="+mj-lt"/>
              </a:rPr>
              <a:t>Em hãy viết một tấm thiệp chúc Tết gửi cho một người bạn hoặc người thân ở xa.</a:t>
            </a:r>
          </a:p>
        </p:txBody>
      </p:sp>
      <p:pic>
        <p:nvPicPr>
          <p:cNvPr id="6" name="图片 31">
            <a:extLst>
              <a:ext uri="{FF2B5EF4-FFF2-40B4-BE49-F238E27FC236}">
                <a16:creationId xmlns:a16="http://schemas.microsoft.com/office/drawing/2014/main" xmlns="" id="{2A771046-CBD1-45D0-A493-30F4C88F7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00000">
            <a:off x="694855" y="282102"/>
            <a:ext cx="726674" cy="702301"/>
          </a:xfrm>
          <a:prstGeom prst="rect">
            <a:avLst/>
          </a:prstGeom>
        </p:spPr>
      </p:pic>
      <p:pic>
        <p:nvPicPr>
          <p:cNvPr id="3" name="Picture 2"/>
          <p:cNvPicPr>
            <a:picLocks noChangeAspect="1"/>
          </p:cNvPicPr>
          <p:nvPr/>
        </p:nvPicPr>
        <p:blipFill>
          <a:blip r:embed="rId3"/>
          <a:stretch>
            <a:fillRect/>
          </a:stretch>
        </p:blipFill>
        <p:spPr>
          <a:xfrm>
            <a:off x="3167479" y="1258733"/>
            <a:ext cx="3886200" cy="5476875"/>
          </a:xfrm>
          <a:prstGeom prst="rect">
            <a:avLst/>
          </a:prstGeom>
        </p:spPr>
      </p:pic>
    </p:spTree>
    <p:extLst>
      <p:ext uri="{BB962C8B-B14F-4D97-AF65-F5344CB8AC3E}">
        <p14:creationId xmlns:p14="http://schemas.microsoft.com/office/powerpoint/2010/main" val="3915393504"/>
      </p:ext>
    </p:extLst>
  </p:cSld>
  <p:clrMapOvr>
    <a:masterClrMapping/>
  </p:clrMapOvr>
  <p:transition>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23" y="1767319"/>
            <a:ext cx="4325992" cy="4503631"/>
          </a:xfrm>
          <a:prstGeom prst="rect">
            <a:avLst/>
          </a:prstGeom>
        </p:spPr>
      </p:pic>
      <p:pic>
        <p:nvPicPr>
          <p:cNvPr id="10"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322" y="0"/>
            <a:ext cx="9457678" cy="6688177"/>
          </a:xfrm>
          <a:prstGeom prst="rect">
            <a:avLst/>
          </a:prstGeom>
        </p:spPr>
      </p:pic>
      <p:sp>
        <p:nvSpPr>
          <p:cNvPr id="3" name="Rectangle 2"/>
          <p:cNvSpPr/>
          <p:nvPr/>
        </p:nvSpPr>
        <p:spPr>
          <a:xfrm>
            <a:off x="4664077" y="1767319"/>
            <a:ext cx="5059910" cy="2339043"/>
          </a:xfrm>
          <a:prstGeom prst="rect">
            <a:avLst/>
          </a:prstGeom>
          <a:noFill/>
        </p:spPr>
        <p:txBody>
          <a:bodyPr wrap="none" lIns="121856" tIns="60931" rIns="121856" bIns="6093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smtClean="0">
                <a:ln w="0"/>
                <a:blipFill>
                  <a:blip r:embed="rId4"/>
                  <a:tile tx="0" ty="0" sx="100000" sy="100000" flip="none" algn="tl"/>
                </a:blipFill>
                <a:effectLst>
                  <a:reflection blurRad="12700" stA="50000" endPos="50000" dist="5000" dir="5400000" sy="-100000" rotWithShape="0"/>
                </a:effectLst>
              </a:rPr>
              <a:t>THỰC HÀNH</a:t>
            </a:r>
          </a:p>
          <a:p>
            <a:pPr algn="ctr"/>
            <a:r>
              <a:rPr lang="en-US" sz="7200" b="1" cap="all" dirty="0" smtClean="0">
                <a:ln w="0"/>
                <a:blipFill>
                  <a:blip r:embed="rId4"/>
                  <a:tile tx="0" ty="0" sx="100000" sy="100000" flip="none" algn="tl"/>
                </a:blipFill>
                <a:effectLst>
                  <a:reflection blurRad="12700" stA="50000" endPos="50000" dist="5000" dir="5400000" sy="-100000" rotWithShape="0"/>
                </a:effectLst>
              </a:rPr>
              <a:t> VIẾT BÀI</a:t>
            </a:r>
            <a:endParaRPr lang="en-US" sz="7200" b="1" cap="all" dirty="0">
              <a:ln w="0"/>
              <a:blipFill>
                <a:blip r:embed="rId4"/>
                <a:tile tx="0" ty="0" sx="100000" sy="100000" flip="none" algn="tl"/>
              </a:blipFill>
              <a:effectLst>
                <a:reflection blurRad="12700" stA="50000" endPos="50000" dist="5000" dir="5400000" sy="-100000" rotWithShape="0"/>
              </a:effectLst>
            </a:endParaRPr>
          </a:p>
        </p:txBody>
      </p:sp>
    </p:spTree>
    <p:extLst>
      <p:ext uri="{BB962C8B-B14F-4D97-AF65-F5344CB8AC3E}">
        <p14:creationId xmlns:p14="http://schemas.microsoft.com/office/powerpoint/2010/main" val="408000925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3"/>
                                        </p:tgtEl>
                                        <p:attrNameLst>
                                          <p:attrName>style.visibility</p:attrName>
                                        </p:attrNameLst>
                                      </p:cBhvr>
                                      <p:to>
                                        <p:strVal val="visible"/>
                                      </p:to>
                                    </p:set>
                                    <p:anim by="(-#ppt_w*2)" calcmode="lin" valueType="num">
                                      <p:cBhvr rctx="PPT">
                                        <p:cTn id="19" dur="500" autoRev="1" fill="hold">
                                          <p:stCondLst>
                                            <p:cond delay="0"/>
                                          </p:stCondLst>
                                        </p:cTn>
                                        <p:tgtEl>
                                          <p:spTgt spid="3"/>
                                        </p:tgtEl>
                                        <p:attrNameLst>
                                          <p:attrName>ppt_w</p:attrName>
                                        </p:attrNameLst>
                                      </p:cBhvr>
                                    </p:anim>
                                    <p:anim by="(#ppt_w*0.50)" calcmode="lin" valueType="num">
                                      <p:cBhvr>
                                        <p:cTn id="20" dur="500" decel="50000" autoRev="1" fill="hold">
                                          <p:stCondLst>
                                            <p:cond delay="0"/>
                                          </p:stCondLst>
                                        </p:cTn>
                                        <p:tgtEl>
                                          <p:spTgt spid="3"/>
                                        </p:tgtEl>
                                        <p:attrNameLst>
                                          <p:attrName>ppt_x</p:attrName>
                                        </p:attrNameLst>
                                      </p:cBhvr>
                                    </p:anim>
                                    <p:anim from="(-#ppt_h/2)" to="(#ppt_y)" calcmode="lin" valueType="num">
                                      <p:cBhvr>
                                        <p:cTn id="21" dur="1000" fill="hold">
                                          <p:stCondLst>
                                            <p:cond delay="0"/>
                                          </p:stCondLst>
                                        </p:cTn>
                                        <p:tgtEl>
                                          <p:spTgt spid="3"/>
                                        </p:tgtEl>
                                        <p:attrNameLst>
                                          <p:attrName>ppt_y</p:attrName>
                                        </p:attrNameLst>
                                      </p:cBhvr>
                                    </p:anim>
                                    <p:animRot by="21600000">
                                      <p:cBhvr>
                                        <p:cTn id="22"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9"/>
            <a:ext cx="12192000" cy="1833511"/>
          </a:xfrm>
          <a:prstGeom prst="rect">
            <a:avLst/>
          </a:prstGeom>
        </p:spPr>
      </p:pic>
      <p:pic>
        <p:nvPicPr>
          <p:cNvPr id="8" name="图片 7">
            <a:extLst>
              <a:ext uri="{FF2B5EF4-FFF2-40B4-BE49-F238E27FC236}">
                <a16:creationId xmlns:a16="http://schemas.microsoft.com/office/drawing/2014/main" xmlns="" id="{0658E485-13FD-450D-ACB6-AD82AD851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642" y="773404"/>
            <a:ext cx="5804100" cy="4420155"/>
          </a:xfrm>
          <a:prstGeom prst="rect">
            <a:avLst/>
          </a:prstGeom>
        </p:spPr>
      </p:pic>
      <p:sp>
        <p:nvSpPr>
          <p:cNvPr id="3" name="Rectangle 2"/>
          <p:cNvSpPr/>
          <p:nvPr/>
        </p:nvSpPr>
        <p:spPr>
          <a:xfrm rot="252184">
            <a:off x="1919281" y="2365039"/>
            <a:ext cx="4228497" cy="1077214"/>
          </a:xfrm>
          <a:prstGeom prst="rect">
            <a:avLst/>
          </a:prstGeom>
        </p:spPr>
        <p:txBody>
          <a:bodyPr wrap="square" lIns="91432" tIns="45718" rIns="91432" bIns="45718">
            <a:spAutoFit/>
          </a:bodyPr>
          <a:lstStyle/>
          <a:p>
            <a:pPr lvl="0" algn="ctr"/>
            <a:r>
              <a:rPr lang="en-GB" altLang="zh-CN" sz="3200" b="1" dirty="0" smtClean="0">
                <a:solidFill>
                  <a:srgbClr val="002060"/>
                </a:solidFill>
                <a:latin typeface="Cambria" pitchFamily="18" charset="0"/>
                <a:cs typeface="Helvetica"/>
                <a:sym typeface="+mn-lt"/>
              </a:rPr>
              <a:t>NỐI TIẾP NHAU CHIA SẺ TRƯỚC LỚP.</a:t>
            </a:r>
            <a:endParaRPr lang="zh-CN" altLang="en-US" sz="3200" b="1" dirty="0">
              <a:solidFill>
                <a:srgbClr val="002060"/>
              </a:solidFill>
              <a:latin typeface="Cambria" pitchFamily="18" charset="0"/>
              <a:cs typeface="Helvetica"/>
              <a:sym typeface="+mn-lt"/>
            </a:endParaRPr>
          </a:p>
        </p:txBody>
      </p:sp>
      <p:pic>
        <p:nvPicPr>
          <p:cNvPr id="10" name="图片 7">
            <a:extLst>
              <a:ext uri="{FF2B5EF4-FFF2-40B4-BE49-F238E27FC236}">
                <a16:creationId xmlns="" xmlns:a16="http://schemas.microsoft.com/office/drawing/2014/main" xmlns:lc="http://schemas.openxmlformats.org/drawingml/2006/lockedCanvas" id="{6741DD8F-D179-493D-BA2A-6D65DD29A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3219">
            <a:off x="7057993" y="1902293"/>
            <a:ext cx="4539875" cy="2318019"/>
          </a:xfrm>
          <a:prstGeom prst="rect">
            <a:avLst/>
          </a:prstGeom>
        </p:spPr>
      </p:pic>
    </p:spTree>
    <p:extLst>
      <p:ext uri="{BB962C8B-B14F-4D97-AF65-F5344CB8AC3E}">
        <p14:creationId xmlns:p14="http://schemas.microsoft.com/office/powerpoint/2010/main" val="200525692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a:extLst>
              <a:ext uri="{FF2B5EF4-FFF2-40B4-BE49-F238E27FC236}">
                <a16:creationId xmlns:a16="http://schemas.microsoft.com/office/drawing/2014/main" xmlns="" id="{85F65891-9C8E-4671-89C4-AE96F226AA9C}"/>
              </a:ext>
            </a:extLst>
          </p:cNvPr>
          <p:cNvGrpSpPr/>
          <p:nvPr/>
        </p:nvGrpSpPr>
        <p:grpSpPr>
          <a:xfrm rot="16200000">
            <a:off x="7368518" y="373942"/>
            <a:ext cx="1745943" cy="6854797"/>
            <a:chOff x="3334330" y="5564172"/>
            <a:chExt cx="1745943" cy="6439582"/>
          </a:xfrm>
        </p:grpSpPr>
        <p:sp>
          <p:nvSpPr>
            <p:cNvPr id="5" name="矩形 30">
              <a:extLst>
                <a:ext uri="{FF2B5EF4-FFF2-40B4-BE49-F238E27FC236}">
                  <a16:creationId xmlns:a16="http://schemas.microsoft.com/office/drawing/2014/main" xmlns="" id="{B43C99AF-473A-4C11-84F1-1D992FD581E2}"/>
                </a:ext>
              </a:extLst>
            </p:cNvPr>
            <p:cNvSpPr/>
            <p:nvPr/>
          </p:nvSpPr>
          <p:spPr>
            <a:xfrm rot="5400000">
              <a:off x="998399" y="8098164"/>
              <a:ext cx="6241521" cy="1569660"/>
            </a:xfrm>
            <a:prstGeom prst="rect">
              <a:avLst/>
            </a:prstGeom>
            <a:noFill/>
          </p:spPr>
          <p:txBody>
            <a:bodyPr wrap="square" rtlCol="0">
              <a:spAutoFit/>
            </a:bodyPr>
            <a:lstStyle/>
            <a:p>
              <a:r>
                <a:rPr lang="en-US" sz="3200" dirty="0" smtClean="0"/>
                <a:t>     </a:t>
              </a:r>
              <a:r>
                <a:rPr lang="vi-VN" sz="3200" dirty="0">
                  <a:latin typeface="HP001 4 hang 1 ô ly" panose="020B0603050302020204" pitchFamily="34" charset="0"/>
                </a:rPr>
                <a:t>Nhân dịp Tết Nguyên Đán, tớ chúc Phương Thảo luôn mạnh </a:t>
              </a:r>
              <a:r>
                <a:rPr lang="vi-VN" sz="3200" dirty="0" smtClean="0">
                  <a:latin typeface="HP001 4 hang 1 ô ly" panose="020B0603050302020204" pitchFamily="34" charset="0"/>
                </a:rPr>
                <a:t>kh</a:t>
              </a:r>
              <a:r>
                <a:rPr lang="el-GR" sz="3200" dirty="0" smtClean="0">
                  <a:latin typeface="HP001 4 hang 1 ô ly" panose="020B0603050302020204" pitchFamily="34" charset="0"/>
                </a:rPr>
                <a:t>φϗ</a:t>
              </a:r>
              <a:r>
                <a:rPr lang="vi-VN" sz="3200" dirty="0" smtClean="0">
                  <a:latin typeface="HP001 4 hang 1 ô ly" panose="020B0603050302020204" pitchFamily="34" charset="0"/>
                </a:rPr>
                <a:t>, </a:t>
              </a:r>
              <a:r>
                <a:rPr lang="vi-VN" sz="3200" dirty="0">
                  <a:latin typeface="HP001 4 hang 1 ô ly" panose="020B0603050302020204" pitchFamily="34" charset="0"/>
                </a:rPr>
                <a:t>vui vẻ và học tập </a:t>
              </a:r>
              <a:r>
                <a:rPr lang="vi-VN" sz="3200" dirty="0" smtClean="0">
                  <a:latin typeface="HP001 4 hang 1 ô ly" panose="020B0603050302020204" pitchFamily="34" charset="0"/>
                </a:rPr>
                <a:t>tō </a:t>
              </a:r>
              <a:r>
                <a:rPr lang="vi-VN" sz="3200" dirty="0">
                  <a:latin typeface="HP001 4 hang 1 ô ly" panose="020B0603050302020204" pitchFamily="34" charset="0"/>
                </a:rPr>
                <a:t>nhé</a:t>
              </a:r>
              <a:r>
                <a:rPr lang="vi-VN" sz="3200" dirty="0" smtClean="0">
                  <a:latin typeface="HP001 4 hang 1 ô ly" panose="020B0603050302020204" pitchFamily="34" charset="0"/>
                </a:rPr>
                <a:t>!</a:t>
              </a:r>
              <a:endParaRPr lang="vi-VN" sz="3200" dirty="0">
                <a:latin typeface="HP001 4 hang 1 ô ly" panose="020B0603050302020204" pitchFamily="34" charset="0"/>
              </a:endParaRPr>
            </a:p>
          </p:txBody>
        </p:sp>
        <p:pic>
          <p:nvPicPr>
            <p:cNvPr id="6" name="图片 31">
              <a:extLst>
                <a:ext uri="{FF2B5EF4-FFF2-40B4-BE49-F238E27FC236}">
                  <a16:creationId xmlns:a16="http://schemas.microsoft.com/office/drawing/2014/main" xmlns="" id="{2A771046-CBD1-45D0-A493-30F4C88F7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00000">
              <a:off x="4387794" y="5554350"/>
              <a:ext cx="682657" cy="702301"/>
            </a:xfrm>
            <a:prstGeom prst="rect">
              <a:avLst/>
            </a:prstGeom>
          </p:spPr>
        </p:pic>
      </p:grpSp>
      <p:sp>
        <p:nvSpPr>
          <p:cNvPr id="11" name="矩形 10">
            <a:extLst>
              <a:ext uri="{FF2B5EF4-FFF2-40B4-BE49-F238E27FC236}">
                <a16:creationId xmlns:a16="http://schemas.microsoft.com/office/drawing/2014/main" xmlns="" id="{2B7989DA-F87D-4FB1-9CCD-6DFEBA5FBB1F}"/>
              </a:ext>
            </a:extLst>
          </p:cNvPr>
          <p:cNvSpPr/>
          <p:nvPr/>
        </p:nvSpPr>
        <p:spPr>
          <a:xfrm>
            <a:off x="6025794" y="2483031"/>
            <a:ext cx="3438969" cy="492443"/>
          </a:xfrm>
          <a:prstGeom prst="rect">
            <a:avLst/>
          </a:pr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52086" fontAlgn="base">
              <a:spcBef>
                <a:spcPct val="0"/>
              </a:spcBef>
              <a:spcAft>
                <a:spcPct val="0"/>
              </a:spcAft>
            </a:pPr>
            <a:r>
              <a:rPr lang="en-US" altLang="zh-CN" sz="3200" b="1" u="sng" dirty="0" smtClean="0">
                <a:solidFill>
                  <a:srgbClr val="FF0000"/>
                </a:solidFill>
                <a:latin typeface="Arial-Rounded" pitchFamily="34" charset="0"/>
                <a:ea typeface="Arial-Rounded" pitchFamily="34" charset="0"/>
                <a:cs typeface="Arial-Rounded" pitchFamily="34" charset="0"/>
                <a:sym typeface="字魂58号-创中黑" panose="00000500000000000000" pitchFamily="2" charset="-122"/>
              </a:rPr>
              <a:t>VÍ DỤ</a:t>
            </a:r>
            <a:endParaRPr lang="zh-CN" altLang="en-US" sz="3200" b="1" u="sng" dirty="0">
              <a:solidFill>
                <a:srgbClr val="FF0000"/>
              </a:solidFill>
              <a:latin typeface="Arial-Rounded" pitchFamily="34" charset="0"/>
              <a:ea typeface="Arial-Rounded" pitchFamily="34" charset="0"/>
              <a:cs typeface="Arial-Rounded" pitchFamily="34" charset="0"/>
              <a:sym typeface="字魂58号-创中黑" panose="00000500000000000000" pitchFamily="2" charset="-122"/>
            </a:endParaRPr>
          </a:p>
        </p:txBody>
      </p:sp>
      <p:pic>
        <p:nvPicPr>
          <p:cNvPr id="3" name="Picture 2"/>
          <p:cNvPicPr>
            <a:picLocks noChangeAspect="1"/>
          </p:cNvPicPr>
          <p:nvPr/>
        </p:nvPicPr>
        <p:blipFill>
          <a:blip r:embed="rId3"/>
          <a:stretch>
            <a:fillRect/>
          </a:stretch>
        </p:blipFill>
        <p:spPr>
          <a:xfrm>
            <a:off x="646124" y="541081"/>
            <a:ext cx="3886200" cy="5476875"/>
          </a:xfrm>
          <a:prstGeom prst="rect">
            <a:avLst/>
          </a:prstGeom>
        </p:spPr>
      </p:pic>
    </p:spTree>
    <p:extLst>
      <p:ext uri="{BB962C8B-B14F-4D97-AF65-F5344CB8AC3E}">
        <p14:creationId xmlns:p14="http://schemas.microsoft.com/office/powerpoint/2010/main" val="26485578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9CF1BBB-3001-4706-8105-D18F33457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xmlns="" id="{3143E6F8-129E-415B-AAF6-49D1CA288670}"/>
              </a:ext>
            </a:extLst>
          </p:cNvPr>
          <p:cNvGrpSpPr/>
          <p:nvPr/>
        </p:nvGrpSpPr>
        <p:grpSpPr>
          <a:xfrm>
            <a:off x="1018420" y="1587058"/>
            <a:ext cx="8319327" cy="3918725"/>
            <a:chOff x="1018420" y="1587058"/>
            <a:chExt cx="8319327" cy="3918725"/>
          </a:xfrm>
        </p:grpSpPr>
        <p:sp>
          <p:nvSpPr>
            <p:cNvPr id="29" name="矩形: 圆角 28">
              <a:extLst>
                <a:ext uri="{FF2B5EF4-FFF2-40B4-BE49-F238E27FC236}">
                  <a16:creationId xmlns:a16="http://schemas.microsoft.com/office/drawing/2014/main" xmlns="" id="{59313526-96E1-4BC3-AF21-4E26D36B2FEA}"/>
                </a:ext>
              </a:extLst>
            </p:cNvPr>
            <p:cNvSpPr/>
            <p:nvPr/>
          </p:nvSpPr>
          <p:spPr>
            <a:xfrm>
              <a:off x="1170820" y="1739458"/>
              <a:ext cx="8166927" cy="3766325"/>
            </a:xfrm>
            <a:prstGeom prst="roundRect">
              <a:avLst>
                <a:gd name="adj" fmla="val 3831"/>
              </a:avLst>
            </a:prstGeom>
            <a:solidFill>
              <a:srgbClr val="E6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65号-时光手札体" panose="00000500000000000000" pitchFamily="2" charset="-122"/>
                <a:ea typeface="字魂65号-时光手札体" panose="00000500000000000000" pitchFamily="2" charset="-122"/>
                <a:sym typeface="字魂58号-创中黑" panose="00000500000000000000" pitchFamily="2" charset="-122"/>
              </a:endParaRPr>
            </a:p>
          </p:txBody>
        </p:sp>
        <p:sp>
          <p:nvSpPr>
            <p:cNvPr id="8" name="矩形: 圆角 7">
              <a:extLst>
                <a:ext uri="{FF2B5EF4-FFF2-40B4-BE49-F238E27FC236}">
                  <a16:creationId xmlns:a16="http://schemas.microsoft.com/office/drawing/2014/main" xmlns="" id="{A4481AFD-3379-4C0F-B9B5-F45F804368E0}"/>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65号-时光手札体" panose="00000500000000000000" pitchFamily="2" charset="-122"/>
                <a:ea typeface="字魂65号-时光手札体" panose="00000500000000000000" pitchFamily="2" charset="-122"/>
                <a:sym typeface="字魂58号-创中黑" panose="00000500000000000000" pitchFamily="2" charset="-122"/>
              </a:endParaRPr>
            </a:p>
          </p:txBody>
        </p:sp>
      </p:grpSp>
      <p:sp>
        <p:nvSpPr>
          <p:cNvPr id="11" name="TextBox 5">
            <a:extLst>
              <a:ext uri="{FF2B5EF4-FFF2-40B4-BE49-F238E27FC236}">
                <a16:creationId xmlns:a16="http://schemas.microsoft.com/office/drawing/2014/main" xmlns="" id="{4E29424C-3C8E-42A6-A7B6-A2CB107E52B3}"/>
              </a:ext>
            </a:extLst>
          </p:cNvPr>
          <p:cNvSpPr txBox="1"/>
          <p:nvPr/>
        </p:nvSpPr>
        <p:spPr>
          <a:xfrm>
            <a:off x="791570" y="2911629"/>
            <a:ext cx="8297839" cy="1034742"/>
          </a:xfrm>
          <a:prstGeom prst="rect">
            <a:avLst/>
          </a:prstGeom>
          <a:noFill/>
        </p:spPr>
        <p:txBody>
          <a:bodyPr wrap="square" lIns="91412" tIns="45706" rIns="91412"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eaLnBrk="1" hangingPunct="1">
              <a:lnSpc>
                <a:spcPts val="8000"/>
              </a:lnSpc>
            </a:pPr>
            <a:r>
              <a:rPr lang="en-US" altLang="zh-CN" sz="6000" b="1" spc="300" dirty="0" smtClean="0">
                <a:solidFill>
                  <a:schemeClr val="tx1">
                    <a:lumMod val="75000"/>
                    <a:lumOff val="25000"/>
                  </a:schemeClr>
                </a:solidFill>
                <a:latin typeface="Arial-Rounded" pitchFamily="34" charset="0"/>
                <a:ea typeface="Arial-Rounded" pitchFamily="34" charset="0"/>
                <a:cs typeface="Arial-Rounded" pitchFamily="34" charset="0"/>
                <a:sym typeface="字魂58号-创中黑" panose="00000500000000000000" pitchFamily="2" charset="-122"/>
              </a:rPr>
              <a:t>CỦNG CỐ BÀI HỌC</a:t>
            </a:r>
            <a:endParaRPr lang="id-ID" altLang="zh-CN" sz="6000" b="1" spc="300" dirty="0">
              <a:solidFill>
                <a:schemeClr val="tx1">
                  <a:lumMod val="75000"/>
                  <a:lumOff val="25000"/>
                </a:schemeClr>
              </a:solidFill>
              <a:latin typeface="Arial-Rounded" pitchFamily="34" charset="0"/>
              <a:ea typeface="Arial-Rounded" pitchFamily="34" charset="0"/>
              <a:cs typeface="Arial-Rounded" pitchFamily="34" charset="0"/>
              <a:sym typeface="字魂58号-创中黑" panose="00000500000000000000" pitchFamily="2" charset="-122"/>
            </a:endParaRPr>
          </a:p>
        </p:txBody>
      </p:sp>
      <p:pic>
        <p:nvPicPr>
          <p:cNvPr id="7" name="图片 6">
            <a:extLst>
              <a:ext uri="{FF2B5EF4-FFF2-40B4-BE49-F238E27FC236}">
                <a16:creationId xmlns:a16="http://schemas.microsoft.com/office/drawing/2014/main" xmlns="" id="{F090B375-24C3-486F-96E8-838A9711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30" y="4067275"/>
            <a:ext cx="5576730" cy="2790726"/>
          </a:xfrm>
          <a:prstGeom prst="rect">
            <a:avLst/>
          </a:prstGeom>
        </p:spPr>
      </p:pic>
      <p:pic>
        <p:nvPicPr>
          <p:cNvPr id="19" name="图片 18">
            <a:extLst>
              <a:ext uri="{FF2B5EF4-FFF2-40B4-BE49-F238E27FC236}">
                <a16:creationId xmlns:a16="http://schemas.microsoft.com/office/drawing/2014/main" xmlns="" id="{97ACF739-5418-4911-9586-A8C7E8B248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77553" y="2133600"/>
            <a:ext cx="3314445" cy="4724400"/>
          </a:xfrm>
          <a:prstGeom prst="rect">
            <a:avLst/>
          </a:prstGeom>
        </p:spPr>
      </p:pic>
    </p:spTree>
    <p:extLst>
      <p:ext uri="{BB962C8B-B14F-4D97-AF65-F5344CB8AC3E}">
        <p14:creationId xmlns:p14="http://schemas.microsoft.com/office/powerpoint/2010/main" val="319638643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750"/>
                                        <p:tgtEl>
                                          <p:spTgt spid="19"/>
                                        </p:tgtEl>
                                      </p:cBhvr>
                                    </p:animEffect>
                                  </p:childTnLst>
                                </p:cTn>
                              </p:par>
                            </p:childTnLst>
                          </p:cTn>
                        </p:par>
                        <p:par>
                          <p:cTn id="18" fill="hold">
                            <p:stCondLst>
                              <p:cond delay="2250"/>
                            </p:stCondLst>
                            <p:childTnLst>
                              <p:par>
                                <p:cTn id="19" presetID="55"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strVal val="#ppt_w*0.70"/>
                                          </p:val>
                                        </p:tav>
                                        <p:tav tm="100000">
                                          <p:val>
                                            <p:strVal val="#ppt_w"/>
                                          </p:val>
                                        </p:tav>
                                      </p:tavLst>
                                    </p:anim>
                                    <p:anim calcmode="lin" valueType="num">
                                      <p:cBhvr>
                                        <p:cTn id="22" dur="750" fill="hold"/>
                                        <p:tgtEl>
                                          <p:spTgt spid="11"/>
                                        </p:tgtEl>
                                        <p:attrNameLst>
                                          <p:attrName>ppt_h</p:attrName>
                                        </p:attrNameLst>
                                      </p:cBhvr>
                                      <p:tavLst>
                                        <p:tav tm="0">
                                          <p:val>
                                            <p:strVal val="#ppt_h"/>
                                          </p:val>
                                        </p:tav>
                                        <p:tav tm="100000">
                                          <p:val>
                                            <p:strVal val="#ppt_h"/>
                                          </p:val>
                                        </p:tav>
                                      </p:tavLst>
                                    </p:anim>
                                    <p:animEffect transition="in" filter="fade">
                                      <p:cBhvr>
                                        <p:cTn id="2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87162" y="4007799"/>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09566" y="3793319"/>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786995" y="416718"/>
            <a:ext cx="106180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8" rIns="91426"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241"/>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năm</a:t>
            </a:r>
            <a:r>
              <a:rPr lang="en-US" sz="4800" b="1" dirty="0">
                <a:solidFill>
                  <a:prstClr val="black"/>
                </a:solidFill>
                <a:latin typeface="HP001 4 hàng" panose="020B0603050302020204" pitchFamily="34" charset="0"/>
              </a:rPr>
              <a:t> 2021</a:t>
            </a:r>
          </a:p>
        </p:txBody>
      </p:sp>
      <p:sp>
        <p:nvSpPr>
          <p:cNvPr id="12" name="Rectangle 11">
            <a:extLst>
              <a:ext uri="{FF2B5EF4-FFF2-40B4-BE49-F238E27FC236}"/>
            </a:extLst>
          </p:cNvPr>
          <p:cNvSpPr/>
          <p:nvPr/>
        </p:nvSpPr>
        <p:spPr>
          <a:xfrm>
            <a:off x="1242169" y="1232474"/>
            <a:ext cx="9311407" cy="3429000"/>
          </a:xfrm>
          <a:prstGeom prst="rect">
            <a:avLst/>
          </a:prstGeom>
          <a:noFill/>
          <a:ln w="12700" cap="flat" cmpd="sng" algn="ctr">
            <a:noFill/>
            <a:prstDash val="solid"/>
            <a:miter lim="800000"/>
          </a:ln>
          <a:effectLst/>
        </p:spPr>
        <p:txBody>
          <a:bodyPr lIns="91426" tIns="45718" rIns="91426" bIns="45718" anchor="ctr"/>
          <a:lstStyle/>
          <a:p>
            <a:pPr algn="ctr" defTabSz="1218960">
              <a:lnSpc>
                <a:spcPct val="130000"/>
              </a:lnSpc>
              <a:defRPr/>
            </a:pPr>
            <a:r>
              <a:rPr lang="en-US" sz="5300" b="1" u="sng" dirty="0" err="1">
                <a:solidFill>
                  <a:srgbClr val="FF0000"/>
                </a:solidFill>
                <a:ea typeface="Arial-Rounded" panose="020B0500000000000000" pitchFamily="34" charset="0"/>
                <a:cs typeface="Arial-Rounded" panose="020B0500000000000000" pitchFamily="34" charset="0"/>
              </a:rPr>
              <a:t>Tiếng</a:t>
            </a:r>
            <a:r>
              <a:rPr lang="en-US" sz="5300" b="1" u="sng" dirty="0">
                <a:solidFill>
                  <a:srgbClr val="FF0000"/>
                </a:solidFill>
                <a:ea typeface="Arial-Rounded" panose="020B0500000000000000" pitchFamily="34" charset="0"/>
                <a:cs typeface="Arial-Rounded" panose="020B0500000000000000" pitchFamily="34" charset="0"/>
              </a:rPr>
              <a:t> </a:t>
            </a:r>
            <a:r>
              <a:rPr lang="en-US" sz="5300" b="1" u="sng" dirty="0" err="1">
                <a:solidFill>
                  <a:srgbClr val="FF0000"/>
                </a:solidFill>
                <a:ea typeface="Arial-Rounded" panose="020B0500000000000000" pitchFamily="34" charset="0"/>
                <a:cs typeface="Arial-Rounded" panose="020B0500000000000000" pitchFamily="34" charset="0"/>
              </a:rPr>
              <a:t>Việt</a:t>
            </a:r>
            <a:r>
              <a:rPr lang="en-US" sz="5300" b="1" u="sng" dirty="0">
                <a:solidFill>
                  <a:srgbClr val="FF0000"/>
                </a:solidFill>
                <a:ea typeface="Arial-Rounded" panose="020B0500000000000000" pitchFamily="34" charset="0"/>
                <a:cs typeface="Arial-Rounded" panose="020B0500000000000000" pitchFamily="34" charset="0"/>
              </a:rPr>
              <a:t> ( </a:t>
            </a:r>
            <a:r>
              <a:rPr lang="en-US" sz="5300" b="1" u="sng" dirty="0" err="1" smtClean="0">
                <a:solidFill>
                  <a:srgbClr val="FF0000"/>
                </a:solidFill>
                <a:ea typeface="Arial-Rounded" panose="020B0500000000000000" pitchFamily="34" charset="0"/>
                <a:cs typeface="Arial-Rounded" panose="020B0500000000000000" pitchFamily="34" charset="0"/>
              </a:rPr>
              <a:t>tiết</a:t>
            </a:r>
            <a:r>
              <a:rPr lang="en-US" sz="5300" b="1" u="sng" dirty="0" smtClean="0">
                <a:solidFill>
                  <a:srgbClr val="FF0000"/>
                </a:solidFill>
                <a:ea typeface="Arial-Rounded" panose="020B0500000000000000" pitchFamily="34" charset="0"/>
                <a:cs typeface="Arial-Rounded" panose="020B0500000000000000" pitchFamily="34" charset="0"/>
              </a:rPr>
              <a:t> 6)</a:t>
            </a:r>
            <a:endParaRPr lang="en-US" sz="5300" b="1" u="sng" dirty="0">
              <a:solidFill>
                <a:srgbClr val="FF0000"/>
              </a:solidFill>
              <a:ea typeface="Arial-Rounded" panose="020B0500000000000000" pitchFamily="34" charset="0"/>
              <a:cs typeface="Arial-Rounded" panose="020B0500000000000000" pitchFamily="34" charset="0"/>
            </a:endParaRPr>
          </a:p>
          <a:p>
            <a:pPr algn="ctr" defTabSz="914241">
              <a:lnSpc>
                <a:spcPct val="130000"/>
              </a:lnSpc>
              <a:defRPr/>
            </a:pPr>
            <a:r>
              <a:rPr lang="en-US" sz="4400" dirty="0">
                <a:solidFill>
                  <a:prstClr val="black"/>
                </a:solidFill>
                <a:ea typeface="Arial-Rounded" panose="020B0500000000000000" pitchFamily="34" charset="0"/>
                <a:cs typeface="Arial-Rounded" panose="020B0500000000000000" pitchFamily="34" charset="0"/>
              </a:rPr>
              <a:t>Bài 4: </a:t>
            </a:r>
            <a:r>
              <a:rPr lang="en-US" sz="4400" dirty="0" err="1">
                <a:solidFill>
                  <a:prstClr val="black"/>
                </a:solidFill>
                <a:ea typeface="Arial-Rounded" panose="020B0500000000000000" pitchFamily="34" charset="0"/>
                <a:cs typeface="Arial-Rounded" panose="020B0500000000000000" pitchFamily="34" charset="0"/>
              </a:rPr>
              <a:t>Tết</a:t>
            </a:r>
            <a:r>
              <a:rPr lang="en-US" sz="4400" dirty="0">
                <a:solidFill>
                  <a:prstClr val="black"/>
                </a:solidFill>
                <a:ea typeface="Arial-Rounded" panose="020B0500000000000000" pitchFamily="34" charset="0"/>
                <a:cs typeface="Arial-Rounded" panose="020B0500000000000000" pitchFamily="34" charset="0"/>
              </a:rPr>
              <a:t> </a:t>
            </a:r>
            <a:r>
              <a:rPr lang="en-US" sz="4400" dirty="0" err="1">
                <a:solidFill>
                  <a:prstClr val="black"/>
                </a:solidFill>
                <a:ea typeface="Arial-Rounded" panose="020B0500000000000000" pitchFamily="34" charset="0"/>
                <a:cs typeface="Arial-Rounded" panose="020B0500000000000000" pitchFamily="34" charset="0"/>
              </a:rPr>
              <a:t>đến</a:t>
            </a:r>
            <a:r>
              <a:rPr lang="en-US" sz="4400" dirty="0">
                <a:solidFill>
                  <a:prstClr val="black"/>
                </a:solidFill>
                <a:ea typeface="Arial-Rounded" panose="020B0500000000000000" pitchFamily="34" charset="0"/>
                <a:cs typeface="Arial-Rounded" panose="020B0500000000000000" pitchFamily="34" charset="0"/>
              </a:rPr>
              <a:t> </a:t>
            </a:r>
            <a:r>
              <a:rPr lang="en-US" sz="4400" dirty="0" err="1">
                <a:solidFill>
                  <a:prstClr val="black"/>
                </a:solidFill>
                <a:ea typeface="Arial-Rounded" panose="020B0500000000000000" pitchFamily="34" charset="0"/>
                <a:cs typeface="Arial-Rounded" panose="020B0500000000000000" pitchFamily="34" charset="0"/>
              </a:rPr>
              <a:t>rồi</a:t>
            </a:r>
            <a:endParaRPr lang="en-US" sz="4400" dirty="0">
              <a:solidFill>
                <a:prstClr val="black"/>
              </a:solidFill>
              <a:ea typeface="Arial-Rounded" panose="020B0500000000000000" pitchFamily="34" charset="0"/>
              <a:cs typeface="Arial-Rounded" panose="020B0500000000000000" pitchFamily="34" charset="0"/>
            </a:endParaRPr>
          </a:p>
          <a:p>
            <a:pPr algn="ctr" defTabSz="914241">
              <a:lnSpc>
                <a:spcPct val="130000"/>
              </a:lnSpc>
              <a:defRPr/>
            </a:pPr>
            <a:r>
              <a:rPr lang="en-US" sz="4400" dirty="0" err="1" smtClean="0">
                <a:solidFill>
                  <a:prstClr val="black"/>
                </a:solidFill>
                <a:ea typeface="Arial-Rounded" panose="020B0500000000000000" pitchFamily="34" charset="0"/>
                <a:cs typeface="Arial-Rounded" panose="020B0500000000000000" pitchFamily="34" charset="0"/>
              </a:rPr>
              <a:t>Đọc</a:t>
            </a:r>
            <a:r>
              <a:rPr lang="en-US" sz="4400" dirty="0" smtClean="0">
                <a:solidFill>
                  <a:prstClr val="black"/>
                </a:solidFill>
                <a:ea typeface="Arial-Rounded" panose="020B0500000000000000" pitchFamily="34" charset="0"/>
                <a:cs typeface="Arial-Rounded" panose="020B0500000000000000" pitchFamily="34" charset="0"/>
              </a:rPr>
              <a:t> </a:t>
            </a:r>
            <a:r>
              <a:rPr lang="en-US" sz="4400" dirty="0" err="1" smtClean="0">
                <a:solidFill>
                  <a:prstClr val="black"/>
                </a:solidFill>
                <a:ea typeface="Arial-Rounded" panose="020B0500000000000000" pitchFamily="34" charset="0"/>
                <a:cs typeface="Arial-Rounded" panose="020B0500000000000000" pitchFamily="34" charset="0"/>
              </a:rPr>
              <a:t>mở</a:t>
            </a:r>
            <a:r>
              <a:rPr lang="en-US" sz="4400" dirty="0" smtClean="0">
                <a:solidFill>
                  <a:prstClr val="black"/>
                </a:solidFill>
                <a:ea typeface="Arial-Rounded" panose="020B0500000000000000" pitchFamily="34" charset="0"/>
                <a:cs typeface="Arial-Rounded" panose="020B0500000000000000" pitchFamily="34" charset="0"/>
              </a:rPr>
              <a:t> </a:t>
            </a:r>
            <a:r>
              <a:rPr lang="en-US" sz="4400" dirty="0" err="1" smtClean="0">
                <a:solidFill>
                  <a:prstClr val="black"/>
                </a:solidFill>
                <a:ea typeface="Arial-Rounded" panose="020B0500000000000000" pitchFamily="34" charset="0"/>
                <a:cs typeface="Arial-Rounded" panose="020B0500000000000000" pitchFamily="34" charset="0"/>
              </a:rPr>
              <a:t>rộng</a:t>
            </a:r>
            <a:r>
              <a:rPr lang="en-US" sz="4400" dirty="0" smtClean="0">
                <a:solidFill>
                  <a:prstClr val="black"/>
                </a:solidFill>
                <a:ea typeface="Arial-Rounded" panose="020B0500000000000000" pitchFamily="34" charset="0"/>
                <a:cs typeface="Arial-Rounded" panose="020B0500000000000000" pitchFamily="34" charset="0"/>
              </a:rPr>
              <a:t>.</a:t>
            </a:r>
            <a:endParaRPr lang="en-US" sz="8800" dirty="0">
              <a:solidFill>
                <a:srgbClr val="C00000"/>
              </a:solidFill>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C647D732-B75E-2545-A404-983E72669EE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796055" y="956662"/>
            <a:ext cx="2064196" cy="2213617"/>
          </a:xfrm>
          <a:prstGeom prst="ellipse">
            <a:avLst/>
          </a:prstGeom>
        </p:spPr>
      </p:pic>
    </p:spTree>
    <p:extLst>
      <p:ext uri="{BB962C8B-B14F-4D97-AF65-F5344CB8AC3E}">
        <p14:creationId xmlns:p14="http://schemas.microsoft.com/office/powerpoint/2010/main" val="6867527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27860" y="2122446"/>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 y="170120"/>
            <a:ext cx="11755812"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988751" y="2040601"/>
              <a:ext cx="2912096" cy="684755"/>
            </a:xfrm>
            <a:prstGeom prst="rect">
              <a:avLst/>
            </a:prstGeom>
            <a:grpFill/>
          </p:spPr>
          <p:txBody>
            <a:bodyPr wrap="none" rtlCol="0">
              <a:spAutoFit/>
            </a:bodyPr>
            <a:lstStyle/>
            <a:p>
              <a:r>
                <a:rPr lang="en-GB" sz="5333"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Đọc</a:t>
              </a:r>
              <a:r>
                <a:rPr lang="en-GB" sz="5333"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GB" sz="5333"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mở</a:t>
              </a:r>
              <a:r>
                <a:rPr lang="en-GB" sz="5333"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GB" sz="5333"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rộng</a:t>
              </a:r>
              <a:endParaRPr lang="en-US" sz="5333"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p:cNvGrpSpPr/>
          <p:nvPr/>
        </p:nvGrpSpPr>
        <p:grpSpPr>
          <a:xfrm>
            <a:off x="2254330" y="2360563"/>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2012" y="2227633"/>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35497" y="2931930"/>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5414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 xmlns:a16="http://schemas.microsoft.com/office/drawing/2014/main" id="{702265EE-70BD-4DAE-8CCF-93E97BD64C4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06117" y="160158"/>
            <a:ext cx="5291667" cy="4815416"/>
          </a:xfrm>
          <a:prstGeom prst="rect">
            <a:avLst/>
          </a:prstGeom>
        </p:spPr>
      </p:pic>
      <p:pic>
        <p:nvPicPr>
          <p:cNvPr id="5" name="PA_Graphic 4">
            <a:extLst>
              <a:ext uri="{FF2B5EF4-FFF2-40B4-BE49-F238E27FC236}">
                <a16:creationId xmlns="" xmlns:a16="http://schemas.microsoft.com/office/drawing/2014/main" id="{971890AE-3445-41E2-A85B-09538BC2F524}"/>
              </a:ext>
            </a:extLst>
          </p:cNvPr>
          <p:cNvPicPr>
            <a:picLocks noChangeAspect="1"/>
          </p:cNvPicPr>
          <p:nvPr>
            <p:custDataLst>
              <p:tags r:id="rId2"/>
            </p:custDataLst>
          </p:nvPr>
        </p:nvPicPr>
        <p:blipFill>
          <a:blip r:embed="rId6">
            <a:extLst>
              <a:ext uri="{96DAC541-7B7A-43D3-8B79-37D633B846F1}">
                <asvg:svgBlip xmlns="" xmlns:asvg="http://schemas.microsoft.com/office/drawing/2016/SVG/main" r:embed="rId9"/>
              </a:ext>
            </a:extLst>
          </a:blip>
          <a:stretch>
            <a:fillRect/>
          </a:stretch>
        </p:blipFill>
        <p:spPr>
          <a:xfrm>
            <a:off x="4847208" y="1589659"/>
            <a:ext cx="7738247" cy="5011915"/>
          </a:xfrm>
          <a:prstGeom prst="rect">
            <a:avLst/>
          </a:prstGeom>
        </p:spPr>
      </p:pic>
      <p:sp>
        <p:nvSpPr>
          <p:cNvPr id="3" name="Rectangle 2"/>
          <p:cNvSpPr/>
          <p:nvPr/>
        </p:nvSpPr>
        <p:spPr>
          <a:xfrm>
            <a:off x="6758745" y="2699983"/>
            <a:ext cx="4398475" cy="2400653"/>
          </a:xfrm>
          <a:prstGeom prst="rect">
            <a:avLst/>
          </a:prstGeom>
        </p:spPr>
        <p:txBody>
          <a:bodyPr wrap="square" lIns="91432" tIns="45718" rIns="91432" bIns="45718">
            <a:spAutoFit/>
          </a:bodyPr>
          <a:lstStyle/>
          <a:p>
            <a:pPr lvl="0" algn="ctr">
              <a:defRPr/>
            </a:pPr>
            <a:r>
              <a:rPr lang="en-US" altLang="zh-CN" sz="3900" b="1" spc="51" dirty="0" smtClean="0">
                <a:ln w="11430">
                  <a:solidFill>
                    <a:srgbClr val="008000"/>
                  </a:solidFill>
                </a:ln>
                <a:solidFill>
                  <a:srgbClr val="008000"/>
                </a:solidFill>
                <a:effectLst>
                  <a:outerShdw blurRad="38100" dist="38100" dir="2700000" algn="tl">
                    <a:srgbClr val="000000">
                      <a:alpha val="43137"/>
                    </a:srgbClr>
                  </a:outerShdw>
                </a:effectLst>
                <a:latin typeface="Cambria" pitchFamily="18" charset="0"/>
                <a:cs typeface="Helvetica"/>
                <a:sym typeface="+mn-lt"/>
              </a:rPr>
              <a:t>1.</a:t>
            </a:r>
            <a:endParaRPr lang="en-US" altLang="zh-CN" sz="3900" b="1" spc="51" dirty="0">
              <a:ln w="11430">
                <a:solidFill>
                  <a:srgbClr val="008000"/>
                </a:solidFill>
              </a:ln>
              <a:solidFill>
                <a:srgbClr val="008000"/>
              </a:solidFill>
              <a:effectLst>
                <a:outerShdw blurRad="38100" dist="38100" dir="2700000" algn="tl">
                  <a:srgbClr val="000000">
                    <a:alpha val="43137"/>
                  </a:srgbClr>
                </a:outerShdw>
              </a:effectLst>
              <a:latin typeface="Cambria" pitchFamily="18" charset="0"/>
              <a:cs typeface="Helvetica"/>
              <a:sym typeface="+mn-lt"/>
            </a:endParaRPr>
          </a:p>
          <a:p>
            <a:pPr algn="just"/>
            <a:r>
              <a:rPr lang="en-US" altLang="zh-CN" sz="3900" b="1" spc="51" dirty="0">
                <a:ln w="11430">
                  <a:solidFill>
                    <a:srgbClr val="008000"/>
                  </a:solidFill>
                </a:ln>
                <a:solidFill>
                  <a:srgbClr val="008000"/>
                </a:solidFill>
                <a:effectLst>
                  <a:outerShdw blurRad="38100" dist="38100" dir="2700000" algn="tl">
                    <a:srgbClr val="000000">
                      <a:alpha val="43137"/>
                    </a:srgbClr>
                  </a:outerShdw>
                </a:effectLst>
                <a:latin typeface="Cambria" pitchFamily="18" charset="0"/>
                <a:cs typeface="Helvetica"/>
                <a:sym typeface="+mn-lt"/>
              </a:rPr>
              <a:t> </a:t>
            </a:r>
            <a:r>
              <a:rPr lang="en-GB" altLang="zh-CN" sz="3600" dirty="0">
                <a:sym typeface="+mn-lt"/>
              </a:rPr>
              <a:t>Đ</a:t>
            </a:r>
            <a:r>
              <a:rPr lang="vi-VN" sz="3600" dirty="0" smtClean="0"/>
              <a:t>ọc </a:t>
            </a:r>
            <a:r>
              <a:rPr lang="vi-VN" sz="3600" dirty="0"/>
              <a:t>một bài thơ hoặc một câu chuyện về ngày Tết.</a:t>
            </a:r>
          </a:p>
        </p:txBody>
      </p:sp>
      <p:pic>
        <p:nvPicPr>
          <p:cNvPr id="6" name="Picture 5">
            <a:extLst>
              <a:ext uri="{FF2B5EF4-FFF2-40B4-BE49-F238E27FC236}">
                <a16:creationId xmlns:a16="http://schemas.microsoft.com/office/drawing/2014/main" xmlns="" id="{60A5C813-C8CF-064E-BAE2-E6EBDB4AD1B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80016" y="187351"/>
            <a:ext cx="3080965" cy="2071372"/>
          </a:xfrm>
          <a:prstGeom prst="ellipse">
            <a:avLst/>
          </a:prstGeom>
        </p:spPr>
      </p:pic>
    </p:spTree>
    <p:extLst>
      <p:ext uri="{BB962C8B-B14F-4D97-AF65-F5344CB8AC3E}">
        <p14:creationId xmlns:p14="http://schemas.microsoft.com/office/powerpoint/2010/main" val="180472753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200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6" presetClass="emph" presetSubtype="0" repeatCount="3000" fill="hold" nodeType="with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8" presetClass="entr" presetSubtype="12"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372" y="210796"/>
            <a:ext cx="11948096" cy="1200325"/>
          </a:xfrm>
          <a:prstGeom prst="rect">
            <a:avLst/>
          </a:prstGeom>
          <a:noFill/>
        </p:spPr>
        <p:txBody>
          <a:bodyPr wrap="square" lIns="91434" tIns="45718" rIns="91434" bIns="45718" rtlCol="0">
            <a:spAutoFit/>
          </a:bodyPr>
          <a:lstStyle/>
          <a:p>
            <a:pPr algn="ctr"/>
            <a:r>
              <a:rPr lang="en-US" sz="3600" dirty="0" err="1" smtClean="0">
                <a:solidFill>
                  <a:prstClr val="black"/>
                </a:solidFill>
                <a:latin typeface="Arial-Rounded" pitchFamily="34" charset="0"/>
                <a:ea typeface="Arial-Rounded" pitchFamily="34" charset="0"/>
                <a:cs typeface="Arial-Rounded" pitchFamily="34" charset="0"/>
              </a:rPr>
              <a:t>Đọc</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trong</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nhóm</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cho</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bạn</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nghe</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một</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câu</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chuyện</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bài</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thơ</a:t>
            </a:r>
            <a:r>
              <a:rPr lang="en-US" sz="3600" dirty="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về</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ngày</a:t>
            </a:r>
            <a:r>
              <a:rPr lang="en-US" sz="3600" dirty="0" smtClean="0">
                <a:solidFill>
                  <a:prstClr val="black"/>
                </a:solidFill>
                <a:latin typeface="Arial-Rounded" pitchFamily="34" charset="0"/>
                <a:ea typeface="Arial-Rounded" pitchFamily="34" charset="0"/>
                <a:cs typeface="Arial-Rounded" pitchFamily="34" charset="0"/>
              </a:rPr>
              <a:t> </a:t>
            </a:r>
            <a:r>
              <a:rPr lang="en-US" sz="3600" dirty="0" err="1" smtClean="0">
                <a:solidFill>
                  <a:prstClr val="black"/>
                </a:solidFill>
                <a:latin typeface="Arial-Rounded" pitchFamily="34" charset="0"/>
                <a:ea typeface="Arial-Rounded" pitchFamily="34" charset="0"/>
                <a:cs typeface="Arial-Rounded" pitchFamily="34" charset="0"/>
              </a:rPr>
              <a:t>tết</a:t>
            </a:r>
            <a:r>
              <a:rPr lang="en-US" sz="3600" dirty="0" smtClean="0">
                <a:solidFill>
                  <a:prstClr val="black"/>
                </a:solidFill>
                <a:latin typeface="Arial-Rounded" pitchFamily="34" charset="0"/>
                <a:ea typeface="Arial-Rounded" pitchFamily="34" charset="0"/>
                <a:cs typeface="Arial-Rounded" pitchFamily="34" charset="0"/>
              </a:rPr>
              <a:t>.</a:t>
            </a:r>
            <a:endParaRPr lang="en-US" sz="3600" dirty="0">
              <a:solidFill>
                <a:prstClr val="black"/>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a:blip r:embed="rId3"/>
          <a:stretch>
            <a:fillRect/>
          </a:stretch>
        </p:blipFill>
        <p:spPr>
          <a:xfrm>
            <a:off x="1713390" y="1757350"/>
            <a:ext cx="7741328" cy="4714471"/>
          </a:xfrm>
          <a:prstGeom prst="rect">
            <a:avLst/>
          </a:prstGeom>
        </p:spPr>
      </p:pic>
    </p:spTree>
    <p:extLst>
      <p:ext uri="{BB962C8B-B14F-4D97-AF65-F5344CB8AC3E}">
        <p14:creationId xmlns:p14="http://schemas.microsoft.com/office/powerpoint/2010/main" val="84018911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2761" y="328136"/>
            <a:ext cx="11603115" cy="6217087"/>
          </a:xfrm>
          <a:prstGeom prst="rect">
            <a:avLst/>
          </a:prstGeom>
        </p:spPr>
        <p:txBody>
          <a:bodyPr wrap="square">
            <a:spAutoFit/>
          </a:bodyPr>
          <a:lstStyle/>
          <a:p>
            <a:pPr algn="ctr"/>
            <a:r>
              <a:rPr lang="en-GB" sz="2800" dirty="0" smtClean="0">
                <a:solidFill>
                  <a:srgbClr val="000000"/>
                </a:solidFill>
                <a:latin typeface="+mj-lt"/>
              </a:rPr>
              <a:t>Đ</a:t>
            </a:r>
            <a:r>
              <a:rPr lang="vi-VN" sz="2800" dirty="0" smtClean="0">
                <a:solidFill>
                  <a:srgbClr val="000000"/>
                </a:solidFill>
                <a:latin typeface="+mj-lt"/>
              </a:rPr>
              <a:t>ọc </a:t>
            </a:r>
            <a:r>
              <a:rPr lang="vi-VN" sz="2800" dirty="0">
                <a:solidFill>
                  <a:srgbClr val="000000"/>
                </a:solidFill>
                <a:latin typeface="+mj-lt"/>
              </a:rPr>
              <a:t>câu chuyện Sự tích bánh chưng bánh giầy.</a:t>
            </a:r>
          </a:p>
          <a:p>
            <a:pPr algn="ctr"/>
            <a:r>
              <a:rPr lang="vi-VN" sz="2800" b="1" dirty="0">
                <a:solidFill>
                  <a:srgbClr val="000000"/>
                </a:solidFill>
                <a:latin typeface="+mj-lt"/>
              </a:rPr>
              <a:t>Sự tích bánh chưng, bánh giầy</a:t>
            </a:r>
            <a:endParaRPr lang="vi-VN" sz="2800" dirty="0">
              <a:solidFill>
                <a:srgbClr val="000000"/>
              </a:solidFill>
              <a:latin typeface="+mj-lt"/>
            </a:endParaRPr>
          </a:p>
          <a:p>
            <a:r>
              <a:rPr lang="en-GB" dirty="0" smtClean="0">
                <a:solidFill>
                  <a:srgbClr val="000000"/>
                </a:solidFill>
                <a:latin typeface="+mj-lt"/>
              </a:rPr>
              <a:t>      </a:t>
            </a:r>
            <a:r>
              <a:rPr lang="vi-VN" dirty="0" smtClean="0">
                <a:solidFill>
                  <a:srgbClr val="000000"/>
                </a:solidFill>
                <a:latin typeface="+mj-lt"/>
              </a:rPr>
              <a:t>Ngày </a:t>
            </a:r>
            <a:r>
              <a:rPr lang="vi-VN" dirty="0">
                <a:solidFill>
                  <a:srgbClr val="000000"/>
                </a:solidFill>
                <a:latin typeface="+mj-lt"/>
              </a:rPr>
              <a:t>đó, vua Hùng trị vì đất nước. Thấy mình đã gìa, sức khỏe ngày một suy yếu, vua có ý định chọn người nối ngôi. Vua có cả thảy hai mươi hai người con trai, người nào cũng đã khôn lớn và tài trí hơn người. Vua bèn quyết định mở một cuộc thi để kén chọn.</a:t>
            </a:r>
          </a:p>
          <a:p>
            <a:r>
              <a:rPr lang="vi-VN" dirty="0">
                <a:solidFill>
                  <a:srgbClr val="000000"/>
                </a:solidFill>
                <a:latin typeface="+mj-lt"/>
              </a:rPr>
              <a:t>Vua Hùng cho hội họp tất cả các hoàng tử lại. Vua truyền bảo:</a:t>
            </a:r>
          </a:p>
          <a:p>
            <a:r>
              <a:rPr lang="en-GB" dirty="0" smtClean="0">
                <a:solidFill>
                  <a:srgbClr val="000000"/>
                </a:solidFill>
                <a:latin typeface="+mj-lt"/>
              </a:rPr>
              <a:t>      </a:t>
            </a:r>
            <a:r>
              <a:rPr lang="vi-VN" dirty="0" smtClean="0">
                <a:solidFill>
                  <a:srgbClr val="000000"/>
                </a:solidFill>
                <a:latin typeface="+mj-lt"/>
              </a:rPr>
              <a:t>– </a:t>
            </a:r>
            <a:r>
              <a:rPr lang="vi-VN" dirty="0">
                <a:solidFill>
                  <a:srgbClr val="000000"/>
                </a:solidFill>
                <a:latin typeface="+mj-lt"/>
              </a:rPr>
              <a:t>Cha biết mình gần đất xa trời. Cha muốn truyền ngôi cho một trong số anh em các con. Bây giờ mỗi con hãy làm một món ăn lạ để cúng tổ tiên. Ai có món ăn quý vừa ý ta thì sẽ được ta chọn.</a:t>
            </a:r>
          </a:p>
          <a:p>
            <a:r>
              <a:rPr lang="vi-VN" dirty="0">
                <a:solidFill>
                  <a:srgbClr val="000000"/>
                </a:solidFill>
                <a:latin typeface="+mj-lt"/>
              </a:rPr>
              <a:t>Nghe vua cha phán truyền thế, các hoàng tử thi nhau cho người đi khắp mọi nơi lùng kiếm thức ăn quý. Họ lặn lội lên ngàn, xuống biển không sót chỗ nào.</a:t>
            </a:r>
          </a:p>
          <a:p>
            <a:r>
              <a:rPr lang="en-GB" dirty="0" smtClean="0">
                <a:solidFill>
                  <a:srgbClr val="000000"/>
                </a:solidFill>
                <a:latin typeface="+mj-lt"/>
              </a:rPr>
              <a:t>        </a:t>
            </a:r>
            <a:r>
              <a:rPr lang="vi-VN" dirty="0" smtClean="0">
                <a:solidFill>
                  <a:srgbClr val="000000"/>
                </a:solidFill>
                <a:latin typeface="+mj-lt"/>
              </a:rPr>
              <a:t>Trong </a:t>
            </a:r>
            <a:r>
              <a:rPr lang="vi-VN" dirty="0">
                <a:solidFill>
                  <a:srgbClr val="000000"/>
                </a:solidFill>
                <a:latin typeface="+mj-lt"/>
              </a:rPr>
              <a:t>số hai mươi hai hoàng tử, có chàng Liêu là hoàng tử thứ mười tám. Mồ côi mẹ từ nhỏ, chàng Liêu từng sống nhiều ngày cô đơn. Chẳng có ai giúp đỡ chàng trong việc lo toan tìm kiếm món ăn lạ. Chỉ còn ba ngày nữa là đến kỳ thi mà Liêu vẫn chưa có gì. Đêm hôm đó, Liêu nằm gác tay lên trán lo lắng, suy nghĩ rồi ngủ quên lúc nào không biết. Liêu mơ mơ màng màng thấy có một vị nữ thần từ trên trời bay xuống giúp chàng. Nữ thần bảo:</a:t>
            </a:r>
          </a:p>
          <a:p>
            <a:r>
              <a:rPr lang="en-GB" dirty="0" smtClean="0">
                <a:solidFill>
                  <a:srgbClr val="000000"/>
                </a:solidFill>
                <a:latin typeface="+mj-lt"/>
              </a:rPr>
              <a:t>       </a:t>
            </a:r>
            <a:r>
              <a:rPr lang="vi-VN" dirty="0" smtClean="0">
                <a:solidFill>
                  <a:srgbClr val="000000"/>
                </a:solidFill>
                <a:latin typeface="+mj-lt"/>
              </a:rPr>
              <a:t>– </a:t>
            </a:r>
            <a:r>
              <a:rPr lang="vi-VN" dirty="0">
                <a:solidFill>
                  <a:srgbClr val="000000"/>
                </a:solidFill>
                <a:latin typeface="+mj-lt"/>
              </a:rPr>
              <a:t>To lớn trong thiên hạ không gì bằng trời đất, của báo nhất trần gian không gì bằng gạo. Hãy đem vo cho tôi chỗ nếp này, rồi kiếm cho tôi một ít đậu xanh.</a:t>
            </a:r>
          </a:p>
          <a:p>
            <a:r>
              <a:rPr lang="vi-VN" dirty="0">
                <a:solidFill>
                  <a:srgbClr val="000000"/>
                </a:solidFill>
                <a:latin typeface="+mj-lt"/>
              </a:rPr>
              <a:t>Rồi Liêu thấy thần lần lượt bày ra những tàu lá rộng và xanh. Thần vừa gói vừa giảng giải:</a:t>
            </a:r>
          </a:p>
          <a:p>
            <a:r>
              <a:rPr lang="en-GB" dirty="0" smtClean="0">
                <a:solidFill>
                  <a:srgbClr val="000000"/>
                </a:solidFill>
                <a:latin typeface="+mj-lt"/>
              </a:rPr>
              <a:t>       </a:t>
            </a:r>
            <a:r>
              <a:rPr lang="vi-VN" dirty="0" smtClean="0">
                <a:solidFill>
                  <a:srgbClr val="000000"/>
                </a:solidFill>
                <a:latin typeface="+mj-lt"/>
              </a:rPr>
              <a:t>– </a:t>
            </a:r>
            <a:r>
              <a:rPr lang="vi-VN" dirty="0">
                <a:solidFill>
                  <a:srgbClr val="000000"/>
                </a:solidFill>
                <a:latin typeface="+mj-lt"/>
              </a:rPr>
              <a:t>Bánh này giống hình mặt đất. Đất có cây cỏ, đồng ruộng thì màu phải xanh xanh, hình phải vuông vắn. Trong bánh phải cho thịt, cho đỗ để lấy ý nghĩa đất chở cầm thú, cỏ cây… Rồi đem thứ nếp trắng đồ lên cho dẻo, giã ra làm thứ bánh giống hình trời: màu phải trắng, hình phải tròn và khum khum như vòm trời…</a:t>
            </a:r>
          </a:p>
          <a:p>
            <a:r>
              <a:rPr lang="vi-VN" dirty="0">
                <a:solidFill>
                  <a:srgbClr val="000000"/>
                </a:solidFill>
                <a:latin typeface="+mj-lt"/>
              </a:rPr>
              <a:t>Tỉnh dậy, Liêu bắt đầu làm bánh y như trong giấc mộng</a:t>
            </a:r>
            <a:r>
              <a:rPr lang="vi-VN" dirty="0" smtClean="0">
                <a:solidFill>
                  <a:srgbClr val="000000"/>
                </a:solidFill>
                <a:latin typeface="+mj-lt"/>
              </a:rPr>
              <a:t>.</a:t>
            </a:r>
            <a:endParaRPr lang="vi-VN" dirty="0">
              <a:solidFill>
                <a:srgbClr val="000000"/>
              </a:solidFill>
              <a:latin typeface="+mj-lt"/>
            </a:endParaRPr>
          </a:p>
        </p:txBody>
      </p:sp>
      <p:pic>
        <p:nvPicPr>
          <p:cNvPr id="4" name="Picture 3">
            <a:extLst>
              <a:ext uri="{FF2B5EF4-FFF2-40B4-BE49-F238E27FC236}">
                <a16:creationId xmlns:a16="http://schemas.microsoft.com/office/drawing/2014/main" xmlns="" id="{0DA4476C-D92A-0142-9685-2403C5C1F89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186431" y="91065"/>
            <a:ext cx="2419320" cy="1284974"/>
          </a:xfrm>
          <a:prstGeom prst="rect">
            <a:avLst/>
          </a:prstGeom>
        </p:spPr>
      </p:pic>
    </p:spTree>
    <p:extLst>
      <p:ext uri="{BB962C8B-B14F-4D97-AF65-F5344CB8AC3E}">
        <p14:creationId xmlns:p14="http://schemas.microsoft.com/office/powerpoint/2010/main" val="272454861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87162" y="4007799"/>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09566" y="3793319"/>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786995" y="416718"/>
            <a:ext cx="106180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8" rIns="91426"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241"/>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năm</a:t>
            </a:r>
            <a:r>
              <a:rPr lang="en-US" sz="4800" b="1" dirty="0">
                <a:solidFill>
                  <a:prstClr val="black"/>
                </a:solidFill>
                <a:latin typeface="HP001 4 hàng" panose="020B0603050302020204" pitchFamily="34" charset="0"/>
              </a:rPr>
              <a:t> 2021</a:t>
            </a:r>
          </a:p>
        </p:txBody>
      </p:sp>
      <p:sp>
        <p:nvSpPr>
          <p:cNvPr id="12" name="Rectangle 11">
            <a:extLst>
              <a:ext uri="{FF2B5EF4-FFF2-40B4-BE49-F238E27FC236}"/>
            </a:extLst>
          </p:cNvPr>
          <p:cNvSpPr/>
          <p:nvPr/>
        </p:nvSpPr>
        <p:spPr>
          <a:xfrm>
            <a:off x="1242169" y="1232474"/>
            <a:ext cx="9311407" cy="3429000"/>
          </a:xfrm>
          <a:prstGeom prst="rect">
            <a:avLst/>
          </a:prstGeom>
          <a:noFill/>
          <a:ln w="12700" cap="flat" cmpd="sng" algn="ctr">
            <a:noFill/>
            <a:prstDash val="solid"/>
            <a:miter lim="800000"/>
          </a:ln>
          <a:effectLst/>
        </p:spPr>
        <p:txBody>
          <a:bodyPr lIns="91426" tIns="45718" rIns="91426" bIns="45718" anchor="ctr"/>
          <a:lstStyle/>
          <a:p>
            <a:pPr algn="ctr" defTabSz="1218960">
              <a:lnSpc>
                <a:spcPct val="130000"/>
              </a:lnSpc>
              <a:defRPr/>
            </a:pPr>
            <a:r>
              <a:rPr lang="en-US" sz="5300" b="1" u="sng" dirty="0" err="1">
                <a:solidFill>
                  <a:srgbClr val="FF0000"/>
                </a:solidFill>
                <a:ea typeface="Arial-Rounded" panose="020B0500000000000000" pitchFamily="34" charset="0"/>
                <a:cs typeface="Arial-Rounded" panose="020B0500000000000000" pitchFamily="34" charset="0"/>
              </a:rPr>
              <a:t>Tiếng</a:t>
            </a:r>
            <a:r>
              <a:rPr lang="en-US" sz="5300" b="1" u="sng" dirty="0">
                <a:solidFill>
                  <a:srgbClr val="FF0000"/>
                </a:solidFill>
                <a:ea typeface="Arial-Rounded" panose="020B0500000000000000" pitchFamily="34" charset="0"/>
                <a:cs typeface="Arial-Rounded" panose="020B0500000000000000" pitchFamily="34" charset="0"/>
              </a:rPr>
              <a:t> </a:t>
            </a:r>
            <a:r>
              <a:rPr lang="en-US" sz="5300" b="1" u="sng" dirty="0" err="1">
                <a:solidFill>
                  <a:srgbClr val="FF0000"/>
                </a:solidFill>
                <a:ea typeface="Arial-Rounded" panose="020B0500000000000000" pitchFamily="34" charset="0"/>
                <a:cs typeface="Arial-Rounded" panose="020B0500000000000000" pitchFamily="34" charset="0"/>
              </a:rPr>
              <a:t>Việt</a:t>
            </a:r>
            <a:r>
              <a:rPr lang="en-US" sz="5300" b="1" u="sng" dirty="0">
                <a:solidFill>
                  <a:srgbClr val="FF0000"/>
                </a:solidFill>
                <a:ea typeface="Arial-Rounded" panose="020B0500000000000000" pitchFamily="34" charset="0"/>
                <a:cs typeface="Arial-Rounded" panose="020B0500000000000000" pitchFamily="34" charset="0"/>
              </a:rPr>
              <a:t> ( </a:t>
            </a:r>
            <a:r>
              <a:rPr lang="en-US" sz="5300" b="1" u="sng" dirty="0" err="1">
                <a:solidFill>
                  <a:srgbClr val="FF0000"/>
                </a:solidFill>
                <a:ea typeface="Arial-Rounded" panose="020B0500000000000000" pitchFamily="34" charset="0"/>
                <a:cs typeface="Arial-Rounded" panose="020B0500000000000000" pitchFamily="34" charset="0"/>
              </a:rPr>
              <a:t>tiết</a:t>
            </a:r>
            <a:r>
              <a:rPr lang="en-US" sz="5300" b="1" u="sng" dirty="0">
                <a:solidFill>
                  <a:srgbClr val="FF0000"/>
                </a:solidFill>
                <a:ea typeface="Arial-Rounded" panose="020B0500000000000000" pitchFamily="34" charset="0"/>
                <a:cs typeface="Arial-Rounded" panose="020B0500000000000000" pitchFamily="34" charset="0"/>
              </a:rPr>
              <a:t> </a:t>
            </a:r>
            <a:r>
              <a:rPr lang="en-US" sz="5300" b="1" u="sng" dirty="0" smtClean="0">
                <a:solidFill>
                  <a:srgbClr val="FF0000"/>
                </a:solidFill>
                <a:ea typeface="Arial-Rounded" panose="020B0500000000000000" pitchFamily="34" charset="0"/>
                <a:cs typeface="Arial-Rounded" panose="020B0500000000000000" pitchFamily="34" charset="0"/>
              </a:rPr>
              <a:t>5,6)</a:t>
            </a:r>
            <a:endParaRPr lang="en-US" sz="5300" b="1" u="sng" dirty="0">
              <a:solidFill>
                <a:srgbClr val="FF0000"/>
              </a:solidFill>
              <a:ea typeface="Arial-Rounded" panose="020B0500000000000000" pitchFamily="34" charset="0"/>
              <a:cs typeface="Arial-Rounded" panose="020B0500000000000000" pitchFamily="34" charset="0"/>
            </a:endParaRPr>
          </a:p>
          <a:p>
            <a:pPr algn="ctr" defTabSz="914241">
              <a:lnSpc>
                <a:spcPct val="130000"/>
              </a:lnSpc>
              <a:defRPr/>
            </a:pPr>
            <a:r>
              <a:rPr lang="en-US" sz="4400" dirty="0">
                <a:solidFill>
                  <a:prstClr val="black"/>
                </a:solidFill>
                <a:ea typeface="Arial-Rounded" panose="020B0500000000000000" pitchFamily="34" charset="0"/>
                <a:cs typeface="Arial-Rounded" panose="020B0500000000000000" pitchFamily="34" charset="0"/>
              </a:rPr>
              <a:t>Bài 4: </a:t>
            </a:r>
            <a:r>
              <a:rPr lang="en-US" sz="4400" dirty="0" err="1">
                <a:solidFill>
                  <a:prstClr val="black"/>
                </a:solidFill>
                <a:ea typeface="Arial-Rounded" panose="020B0500000000000000" pitchFamily="34" charset="0"/>
                <a:cs typeface="Arial-Rounded" panose="020B0500000000000000" pitchFamily="34" charset="0"/>
              </a:rPr>
              <a:t>Tết</a:t>
            </a:r>
            <a:r>
              <a:rPr lang="en-US" sz="4400" dirty="0">
                <a:solidFill>
                  <a:prstClr val="black"/>
                </a:solidFill>
                <a:ea typeface="Arial-Rounded" panose="020B0500000000000000" pitchFamily="34" charset="0"/>
                <a:cs typeface="Arial-Rounded" panose="020B0500000000000000" pitchFamily="34" charset="0"/>
              </a:rPr>
              <a:t> </a:t>
            </a:r>
            <a:r>
              <a:rPr lang="en-US" sz="4400" dirty="0" err="1">
                <a:solidFill>
                  <a:prstClr val="black"/>
                </a:solidFill>
                <a:ea typeface="Arial-Rounded" panose="020B0500000000000000" pitchFamily="34" charset="0"/>
                <a:cs typeface="Arial-Rounded" panose="020B0500000000000000" pitchFamily="34" charset="0"/>
              </a:rPr>
              <a:t>đến</a:t>
            </a:r>
            <a:r>
              <a:rPr lang="en-US" sz="4400" dirty="0">
                <a:solidFill>
                  <a:prstClr val="black"/>
                </a:solidFill>
                <a:ea typeface="Arial-Rounded" panose="020B0500000000000000" pitchFamily="34" charset="0"/>
                <a:cs typeface="Arial-Rounded" panose="020B0500000000000000" pitchFamily="34" charset="0"/>
              </a:rPr>
              <a:t> </a:t>
            </a:r>
            <a:r>
              <a:rPr lang="en-US" sz="4400" dirty="0" err="1">
                <a:solidFill>
                  <a:prstClr val="black"/>
                </a:solidFill>
                <a:ea typeface="Arial-Rounded" panose="020B0500000000000000" pitchFamily="34" charset="0"/>
                <a:cs typeface="Arial-Rounded" panose="020B0500000000000000" pitchFamily="34" charset="0"/>
              </a:rPr>
              <a:t>rồi</a:t>
            </a:r>
            <a:endParaRPr lang="en-US" sz="4400" dirty="0">
              <a:solidFill>
                <a:prstClr val="black"/>
              </a:solidFill>
              <a:ea typeface="Arial-Rounded" panose="020B0500000000000000" pitchFamily="34" charset="0"/>
              <a:cs typeface="Arial-Rounded" panose="020B0500000000000000" pitchFamily="34" charset="0"/>
            </a:endParaRPr>
          </a:p>
          <a:p>
            <a:pPr algn="ctr" defTabSz="914241">
              <a:lnSpc>
                <a:spcPct val="130000"/>
              </a:lnSpc>
              <a:defRPr/>
            </a:pPr>
            <a:r>
              <a:rPr lang="en-US" sz="4400" dirty="0" err="1" smtClean="0">
                <a:solidFill>
                  <a:prstClr val="black"/>
                </a:solidFill>
                <a:ea typeface="Arial-Rounded" panose="020B0500000000000000" pitchFamily="34" charset="0"/>
                <a:cs typeface="Arial-Rounded" panose="020B0500000000000000" pitchFamily="34" charset="0"/>
              </a:rPr>
              <a:t>Luyện</a:t>
            </a:r>
            <a:r>
              <a:rPr lang="en-US" sz="4400" dirty="0" smtClean="0">
                <a:solidFill>
                  <a:prstClr val="black"/>
                </a:solidFill>
                <a:ea typeface="Arial-Rounded" panose="020B0500000000000000" pitchFamily="34" charset="0"/>
                <a:cs typeface="Arial-Rounded" panose="020B0500000000000000" pitchFamily="34" charset="0"/>
              </a:rPr>
              <a:t> </a:t>
            </a:r>
            <a:r>
              <a:rPr lang="en-US" sz="4400" dirty="0" err="1" smtClean="0">
                <a:solidFill>
                  <a:prstClr val="black"/>
                </a:solidFill>
                <a:ea typeface="Arial-Rounded" panose="020B0500000000000000" pitchFamily="34" charset="0"/>
                <a:cs typeface="Arial-Rounded" panose="020B0500000000000000" pitchFamily="34" charset="0"/>
              </a:rPr>
              <a:t>viết</a:t>
            </a:r>
            <a:r>
              <a:rPr lang="en-US" sz="4400" dirty="0" smtClean="0">
                <a:solidFill>
                  <a:prstClr val="black"/>
                </a:solidFill>
                <a:ea typeface="Arial-Rounded" panose="020B0500000000000000" pitchFamily="34" charset="0"/>
                <a:cs typeface="Arial-Rounded" panose="020B0500000000000000" pitchFamily="34" charset="0"/>
              </a:rPr>
              <a:t> </a:t>
            </a:r>
            <a:r>
              <a:rPr lang="en-US" sz="4400" dirty="0" err="1" smtClean="0">
                <a:solidFill>
                  <a:prstClr val="black"/>
                </a:solidFill>
                <a:ea typeface="Arial-Rounded" panose="020B0500000000000000" pitchFamily="34" charset="0"/>
                <a:cs typeface="Arial-Rounded" panose="020B0500000000000000" pitchFamily="34" charset="0"/>
              </a:rPr>
              <a:t>đoạn</a:t>
            </a:r>
            <a:r>
              <a:rPr lang="en-US" sz="4400" dirty="0" smtClean="0">
                <a:solidFill>
                  <a:prstClr val="black"/>
                </a:solidFill>
                <a:ea typeface="Arial-Rounded" panose="020B0500000000000000" pitchFamily="34" charset="0"/>
                <a:cs typeface="Arial-Rounded" panose="020B0500000000000000" pitchFamily="34" charset="0"/>
              </a:rPr>
              <a:t>.</a:t>
            </a:r>
            <a:endParaRPr lang="en-US" sz="8800" dirty="0">
              <a:solidFill>
                <a:srgbClr val="C00000"/>
              </a:solidFill>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C647D732-B75E-2545-A404-983E72669EE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796055" y="956662"/>
            <a:ext cx="2064196" cy="2213617"/>
          </a:xfrm>
          <a:prstGeom prst="ellipse">
            <a:avLst/>
          </a:prstGeom>
        </p:spPr>
      </p:pic>
    </p:spTree>
    <p:extLst>
      <p:ext uri="{BB962C8B-B14F-4D97-AF65-F5344CB8AC3E}">
        <p14:creationId xmlns:p14="http://schemas.microsoft.com/office/powerpoint/2010/main" val="26757278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638" y="807868"/>
            <a:ext cx="11398929" cy="4501471"/>
          </a:xfrm>
          <a:prstGeom prst="rect">
            <a:avLst/>
          </a:prstGeom>
        </p:spPr>
        <p:txBody>
          <a:bodyPr wrap="square">
            <a:spAutoFit/>
          </a:bodyPr>
          <a:lstStyle/>
          <a:p>
            <a:r>
              <a:rPr lang="en-GB" dirty="0" smtClean="0">
                <a:solidFill>
                  <a:srgbClr val="000000"/>
                </a:solidFill>
                <a:latin typeface="+mj-lt"/>
              </a:rPr>
              <a:t>         </a:t>
            </a:r>
            <a:r>
              <a:rPr lang="vi-VN" dirty="0" smtClean="0">
                <a:solidFill>
                  <a:srgbClr val="000000"/>
                </a:solidFill>
                <a:latin typeface="+mj-lt"/>
              </a:rPr>
              <a:t>Ngày </a:t>
            </a:r>
            <a:r>
              <a:rPr lang="vi-VN" dirty="0">
                <a:solidFill>
                  <a:srgbClr val="000000"/>
                </a:solidFill>
                <a:latin typeface="+mj-lt"/>
              </a:rPr>
              <a:t>các hoàng tử đem các món ăn đến dự thi là một ngày náo nhiệt nhất ở Phong Châu. Người đông nghìn nghịt. Nhân dân các nơi náo nức về dự một cái Tết tưng bừng hiếm có.</a:t>
            </a:r>
          </a:p>
          <a:p>
            <a:r>
              <a:rPr lang="vi-VN" dirty="0">
                <a:solidFill>
                  <a:srgbClr val="000000"/>
                </a:solidFill>
                <a:latin typeface="+mj-lt"/>
              </a:rPr>
              <a:t>Đúng vào lúc mặt trời mọc, vua Hùng đi kiệu đến làm lễ tổ tiên. Chiêng trống cờ quạt thật là rộn rã. Tất cả trông chờ kết quả cuộc chấm thi.</a:t>
            </a:r>
          </a:p>
          <a:p>
            <a:r>
              <a:rPr lang="en-GB" dirty="0" smtClean="0">
                <a:solidFill>
                  <a:srgbClr val="000000"/>
                </a:solidFill>
                <a:latin typeface="+mj-lt"/>
              </a:rPr>
              <a:t>        </a:t>
            </a:r>
            <a:r>
              <a:rPr lang="vi-VN" dirty="0" smtClean="0">
                <a:solidFill>
                  <a:srgbClr val="000000"/>
                </a:solidFill>
                <a:latin typeface="+mj-lt"/>
              </a:rPr>
              <a:t>Nhưng </a:t>
            </a:r>
            <a:r>
              <a:rPr lang="vi-VN" dirty="0">
                <a:solidFill>
                  <a:srgbClr val="000000"/>
                </a:solidFill>
                <a:latin typeface="+mj-lt"/>
              </a:rPr>
              <a:t>tất cả các món “nem công, chả phượng, tay gấu, gan tê” của các hoàng tử đều không thể bằng thứ bánh quê mùa của Liêu.</a:t>
            </a:r>
          </a:p>
          <a:p>
            <a:r>
              <a:rPr lang="vi-VN" dirty="0">
                <a:solidFill>
                  <a:srgbClr val="000000"/>
                </a:solidFill>
                <a:latin typeface="+mj-lt"/>
              </a:rPr>
              <a:t>Sau khi đã nếm xong, vua Hùng rất ngạc nhiên, cho đòi Liêu lên hỏi cách thứ làm bánh. Hoàng tử cứ thực tâu lên, không quên nhắc lại giấc mộng lạ của mình.</a:t>
            </a:r>
          </a:p>
          <a:p>
            <a:r>
              <a:rPr lang="en-GB" dirty="0" smtClean="0">
                <a:solidFill>
                  <a:srgbClr val="000000"/>
                </a:solidFill>
                <a:latin typeface="+mj-lt"/>
              </a:rPr>
              <a:t>       </a:t>
            </a:r>
            <a:r>
              <a:rPr lang="vi-VN" dirty="0" smtClean="0">
                <a:solidFill>
                  <a:srgbClr val="000000"/>
                </a:solidFill>
                <a:latin typeface="+mj-lt"/>
              </a:rPr>
              <a:t>Trưa </a:t>
            </a:r>
            <a:r>
              <a:rPr lang="vi-VN" dirty="0">
                <a:solidFill>
                  <a:srgbClr val="000000"/>
                </a:solidFill>
                <a:latin typeface="+mj-lt"/>
              </a:rPr>
              <a:t>hôm ấy, vua Hùng trịnh trọng tuyên bố hoàng tử thứ mười tám được giải nhất và được truyền ngồi. </a:t>
            </a:r>
            <a:r>
              <a:rPr lang="en-GB" dirty="0" smtClean="0">
                <a:solidFill>
                  <a:srgbClr val="000000"/>
                </a:solidFill>
                <a:latin typeface="+mj-lt"/>
              </a:rPr>
              <a:t>               </a:t>
            </a:r>
            <a:r>
              <a:rPr lang="en-GB" dirty="0">
                <a:solidFill>
                  <a:srgbClr val="000000"/>
                </a:solidFill>
                <a:latin typeface="+mj-lt"/>
              </a:rPr>
              <a:t> </a:t>
            </a:r>
            <a:r>
              <a:rPr lang="en-GB" dirty="0" smtClean="0">
                <a:solidFill>
                  <a:srgbClr val="000000"/>
                </a:solidFill>
                <a:latin typeface="+mj-lt"/>
              </a:rPr>
              <a:t> V</a:t>
            </a:r>
            <a:r>
              <a:rPr lang="vi-VN" dirty="0" smtClean="0">
                <a:solidFill>
                  <a:srgbClr val="000000"/>
                </a:solidFill>
                <a:latin typeface="+mj-lt"/>
              </a:rPr>
              <a:t>ua </a:t>
            </a:r>
            <a:r>
              <a:rPr lang="vi-VN" dirty="0">
                <a:solidFill>
                  <a:srgbClr val="000000"/>
                </a:solidFill>
                <a:latin typeface="+mj-lt"/>
              </a:rPr>
              <a:t>cầm hai thứ bánh giơ lên cho mọi người xem và phán rõ:</a:t>
            </a:r>
          </a:p>
          <a:p>
            <a:r>
              <a:rPr lang="vi-VN" dirty="0">
                <a:solidFill>
                  <a:srgbClr val="000000"/>
                </a:solidFill>
                <a:latin typeface="+mj-lt"/>
              </a:rPr>
              <a:t>– Hai thứ bánh này bày tỏ được lòng hiếu thảo của con cháu, tôn ông bà tổ tiên như Trời Đất, nhưng những hạt ngọc ấy mọi người đều làm ra được. Phải chăng đó không phải là những món ăn ngon và quý nhất để ta dâng cúng tổ tiên…</a:t>
            </a:r>
          </a:p>
          <a:p>
            <a:r>
              <a:rPr lang="en-GB" dirty="0" smtClean="0">
                <a:solidFill>
                  <a:srgbClr val="000000"/>
                </a:solidFill>
                <a:latin typeface="+mj-lt"/>
              </a:rPr>
              <a:t>         </a:t>
            </a:r>
            <a:r>
              <a:rPr lang="vi-VN" dirty="0" smtClean="0">
                <a:solidFill>
                  <a:srgbClr val="000000"/>
                </a:solidFill>
                <a:latin typeface="+mj-lt"/>
              </a:rPr>
              <a:t>Từ </a:t>
            </a:r>
            <a:r>
              <a:rPr lang="vi-VN" dirty="0">
                <a:solidFill>
                  <a:srgbClr val="000000"/>
                </a:solidFill>
                <a:latin typeface="+mj-lt"/>
              </a:rPr>
              <a:t>đó thành tục lệ, hàng năm cứ đến ngày Tết, mọi người đều làm hai thứ bánh đó, gọi là bánh chưng bánh giầy, để thờ cúng tổ tiên.</a:t>
            </a:r>
          </a:p>
          <a:p>
            <a:r>
              <a:rPr lang="en-GB" dirty="0" smtClean="0">
                <a:solidFill>
                  <a:srgbClr val="000000"/>
                </a:solidFill>
                <a:latin typeface="+mj-lt"/>
              </a:rPr>
              <a:t>         </a:t>
            </a:r>
            <a:r>
              <a:rPr lang="vi-VN" dirty="0" smtClean="0">
                <a:solidFill>
                  <a:srgbClr val="000000"/>
                </a:solidFill>
                <a:latin typeface="+mj-lt"/>
              </a:rPr>
              <a:t>Hoàng </a:t>
            </a:r>
            <a:r>
              <a:rPr lang="vi-VN" dirty="0">
                <a:solidFill>
                  <a:srgbClr val="000000"/>
                </a:solidFill>
                <a:latin typeface="+mj-lt"/>
              </a:rPr>
              <a:t>tử Liêu sau được làm vua, tức Hùng Vương thứ bảy.</a:t>
            </a:r>
          </a:p>
        </p:txBody>
      </p:sp>
      <p:pic>
        <p:nvPicPr>
          <p:cNvPr id="3" name="Picture 2">
            <a:extLst>
              <a:ext uri="{FF2B5EF4-FFF2-40B4-BE49-F238E27FC236}">
                <a16:creationId xmlns:a16="http://schemas.microsoft.com/office/drawing/2014/main" xmlns="" id="{0DA4476C-D92A-0142-9685-2403C5C1F89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7667597" y="4671942"/>
            <a:ext cx="2419320" cy="2021359"/>
          </a:xfrm>
          <a:prstGeom prst="rect">
            <a:avLst/>
          </a:prstGeom>
        </p:spPr>
      </p:pic>
    </p:spTree>
    <p:extLst>
      <p:ext uri="{BB962C8B-B14F-4D97-AF65-F5344CB8AC3E}">
        <p14:creationId xmlns:p14="http://schemas.microsoft.com/office/powerpoint/2010/main" val="49703466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1270" y="301842"/>
            <a:ext cx="6560598" cy="6617196"/>
          </a:xfrm>
          <a:prstGeom prst="rect">
            <a:avLst/>
          </a:prstGeom>
        </p:spPr>
        <p:txBody>
          <a:bodyPr wrap="square">
            <a:spAutoFit/>
          </a:bodyPr>
          <a:lstStyle/>
          <a:p>
            <a:pPr algn="just"/>
            <a:r>
              <a:rPr lang="vi-VN" sz="3200" dirty="0" smtClean="0">
                <a:solidFill>
                  <a:srgbClr val="000000"/>
                </a:solidFill>
                <a:latin typeface="+mj-lt"/>
              </a:rPr>
              <a:t>Một </a:t>
            </a:r>
            <a:r>
              <a:rPr lang="vi-VN" sz="3200" dirty="0">
                <a:solidFill>
                  <a:srgbClr val="000000"/>
                </a:solidFill>
                <a:latin typeface="+mj-lt"/>
              </a:rPr>
              <a:t>bài thơ về ngày </a:t>
            </a:r>
            <a:r>
              <a:rPr lang="vi-VN" sz="3200" dirty="0" smtClean="0">
                <a:solidFill>
                  <a:srgbClr val="000000"/>
                </a:solidFill>
                <a:latin typeface="+mj-lt"/>
              </a:rPr>
              <a:t>Tết</a:t>
            </a:r>
            <a:r>
              <a:rPr lang="en-GB" sz="3200" dirty="0" smtClean="0">
                <a:solidFill>
                  <a:srgbClr val="000000"/>
                </a:solidFill>
                <a:latin typeface="+mj-lt"/>
              </a:rPr>
              <a:t>.</a:t>
            </a:r>
          </a:p>
          <a:p>
            <a:pPr algn="just"/>
            <a:r>
              <a:rPr lang="vi-VN" sz="2800" dirty="0" smtClean="0">
                <a:solidFill>
                  <a:srgbClr val="000000"/>
                </a:solidFill>
                <a:latin typeface="+mj-lt"/>
              </a:rPr>
              <a:t>Tết </a:t>
            </a:r>
            <a:r>
              <a:rPr lang="vi-VN" sz="2800" dirty="0">
                <a:solidFill>
                  <a:srgbClr val="000000"/>
                </a:solidFill>
                <a:latin typeface="+mj-lt"/>
              </a:rPr>
              <a:t>đang vào nhà </a:t>
            </a:r>
            <a:endParaRPr lang="en-GB" sz="2800" dirty="0" smtClean="0">
              <a:solidFill>
                <a:srgbClr val="000000"/>
              </a:solidFill>
              <a:latin typeface="+mj-lt"/>
            </a:endParaRPr>
          </a:p>
          <a:p>
            <a:pPr algn="just"/>
            <a:r>
              <a:rPr lang="vi-VN" sz="2800" dirty="0" smtClean="0">
                <a:solidFill>
                  <a:srgbClr val="000000"/>
                </a:solidFill>
                <a:latin typeface="+mj-lt"/>
              </a:rPr>
              <a:t>Hoa </a:t>
            </a:r>
            <a:r>
              <a:rPr lang="vi-VN" sz="2800" dirty="0">
                <a:solidFill>
                  <a:srgbClr val="000000"/>
                </a:solidFill>
                <a:latin typeface="+mj-lt"/>
              </a:rPr>
              <a:t>đào trước ngõ</a:t>
            </a:r>
          </a:p>
          <a:p>
            <a:pPr algn="just"/>
            <a:r>
              <a:rPr lang="vi-VN" sz="2800" dirty="0">
                <a:solidFill>
                  <a:srgbClr val="000000"/>
                </a:solidFill>
                <a:latin typeface="+mj-lt"/>
              </a:rPr>
              <a:t>Cười tươi sáng hồng</a:t>
            </a:r>
          </a:p>
          <a:p>
            <a:pPr algn="just"/>
            <a:r>
              <a:rPr lang="vi-VN" sz="2800" dirty="0">
                <a:solidFill>
                  <a:srgbClr val="000000"/>
                </a:solidFill>
                <a:latin typeface="+mj-lt"/>
              </a:rPr>
              <a:t>Hoa mai trong vườn</a:t>
            </a:r>
          </a:p>
          <a:p>
            <a:pPr algn="just"/>
            <a:r>
              <a:rPr lang="vi-VN" sz="2800" dirty="0">
                <a:solidFill>
                  <a:srgbClr val="000000"/>
                </a:solidFill>
                <a:latin typeface="+mj-lt"/>
              </a:rPr>
              <a:t>Lung linh cánh trắng</a:t>
            </a:r>
          </a:p>
          <a:p>
            <a:pPr algn="just"/>
            <a:r>
              <a:rPr lang="vi-VN" sz="2800" dirty="0">
                <a:solidFill>
                  <a:srgbClr val="000000"/>
                </a:solidFill>
                <a:latin typeface="+mj-lt"/>
              </a:rPr>
              <a:t>Sân nhà đầy nắng</a:t>
            </a:r>
          </a:p>
          <a:p>
            <a:pPr algn="just"/>
            <a:r>
              <a:rPr lang="vi-VN" sz="2800" dirty="0">
                <a:solidFill>
                  <a:srgbClr val="000000"/>
                </a:solidFill>
                <a:latin typeface="+mj-lt"/>
              </a:rPr>
              <a:t>Mẹ phơi áo hoa</a:t>
            </a:r>
          </a:p>
          <a:p>
            <a:pPr algn="just"/>
            <a:r>
              <a:rPr lang="vi-VN" sz="2800" dirty="0">
                <a:solidFill>
                  <a:srgbClr val="000000"/>
                </a:solidFill>
                <a:latin typeface="+mj-lt"/>
              </a:rPr>
              <a:t>Em dán tranh gà</a:t>
            </a:r>
          </a:p>
          <a:p>
            <a:pPr algn="just"/>
            <a:r>
              <a:rPr lang="vi-VN" sz="2800" dirty="0">
                <a:solidFill>
                  <a:srgbClr val="000000"/>
                </a:solidFill>
                <a:latin typeface="+mj-lt"/>
              </a:rPr>
              <a:t>Ông treo câu đối</a:t>
            </a:r>
          </a:p>
          <a:p>
            <a:pPr algn="just"/>
            <a:r>
              <a:rPr lang="vi-VN" sz="2800" dirty="0">
                <a:solidFill>
                  <a:srgbClr val="000000"/>
                </a:solidFill>
                <a:latin typeface="+mj-lt"/>
              </a:rPr>
              <a:t>Tết đang vào nhà</a:t>
            </a:r>
          </a:p>
          <a:p>
            <a:pPr algn="just"/>
            <a:r>
              <a:rPr lang="vi-VN" sz="2800" dirty="0">
                <a:solidFill>
                  <a:srgbClr val="000000"/>
                </a:solidFill>
                <a:latin typeface="+mj-lt"/>
              </a:rPr>
              <a:t>Sắp thêm một tuổi</a:t>
            </a:r>
          </a:p>
          <a:p>
            <a:pPr algn="just"/>
            <a:r>
              <a:rPr lang="vi-VN" sz="2800" dirty="0">
                <a:solidFill>
                  <a:srgbClr val="000000"/>
                </a:solidFill>
                <a:latin typeface="+mj-lt"/>
              </a:rPr>
              <a:t>Đất trời nở hoa</a:t>
            </a:r>
            <a:r>
              <a:rPr lang="vi-VN" sz="2800" dirty="0" smtClean="0">
                <a:solidFill>
                  <a:srgbClr val="000000"/>
                </a:solidFill>
                <a:latin typeface="+mj-lt"/>
              </a:rPr>
              <a:t>.</a:t>
            </a:r>
            <a:endParaRPr lang="en-GB" sz="2800" dirty="0">
              <a:solidFill>
                <a:srgbClr val="000000"/>
              </a:solidFill>
              <a:latin typeface="+mj-lt"/>
            </a:endParaRPr>
          </a:p>
          <a:p>
            <a:pPr algn="just"/>
            <a:r>
              <a:rPr lang="en-GB" sz="2800" dirty="0" smtClean="0">
                <a:solidFill>
                  <a:srgbClr val="000000"/>
                </a:solidFill>
              </a:rPr>
              <a:t>                   </a:t>
            </a:r>
            <a:r>
              <a:rPr lang="vi-VN" sz="2800" dirty="0" smtClean="0">
                <a:solidFill>
                  <a:srgbClr val="000000"/>
                </a:solidFill>
              </a:rPr>
              <a:t>(</a:t>
            </a:r>
            <a:r>
              <a:rPr lang="vi-VN" sz="2800" dirty="0">
                <a:solidFill>
                  <a:srgbClr val="000000"/>
                </a:solidFill>
              </a:rPr>
              <a:t>Nguyễn Hồng Kiên)</a:t>
            </a:r>
          </a:p>
          <a:p>
            <a:pPr algn="just"/>
            <a:endParaRPr lang="vi-VN" sz="2800" b="0" i="0" dirty="0">
              <a:solidFill>
                <a:srgbClr val="000000"/>
              </a:solidFill>
              <a:effectLst/>
              <a:latin typeface="+mj-lt"/>
            </a:endParaRPr>
          </a:p>
        </p:txBody>
      </p:sp>
      <p:pic>
        <p:nvPicPr>
          <p:cNvPr id="3" name="Picture 10" descr="Decal trang trí cành đào xuân 7 PK608 - Đỏ - Shop VnExpress">
            <a:extLst>
              <a:ext uri="{FF2B5EF4-FFF2-40B4-BE49-F238E27FC236}">
                <a16:creationId xmlns:a16="http://schemas.microsoft.com/office/drawing/2014/main" xmlns="" id="{7B367737-D000-164B-953E-DBE469F0B0C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882" y="225503"/>
            <a:ext cx="2982691" cy="3982513"/>
          </a:xfrm>
          <a:prstGeom prst="rect">
            <a:avLst/>
          </a:prstGeom>
          <a:solidFill>
            <a:schemeClr val="accent4">
              <a:lumMod val="40000"/>
              <a:lumOff val="60000"/>
            </a:schemeClr>
          </a:solidFill>
          <a:extLst/>
        </p:spPr>
      </p:pic>
      <p:pic>
        <p:nvPicPr>
          <p:cNvPr id="5" name="Picture 4">
            <a:extLst>
              <a:ext uri="{FF2B5EF4-FFF2-40B4-BE49-F238E27FC236}">
                <a16:creationId xmlns:a16="http://schemas.microsoft.com/office/drawing/2014/main" xmlns="" id="{60A5C813-C8CF-064E-BAE2-E6EBDB4AD1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93883" y="4539230"/>
            <a:ext cx="3515970" cy="2071372"/>
          </a:xfrm>
          <a:prstGeom prst="ellipse">
            <a:avLst/>
          </a:prstGeom>
        </p:spPr>
      </p:pic>
      <p:pic>
        <p:nvPicPr>
          <p:cNvPr id="6" name="Picture 5">
            <a:extLst>
              <a:ext uri="{FF2B5EF4-FFF2-40B4-BE49-F238E27FC236}">
                <a16:creationId xmlns:a16="http://schemas.microsoft.com/office/drawing/2014/main" xmlns="" id="{0B8F536A-2007-5F40-B7DA-6B5A79D1AB6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7561839" y="301842"/>
            <a:ext cx="2006318" cy="1364875"/>
          </a:xfrm>
          <a:prstGeom prst="roundRect">
            <a:avLst>
              <a:gd name="adj" fmla="val 29724"/>
            </a:avLst>
          </a:prstGeom>
        </p:spPr>
      </p:pic>
      <p:pic>
        <p:nvPicPr>
          <p:cNvPr id="7" name="Picture 6">
            <a:extLst>
              <a:ext uri="{FF2B5EF4-FFF2-40B4-BE49-F238E27FC236}">
                <a16:creationId xmlns:a16="http://schemas.microsoft.com/office/drawing/2014/main" xmlns="" id="{0DA4476C-D92A-0142-9685-2403C5C1F8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485562" y="4512144"/>
            <a:ext cx="2419320" cy="2021359"/>
          </a:xfrm>
          <a:prstGeom prst="rect">
            <a:avLst/>
          </a:prstGeom>
        </p:spPr>
      </p:pic>
      <p:pic>
        <p:nvPicPr>
          <p:cNvPr id="8" name="Picture 7">
            <a:extLst>
              <a:ext uri="{FF2B5EF4-FFF2-40B4-BE49-F238E27FC236}">
                <a16:creationId xmlns:a16="http://schemas.microsoft.com/office/drawing/2014/main" xmlns="" id="{B022B6BD-0015-2F45-82A2-147A8A77F6A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210644" y="759817"/>
            <a:ext cx="4715026" cy="3752327"/>
          </a:xfrm>
          <a:prstGeom prst="roundRect">
            <a:avLst/>
          </a:prstGeom>
        </p:spPr>
      </p:pic>
    </p:spTree>
    <p:extLst>
      <p:ext uri="{BB962C8B-B14F-4D97-AF65-F5344CB8AC3E}">
        <p14:creationId xmlns:p14="http://schemas.microsoft.com/office/powerpoint/2010/main" val="167341356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9220" descr="21"/>
          <p:cNvPicPr>
            <a:picLocks noChangeAspect="1"/>
          </p:cNvPicPr>
          <p:nvPr/>
        </p:nvPicPr>
        <p:blipFill>
          <a:blip r:embed="rId3"/>
          <a:stretch>
            <a:fillRect/>
          </a:stretch>
        </p:blipFill>
        <p:spPr>
          <a:xfrm>
            <a:off x="415463" y="19644"/>
            <a:ext cx="9641872" cy="6769532"/>
          </a:xfrm>
          <a:prstGeom prst="rect">
            <a:avLst/>
          </a:prstGeom>
          <a:noFill/>
          <a:ln w="9525">
            <a:noFill/>
          </a:ln>
        </p:spPr>
      </p:pic>
      <p:sp>
        <p:nvSpPr>
          <p:cNvPr id="9222" name="文本框 9221"/>
          <p:cNvSpPr txBox="1"/>
          <p:nvPr/>
        </p:nvSpPr>
        <p:spPr>
          <a:xfrm rot="21030083">
            <a:off x="4011255" y="1292553"/>
            <a:ext cx="2751684" cy="2862322"/>
          </a:xfrm>
          <a:prstGeom prst="rect">
            <a:avLst/>
          </a:prstGeom>
          <a:noFill/>
          <a:ln w="9525">
            <a:noFill/>
          </a:ln>
        </p:spPr>
        <p:txBody>
          <a:bodyPr wrap="square">
            <a:spAutoFit/>
          </a:bodyPr>
          <a:lstStyle/>
          <a:p>
            <a:pPr algn="ctr" defTabSz="1085915">
              <a:spcBef>
                <a:spcPct val="50000"/>
              </a:spcBef>
            </a:pPr>
            <a:r>
              <a:rPr lang="en-GB" altLang="zh-CN" sz="6000" dirty="0" err="1" smtClean="0">
                <a:ea typeface="宋体" panose="02010600030101010101" pitchFamily="2" charset="-122"/>
              </a:rPr>
              <a:t>Thi</a:t>
            </a:r>
            <a:r>
              <a:rPr lang="en-GB" altLang="zh-CN" sz="6000" dirty="0" smtClean="0">
                <a:ea typeface="宋体" panose="02010600030101010101" pitchFamily="2" charset="-122"/>
              </a:rPr>
              <a:t> </a:t>
            </a:r>
            <a:r>
              <a:rPr lang="en-GB" altLang="zh-CN" sz="6000" dirty="0" err="1" smtClean="0">
                <a:ea typeface="宋体" panose="02010600030101010101" pitchFamily="2" charset="-122"/>
              </a:rPr>
              <a:t>đọc</a:t>
            </a:r>
            <a:r>
              <a:rPr lang="en-GB" altLang="zh-CN" sz="6000" dirty="0" smtClean="0">
                <a:ea typeface="宋体" panose="02010600030101010101" pitchFamily="2" charset="-122"/>
              </a:rPr>
              <a:t> </a:t>
            </a:r>
            <a:r>
              <a:rPr lang="en-GB" altLang="zh-CN" sz="6000" dirty="0" err="1" smtClean="0">
                <a:ea typeface="宋体" panose="02010600030101010101" pitchFamily="2" charset="-122"/>
              </a:rPr>
              <a:t>trước</a:t>
            </a:r>
            <a:r>
              <a:rPr lang="en-GB" altLang="zh-CN" sz="6000" dirty="0" smtClean="0">
                <a:ea typeface="宋体" panose="02010600030101010101" pitchFamily="2" charset="-122"/>
              </a:rPr>
              <a:t> </a:t>
            </a:r>
            <a:r>
              <a:rPr lang="en-GB" altLang="zh-CN" sz="6000" dirty="0" err="1" smtClean="0">
                <a:ea typeface="宋体" panose="02010600030101010101" pitchFamily="2" charset="-122"/>
              </a:rPr>
              <a:t>lớp</a:t>
            </a:r>
            <a:r>
              <a:rPr lang="en-GB" altLang="zh-CN" sz="6000" dirty="0" smtClean="0">
                <a:ea typeface="宋体" panose="02010600030101010101" pitchFamily="2" charset="-122"/>
              </a:rPr>
              <a:t>.</a:t>
            </a:r>
            <a:endParaRPr lang="zh-CN" altLang="en-US" sz="6000" dirty="0">
              <a:ea typeface="宋体" panose="02010600030101010101" pitchFamily="2" charset="-122"/>
            </a:endParaRPr>
          </a:p>
        </p:txBody>
      </p:sp>
    </p:spTree>
    <p:extLst>
      <p:ext uri="{BB962C8B-B14F-4D97-AF65-F5344CB8AC3E}">
        <p14:creationId xmlns:p14="http://schemas.microsoft.com/office/powerpoint/2010/main" val="31540686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222">
                                            <p:txEl>
                                              <p:pRg st="0" end="0"/>
                                            </p:txEl>
                                          </p:spTgt>
                                        </p:tgtEl>
                                        <p:attrNameLst>
                                          <p:attrName>style.visibility</p:attrName>
                                        </p:attrNameLst>
                                      </p:cBhvr>
                                      <p:to>
                                        <p:strVal val="visible"/>
                                      </p:to>
                                    </p:set>
                                    <p:anim calcmode="discrete" valueType="clr">
                                      <p:cBhvr override="childStyle">
                                        <p:cTn id="12" dur="80"/>
                                        <p:tgtEl>
                                          <p:spTgt spid="92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2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2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9220" descr="21"/>
          <p:cNvPicPr>
            <a:picLocks noChangeAspect="1"/>
          </p:cNvPicPr>
          <p:nvPr/>
        </p:nvPicPr>
        <p:blipFill>
          <a:blip r:embed="rId3"/>
          <a:stretch>
            <a:fillRect/>
          </a:stretch>
        </p:blipFill>
        <p:spPr>
          <a:xfrm>
            <a:off x="415463" y="19644"/>
            <a:ext cx="9641872" cy="6769532"/>
          </a:xfrm>
          <a:prstGeom prst="rect">
            <a:avLst/>
          </a:prstGeom>
          <a:noFill/>
          <a:ln w="9525">
            <a:noFill/>
          </a:ln>
        </p:spPr>
      </p:pic>
      <p:sp>
        <p:nvSpPr>
          <p:cNvPr id="9222" name="文本框 9221"/>
          <p:cNvSpPr txBox="1"/>
          <p:nvPr/>
        </p:nvSpPr>
        <p:spPr>
          <a:xfrm rot="21030083">
            <a:off x="3744125" y="806388"/>
            <a:ext cx="2987330" cy="3477875"/>
          </a:xfrm>
          <a:prstGeom prst="rect">
            <a:avLst/>
          </a:prstGeom>
          <a:noFill/>
          <a:ln w="9525">
            <a:noFill/>
          </a:ln>
        </p:spPr>
        <p:txBody>
          <a:bodyPr wrap="square">
            <a:spAutoFit/>
          </a:bodyPr>
          <a:lstStyle/>
          <a:p>
            <a:pPr algn="ctr" defTabSz="1085915"/>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Chia </a:t>
            </a:r>
            <a:r>
              <a:rPr lang="en-US" sz="4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chuyện</a:t>
            </a:r>
            <a:endParaRPr lang="en-US" sz="4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085915"/>
            <a:r>
              <a:rPr lang="en-US" sz="4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4400" dirty="0">
              <a:ea typeface="宋体" panose="02010600030101010101" pitchFamily="2" charset="-122"/>
            </a:endParaRPr>
          </a:p>
        </p:txBody>
      </p:sp>
    </p:spTree>
    <p:extLst>
      <p:ext uri="{BB962C8B-B14F-4D97-AF65-F5344CB8AC3E}">
        <p14:creationId xmlns:p14="http://schemas.microsoft.com/office/powerpoint/2010/main" val="141677869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222">
                                            <p:txEl>
                                              <p:pRg st="0" end="0"/>
                                            </p:txEl>
                                          </p:spTgt>
                                        </p:tgtEl>
                                        <p:attrNameLst>
                                          <p:attrName>style.visibility</p:attrName>
                                        </p:attrNameLst>
                                      </p:cBhvr>
                                      <p:to>
                                        <p:strVal val="visible"/>
                                      </p:to>
                                    </p:set>
                                    <p:anim calcmode="discrete" valueType="clr">
                                      <p:cBhvr override="childStyle">
                                        <p:cTn id="12" dur="80"/>
                                        <p:tgtEl>
                                          <p:spTgt spid="92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2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22">
                                            <p:txEl>
                                              <p:pRg st="0" end="0"/>
                                            </p:txEl>
                                          </p:spTgt>
                                        </p:tgtEl>
                                        <p:attrNameLst>
                                          <p:attrName>fill.type</p:attrName>
                                        </p:attrNameLst>
                                      </p:cBhvr>
                                      <p:to>
                                        <p:strVal val="solid"/>
                                      </p:to>
                                    </p:set>
                                  </p:childTnLst>
                                </p:cTn>
                              </p:par>
                            </p:childTnLst>
                          </p:cTn>
                        </p:par>
                        <p:par>
                          <p:cTn id="15" fill="hold">
                            <p:stCondLst>
                              <p:cond delay="166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9222">
                                            <p:txEl>
                                              <p:pRg st="1" end="1"/>
                                            </p:txEl>
                                          </p:spTgt>
                                        </p:tgtEl>
                                        <p:attrNameLst>
                                          <p:attrName>style.visibility</p:attrName>
                                        </p:attrNameLst>
                                      </p:cBhvr>
                                      <p:to>
                                        <p:strVal val="visible"/>
                                      </p:to>
                                    </p:set>
                                    <p:anim calcmode="discrete" valueType="clr">
                                      <p:cBhvr override="childStyle">
                                        <p:cTn id="18" dur="80"/>
                                        <p:tgtEl>
                                          <p:spTgt spid="92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222">
                                            <p:txEl>
                                              <p:pRg st="1" end="1"/>
                                            </p:txEl>
                                          </p:spTgt>
                                        </p:tgtEl>
                                        <p:attrNameLst>
                                          <p:attrName>fillcolor</p:attrName>
                                        </p:attrNameLst>
                                      </p:cBhvr>
                                      <p:tavLst>
                                        <p:tav tm="0">
                                          <p:val>
                                            <p:clrVal>
                                              <a:schemeClr val="accent2"/>
                                            </p:clrVal>
                                          </p:val>
                                        </p:tav>
                                        <p:tav tm="50000">
                                          <p:val>
                                            <p:clrVal>
                                              <a:schemeClr val="hlink"/>
                                            </p:clrVal>
                                          </p:val>
                                        </p:tav>
                                      </p:tavLst>
                                    </p:anim>
                                    <p:set>
                                      <p:cBhvr>
                                        <p:cTn id="20" dur="80"/>
                                        <p:tgtEl>
                                          <p:spTgt spid="922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506" y="1424277"/>
            <a:ext cx="9134756" cy="4261283"/>
          </a:xfrm>
          <a:prstGeom prst="rect">
            <a:avLst/>
          </a:prstGeom>
        </p:spPr>
      </p:pic>
    </p:spTree>
    <p:extLst>
      <p:ext uri="{BB962C8B-B14F-4D97-AF65-F5344CB8AC3E}">
        <p14:creationId xmlns:p14="http://schemas.microsoft.com/office/powerpoint/2010/main" val="2981176733"/>
      </p:ext>
    </p:extLst>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9726" y="353641"/>
            <a:ext cx="11268222" cy="1077218"/>
          </a:xfrm>
          <a:prstGeom prst="rect">
            <a:avLst/>
          </a:prstGeom>
          <a:noFill/>
        </p:spPr>
        <p:txBody>
          <a:bodyPr wrap="square" rtlCol="0">
            <a:spAutoFit/>
          </a:bodyPr>
          <a:lstStyle/>
          <a:p>
            <a:r>
              <a:rPr lang="vi-VN" sz="3200" dirty="0" smtClean="0"/>
              <a:t>Chia </a:t>
            </a:r>
            <a:r>
              <a:rPr lang="vi-VN" sz="3200" dirty="0"/>
              <a:t>sẻ với các bạn câu thơ hay trong bài thơ hoặc điều </a:t>
            </a:r>
            <a:r>
              <a:rPr lang="vi-VN" sz="3200" dirty="0" smtClean="0"/>
              <a:t>em</a:t>
            </a:r>
            <a:endParaRPr lang="en-GB" sz="3200" dirty="0" smtClean="0"/>
          </a:p>
          <a:p>
            <a:r>
              <a:rPr lang="vi-VN" sz="3200" dirty="0" smtClean="0"/>
              <a:t> </a:t>
            </a:r>
            <a:r>
              <a:rPr lang="vi-VN" sz="3200" dirty="0"/>
              <a:t>thích trong câu chuyện</a:t>
            </a:r>
            <a:r>
              <a:rPr lang="vi-VN" sz="3200" dirty="0" smtClean="0"/>
              <a:t>.</a:t>
            </a:r>
            <a:endParaRPr lang="vi-VN" sz="3200" dirty="0"/>
          </a:p>
        </p:txBody>
      </p:sp>
      <p:pic>
        <p:nvPicPr>
          <p:cNvPr id="8" name="图片 11">
            <a:extLst>
              <a:ext uri="{FF2B5EF4-FFF2-40B4-BE49-F238E27FC236}">
                <a16:creationId xmlns:a16="http://schemas.microsoft.com/office/drawing/2014/main" xmlns="" id="{C92A07DD-108B-4781-8BB2-ACC00DCC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30" y="258824"/>
            <a:ext cx="936104" cy="879647"/>
          </a:xfrm>
          <a:prstGeom prst="rect">
            <a:avLst/>
          </a:prstGeom>
        </p:spPr>
      </p:pic>
      <p:grpSp>
        <p:nvGrpSpPr>
          <p:cNvPr id="9" name="组合 4"/>
          <p:cNvGrpSpPr/>
          <p:nvPr/>
        </p:nvGrpSpPr>
        <p:grpSpPr>
          <a:xfrm>
            <a:off x="686222" y="1760516"/>
            <a:ext cx="10839495" cy="3974369"/>
            <a:chOff x="8594920" y="-2412011"/>
            <a:chExt cx="6325097" cy="4647607"/>
          </a:xfrm>
        </p:grpSpPr>
        <p:pic>
          <p:nvPicPr>
            <p:cNvPr id="10" name="图片 13"/>
            <p:cNvPicPr>
              <a:picLocks noChangeAspect="1"/>
            </p:cNvPicPr>
            <p:nvPr/>
          </p:nvPicPr>
          <p:blipFill>
            <a:blip r:embed="rId4"/>
            <a:stretch>
              <a:fillRect/>
            </a:stretch>
          </p:blipFill>
          <p:spPr>
            <a:xfrm>
              <a:off x="8594920" y="-2412011"/>
              <a:ext cx="5496395" cy="4241800"/>
            </a:xfrm>
            <a:prstGeom prst="rect">
              <a:avLst/>
            </a:prstGeom>
          </p:spPr>
        </p:pic>
        <p:sp>
          <p:nvSpPr>
            <p:cNvPr id="11" name="圆角矩形 14"/>
            <p:cNvSpPr/>
            <p:nvPr/>
          </p:nvSpPr>
          <p:spPr>
            <a:xfrm>
              <a:off x="8956698" y="-1301368"/>
              <a:ext cx="4772840" cy="2808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2" name="图片 15"/>
            <p:cNvPicPr>
              <a:picLocks noChangeAspect="1"/>
            </p:cNvPicPr>
            <p:nvPr/>
          </p:nvPicPr>
          <p:blipFill>
            <a:blip r:embed="rId5"/>
            <a:stretch>
              <a:fillRect/>
            </a:stretch>
          </p:blipFill>
          <p:spPr>
            <a:xfrm>
              <a:off x="13295218" y="305196"/>
              <a:ext cx="1624799" cy="1930400"/>
            </a:xfrm>
            <a:prstGeom prst="rect">
              <a:avLst/>
            </a:prstGeom>
          </p:spPr>
        </p:pic>
      </p:grpSp>
      <p:sp>
        <p:nvSpPr>
          <p:cNvPr id="7" name="TextBox 6"/>
          <p:cNvSpPr txBox="1"/>
          <p:nvPr/>
        </p:nvSpPr>
        <p:spPr>
          <a:xfrm>
            <a:off x="1480965" y="2804701"/>
            <a:ext cx="8004595" cy="2308324"/>
          </a:xfrm>
          <a:prstGeom prst="rect">
            <a:avLst/>
          </a:prstGeom>
          <a:noFill/>
        </p:spPr>
        <p:txBody>
          <a:bodyPr wrap="square" rtlCol="0">
            <a:spAutoFit/>
          </a:bodyPr>
          <a:lstStyle/>
          <a:p>
            <a:r>
              <a:rPr lang="en-US" sz="2400" b="1" u="sng" dirty="0" smtClean="0">
                <a:solidFill>
                  <a:srgbClr val="FF0000"/>
                </a:solidFill>
              </a:rPr>
              <a:t>VÍ DỤ</a:t>
            </a:r>
            <a:r>
              <a:rPr lang="en-US" sz="2400" dirty="0" smtClean="0"/>
              <a:t>: </a:t>
            </a:r>
            <a:r>
              <a:rPr lang="vi-VN" sz="2400" dirty="0"/>
              <a:t>Trong truyện Bánh chưng bánh giầy, điều em thích nhất là phần giải thích ý nghĩa của bánh chưng và bánh giầy: Bánh giầy tượng trưng cho trời, bánh chưng tượng trưng cho đất. Bên trong bánh chưng có gạo, thịt lợn, đỗ xanh là những thực phẩm được xuất phát từ các sự vật có trên mặt đất.</a:t>
            </a:r>
            <a:br>
              <a:rPr lang="vi-VN" sz="2400" dirty="0"/>
            </a:br>
            <a:endParaRPr lang="en-US" sz="2400" dirty="0"/>
          </a:p>
        </p:txBody>
      </p:sp>
    </p:spTree>
    <p:extLst>
      <p:ext uri="{BB962C8B-B14F-4D97-AF65-F5344CB8AC3E}">
        <p14:creationId xmlns:p14="http://schemas.microsoft.com/office/powerpoint/2010/main" val="2485314234"/>
      </p:ext>
    </p:extLst>
  </p:cSld>
  <p:clrMapOvr>
    <a:masterClrMapping/>
  </p:clrMapOvr>
  <p:transition>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accel="46000" fill="hold" nodeType="clickEffect" p14:presetBounceEnd="5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6000">
                                          <p:cBhvr additive="base">
                                            <p:cTn id="12" dur="1000" fill="hold"/>
                                            <p:tgtEl>
                                              <p:spTgt spid="8"/>
                                            </p:tgtEl>
                                            <p:attrNameLst>
                                              <p:attrName>ppt_x</p:attrName>
                                            </p:attrNameLst>
                                          </p:cBhvr>
                                          <p:tavLst>
                                            <p:tav tm="0">
                                              <p:val>
                                                <p:strVal val="0-#ppt_w/2"/>
                                              </p:val>
                                            </p:tav>
                                            <p:tav tm="100000">
                                              <p:val>
                                                <p:strVal val="#ppt_x"/>
                                              </p:val>
                                            </p:tav>
                                          </p:tavLst>
                                        </p:anim>
                                        <p:anim calcmode="lin" valueType="num" p14:bounceEnd="56000">
                                          <p:cBhvr additive="base">
                                            <p:cTn id="13"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accel="46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a:extLst>
              <a:ext uri="{FF2B5EF4-FFF2-40B4-BE49-F238E27FC236}">
                <a16:creationId xmlns:a16="http://schemas.microsoft.com/office/drawing/2014/main" xmlns="" id="{0D4F9B82-C9C8-0143-AFAD-F5230E3F0514}"/>
              </a:ext>
            </a:extLst>
          </p:cNvPr>
          <p:cNvSpPr/>
          <p:nvPr/>
        </p:nvSpPr>
        <p:spPr>
          <a:xfrm>
            <a:off x="3263900" y="2108200"/>
            <a:ext cx="8407400" cy="1596697"/>
          </a:xfrm>
          <a:prstGeom prst="roundRect">
            <a:avLst/>
          </a:prstGeom>
          <a:solidFill>
            <a:srgbClr val="2D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800">
              <a:solidFill>
                <a:prstClr val="white"/>
              </a:solidFill>
            </a:endParaRPr>
          </a:p>
        </p:txBody>
      </p:sp>
      <p:sp>
        <p:nvSpPr>
          <p:cNvPr id="2" name="文本框 1">
            <a:extLst>
              <a:ext uri="{FF2B5EF4-FFF2-40B4-BE49-F238E27FC236}">
                <a16:creationId xmlns:a16="http://schemas.microsoft.com/office/drawing/2014/main" xmlns="" id="{79CC8303-4C74-014C-B38C-6FEA42A02A76}"/>
              </a:ext>
            </a:extLst>
          </p:cNvPr>
          <p:cNvSpPr txBox="1"/>
          <p:nvPr/>
        </p:nvSpPr>
        <p:spPr>
          <a:xfrm>
            <a:off x="4303986" y="2491049"/>
            <a:ext cx="6999890" cy="830997"/>
          </a:xfrm>
          <a:prstGeom prst="rect">
            <a:avLst/>
          </a:prstGeom>
          <a:noFill/>
        </p:spPr>
        <p:txBody>
          <a:bodyPr wrap="square" rtlCol="0">
            <a:spAutoFit/>
          </a:bodyPr>
          <a:lstStyle/>
          <a:p>
            <a:pPr defTabSz="914400"/>
            <a:r>
              <a:rPr kumimoji="1" lang="en-US" altLang="zh-CN" sz="4800" dirty="0" smtClean="0">
                <a:solidFill>
                  <a:prstClr val="white"/>
                </a:solidFill>
                <a:latin typeface="Arial-Rounded" pitchFamily="34" charset="0"/>
                <a:ea typeface="Arial-Rounded" pitchFamily="34" charset="0"/>
                <a:cs typeface="Arial-Rounded" pitchFamily="34" charset="0"/>
              </a:rPr>
              <a:t>BÌNH CHỌN BẠN ĐỌC HAY</a:t>
            </a:r>
            <a:endParaRPr kumimoji="1" lang="zh-CN" altLang="en-US" sz="4800" dirty="0">
              <a:solidFill>
                <a:prstClr val="white"/>
              </a:solidFill>
              <a:latin typeface="Arial-Rounded" pitchFamily="34" charset="0"/>
              <a:ea typeface="Arial-Rounded" pitchFamily="34" charset="0"/>
              <a:cs typeface="Arial-Rounded" pitchFamily="34" charset="0"/>
            </a:endParaRPr>
          </a:p>
        </p:txBody>
      </p:sp>
      <p:pic>
        <p:nvPicPr>
          <p:cNvPr id="7" name="图片 6">
            <a:extLst>
              <a:ext uri="{FF2B5EF4-FFF2-40B4-BE49-F238E27FC236}">
                <a16:creationId xmlns:a16="http://schemas.microsoft.com/office/drawing/2014/main" xmlns="" id="{B79D4E91-B01C-AE44-A0FA-7A1695969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679" y="1409700"/>
            <a:ext cx="5245100" cy="5245100"/>
          </a:xfrm>
          <a:prstGeom prst="rect">
            <a:avLst/>
          </a:prstGeom>
        </p:spPr>
      </p:pic>
    </p:spTree>
    <p:extLst>
      <p:ext uri="{BB962C8B-B14F-4D97-AF65-F5344CB8AC3E}">
        <p14:creationId xmlns:p14="http://schemas.microsoft.com/office/powerpoint/2010/main" val="286404965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5" name="文本框 4"/>
          <p:cNvSpPr txBox="1">
            <a:spLocks noChangeArrowheads="1"/>
          </p:cNvSpPr>
          <p:nvPr/>
        </p:nvSpPr>
        <p:spPr bwMode="auto">
          <a:xfrm>
            <a:off x="3594895" y="127591"/>
            <a:ext cx="510040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7" name="组合 6"/>
          <p:cNvGrpSpPr/>
          <p:nvPr/>
        </p:nvGrpSpPr>
        <p:grpSpPr>
          <a:xfrm>
            <a:off x="970918" y="1384300"/>
            <a:ext cx="10645753" cy="2343150"/>
            <a:chOff x="1021" y="1992"/>
            <a:chExt cx="17377" cy="4228"/>
          </a:xfrm>
        </p:grpSpPr>
        <p:pic>
          <p:nvPicPr>
            <p:cNvPr id="3" name="图片 2" descr="999ba5066198f2db59d550c4dbd2090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11" name="文本框 10"/>
            <p:cNvSpPr txBox="1"/>
            <p:nvPr/>
          </p:nvSpPr>
          <p:spPr>
            <a:xfrm>
              <a:off x="1953" y="3475"/>
              <a:ext cx="4367"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noProof="0" dirty="0"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noProof="0" dirty="0" err="1"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1" i="0" u="none" strike="noStrike" kern="1200" cap="none" spc="0" normalizeH="0" noProof="0" dirty="0"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文本框 5"/>
            <p:cNvSpPr txBox="1"/>
            <p:nvPr/>
          </p:nvSpPr>
          <p:spPr>
            <a:xfrm>
              <a:off x="12830" y="2587"/>
              <a:ext cx="5133" cy="2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Điều</a:t>
              </a:r>
              <a:r>
                <a:rPr lang="en-US" altLang="zh-CN" sz="3200" b="1" dirty="0"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altLang="zh-CN" sz="3200" b="1" dirty="0"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thích</a:t>
              </a:r>
              <a:r>
                <a:rPr lang="en-US" altLang="zh-CN" sz="3200" b="1" dirty="0"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b="1" dirty="0" err="1"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b="1" dirty="0" smtClean="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noProof="0" dirty="0"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noProof="0" dirty="0" err="1"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noProof="0" dirty="0"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noProof="0" dirty="0" err="1"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noProof="0" dirty="0"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noProof="0" dirty="0" err="1"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1" i="0" u="none" strike="noStrike" kern="1200" cap="none" spc="0" normalizeH="0" noProof="0" dirty="0" smtClean="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8" name="图片 7" descr="8691fc963511599ce3dc24771297d54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927" y="3727450"/>
            <a:ext cx="5260340" cy="2703830"/>
          </a:xfrm>
          <a:prstGeom prst="rect">
            <a:avLst/>
          </a:prstGeom>
        </p:spPr>
      </p:pic>
    </p:spTree>
    <p:extLst>
      <p:ext uri="{BB962C8B-B14F-4D97-AF65-F5344CB8AC3E}">
        <p14:creationId xmlns:p14="http://schemas.microsoft.com/office/powerpoint/2010/main" val="278314510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ppt_y</p:attrName>
                                        </p:attrNameLst>
                                      </p:cBhvr>
                                      <p:tavLst>
                                        <p:tav tm="0">
                                          <p:val>
                                            <p:strVal val="#ppt_y+#ppt_h*1.125000"/>
                                          </p:val>
                                        </p:tav>
                                        <p:tav tm="100000">
                                          <p:val>
                                            <p:strVal val="#ppt_y"/>
                                          </p:val>
                                        </p:tav>
                                      </p:tavLst>
                                    </p:anim>
                                    <p:animEffect transition="in" filter="wipe(up)">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9CF1BBB-3001-4706-8105-D18F33457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xmlns="" id="{3143E6F8-129E-415B-AAF6-49D1CA288670}"/>
              </a:ext>
            </a:extLst>
          </p:cNvPr>
          <p:cNvGrpSpPr/>
          <p:nvPr/>
        </p:nvGrpSpPr>
        <p:grpSpPr>
          <a:xfrm>
            <a:off x="1018420" y="1587058"/>
            <a:ext cx="8319327" cy="3918725"/>
            <a:chOff x="1018420" y="1587058"/>
            <a:chExt cx="8319327" cy="3918725"/>
          </a:xfrm>
        </p:grpSpPr>
        <p:sp>
          <p:nvSpPr>
            <p:cNvPr id="29" name="矩形: 圆角 28">
              <a:extLst>
                <a:ext uri="{FF2B5EF4-FFF2-40B4-BE49-F238E27FC236}">
                  <a16:creationId xmlns:a16="http://schemas.microsoft.com/office/drawing/2014/main" xmlns="" id="{59313526-96E1-4BC3-AF21-4E26D36B2FEA}"/>
                </a:ext>
              </a:extLst>
            </p:cNvPr>
            <p:cNvSpPr/>
            <p:nvPr/>
          </p:nvSpPr>
          <p:spPr>
            <a:xfrm>
              <a:off x="1170820" y="1739458"/>
              <a:ext cx="8166927" cy="3766325"/>
            </a:xfrm>
            <a:prstGeom prst="roundRect">
              <a:avLst>
                <a:gd name="adj" fmla="val 3831"/>
              </a:avLst>
            </a:prstGeom>
            <a:solidFill>
              <a:srgbClr val="E6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65号-时光手札体" panose="00000500000000000000" pitchFamily="2" charset="-122"/>
                <a:ea typeface="字魂65号-时光手札体" panose="00000500000000000000" pitchFamily="2" charset="-122"/>
                <a:sym typeface="字魂58号-创中黑" panose="00000500000000000000" pitchFamily="2" charset="-122"/>
              </a:endParaRPr>
            </a:p>
          </p:txBody>
        </p:sp>
        <p:sp>
          <p:nvSpPr>
            <p:cNvPr id="8" name="矩形: 圆角 7">
              <a:extLst>
                <a:ext uri="{FF2B5EF4-FFF2-40B4-BE49-F238E27FC236}">
                  <a16:creationId xmlns:a16="http://schemas.microsoft.com/office/drawing/2014/main" xmlns="" id="{A4481AFD-3379-4C0F-B9B5-F45F804368E0}"/>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65号-时光手札体" panose="00000500000000000000" pitchFamily="2" charset="-122"/>
                <a:ea typeface="字魂65号-时光手札体" panose="00000500000000000000" pitchFamily="2" charset="-122"/>
                <a:sym typeface="字魂58号-创中黑" panose="00000500000000000000" pitchFamily="2" charset="-122"/>
              </a:endParaRPr>
            </a:p>
          </p:txBody>
        </p:sp>
      </p:grpSp>
      <p:sp>
        <p:nvSpPr>
          <p:cNvPr id="11" name="TextBox 5">
            <a:extLst>
              <a:ext uri="{FF2B5EF4-FFF2-40B4-BE49-F238E27FC236}">
                <a16:creationId xmlns:a16="http://schemas.microsoft.com/office/drawing/2014/main" xmlns="" id="{4E29424C-3C8E-42A6-A7B6-A2CB107E52B3}"/>
              </a:ext>
            </a:extLst>
          </p:cNvPr>
          <p:cNvSpPr txBox="1"/>
          <p:nvPr/>
        </p:nvSpPr>
        <p:spPr>
          <a:xfrm>
            <a:off x="791570" y="2911629"/>
            <a:ext cx="8297839" cy="1034742"/>
          </a:xfrm>
          <a:prstGeom prst="rect">
            <a:avLst/>
          </a:prstGeom>
          <a:noFill/>
        </p:spPr>
        <p:txBody>
          <a:bodyPr wrap="square" lIns="91412" tIns="45706" rIns="91412"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eaLnBrk="1" hangingPunct="1">
              <a:lnSpc>
                <a:spcPts val="8000"/>
              </a:lnSpc>
            </a:pPr>
            <a:r>
              <a:rPr lang="en-US" altLang="zh-CN" sz="6000" b="1" spc="300" dirty="0" smtClean="0">
                <a:solidFill>
                  <a:schemeClr val="tx1">
                    <a:lumMod val="75000"/>
                    <a:lumOff val="25000"/>
                  </a:schemeClr>
                </a:solidFill>
                <a:latin typeface="Arial-Rounded" pitchFamily="34" charset="0"/>
                <a:ea typeface="Arial-Rounded" pitchFamily="34" charset="0"/>
                <a:cs typeface="Arial-Rounded" pitchFamily="34" charset="0"/>
                <a:sym typeface="字魂58号-创中黑" panose="00000500000000000000" pitchFamily="2" charset="-122"/>
              </a:rPr>
              <a:t>CỦNG CỐ BÀI HỌC</a:t>
            </a:r>
            <a:endParaRPr lang="id-ID" altLang="zh-CN" sz="6000" b="1" spc="300" dirty="0">
              <a:solidFill>
                <a:schemeClr val="tx1">
                  <a:lumMod val="75000"/>
                  <a:lumOff val="25000"/>
                </a:schemeClr>
              </a:solidFill>
              <a:latin typeface="Arial-Rounded" pitchFamily="34" charset="0"/>
              <a:ea typeface="Arial-Rounded" pitchFamily="34" charset="0"/>
              <a:cs typeface="Arial-Rounded" pitchFamily="34" charset="0"/>
              <a:sym typeface="字魂58号-创中黑" panose="00000500000000000000" pitchFamily="2" charset="-122"/>
            </a:endParaRPr>
          </a:p>
        </p:txBody>
      </p:sp>
      <p:pic>
        <p:nvPicPr>
          <p:cNvPr id="7" name="图片 6">
            <a:extLst>
              <a:ext uri="{FF2B5EF4-FFF2-40B4-BE49-F238E27FC236}">
                <a16:creationId xmlns:a16="http://schemas.microsoft.com/office/drawing/2014/main" xmlns="" id="{F090B375-24C3-486F-96E8-838A9711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30" y="4067275"/>
            <a:ext cx="5576730" cy="2790726"/>
          </a:xfrm>
          <a:prstGeom prst="rect">
            <a:avLst/>
          </a:prstGeom>
        </p:spPr>
      </p:pic>
      <p:pic>
        <p:nvPicPr>
          <p:cNvPr id="19" name="图片 18">
            <a:extLst>
              <a:ext uri="{FF2B5EF4-FFF2-40B4-BE49-F238E27FC236}">
                <a16:creationId xmlns:a16="http://schemas.microsoft.com/office/drawing/2014/main" xmlns="" id="{97ACF739-5418-4911-9586-A8C7E8B248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77553" y="2133600"/>
            <a:ext cx="3314445" cy="4724400"/>
          </a:xfrm>
          <a:prstGeom prst="rect">
            <a:avLst/>
          </a:prstGeom>
        </p:spPr>
      </p:pic>
    </p:spTree>
    <p:extLst>
      <p:ext uri="{BB962C8B-B14F-4D97-AF65-F5344CB8AC3E}">
        <p14:creationId xmlns:p14="http://schemas.microsoft.com/office/powerpoint/2010/main" val="212528831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750"/>
                                        <p:tgtEl>
                                          <p:spTgt spid="19"/>
                                        </p:tgtEl>
                                      </p:cBhvr>
                                    </p:animEffect>
                                  </p:childTnLst>
                                </p:cTn>
                              </p:par>
                            </p:childTnLst>
                          </p:cTn>
                        </p:par>
                        <p:par>
                          <p:cTn id="18" fill="hold">
                            <p:stCondLst>
                              <p:cond delay="2250"/>
                            </p:stCondLst>
                            <p:childTnLst>
                              <p:par>
                                <p:cTn id="19" presetID="55"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strVal val="#ppt_w*0.70"/>
                                          </p:val>
                                        </p:tav>
                                        <p:tav tm="100000">
                                          <p:val>
                                            <p:strVal val="#ppt_w"/>
                                          </p:val>
                                        </p:tav>
                                      </p:tavLst>
                                    </p:anim>
                                    <p:anim calcmode="lin" valueType="num">
                                      <p:cBhvr>
                                        <p:cTn id="22" dur="750" fill="hold"/>
                                        <p:tgtEl>
                                          <p:spTgt spid="11"/>
                                        </p:tgtEl>
                                        <p:attrNameLst>
                                          <p:attrName>ppt_h</p:attrName>
                                        </p:attrNameLst>
                                      </p:cBhvr>
                                      <p:tavLst>
                                        <p:tav tm="0">
                                          <p:val>
                                            <p:strVal val="#ppt_h"/>
                                          </p:val>
                                        </p:tav>
                                        <p:tav tm="100000">
                                          <p:val>
                                            <p:strVal val="#ppt_h"/>
                                          </p:val>
                                        </p:tav>
                                      </p:tavLst>
                                    </p:anim>
                                    <p:animEffect transition="in" filter="fade">
                                      <p:cBhvr>
                                        <p:cTn id="2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512763" y="623888"/>
            <a:ext cx="111521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170" eaLnBrk="0" fontAlgn="base" hangingPunct="0">
              <a:spcBef>
                <a:spcPct val="0"/>
              </a:spcBef>
              <a:spcAft>
                <a:spcPct val="0"/>
              </a:spcAft>
            </a:pPr>
            <a:r>
              <a:rPr lang="en-US" sz="9600" dirty="0" smtClean="0">
                <a:solidFill>
                  <a:prstClr val="black"/>
                </a:solidFill>
                <a:latin typeface="Arial-Rounded" pitchFamily="34" charset="0"/>
                <a:ea typeface="Arial-Rounded" pitchFamily="34" charset="0"/>
                <a:cs typeface="Arial-Rounded" pitchFamily="34" charset="0"/>
              </a:rPr>
              <a:t>TẠM BIỆT CÁC EM!</a:t>
            </a:r>
            <a:endParaRPr lang="en-US" sz="9600" dirty="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91409493"/>
      </p:ext>
    </p:extLst>
  </p:cSld>
  <p:clrMapOvr>
    <a:masterClrMapping/>
  </p:clrMapOvr>
  <p:transition>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95015"/>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75709" y="603699"/>
            <a:ext cx="7038111" cy="605294"/>
          </a:xfrm>
          <a:prstGeom prst="rect">
            <a:avLst/>
          </a:prstGeom>
          <a:noFill/>
        </p:spPr>
        <p:txBody>
          <a:bodyPr wrap="square" rtlCol="0">
            <a:spAutoFit/>
          </a:bodyPr>
          <a:lstStyle/>
          <a:p>
            <a:pPr>
              <a:lnSpc>
                <a:spcPts val="4000"/>
              </a:lnSpc>
            </a:pPr>
            <a:r>
              <a:rPr lang="en-US" sz="2133" b="1" dirty="0">
                <a:solidFill>
                  <a:schemeClr val="accent4">
                    <a:lumMod val="50000"/>
                  </a:schemeClr>
                </a:solidFill>
                <a:latin typeface="UTM Avo" panose="02040603050506020204" pitchFamily="18" charset="0"/>
              </a:rPr>
              <a:t>1. </a:t>
            </a:r>
            <a:r>
              <a:rPr lang="vi-VN" sz="2133" b="1" dirty="0">
                <a:solidFill>
                  <a:schemeClr val="accent4">
                    <a:lumMod val="50000"/>
                  </a:schemeClr>
                </a:solidFill>
                <a:latin typeface="UTM Avo" panose="02040603050506020204" pitchFamily="18" charset="0"/>
              </a:rPr>
              <a:t>Đọc các tấm thiệp dưới đây và trả lời câu hỏi </a:t>
            </a:r>
            <a:endParaRPr lang="en-US" sz="2133" b="1" dirty="0">
              <a:solidFill>
                <a:schemeClr val="accent4">
                  <a:lumMod val="50000"/>
                </a:schemeClr>
              </a:solidFill>
              <a:latin typeface="UTM Avo" panose="02040603050506020204" pitchFamily="18" charset="0"/>
            </a:endParaRPr>
          </a:p>
        </p:txBody>
      </p:sp>
      <p:grpSp>
        <p:nvGrpSpPr>
          <p:cNvPr id="29" name="Group 28">
            <a:extLst>
              <a:ext uri="{FF2B5EF4-FFF2-40B4-BE49-F238E27FC236}">
                <a16:creationId xmlns:a16="http://schemas.microsoft.com/office/drawing/2014/main" xmlns="" id="{2AEF1E86-AC86-5241-A433-5DF5FCCAE24E}"/>
              </a:ext>
            </a:extLst>
          </p:cNvPr>
          <p:cNvGrpSpPr/>
          <p:nvPr/>
        </p:nvGrpSpPr>
        <p:grpSpPr>
          <a:xfrm>
            <a:off x="2773153" y="1642436"/>
            <a:ext cx="3032801" cy="4076119"/>
            <a:chOff x="1169642" y="1011990"/>
            <a:chExt cx="2274601" cy="3057089"/>
          </a:xfrm>
          <a:solidFill>
            <a:schemeClr val="accent4">
              <a:lumMod val="40000"/>
              <a:lumOff val="60000"/>
            </a:schemeClr>
          </a:solidFill>
        </p:grpSpPr>
        <p:sp>
          <p:nvSpPr>
            <p:cNvPr id="11" name="Rectangle 10">
              <a:extLst>
                <a:ext uri="{FF2B5EF4-FFF2-40B4-BE49-F238E27FC236}">
                  <a16:creationId xmlns:a16="http://schemas.microsoft.com/office/drawing/2014/main" xmlns="" id="{5B4ACBB0-E07D-B047-BC29-0A0A89267AAB}"/>
                </a:ext>
              </a:extLst>
            </p:cNvPr>
            <p:cNvSpPr/>
            <p:nvPr/>
          </p:nvSpPr>
          <p:spPr>
            <a:xfrm>
              <a:off x="1200886" y="1011990"/>
              <a:ext cx="2190013" cy="3057089"/>
            </a:xfrm>
            <a:prstGeom prst="rect">
              <a:avLst/>
            </a:prstGeom>
            <a:grp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19466" name="Picture 10" descr="Decal trang trí cành đào xuân 7 PK608 - Đỏ - Shop VnExpress">
              <a:extLst>
                <a:ext uri="{FF2B5EF4-FFF2-40B4-BE49-F238E27FC236}">
                  <a16:creationId xmlns:a16="http://schemas.microsoft.com/office/drawing/2014/main" xmlns="" id="{A720F7BE-6529-8C47-A3F6-965B5EE59CE1}"/>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5952" y="1043629"/>
              <a:ext cx="1051931" cy="1051931"/>
            </a:xfrm>
            <a:prstGeom prst="rect">
              <a:avLst/>
            </a:prstGeom>
            <a:grpFill/>
            <a:extLst/>
          </p:spPr>
        </p:pic>
        <p:pic>
          <p:nvPicPr>
            <p:cNvPr id="19468" name="Picture 12" descr="Hình ảnh Đèn Lồng Màu đỏ Xinh Đèn, Xinh, đỏ, Màu đỏ miễn phí tải tập tin  PNG PSDComment và Vector">
              <a:extLst>
                <a:ext uri="{FF2B5EF4-FFF2-40B4-BE49-F238E27FC236}">
                  <a16:creationId xmlns:a16="http://schemas.microsoft.com/office/drawing/2014/main" xmlns="" id="{8E72915F-9E0F-274B-A1E2-D228734F2B5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grpFill/>
            <a:extLst/>
          </p:spPr>
        </p:pic>
        <p:pic>
          <p:nvPicPr>
            <p:cNvPr id="19470" name="Picture 14" descr="Lantern PNG Images | Vector and PSD Files | Free Download on Pngtree">
              <a:extLst>
                <a:ext uri="{FF2B5EF4-FFF2-40B4-BE49-F238E27FC236}">
                  <a16:creationId xmlns:a16="http://schemas.microsoft.com/office/drawing/2014/main" xmlns="" id="{AB7DF7F8-6B74-F34B-867E-6E11C3CF29D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grpFill/>
            <a:extLst/>
          </p:spPr>
        </p:pic>
        <p:pic>
          <p:nvPicPr>
            <p:cNvPr id="31" name="Picture 14" descr="Lantern PNG Images | Vector and PSD Files | Free Download on Pngtree">
              <a:extLst>
                <a:ext uri="{FF2B5EF4-FFF2-40B4-BE49-F238E27FC236}">
                  <a16:creationId xmlns:a16="http://schemas.microsoft.com/office/drawing/2014/main" xmlns="" id="{6E77C917-C9A3-0C42-A99A-431C5EEFCDF0}"/>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grpFill/>
            <a:extLst/>
          </p:spPr>
        </p:pic>
        <p:pic>
          <p:nvPicPr>
            <p:cNvPr id="19472" name="Picture 16" descr="Fireworks Vector Illustration Royalty Free Cliparts, Vectors, And Stock  Illustration. Image 40818577.">
              <a:extLst>
                <a:ext uri="{FF2B5EF4-FFF2-40B4-BE49-F238E27FC236}">
                  <a16:creationId xmlns:a16="http://schemas.microsoft.com/office/drawing/2014/main" xmlns="" id="{A187BB3B-5D7D-DC4C-B12A-40FF42924ED3}"/>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grpFill/>
            <a:extLst/>
          </p:spPr>
        </p:pic>
        <p:pic>
          <p:nvPicPr>
            <p:cNvPr id="19474" name="Picture 18" descr="Hình ảnh Pháo Bông Pháo Hoa, Pháo Hoa Vector, Sáng, Bắn Pháo Hoa miễn phí  tải tập tin PNG PSDComment và Vector">
              <a:extLst>
                <a:ext uri="{FF2B5EF4-FFF2-40B4-BE49-F238E27FC236}">
                  <a16:creationId xmlns:a16="http://schemas.microsoft.com/office/drawing/2014/main" xmlns="" id="{CC9B5D72-7E33-CD49-A575-32BCD5E0636B}"/>
                </a:ext>
              </a:extLst>
            </p:cNvPr>
            <p:cNvPicPr>
              <a:picLocks noChangeAspect="1" noChangeArrowheads="1"/>
            </p:cNvPicPr>
            <p:nvPr/>
          </p:nvPicPr>
          <p:blipFill rotWithShape="1">
            <a:blip r:embed="rId12" cstate="print">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grpFill/>
            <a:extLst/>
          </p:spPr>
        </p:pic>
        <p:pic>
          <p:nvPicPr>
            <p:cNvPr id="19476" name="Picture 20" descr="Vector Bánh Chưng, Dưa Hấu Đỏ, Cành Đào, Cành Mai Ngày Tết">
              <a:extLst>
                <a:ext uri="{FF2B5EF4-FFF2-40B4-BE49-F238E27FC236}">
                  <a16:creationId xmlns:a16="http://schemas.microsoft.com/office/drawing/2014/main" xmlns="" id="{23A9FE6E-60B0-E74B-A8C1-5E0C8FADFA9E}"/>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grpFill/>
            <a:extLst/>
          </p:spPr>
        </p:pic>
        <p:sp>
          <p:nvSpPr>
            <p:cNvPr id="28" name="TextBox 27">
              <a:extLst>
                <a:ext uri="{FF2B5EF4-FFF2-40B4-BE49-F238E27FC236}">
                  <a16:creationId xmlns:a16="http://schemas.microsoft.com/office/drawing/2014/main" xmlns="" id="{2FC4F0A8-CC68-E445-B9F2-B2EFAEFD76DF}"/>
                </a:ext>
              </a:extLst>
            </p:cNvPr>
            <p:cNvSpPr txBox="1"/>
            <p:nvPr/>
          </p:nvSpPr>
          <p:spPr>
            <a:xfrm>
              <a:off x="1192277" y="2092215"/>
              <a:ext cx="2251966" cy="1454244"/>
            </a:xfrm>
            <a:prstGeom prst="rect">
              <a:avLst/>
            </a:prstGeom>
            <a:grpFill/>
          </p:spPr>
          <p:txBody>
            <a:bodyPr wrap="square" rtlCol="0">
              <a:spAutoFit/>
            </a:bodyPr>
            <a:lstStyle/>
            <a:p>
              <a:pPr>
                <a:lnSpc>
                  <a:spcPct val="150000"/>
                </a:lnSpc>
              </a:pPr>
              <a:r>
                <a:rPr lang="x-none" sz="1600"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x-none" sz="1600" b="1" dirty="0">
                  <a:solidFill>
                    <a:srgbClr val="DF3C7E"/>
                  </a:solidFill>
                  <a:latin typeface="HP001 4H" panose="020B0603050302020204" pitchFamily="34" charset="77"/>
                </a:rPr>
                <a:t>Cháu của ông bà</a:t>
              </a:r>
            </a:p>
            <a:p>
              <a:pPr algn="r">
                <a:lnSpc>
                  <a:spcPct val="150000"/>
                </a:lnSpc>
              </a:pPr>
              <a:r>
                <a:rPr lang="x-none" sz="1600" b="1" dirty="0">
                  <a:solidFill>
                    <a:srgbClr val="DF3C7E"/>
                  </a:solidFill>
                  <a:latin typeface="HP001 4H" panose="020B0603050302020204" pitchFamily="34" charset="77"/>
                </a:rPr>
                <a:t>Lê Hiếu</a:t>
              </a:r>
            </a:p>
          </p:txBody>
        </p:sp>
      </p:grpSp>
      <p:grpSp>
        <p:nvGrpSpPr>
          <p:cNvPr id="30" name="Group 29">
            <a:extLst>
              <a:ext uri="{FF2B5EF4-FFF2-40B4-BE49-F238E27FC236}">
                <a16:creationId xmlns:a16="http://schemas.microsoft.com/office/drawing/2014/main" xmlns="" id="{3EAD9442-3B9A-9341-B804-D3C7206B4685}"/>
              </a:ext>
            </a:extLst>
          </p:cNvPr>
          <p:cNvGrpSpPr/>
          <p:nvPr/>
        </p:nvGrpSpPr>
        <p:grpSpPr>
          <a:xfrm>
            <a:off x="6760696" y="1459534"/>
            <a:ext cx="3140888" cy="4188633"/>
            <a:chOff x="4194222" y="1080229"/>
            <a:chExt cx="2355666" cy="3141475"/>
          </a:xfrm>
        </p:grpSpPr>
        <p:sp>
          <p:nvSpPr>
            <p:cNvPr id="37" name="Rectangle 36">
              <a:extLst>
                <a:ext uri="{FF2B5EF4-FFF2-40B4-BE49-F238E27FC236}">
                  <a16:creationId xmlns:a16="http://schemas.microsoft.com/office/drawing/2014/main" xmlns="" id="{8CCB8503-ECB7-D241-B2C4-F190B44C653D}"/>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19480" name="Picture 24" descr="Hình ảnh Vàng Thỏi Vàng Fortune, Màu Vàng., Nguyên Bảo, Tài Sản miễn phí  tải tập tin PNG PSDComment và Vector">
              <a:extLst>
                <a:ext uri="{FF2B5EF4-FFF2-40B4-BE49-F238E27FC236}">
                  <a16:creationId xmlns:a16="http://schemas.microsoft.com/office/drawing/2014/main" xmlns="" id="{37340985-A0EC-1F4A-9B1C-1D892E145D3A}"/>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19478" name="Picture 22" descr="Vector bánh chưng hình vẻ đẹp">
              <a:extLst>
                <a:ext uri="{FF2B5EF4-FFF2-40B4-BE49-F238E27FC236}">
                  <a16:creationId xmlns:a16="http://schemas.microsoft.com/office/drawing/2014/main" xmlns="" id="{1F1A987C-0629-D044-ADD5-A7ABBB15FF4E}"/>
                </a:ext>
              </a:extLst>
            </p:cNvPr>
            <p:cNvPicPr>
              <a:picLocks noChangeAspect="1" noChangeArrowheads="1"/>
            </p:cNvPicPr>
            <p:nvPr/>
          </p:nvPicPr>
          <p:blipFill rotWithShape="1">
            <a:blip r:embed="rId16" cstate="print">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Hình ảnh Vàng Thỏi Vàng Fortune, Màu Vàng., Nguyên Bảo, Tài Sản miễn phí  tải tập tin PNG PSDComment và Vector">
              <a:extLst>
                <a:ext uri="{FF2B5EF4-FFF2-40B4-BE49-F238E27FC236}">
                  <a16:creationId xmlns:a16="http://schemas.microsoft.com/office/drawing/2014/main" xmlns="" id="{D7C417D8-1A59-6446-BEA7-4839A600255F}"/>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19482" name="Picture 26" descr="Tổng hợp ảnh Hoa Đào PNG">
              <a:extLst>
                <a:ext uri="{FF2B5EF4-FFF2-40B4-BE49-F238E27FC236}">
                  <a16:creationId xmlns:a16="http://schemas.microsoft.com/office/drawing/2014/main" xmlns="" id="{29EEAB3F-45B1-4D46-8363-C4C4D1D96C5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xmlns="" id="{E980F856-F59D-4C4F-B3CB-01BC102F761F}"/>
                </a:ext>
              </a:extLst>
            </p:cNvPr>
            <p:cNvSpPr txBox="1"/>
            <p:nvPr/>
          </p:nvSpPr>
          <p:spPr>
            <a:xfrm>
              <a:off x="4199984" y="1906091"/>
              <a:ext cx="1999663" cy="2146742"/>
            </a:xfrm>
            <a:prstGeom prst="rect">
              <a:avLst/>
            </a:prstGeom>
            <a:noFill/>
          </p:spPr>
          <p:txBody>
            <a:bodyPr wrap="square" rtlCol="0">
              <a:spAutoFit/>
            </a:bodyPr>
            <a:lstStyle/>
            <a:p>
              <a:pPr algn="just">
                <a:lnSpc>
                  <a:spcPct val="150000"/>
                </a:lnSpc>
              </a:pPr>
              <a:r>
                <a:rPr lang="x-none" sz="2400" b="1" dirty="0">
                  <a:solidFill>
                    <a:schemeClr val="bg1"/>
                  </a:solidFill>
                  <a:latin typeface="HP001 4H" panose="020B0603050302020204" pitchFamily="34" charset="77"/>
                </a:rPr>
                <a:t> Nhân dịp năm mới con chúc bố mẹ mọi điều tốt đẹp.</a:t>
              </a:r>
            </a:p>
            <a:p>
              <a:pPr algn="r">
                <a:lnSpc>
                  <a:spcPct val="150000"/>
                </a:lnSpc>
              </a:pPr>
              <a:r>
                <a:rPr lang="x-none" sz="2400" b="1" dirty="0">
                  <a:solidFill>
                    <a:schemeClr val="bg1"/>
                  </a:solidFill>
                  <a:latin typeface="HP001 4H" panose="020B0603050302020204" pitchFamily="34" charset="77"/>
                </a:rPr>
                <a:t>Con của bố mẹ</a:t>
              </a:r>
            </a:p>
            <a:p>
              <a:pPr algn="r">
                <a:lnSpc>
                  <a:spcPct val="150000"/>
                </a:lnSpc>
              </a:pPr>
              <a:r>
                <a:rPr lang="x-none" sz="2400" b="1" dirty="0">
                  <a:solidFill>
                    <a:schemeClr val="bg1"/>
                  </a:solidFill>
                  <a:latin typeface="HP001 4H" panose="020B0603050302020204" pitchFamily="34" charset="77"/>
                </a:rPr>
                <a:t>Phương Mai</a:t>
              </a:r>
            </a:p>
          </p:txBody>
        </p:sp>
      </p:grpSp>
    </p:spTree>
    <p:extLst>
      <p:ext uri="{BB962C8B-B14F-4D97-AF65-F5344CB8AC3E}">
        <p14:creationId xmlns:p14="http://schemas.microsoft.com/office/powerpoint/2010/main" val="774125715"/>
      </p:ext>
    </p:extLst>
  </p:cSld>
  <p:clrMapOvr>
    <a:masterClrMapping/>
  </p:clrMapOvr>
  <p:transition>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9220" descr="21"/>
          <p:cNvPicPr>
            <a:picLocks noChangeAspect="1"/>
          </p:cNvPicPr>
          <p:nvPr/>
        </p:nvPicPr>
        <p:blipFill>
          <a:blip r:embed="rId3"/>
          <a:stretch>
            <a:fillRect/>
          </a:stretch>
        </p:blipFill>
        <p:spPr>
          <a:xfrm>
            <a:off x="1103447" y="98817"/>
            <a:ext cx="9840415" cy="6769532"/>
          </a:xfrm>
          <a:prstGeom prst="rect">
            <a:avLst/>
          </a:prstGeom>
          <a:noFill/>
          <a:ln w="9525">
            <a:noFill/>
          </a:ln>
        </p:spPr>
      </p:pic>
      <p:sp>
        <p:nvSpPr>
          <p:cNvPr id="9222" name="文本框 9221"/>
          <p:cNvSpPr txBox="1"/>
          <p:nvPr/>
        </p:nvSpPr>
        <p:spPr>
          <a:xfrm rot="21267193">
            <a:off x="4702509" y="1114733"/>
            <a:ext cx="2968688" cy="2365303"/>
          </a:xfrm>
          <a:prstGeom prst="rect">
            <a:avLst/>
          </a:prstGeom>
          <a:noFill/>
          <a:ln w="9525">
            <a:noFill/>
          </a:ln>
        </p:spPr>
        <p:txBody>
          <a:bodyPr wrap="square" lIns="66335" tIns="33167" rIns="66335" bIns="33167">
            <a:spAutoFit/>
          </a:bodyPr>
          <a:lstStyle/>
          <a:p>
            <a:pPr algn="ctr" defTabSz="1088527" fontAlgn="base">
              <a:spcBef>
                <a:spcPct val="50000"/>
              </a:spcBef>
              <a:spcAft>
                <a:spcPct val="0"/>
              </a:spcAft>
            </a:pPr>
            <a:r>
              <a:rPr lang="en-US" altLang="zh-CN" sz="4267" b="1" dirty="0" err="1">
                <a:solidFill>
                  <a:srgbClr val="000000"/>
                </a:solidFill>
                <a:latin typeface="+mj-lt"/>
              </a:rPr>
              <a:t>Thực</a:t>
            </a:r>
            <a:r>
              <a:rPr lang="en-US" altLang="zh-CN" sz="4267" b="1" dirty="0">
                <a:solidFill>
                  <a:srgbClr val="000000"/>
                </a:solidFill>
                <a:latin typeface="+mj-lt"/>
              </a:rPr>
              <a:t> </a:t>
            </a:r>
            <a:r>
              <a:rPr lang="en-US" altLang="zh-CN" sz="4267" b="1" dirty="0" err="1">
                <a:solidFill>
                  <a:srgbClr val="000000"/>
                </a:solidFill>
                <a:latin typeface="+mj-lt"/>
              </a:rPr>
              <a:t>hành</a:t>
            </a:r>
            <a:r>
              <a:rPr lang="en-US" altLang="zh-CN" sz="4267" b="1" dirty="0">
                <a:solidFill>
                  <a:srgbClr val="000000"/>
                </a:solidFill>
                <a:latin typeface="+mj-lt"/>
              </a:rPr>
              <a:t> </a:t>
            </a:r>
            <a:r>
              <a:rPr lang="en-US" altLang="zh-CN" sz="4267" b="1" dirty="0" err="1">
                <a:solidFill>
                  <a:srgbClr val="000000"/>
                </a:solidFill>
                <a:latin typeface="+mj-lt"/>
              </a:rPr>
              <a:t>nhóm</a:t>
            </a:r>
            <a:r>
              <a:rPr lang="en-US" altLang="zh-CN" sz="4267" b="1" dirty="0">
                <a:solidFill>
                  <a:srgbClr val="000000"/>
                </a:solidFill>
                <a:latin typeface="+mj-lt"/>
              </a:rPr>
              <a:t> </a:t>
            </a:r>
            <a:r>
              <a:rPr lang="en-US" altLang="zh-CN" sz="4267" b="1" dirty="0" err="1">
                <a:solidFill>
                  <a:srgbClr val="000000"/>
                </a:solidFill>
                <a:latin typeface="+mj-lt"/>
              </a:rPr>
              <a:t>đôi</a:t>
            </a:r>
            <a:endParaRPr lang="en-US" altLang="zh-CN" sz="4267" b="1" dirty="0">
              <a:solidFill>
                <a:srgbClr val="000000"/>
              </a:solidFill>
              <a:latin typeface="+mj-lt"/>
            </a:endParaRPr>
          </a:p>
          <a:p>
            <a:pPr algn="ctr" defTabSz="1088527" fontAlgn="base">
              <a:spcBef>
                <a:spcPct val="50000"/>
              </a:spcBef>
              <a:spcAft>
                <a:spcPct val="0"/>
              </a:spcAft>
            </a:pPr>
            <a:r>
              <a:rPr lang="en-US" altLang="zh-CN" sz="4267" b="1" dirty="0">
                <a:solidFill>
                  <a:srgbClr val="000000"/>
                </a:solidFill>
                <a:latin typeface="+mj-lt"/>
              </a:rPr>
              <a:t>(5 </a:t>
            </a:r>
            <a:r>
              <a:rPr lang="en-US" altLang="zh-CN" sz="4267" b="1" dirty="0" err="1">
                <a:solidFill>
                  <a:srgbClr val="000000"/>
                </a:solidFill>
                <a:latin typeface="+mj-lt"/>
              </a:rPr>
              <a:t>phút</a:t>
            </a:r>
            <a:r>
              <a:rPr lang="en-US" altLang="zh-CN" sz="4267" b="1" dirty="0">
                <a:solidFill>
                  <a:srgbClr val="000000"/>
                </a:solidFill>
                <a:latin typeface="+mj-lt"/>
              </a:rPr>
              <a:t>)</a:t>
            </a:r>
            <a:endParaRPr lang="zh-CN" altLang="en-US" sz="4267" b="1" dirty="0">
              <a:solidFill>
                <a:srgbClr val="000000"/>
              </a:solidFill>
              <a:latin typeface="+mj-lt"/>
            </a:endParaRPr>
          </a:p>
        </p:txBody>
      </p:sp>
    </p:spTree>
    <p:extLst>
      <p:ext uri="{BB962C8B-B14F-4D97-AF65-F5344CB8AC3E}">
        <p14:creationId xmlns:p14="http://schemas.microsoft.com/office/powerpoint/2010/main" val="281739764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222">
                                            <p:txEl>
                                              <p:pRg st="0" end="0"/>
                                            </p:txEl>
                                          </p:spTgt>
                                        </p:tgtEl>
                                        <p:attrNameLst>
                                          <p:attrName>style.visibility</p:attrName>
                                        </p:attrNameLst>
                                      </p:cBhvr>
                                      <p:to>
                                        <p:strVal val="visible"/>
                                      </p:to>
                                    </p:set>
                                    <p:anim calcmode="discrete" valueType="clr">
                                      <p:cBhvr override="childStyle">
                                        <p:cTn id="12" dur="80"/>
                                        <p:tgtEl>
                                          <p:spTgt spid="92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2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22">
                                            <p:txEl>
                                              <p:pRg st="0" end="0"/>
                                            </p:txEl>
                                          </p:spTgt>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9222">
                                            <p:txEl>
                                              <p:pRg st="1" end="1"/>
                                            </p:txEl>
                                          </p:spTgt>
                                        </p:tgtEl>
                                        <p:attrNameLst>
                                          <p:attrName>style.visibility</p:attrName>
                                        </p:attrNameLst>
                                      </p:cBhvr>
                                      <p:to>
                                        <p:strVal val="visible"/>
                                      </p:to>
                                    </p:set>
                                    <p:anim calcmode="discrete" valueType="clr">
                                      <p:cBhvr override="childStyle">
                                        <p:cTn id="17" dur="80"/>
                                        <p:tgtEl>
                                          <p:spTgt spid="92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9222">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922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BFADBFA-BDF0-3846-BE73-BDCDC874A722}"/>
              </a:ext>
            </a:extLst>
          </p:cNvPr>
          <p:cNvGrpSpPr/>
          <p:nvPr/>
        </p:nvGrpSpPr>
        <p:grpSpPr>
          <a:xfrm>
            <a:off x="195309" y="1307862"/>
            <a:ext cx="3023100" cy="4084132"/>
            <a:chOff x="1197584" y="1011659"/>
            <a:chExt cx="2193315" cy="3057420"/>
          </a:xfrm>
          <a:solidFill>
            <a:schemeClr val="accent4">
              <a:lumMod val="40000"/>
              <a:lumOff val="60000"/>
            </a:schemeClr>
          </a:solidFill>
        </p:grpSpPr>
        <p:sp>
          <p:nvSpPr>
            <p:cNvPr id="3" name="Rectangle 2">
              <a:extLst>
                <a:ext uri="{FF2B5EF4-FFF2-40B4-BE49-F238E27FC236}">
                  <a16:creationId xmlns:a16="http://schemas.microsoft.com/office/drawing/2014/main" xmlns="" id="{4E806A52-B8E8-D24C-8E99-52289BC215D1}"/>
                </a:ext>
              </a:extLst>
            </p:cNvPr>
            <p:cNvSpPr/>
            <p:nvPr/>
          </p:nvSpPr>
          <p:spPr>
            <a:xfrm>
              <a:off x="1200886" y="1011990"/>
              <a:ext cx="2190013" cy="3057089"/>
            </a:xfrm>
            <a:prstGeom prst="rect">
              <a:avLst/>
            </a:prstGeom>
            <a:grp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4" name="Picture 10" descr="Decal trang trí cành đào xuân 7 PK608 - Đỏ - Shop VnExpress">
              <a:extLst>
                <a:ext uri="{FF2B5EF4-FFF2-40B4-BE49-F238E27FC236}">
                  <a16:creationId xmlns:a16="http://schemas.microsoft.com/office/drawing/2014/main" xmlns="" id="{7B367737-D000-164B-953E-DBE469F0B0C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8082" y="1011659"/>
              <a:ext cx="1051931" cy="1051931"/>
            </a:xfrm>
            <a:prstGeom prst="rect">
              <a:avLst/>
            </a:prstGeom>
            <a:grpFill/>
            <a:extLst/>
          </p:spPr>
        </p:pic>
        <p:pic>
          <p:nvPicPr>
            <p:cNvPr id="5" name="Picture 12" descr="Hình ảnh Đèn Lồng Màu đỏ Xinh Đèn, Xinh, đỏ, Màu đỏ miễn phí tải tập tin  PNG PSDComment và Vector">
              <a:extLst>
                <a:ext uri="{FF2B5EF4-FFF2-40B4-BE49-F238E27FC236}">
                  <a16:creationId xmlns:a16="http://schemas.microsoft.com/office/drawing/2014/main" xmlns="" id="{7AC69A96-4C37-0F49-98AC-72C9674003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grpFill/>
            <a:extLst/>
          </p:spPr>
        </p:pic>
        <p:pic>
          <p:nvPicPr>
            <p:cNvPr id="6" name="Picture 14" descr="Lantern PNG Images | Vector and PSD Files | Free Download on Pngtree">
              <a:extLst>
                <a:ext uri="{FF2B5EF4-FFF2-40B4-BE49-F238E27FC236}">
                  <a16:creationId xmlns:a16="http://schemas.microsoft.com/office/drawing/2014/main" xmlns="" id="{5AE47FF5-14F4-A84E-9367-2B9A73192F4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grpFill/>
            <a:extLst/>
          </p:spPr>
        </p:pic>
        <p:pic>
          <p:nvPicPr>
            <p:cNvPr id="7" name="Picture 14" descr="Lantern PNG Images | Vector and PSD Files | Free Download on Pngtree">
              <a:extLst>
                <a:ext uri="{FF2B5EF4-FFF2-40B4-BE49-F238E27FC236}">
                  <a16:creationId xmlns:a16="http://schemas.microsoft.com/office/drawing/2014/main" xmlns="" id="{045E0EF2-8F39-934C-9ECF-187D861E68C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71098" y="1101389"/>
              <a:ext cx="162095" cy="308663"/>
            </a:xfrm>
            <a:prstGeom prst="rect">
              <a:avLst/>
            </a:prstGeom>
            <a:grpFill/>
            <a:extLst/>
          </p:spPr>
        </p:pic>
        <p:pic>
          <p:nvPicPr>
            <p:cNvPr id="8" name="Picture 16" descr="Fireworks Vector Illustration Royalty Free Cliparts, Vectors, And Stock  Illustration. Image 40818577.">
              <a:extLst>
                <a:ext uri="{FF2B5EF4-FFF2-40B4-BE49-F238E27FC236}">
                  <a16:creationId xmlns:a16="http://schemas.microsoft.com/office/drawing/2014/main" xmlns="" id="{FE2662A9-0F84-2140-8953-5E1DA468E2F4}"/>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grpFill/>
            <a:extLst/>
          </p:spPr>
        </p:pic>
        <p:pic>
          <p:nvPicPr>
            <p:cNvPr id="9" name="Picture 18" descr="Hình ảnh Pháo Bông Pháo Hoa, Pháo Hoa Vector, Sáng, Bắn Pháo Hoa miễn phí  tải tập tin PNG PSDComment và Vector">
              <a:extLst>
                <a:ext uri="{FF2B5EF4-FFF2-40B4-BE49-F238E27FC236}">
                  <a16:creationId xmlns:a16="http://schemas.microsoft.com/office/drawing/2014/main" xmlns="" id="{BBE66398-38E3-CF4D-B676-965A7369CCF5}"/>
                </a:ext>
              </a:extLst>
            </p:cNvPr>
            <p:cNvPicPr>
              <a:picLocks noChangeAspect="1" noChangeArrowheads="1"/>
            </p:cNvPicPr>
            <p:nvPr/>
          </p:nvPicPr>
          <p:blipFill rotWithShape="1">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200886" y="1732795"/>
              <a:ext cx="435846" cy="405565"/>
            </a:xfrm>
            <a:prstGeom prst="rect">
              <a:avLst/>
            </a:prstGeom>
            <a:grpFill/>
            <a:extLst/>
          </p:spPr>
        </p:pic>
        <p:pic>
          <p:nvPicPr>
            <p:cNvPr id="10" name="Picture 20" descr="Vector Bánh Chưng, Dưa Hấu Đỏ, Cành Đào, Cành Mai Ngày Tết">
              <a:extLst>
                <a:ext uri="{FF2B5EF4-FFF2-40B4-BE49-F238E27FC236}">
                  <a16:creationId xmlns:a16="http://schemas.microsoft.com/office/drawing/2014/main" xmlns="" id="{A32EED56-DCEC-C24C-9F31-3B48057BB681}"/>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grpFill/>
            <a:extLst/>
          </p:spPr>
        </p:pic>
        <p:sp>
          <p:nvSpPr>
            <p:cNvPr id="11" name="TextBox 10">
              <a:extLst>
                <a:ext uri="{FF2B5EF4-FFF2-40B4-BE49-F238E27FC236}">
                  <a16:creationId xmlns:a16="http://schemas.microsoft.com/office/drawing/2014/main" xmlns="" id="{94D1AABB-D79E-C845-9780-0D82BB29828D}"/>
                </a:ext>
              </a:extLst>
            </p:cNvPr>
            <p:cNvSpPr txBox="1"/>
            <p:nvPr/>
          </p:nvSpPr>
          <p:spPr>
            <a:xfrm>
              <a:off x="1197584" y="1673886"/>
              <a:ext cx="2137389" cy="2102106"/>
            </a:xfrm>
            <a:prstGeom prst="rect">
              <a:avLst/>
            </a:prstGeom>
            <a:grpFill/>
          </p:spPr>
          <p:txBody>
            <a:bodyPr wrap="square" rtlCol="0">
              <a:spAutoFit/>
            </a:bodyPr>
            <a:lstStyle/>
            <a:p>
              <a:pPr algn="just"/>
              <a:r>
                <a:rPr lang="x-none" sz="2400" b="1" dirty="0">
                  <a:solidFill>
                    <a:srgbClr val="DF3C7E"/>
                  </a:solidFill>
                  <a:latin typeface="HP001 4H" panose="020B0603050302020204" pitchFamily="34" charset="77"/>
                </a:rPr>
                <a:t> Nhân dịp Tết Nguyên đán, cháu kính chúc ông bà luôn mạnh khoẻ và vui vẻ.</a:t>
              </a:r>
            </a:p>
            <a:p>
              <a:pPr algn="r"/>
              <a:r>
                <a:rPr lang="x-none" sz="2400" b="1" dirty="0">
                  <a:solidFill>
                    <a:srgbClr val="DF3C7E"/>
                  </a:solidFill>
                  <a:latin typeface="HP001 4H" panose="020B0603050302020204" pitchFamily="34" charset="77"/>
                </a:rPr>
                <a:t>Cháu của ông </a:t>
              </a:r>
              <a:r>
                <a:rPr lang="x-none" sz="2400" b="1" dirty="0" smtClean="0">
                  <a:solidFill>
                    <a:srgbClr val="DF3C7E"/>
                  </a:solidFill>
                  <a:latin typeface="HP001 4H" panose="020B0603050302020204" pitchFamily="34" charset="77"/>
                </a:rPr>
                <a:t>bà</a:t>
              </a:r>
              <a:endParaRPr lang="en-GB" sz="2400" b="1" dirty="0" smtClean="0">
                <a:solidFill>
                  <a:srgbClr val="DF3C7E"/>
                </a:solidFill>
                <a:latin typeface="HP001 4H" panose="020B0603050302020204" pitchFamily="34" charset="77"/>
              </a:endParaRPr>
            </a:p>
            <a:p>
              <a:pPr algn="r"/>
              <a:r>
                <a:rPr lang="x-none" sz="2400" b="1" dirty="0" smtClean="0">
                  <a:solidFill>
                    <a:srgbClr val="DF3C7E"/>
                  </a:solidFill>
                  <a:latin typeface="HP001 4H" panose="020B0603050302020204" pitchFamily="34" charset="77"/>
                </a:rPr>
                <a:t>Lê </a:t>
              </a:r>
              <a:r>
                <a:rPr lang="x-none" sz="2400" b="1" dirty="0">
                  <a:solidFill>
                    <a:srgbClr val="DF3C7E"/>
                  </a:solidFill>
                  <a:latin typeface="HP001 4H" panose="020B0603050302020204" pitchFamily="34" charset="77"/>
                </a:rPr>
                <a:t>Hiếu</a:t>
              </a:r>
            </a:p>
          </p:txBody>
        </p:sp>
      </p:grpSp>
      <p:sp>
        <p:nvSpPr>
          <p:cNvPr id="12" name="TextBox 11">
            <a:extLst>
              <a:ext uri="{FF2B5EF4-FFF2-40B4-BE49-F238E27FC236}">
                <a16:creationId xmlns:a16="http://schemas.microsoft.com/office/drawing/2014/main" xmlns="" id="{7548C345-A8D9-BE45-96F8-EB523D05489A}"/>
              </a:ext>
            </a:extLst>
          </p:cNvPr>
          <p:cNvSpPr txBox="1"/>
          <p:nvPr/>
        </p:nvSpPr>
        <p:spPr>
          <a:xfrm>
            <a:off x="6303291" y="1235319"/>
            <a:ext cx="5784238" cy="3970318"/>
          </a:xfrm>
          <a:prstGeom prst="rect">
            <a:avLst/>
          </a:prstGeom>
          <a:noFill/>
        </p:spPr>
        <p:txBody>
          <a:bodyPr wrap="square" rtlCol="0">
            <a:spAutoFit/>
          </a:bodyPr>
          <a:lstStyle/>
          <a:p>
            <a:pPr>
              <a:lnSpc>
                <a:spcPct val="150000"/>
              </a:lnSpc>
            </a:pPr>
            <a:r>
              <a:rPr lang="vi-VN" sz="2800" dirty="0">
                <a:latin typeface="+mj-lt"/>
                <a:ea typeface="Calibri" panose="020F0502020204030204" pitchFamily="34" charset="0"/>
              </a:rPr>
              <a:t>a. Mỗi tấm thiệp trên là của ai viết gửi đến ai?</a:t>
            </a:r>
          </a:p>
          <a:p>
            <a:pPr>
              <a:lnSpc>
                <a:spcPct val="150000"/>
              </a:lnSpc>
            </a:pPr>
            <a:r>
              <a:rPr lang="vi-VN" sz="2800" dirty="0" smtClean="0">
                <a:latin typeface="+mj-lt"/>
                <a:ea typeface="Calibri" panose="020F0502020204030204" pitchFamily="34" charset="0"/>
              </a:rPr>
              <a:t>b</a:t>
            </a:r>
            <a:r>
              <a:rPr lang="vi-VN" sz="2800" dirty="0">
                <a:latin typeface="+mj-lt"/>
                <a:ea typeface="Calibri" panose="020F0502020204030204" pitchFamily="34" charset="0"/>
              </a:rPr>
              <a:t>. Mỗi tấm thiệp đó được viết trong dịp </a:t>
            </a:r>
            <a:r>
              <a:rPr lang="vi-VN" sz="2800" dirty="0" smtClean="0">
                <a:latin typeface="+mj-lt"/>
                <a:ea typeface="Calibri" panose="020F0502020204030204" pitchFamily="34" charset="0"/>
              </a:rPr>
              <a:t>nào?</a:t>
            </a:r>
            <a:endParaRPr lang="en-GB" sz="2800" dirty="0" smtClean="0">
              <a:latin typeface="+mj-lt"/>
              <a:ea typeface="Calibri" panose="020F0502020204030204" pitchFamily="34" charset="0"/>
            </a:endParaRPr>
          </a:p>
          <a:p>
            <a:pPr>
              <a:lnSpc>
                <a:spcPct val="150000"/>
              </a:lnSpc>
            </a:pPr>
            <a:r>
              <a:rPr lang="vi-VN" sz="2800" dirty="0" smtClean="0">
                <a:latin typeface="+mj-lt"/>
                <a:ea typeface="Calibri" panose="020F0502020204030204" pitchFamily="34" charset="0"/>
              </a:rPr>
              <a:t>c</a:t>
            </a:r>
            <a:r>
              <a:rPr lang="vi-VN" sz="2800" dirty="0">
                <a:latin typeface="+mj-lt"/>
                <a:ea typeface="Calibri" panose="020F0502020204030204" pitchFamily="34" charset="0"/>
              </a:rPr>
              <a:t>. Người viết chúc điều gì?</a:t>
            </a:r>
            <a:endParaRPr lang="x-none" sz="2800" dirty="0">
              <a:latin typeface="+mj-lt"/>
              <a:ea typeface="Calibri" panose="020F0502020204030204" pitchFamily="34" charset="0"/>
            </a:endParaRPr>
          </a:p>
          <a:p>
            <a:pPr algn="ctr">
              <a:lnSpc>
                <a:spcPct val="150000"/>
              </a:lnSpc>
            </a:pPr>
            <a:endParaRPr lang="x-none" sz="2800" dirty="0">
              <a:latin typeface="+mj-lt"/>
            </a:endParaRPr>
          </a:p>
        </p:txBody>
      </p:sp>
      <p:grpSp>
        <p:nvGrpSpPr>
          <p:cNvPr id="13" name="Group 12">
            <a:extLst>
              <a:ext uri="{FF2B5EF4-FFF2-40B4-BE49-F238E27FC236}">
                <a16:creationId xmlns:a16="http://schemas.microsoft.com/office/drawing/2014/main" xmlns="" id="{3EAD9442-3B9A-9341-B804-D3C7206B4685}"/>
              </a:ext>
            </a:extLst>
          </p:cNvPr>
          <p:cNvGrpSpPr/>
          <p:nvPr/>
        </p:nvGrpSpPr>
        <p:grpSpPr>
          <a:xfrm>
            <a:off x="3192962" y="1200627"/>
            <a:ext cx="3140888" cy="4188633"/>
            <a:chOff x="4194222" y="1080229"/>
            <a:chExt cx="2355666" cy="3141475"/>
          </a:xfrm>
        </p:grpSpPr>
        <p:sp>
          <p:nvSpPr>
            <p:cNvPr id="14" name="Rectangle 13">
              <a:extLst>
                <a:ext uri="{FF2B5EF4-FFF2-40B4-BE49-F238E27FC236}">
                  <a16:creationId xmlns:a16="http://schemas.microsoft.com/office/drawing/2014/main" xmlns="" id="{8CCB8503-ECB7-D241-B2C4-F190B44C653D}"/>
                </a:ext>
              </a:extLst>
            </p:cNvPr>
            <p:cNvSpPr/>
            <p:nvPr/>
          </p:nvSpPr>
          <p:spPr>
            <a:xfrm>
              <a:off x="4230725" y="1160990"/>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15" name="Picture 24" descr="Hình ảnh Vàng Thỏi Vàng Fortune, Màu Vàng., Nguyên Bảo, Tài Sản miễn phí  tải tập tin PNG PSDComment và Vector">
              <a:extLst>
                <a:ext uri="{FF2B5EF4-FFF2-40B4-BE49-F238E27FC236}">
                  <a16:creationId xmlns:a16="http://schemas.microsoft.com/office/drawing/2014/main" xmlns="" id="{37340985-A0EC-1F4A-9B1C-1D892E145D3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Vector bánh chưng hình vẻ đẹp">
              <a:extLst>
                <a:ext uri="{FF2B5EF4-FFF2-40B4-BE49-F238E27FC236}">
                  <a16:creationId xmlns:a16="http://schemas.microsoft.com/office/drawing/2014/main" xmlns="" id="{1F1A987C-0629-D044-ADD5-A7ABBB15FF4E}"/>
                </a:ext>
              </a:extLst>
            </p:cNvPr>
            <p:cNvPicPr>
              <a:picLocks noChangeAspect="1" noChangeArrowheads="1"/>
            </p:cNvPicPr>
            <p:nvPr/>
          </p:nvPicPr>
          <p:blipFill rotWithShape="1">
            <a:blip r:embed="rId14" cstate="print">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ình ảnh Vàng Thỏi Vàng Fortune, Màu Vàng., Nguyên Bảo, Tài Sản miễn phí  tải tập tin PNG PSDComment và Vector">
              <a:extLst>
                <a:ext uri="{FF2B5EF4-FFF2-40B4-BE49-F238E27FC236}">
                  <a16:creationId xmlns:a16="http://schemas.microsoft.com/office/drawing/2014/main" xmlns="" id="{D7C417D8-1A59-6446-BEA7-4839A600255F}"/>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descr="Tổng hợp ảnh Hoa Đào PNG">
              <a:extLst>
                <a:ext uri="{FF2B5EF4-FFF2-40B4-BE49-F238E27FC236}">
                  <a16:creationId xmlns:a16="http://schemas.microsoft.com/office/drawing/2014/main" xmlns="" id="{29EEAB3F-45B1-4D46-8363-C4C4D1D96C5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E980F856-F59D-4C4F-B3CB-01BC102F761F}"/>
                </a:ext>
              </a:extLst>
            </p:cNvPr>
            <p:cNvSpPr txBox="1"/>
            <p:nvPr/>
          </p:nvSpPr>
          <p:spPr>
            <a:xfrm>
              <a:off x="4258488" y="1811386"/>
              <a:ext cx="1999663" cy="2146742"/>
            </a:xfrm>
            <a:prstGeom prst="rect">
              <a:avLst/>
            </a:prstGeom>
            <a:noFill/>
          </p:spPr>
          <p:txBody>
            <a:bodyPr wrap="square" rtlCol="0">
              <a:spAutoFit/>
            </a:bodyPr>
            <a:lstStyle/>
            <a:p>
              <a:pPr algn="just">
                <a:lnSpc>
                  <a:spcPct val="150000"/>
                </a:lnSpc>
              </a:pPr>
              <a:r>
                <a:rPr lang="x-none" sz="2400" b="1" dirty="0">
                  <a:solidFill>
                    <a:schemeClr val="bg1"/>
                  </a:solidFill>
                  <a:latin typeface="HP001 4H" panose="020B0603050302020204" pitchFamily="34" charset="77"/>
                </a:rPr>
                <a:t> Nhân dịp năm mới con chúc bố mẹ mọi điều tốt đẹp.</a:t>
              </a:r>
            </a:p>
            <a:p>
              <a:pPr algn="r">
                <a:lnSpc>
                  <a:spcPct val="150000"/>
                </a:lnSpc>
              </a:pPr>
              <a:r>
                <a:rPr lang="x-none" sz="2400" b="1" dirty="0">
                  <a:solidFill>
                    <a:schemeClr val="bg1"/>
                  </a:solidFill>
                  <a:latin typeface="HP001 4H" panose="020B0603050302020204" pitchFamily="34" charset="77"/>
                </a:rPr>
                <a:t>Con của bố mẹ</a:t>
              </a:r>
            </a:p>
            <a:p>
              <a:pPr algn="r">
                <a:lnSpc>
                  <a:spcPct val="150000"/>
                </a:lnSpc>
              </a:pPr>
              <a:r>
                <a:rPr lang="x-none" sz="2400" b="1" dirty="0">
                  <a:solidFill>
                    <a:schemeClr val="bg1"/>
                  </a:solidFill>
                  <a:latin typeface="HP001 4H" panose="020B0603050302020204" pitchFamily="34" charset="77"/>
                </a:rPr>
                <a:t>Phương Mai</a:t>
              </a:r>
            </a:p>
          </p:txBody>
        </p:sp>
      </p:grpSp>
    </p:spTree>
    <p:extLst>
      <p:ext uri="{BB962C8B-B14F-4D97-AF65-F5344CB8AC3E}">
        <p14:creationId xmlns:p14="http://schemas.microsoft.com/office/powerpoint/2010/main" val="178007351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图片 10244" descr="23"/>
          <p:cNvPicPr>
            <a:picLocks noChangeAspect="1"/>
          </p:cNvPicPr>
          <p:nvPr/>
        </p:nvPicPr>
        <p:blipFill>
          <a:blip r:embed="rId3"/>
          <a:stretch>
            <a:fillRect/>
          </a:stretch>
        </p:blipFill>
        <p:spPr>
          <a:xfrm>
            <a:off x="1880039" y="-117462"/>
            <a:ext cx="7400103" cy="6861447"/>
          </a:xfrm>
          <a:prstGeom prst="rect">
            <a:avLst/>
          </a:prstGeom>
          <a:noFill/>
          <a:ln w="9525">
            <a:noFill/>
          </a:ln>
        </p:spPr>
      </p:pic>
      <p:sp>
        <p:nvSpPr>
          <p:cNvPr id="10249" name="文本框 10248"/>
          <p:cNvSpPr txBox="1"/>
          <p:nvPr/>
        </p:nvSpPr>
        <p:spPr>
          <a:xfrm>
            <a:off x="2495584" y="1794516"/>
            <a:ext cx="5760639" cy="682515"/>
          </a:xfrm>
          <a:prstGeom prst="rect">
            <a:avLst/>
          </a:prstGeom>
          <a:noFill/>
          <a:ln w="9525">
            <a:noFill/>
          </a:ln>
        </p:spPr>
        <p:txBody>
          <a:bodyPr wrap="square" lIns="66317" tIns="33157" rIns="66317" bIns="33157">
            <a:spAutoFit/>
          </a:bodyPr>
          <a:lstStyle/>
          <a:p>
            <a:pPr algn="ctr" defTabSz="663109" fontAlgn="base">
              <a:spcBef>
                <a:spcPct val="0"/>
              </a:spcBef>
              <a:spcAft>
                <a:spcPct val="0"/>
              </a:spcAft>
            </a:pPr>
            <a:r>
              <a:rPr lang="nl-NL" sz="4000" b="1" dirty="0" smtClean="0">
                <a:latin typeface="+mj-lt"/>
              </a:rPr>
              <a:t>Chia sẻ trước lớp.</a:t>
            </a:r>
            <a:endParaRPr lang="zh-CN" altLang="en-US" sz="4000" b="1" dirty="0">
              <a:latin typeface="+mj-lt"/>
            </a:endParaRPr>
          </a:p>
        </p:txBody>
      </p:sp>
    </p:spTree>
    <p:extLst>
      <p:ext uri="{BB962C8B-B14F-4D97-AF65-F5344CB8AC3E}">
        <p14:creationId xmlns:p14="http://schemas.microsoft.com/office/powerpoint/2010/main" val="328177099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5" presetClass="entr" presetSubtype="0" fill="hold"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ppt_w</p:attrName>
                                        </p:attrNameLst>
                                      </p:cBhvr>
                                      <p:tavLst>
                                        <p:tav tm="0">
                                          <p:val>
                                            <p:fltVal val="0"/>
                                          </p:val>
                                        </p:tav>
                                        <p:tav tm="100000">
                                          <p:val>
                                            <p:strVal val="#ppt_w"/>
                                          </p:val>
                                        </p:tav>
                                      </p:tavLst>
                                    </p:anim>
                                    <p:anim calcmode="lin" valueType="num">
                                      <p:cBhvr>
                                        <p:cTn id="8" dur="1000" fill="hold"/>
                                        <p:tgtEl>
                                          <p:spTgt spid="10245"/>
                                        </p:tgtEl>
                                        <p:attrNameLst>
                                          <p:attrName>ppt_h</p:attrName>
                                        </p:attrNameLst>
                                      </p:cBhvr>
                                      <p:tavLst>
                                        <p:tav tm="0">
                                          <p:val>
                                            <p:fltVal val="0"/>
                                          </p:val>
                                        </p:tav>
                                        <p:tav tm="100000">
                                          <p:val>
                                            <p:strVal val="#ppt_h"/>
                                          </p:val>
                                        </p:tav>
                                      </p:tavLst>
                                    </p:anim>
                                    <p:anim calcmode="lin" valueType="num">
                                      <p:cBhvr>
                                        <p:cTn id="9"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5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10249">
                                            <p:txEl>
                                              <p:pRg st="0" end="0"/>
                                            </p:txEl>
                                          </p:spTgt>
                                        </p:tgtEl>
                                        <p:attrNameLst>
                                          <p:attrName>style.visibility</p:attrName>
                                        </p:attrNameLst>
                                      </p:cBhvr>
                                      <p:to>
                                        <p:strVal val="visible"/>
                                      </p:to>
                                    </p:set>
                                    <p:anim calcmode="discrete" valueType="clr">
                                      <p:cBhvr override="childStyle">
                                        <p:cTn id="14" dur="80"/>
                                        <p:tgtEl>
                                          <p:spTgt spid="1024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24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24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548C345-A8D9-BE45-96F8-EB523D05489A}"/>
              </a:ext>
            </a:extLst>
          </p:cNvPr>
          <p:cNvSpPr txBox="1"/>
          <p:nvPr/>
        </p:nvSpPr>
        <p:spPr>
          <a:xfrm>
            <a:off x="866307" y="4309579"/>
            <a:ext cx="9087440" cy="738664"/>
          </a:xfrm>
          <a:prstGeom prst="rect">
            <a:avLst/>
          </a:prstGeom>
          <a:noFill/>
        </p:spPr>
        <p:txBody>
          <a:bodyPr wrap="square" rtlCol="0">
            <a:spAutoFit/>
          </a:bodyPr>
          <a:lstStyle/>
          <a:p>
            <a:pPr algn="ctr">
              <a:lnSpc>
                <a:spcPct val="150000"/>
              </a:lnSpc>
            </a:pPr>
            <a:r>
              <a:rPr lang="vi-VN" sz="2800" dirty="0">
                <a:ea typeface="Calibri" panose="020F0502020204030204" pitchFamily="34" charset="0"/>
              </a:rPr>
              <a:t>a. Mỗi tấm thiệp trên là của ai viết gửi đến ai</a:t>
            </a:r>
            <a:r>
              <a:rPr lang="vi-VN" sz="2800" dirty="0" smtClean="0">
                <a:ea typeface="Calibri" panose="020F0502020204030204" pitchFamily="34" charset="0"/>
              </a:rPr>
              <a:t>?</a:t>
            </a:r>
            <a:endParaRPr lang="vi-VN" sz="2800" dirty="0">
              <a:ea typeface="Calibri" panose="020F0502020204030204" pitchFamily="34" charset="0"/>
            </a:endParaRPr>
          </a:p>
        </p:txBody>
      </p:sp>
      <p:sp>
        <p:nvSpPr>
          <p:cNvPr id="13" name="TextBox 12">
            <a:extLst>
              <a:ext uri="{FF2B5EF4-FFF2-40B4-BE49-F238E27FC236}">
                <a16:creationId xmlns:a16="http://schemas.microsoft.com/office/drawing/2014/main" xmlns="" id="{B02E543E-2FCD-CF46-8C0F-C01D4EDEB1E0}"/>
              </a:ext>
            </a:extLst>
          </p:cNvPr>
          <p:cNvSpPr txBox="1"/>
          <p:nvPr/>
        </p:nvSpPr>
        <p:spPr>
          <a:xfrm>
            <a:off x="1610574" y="4938806"/>
            <a:ext cx="9297648" cy="738664"/>
          </a:xfrm>
          <a:prstGeom prst="rect">
            <a:avLst/>
          </a:prstGeom>
          <a:noFill/>
        </p:spPr>
        <p:txBody>
          <a:bodyPr wrap="square" rtlCol="0">
            <a:spAutoFit/>
          </a:bodyPr>
          <a:lstStyle/>
          <a:p>
            <a:pPr algn="ctr">
              <a:lnSpc>
                <a:spcPct val="150000"/>
              </a:lnSpc>
            </a:pPr>
            <a:r>
              <a:rPr lang="x-none" sz="2800" dirty="0">
                <a:solidFill>
                  <a:srgbClr val="FF0000"/>
                </a:solidFill>
                <a:latin typeface="UTM Avo" panose="02040603050506020204" pitchFamily="18" charset="0"/>
                <a:sym typeface="Wingdings" pitchFamily="2" charset="2"/>
              </a:rPr>
              <a:t> </a:t>
            </a:r>
            <a:r>
              <a:rPr lang="en-US" sz="2800" dirty="0" err="1" smtClean="0">
                <a:solidFill>
                  <a:srgbClr val="FF0000"/>
                </a:solidFill>
              </a:rPr>
              <a:t>Tấm</a:t>
            </a:r>
            <a:r>
              <a:rPr lang="en-US" sz="2800" dirty="0" smtClean="0">
                <a:solidFill>
                  <a:srgbClr val="FF0000"/>
                </a:solidFill>
              </a:rPr>
              <a:t> </a:t>
            </a:r>
            <a:r>
              <a:rPr lang="en-US" sz="2800" dirty="0" err="1">
                <a:solidFill>
                  <a:srgbClr val="FF0000"/>
                </a:solidFill>
              </a:rPr>
              <a:t>thiệp</a:t>
            </a:r>
            <a:r>
              <a:rPr lang="en-US" sz="2800" dirty="0">
                <a:solidFill>
                  <a:srgbClr val="FF0000"/>
                </a:solidFill>
              </a:rPr>
              <a:t> </a:t>
            </a:r>
            <a:r>
              <a:rPr lang="en-US" sz="2800" dirty="0" err="1">
                <a:solidFill>
                  <a:srgbClr val="FF0000"/>
                </a:solidFill>
              </a:rPr>
              <a:t>thứ</a:t>
            </a:r>
            <a:r>
              <a:rPr lang="en-US" sz="2800" dirty="0">
                <a:solidFill>
                  <a:srgbClr val="FF0000"/>
                </a:solidFill>
              </a:rPr>
              <a:t> </a:t>
            </a:r>
            <a:r>
              <a:rPr lang="en-US" sz="2800" dirty="0" err="1">
                <a:solidFill>
                  <a:srgbClr val="FF0000"/>
                </a:solidFill>
              </a:rPr>
              <a:t>nhất</a:t>
            </a:r>
            <a:r>
              <a:rPr lang="en-US" sz="2800" dirty="0">
                <a:solidFill>
                  <a:srgbClr val="FF0000"/>
                </a:solidFill>
              </a:rPr>
              <a:t> </a:t>
            </a:r>
            <a:r>
              <a:rPr lang="en-US" sz="2800" dirty="0" err="1">
                <a:solidFill>
                  <a:srgbClr val="FF0000"/>
                </a:solidFill>
              </a:rPr>
              <a:t>là</a:t>
            </a:r>
            <a:r>
              <a:rPr lang="en-US" sz="2800" dirty="0">
                <a:solidFill>
                  <a:srgbClr val="FF0000"/>
                </a:solidFill>
              </a:rPr>
              <a:t> </a:t>
            </a:r>
            <a:r>
              <a:rPr lang="en-US" sz="2800" dirty="0" err="1">
                <a:solidFill>
                  <a:srgbClr val="FF0000"/>
                </a:solidFill>
              </a:rPr>
              <a:t>lời</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bạn</a:t>
            </a:r>
            <a:r>
              <a:rPr lang="en-US" sz="2800" dirty="0">
                <a:solidFill>
                  <a:srgbClr val="FF0000"/>
                </a:solidFill>
              </a:rPr>
              <a:t> </a:t>
            </a:r>
            <a:r>
              <a:rPr lang="en-US" sz="2800" dirty="0" err="1">
                <a:solidFill>
                  <a:srgbClr val="FF0000"/>
                </a:solidFill>
              </a:rPr>
              <a:t>Lê</a:t>
            </a:r>
            <a:r>
              <a:rPr lang="en-US" sz="2800" dirty="0">
                <a:solidFill>
                  <a:srgbClr val="FF0000"/>
                </a:solidFill>
              </a:rPr>
              <a:t> </a:t>
            </a:r>
            <a:r>
              <a:rPr lang="en-US" sz="2800" dirty="0" err="1">
                <a:solidFill>
                  <a:srgbClr val="FF0000"/>
                </a:solidFill>
              </a:rPr>
              <a:t>Hiếu</a:t>
            </a:r>
            <a:r>
              <a:rPr lang="en-US" sz="2800" dirty="0">
                <a:solidFill>
                  <a:srgbClr val="FF0000"/>
                </a:solidFill>
              </a:rPr>
              <a:t> </a:t>
            </a:r>
            <a:r>
              <a:rPr lang="en-US" sz="2800" dirty="0" err="1">
                <a:solidFill>
                  <a:srgbClr val="FF0000"/>
                </a:solidFill>
              </a:rPr>
              <a:t>gửi</a:t>
            </a:r>
            <a:r>
              <a:rPr lang="en-US" sz="2800" dirty="0">
                <a:solidFill>
                  <a:srgbClr val="FF0000"/>
                </a:solidFill>
              </a:rPr>
              <a:t> </a:t>
            </a:r>
            <a:r>
              <a:rPr lang="en-US" sz="2800" dirty="0" err="1">
                <a:solidFill>
                  <a:srgbClr val="FF0000"/>
                </a:solidFill>
              </a:rPr>
              <a:t>tới</a:t>
            </a:r>
            <a:r>
              <a:rPr lang="en-US" sz="2800" dirty="0">
                <a:solidFill>
                  <a:srgbClr val="FF0000"/>
                </a:solidFill>
              </a:rPr>
              <a:t> </a:t>
            </a:r>
            <a:r>
              <a:rPr lang="en-US" sz="2800" dirty="0" err="1">
                <a:solidFill>
                  <a:srgbClr val="FF0000"/>
                </a:solidFill>
              </a:rPr>
              <a:t>ông</a:t>
            </a:r>
            <a:r>
              <a:rPr lang="en-US" sz="2800" dirty="0">
                <a:solidFill>
                  <a:srgbClr val="FF0000"/>
                </a:solidFill>
              </a:rPr>
              <a:t> </a:t>
            </a:r>
            <a:r>
              <a:rPr lang="en-US" sz="2800" dirty="0" err="1" smtClean="0">
                <a:solidFill>
                  <a:srgbClr val="FF0000"/>
                </a:solidFill>
              </a:rPr>
              <a:t>bà</a:t>
            </a:r>
            <a:endParaRPr lang="x-none" sz="2800" dirty="0">
              <a:solidFill>
                <a:srgbClr val="FF0000"/>
              </a:solidFill>
              <a:latin typeface="UTM Avo" panose="02040603050506020204" pitchFamily="18" charset="0"/>
            </a:endParaRPr>
          </a:p>
        </p:txBody>
      </p:sp>
      <p:grpSp>
        <p:nvGrpSpPr>
          <p:cNvPr id="16" name="Group 15">
            <a:extLst>
              <a:ext uri="{FF2B5EF4-FFF2-40B4-BE49-F238E27FC236}">
                <a16:creationId xmlns:a16="http://schemas.microsoft.com/office/drawing/2014/main" xmlns="" id="{2AEF1E86-AC86-5241-A433-5DF5FCCAE24E}"/>
              </a:ext>
            </a:extLst>
          </p:cNvPr>
          <p:cNvGrpSpPr/>
          <p:nvPr/>
        </p:nvGrpSpPr>
        <p:grpSpPr>
          <a:xfrm>
            <a:off x="2377226" y="191275"/>
            <a:ext cx="3032801" cy="4076119"/>
            <a:chOff x="1169642" y="1011990"/>
            <a:chExt cx="2274601" cy="3057089"/>
          </a:xfrm>
          <a:solidFill>
            <a:schemeClr val="accent4">
              <a:lumMod val="40000"/>
              <a:lumOff val="60000"/>
            </a:schemeClr>
          </a:solidFill>
        </p:grpSpPr>
        <p:sp>
          <p:nvSpPr>
            <p:cNvPr id="17" name="Rectangle 16">
              <a:extLst>
                <a:ext uri="{FF2B5EF4-FFF2-40B4-BE49-F238E27FC236}">
                  <a16:creationId xmlns:a16="http://schemas.microsoft.com/office/drawing/2014/main" xmlns="" id="{5B4ACBB0-E07D-B047-BC29-0A0A89267AAB}"/>
                </a:ext>
              </a:extLst>
            </p:cNvPr>
            <p:cNvSpPr/>
            <p:nvPr/>
          </p:nvSpPr>
          <p:spPr>
            <a:xfrm>
              <a:off x="1200886" y="1011990"/>
              <a:ext cx="2190013" cy="3057089"/>
            </a:xfrm>
            <a:prstGeom prst="rect">
              <a:avLst/>
            </a:prstGeom>
            <a:grp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18" name="Picture 10" descr="Decal trang trí cành đào xuân 7 PK608 - Đỏ - Shop VnExpress">
              <a:extLst>
                <a:ext uri="{FF2B5EF4-FFF2-40B4-BE49-F238E27FC236}">
                  <a16:creationId xmlns:a16="http://schemas.microsoft.com/office/drawing/2014/main" xmlns="" id="{A720F7BE-6529-8C47-A3F6-965B5EE59CE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5952" y="1043629"/>
              <a:ext cx="1051931" cy="1051931"/>
            </a:xfrm>
            <a:prstGeom prst="rect">
              <a:avLst/>
            </a:prstGeom>
            <a:grpFill/>
            <a:extLst/>
          </p:spPr>
        </p:pic>
        <p:pic>
          <p:nvPicPr>
            <p:cNvPr id="19" name="Picture 12" descr="Hình ảnh Đèn Lồng Màu đỏ Xinh Đèn, Xinh, đỏ, Màu đỏ miễn phí tải tập tin  PNG PSDComment và Vector">
              <a:extLst>
                <a:ext uri="{FF2B5EF4-FFF2-40B4-BE49-F238E27FC236}">
                  <a16:creationId xmlns:a16="http://schemas.microsoft.com/office/drawing/2014/main" xmlns="" id="{8E72915F-9E0F-274B-A1E2-D228734F2B5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grpFill/>
            <a:extLst/>
          </p:spPr>
        </p:pic>
        <p:pic>
          <p:nvPicPr>
            <p:cNvPr id="20" name="Picture 14" descr="Lantern PNG Images | Vector and PSD Files | Free Download on Pngtree">
              <a:extLst>
                <a:ext uri="{FF2B5EF4-FFF2-40B4-BE49-F238E27FC236}">
                  <a16:creationId xmlns:a16="http://schemas.microsoft.com/office/drawing/2014/main" xmlns="" id="{AB7DF7F8-6B74-F34B-867E-6E11C3CF29D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grpFill/>
            <a:extLst/>
          </p:spPr>
        </p:pic>
        <p:pic>
          <p:nvPicPr>
            <p:cNvPr id="21" name="Picture 14" descr="Lantern PNG Images | Vector and PSD Files | Free Download on Pngtree">
              <a:extLst>
                <a:ext uri="{FF2B5EF4-FFF2-40B4-BE49-F238E27FC236}">
                  <a16:creationId xmlns:a16="http://schemas.microsoft.com/office/drawing/2014/main" xmlns="" id="{6E77C917-C9A3-0C42-A99A-431C5EEFCDF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grpFill/>
            <a:extLst/>
          </p:spPr>
        </p:pic>
        <p:pic>
          <p:nvPicPr>
            <p:cNvPr id="22" name="Picture 16" descr="Fireworks Vector Illustration Royalty Free Cliparts, Vectors, And Stock  Illustration. Image 40818577.">
              <a:extLst>
                <a:ext uri="{FF2B5EF4-FFF2-40B4-BE49-F238E27FC236}">
                  <a16:creationId xmlns:a16="http://schemas.microsoft.com/office/drawing/2014/main" xmlns="" id="{A187BB3B-5D7D-DC4C-B12A-40FF42924ED3}"/>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grpFill/>
            <a:extLst/>
          </p:spPr>
        </p:pic>
        <p:pic>
          <p:nvPicPr>
            <p:cNvPr id="23" name="Picture 18" descr="Hình ảnh Pháo Bông Pháo Hoa, Pháo Hoa Vector, Sáng, Bắn Pháo Hoa miễn phí  tải tập tin PNG PSDComment và Vector">
              <a:extLst>
                <a:ext uri="{FF2B5EF4-FFF2-40B4-BE49-F238E27FC236}">
                  <a16:creationId xmlns:a16="http://schemas.microsoft.com/office/drawing/2014/main" xmlns="" id="{CC9B5D72-7E33-CD49-A575-32BCD5E0636B}"/>
                </a:ext>
              </a:extLst>
            </p:cNvPr>
            <p:cNvPicPr>
              <a:picLocks noChangeAspect="1" noChangeArrowheads="1"/>
            </p:cNvPicPr>
            <p:nvPr/>
          </p:nvPicPr>
          <p:blipFill rotWithShape="1">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grpFill/>
            <a:extLst/>
          </p:spPr>
        </p:pic>
        <p:pic>
          <p:nvPicPr>
            <p:cNvPr id="24" name="Picture 20" descr="Vector Bánh Chưng, Dưa Hấu Đỏ, Cành Đào, Cành Mai Ngày Tết">
              <a:extLst>
                <a:ext uri="{FF2B5EF4-FFF2-40B4-BE49-F238E27FC236}">
                  <a16:creationId xmlns:a16="http://schemas.microsoft.com/office/drawing/2014/main" xmlns="" id="{23A9FE6E-60B0-E74B-A8C1-5E0C8FADFA9E}"/>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grpFill/>
            <a:extLst/>
          </p:spPr>
        </p:pic>
        <p:sp>
          <p:nvSpPr>
            <p:cNvPr id="25" name="TextBox 24">
              <a:extLst>
                <a:ext uri="{FF2B5EF4-FFF2-40B4-BE49-F238E27FC236}">
                  <a16:creationId xmlns:a16="http://schemas.microsoft.com/office/drawing/2014/main" xmlns="" id="{2FC4F0A8-CC68-E445-B9F2-B2EFAEFD76DF}"/>
                </a:ext>
              </a:extLst>
            </p:cNvPr>
            <p:cNvSpPr txBox="1"/>
            <p:nvPr/>
          </p:nvSpPr>
          <p:spPr>
            <a:xfrm>
              <a:off x="1192277" y="2092215"/>
              <a:ext cx="2251966" cy="1454244"/>
            </a:xfrm>
            <a:prstGeom prst="rect">
              <a:avLst/>
            </a:prstGeom>
            <a:grpFill/>
          </p:spPr>
          <p:txBody>
            <a:bodyPr wrap="square" rtlCol="0">
              <a:spAutoFit/>
            </a:bodyPr>
            <a:lstStyle/>
            <a:p>
              <a:pPr>
                <a:lnSpc>
                  <a:spcPct val="150000"/>
                </a:lnSpc>
              </a:pPr>
              <a:r>
                <a:rPr lang="x-none" sz="1600"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x-none" sz="1600" b="1" dirty="0">
                  <a:solidFill>
                    <a:srgbClr val="DF3C7E"/>
                  </a:solidFill>
                  <a:latin typeface="HP001 4H" panose="020B0603050302020204" pitchFamily="34" charset="77"/>
                </a:rPr>
                <a:t>Cháu của ông bà</a:t>
              </a:r>
            </a:p>
            <a:p>
              <a:pPr algn="r">
                <a:lnSpc>
                  <a:spcPct val="150000"/>
                </a:lnSpc>
              </a:pPr>
              <a:r>
                <a:rPr lang="x-none" sz="1600" b="1" dirty="0">
                  <a:solidFill>
                    <a:srgbClr val="DF3C7E"/>
                  </a:solidFill>
                  <a:latin typeface="HP001 4H" panose="020B0603050302020204" pitchFamily="34" charset="77"/>
                </a:rPr>
                <a:t>Lê Hiếu</a:t>
              </a:r>
            </a:p>
          </p:txBody>
        </p:sp>
      </p:grpSp>
      <p:grpSp>
        <p:nvGrpSpPr>
          <p:cNvPr id="26" name="Group 25">
            <a:extLst>
              <a:ext uri="{FF2B5EF4-FFF2-40B4-BE49-F238E27FC236}">
                <a16:creationId xmlns:a16="http://schemas.microsoft.com/office/drawing/2014/main" xmlns="" id="{3EAD9442-3B9A-9341-B804-D3C7206B4685}"/>
              </a:ext>
            </a:extLst>
          </p:cNvPr>
          <p:cNvGrpSpPr/>
          <p:nvPr/>
        </p:nvGrpSpPr>
        <p:grpSpPr>
          <a:xfrm>
            <a:off x="6364769" y="0"/>
            <a:ext cx="3140888" cy="4188633"/>
            <a:chOff x="4194222" y="1080229"/>
            <a:chExt cx="2355666" cy="3141475"/>
          </a:xfrm>
        </p:grpSpPr>
        <p:sp>
          <p:nvSpPr>
            <p:cNvPr id="27" name="Rectangle 26">
              <a:extLst>
                <a:ext uri="{FF2B5EF4-FFF2-40B4-BE49-F238E27FC236}">
                  <a16:creationId xmlns:a16="http://schemas.microsoft.com/office/drawing/2014/main" xmlns="" id="{8CCB8503-ECB7-D241-B2C4-F190B44C653D}"/>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28" name="Picture 24" descr="Hình ảnh Vàng Thỏi Vàng Fortune, Màu Vàng., Nguyên Bảo, Tài Sản miễn phí  tải tập tin PNG PSDComment và Vector">
              <a:extLst>
                <a:ext uri="{FF2B5EF4-FFF2-40B4-BE49-F238E27FC236}">
                  <a16:creationId xmlns:a16="http://schemas.microsoft.com/office/drawing/2014/main" xmlns="" id="{37340985-A0EC-1F4A-9B1C-1D892E145D3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Vector bánh chưng hình vẻ đẹp">
              <a:extLst>
                <a:ext uri="{FF2B5EF4-FFF2-40B4-BE49-F238E27FC236}">
                  <a16:creationId xmlns:a16="http://schemas.microsoft.com/office/drawing/2014/main" xmlns="" id="{1F1A987C-0629-D044-ADD5-A7ABBB15FF4E}"/>
                </a:ext>
              </a:extLst>
            </p:cNvPr>
            <p:cNvPicPr>
              <a:picLocks noChangeAspect="1" noChangeArrowheads="1"/>
            </p:cNvPicPr>
            <p:nvPr/>
          </p:nvPicPr>
          <p:blipFill rotWithShape="1">
            <a:blip r:embed="rId14" cstate="print">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4" descr="Hình ảnh Vàng Thỏi Vàng Fortune, Màu Vàng., Nguyên Bảo, Tài Sản miễn phí  tải tập tin PNG PSDComment và Vector">
              <a:extLst>
                <a:ext uri="{FF2B5EF4-FFF2-40B4-BE49-F238E27FC236}">
                  <a16:creationId xmlns:a16="http://schemas.microsoft.com/office/drawing/2014/main" xmlns="" id="{D7C417D8-1A59-6446-BEA7-4839A600255F}"/>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Tổng hợp ảnh Hoa Đào PNG">
              <a:extLst>
                <a:ext uri="{FF2B5EF4-FFF2-40B4-BE49-F238E27FC236}">
                  <a16:creationId xmlns:a16="http://schemas.microsoft.com/office/drawing/2014/main" xmlns="" id="{29EEAB3F-45B1-4D46-8363-C4C4D1D96C5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E980F856-F59D-4C4F-B3CB-01BC102F761F}"/>
                </a:ext>
              </a:extLst>
            </p:cNvPr>
            <p:cNvSpPr txBox="1"/>
            <p:nvPr/>
          </p:nvSpPr>
          <p:spPr>
            <a:xfrm>
              <a:off x="4199984" y="1906091"/>
              <a:ext cx="1999663" cy="2146742"/>
            </a:xfrm>
            <a:prstGeom prst="rect">
              <a:avLst/>
            </a:prstGeom>
            <a:noFill/>
          </p:spPr>
          <p:txBody>
            <a:bodyPr wrap="square" rtlCol="0">
              <a:spAutoFit/>
            </a:bodyPr>
            <a:lstStyle/>
            <a:p>
              <a:pPr algn="just">
                <a:lnSpc>
                  <a:spcPct val="150000"/>
                </a:lnSpc>
              </a:pPr>
              <a:r>
                <a:rPr lang="x-none" sz="2400" b="1" dirty="0">
                  <a:solidFill>
                    <a:schemeClr val="bg1"/>
                  </a:solidFill>
                  <a:latin typeface="HP001 4H" panose="020B0603050302020204" pitchFamily="34" charset="77"/>
                </a:rPr>
                <a:t> Nhân dịp năm mới con chúc bố mẹ mọi điều tốt đẹp.</a:t>
              </a:r>
            </a:p>
            <a:p>
              <a:pPr algn="r">
                <a:lnSpc>
                  <a:spcPct val="150000"/>
                </a:lnSpc>
              </a:pPr>
              <a:r>
                <a:rPr lang="x-none" sz="2400" b="1" dirty="0">
                  <a:solidFill>
                    <a:schemeClr val="bg1"/>
                  </a:solidFill>
                  <a:latin typeface="HP001 4H" panose="020B0603050302020204" pitchFamily="34" charset="77"/>
                </a:rPr>
                <a:t>Con của bố mẹ</a:t>
              </a:r>
            </a:p>
            <a:p>
              <a:pPr algn="r">
                <a:lnSpc>
                  <a:spcPct val="150000"/>
                </a:lnSpc>
              </a:pPr>
              <a:r>
                <a:rPr lang="x-none" sz="2400" b="1" dirty="0">
                  <a:solidFill>
                    <a:schemeClr val="bg1"/>
                  </a:solidFill>
                  <a:latin typeface="HP001 4H" panose="020B0603050302020204" pitchFamily="34" charset="77"/>
                </a:rPr>
                <a:t>Phương Mai</a:t>
              </a:r>
            </a:p>
          </p:txBody>
        </p:sp>
      </p:grpSp>
      <p:sp>
        <p:nvSpPr>
          <p:cNvPr id="33" name="TextBox 32">
            <a:extLst>
              <a:ext uri="{FF2B5EF4-FFF2-40B4-BE49-F238E27FC236}">
                <a16:creationId xmlns:a16="http://schemas.microsoft.com/office/drawing/2014/main" xmlns="" id="{B02E543E-2FCD-CF46-8C0F-C01D4EDEB1E0}"/>
              </a:ext>
            </a:extLst>
          </p:cNvPr>
          <p:cNvSpPr txBox="1"/>
          <p:nvPr/>
        </p:nvSpPr>
        <p:spPr>
          <a:xfrm>
            <a:off x="1715678" y="5727556"/>
            <a:ext cx="9637175" cy="656783"/>
          </a:xfrm>
          <a:prstGeom prst="rect">
            <a:avLst/>
          </a:prstGeom>
          <a:noFill/>
        </p:spPr>
        <p:txBody>
          <a:bodyPr wrap="square" rtlCol="0">
            <a:spAutoFit/>
          </a:bodyPr>
          <a:lstStyle/>
          <a:p>
            <a:pPr algn="ctr">
              <a:lnSpc>
                <a:spcPct val="150000"/>
              </a:lnSpc>
            </a:pPr>
            <a:r>
              <a:rPr lang="x-none" sz="2800" dirty="0">
                <a:solidFill>
                  <a:srgbClr val="FF0000"/>
                </a:solidFill>
                <a:latin typeface="UTM Avo" panose="02040603050506020204" pitchFamily="18" charset="0"/>
                <a:sym typeface="Wingdings" pitchFamily="2" charset="2"/>
              </a:rPr>
              <a:t> </a:t>
            </a:r>
            <a:r>
              <a:rPr lang="vi-VN" sz="2800" dirty="0" smtClean="0">
                <a:solidFill>
                  <a:srgbClr val="FF0000"/>
                </a:solidFill>
              </a:rPr>
              <a:t>Tấm </a:t>
            </a:r>
            <a:r>
              <a:rPr lang="vi-VN" sz="2800" dirty="0">
                <a:solidFill>
                  <a:srgbClr val="FF0000"/>
                </a:solidFill>
              </a:rPr>
              <a:t>thiệp thứ hai là lời của bạn Phương Mai gửi tới bố mẹ</a:t>
            </a:r>
            <a:r>
              <a:rPr lang="vi-VN" sz="2800" dirty="0" smtClean="0">
                <a:solidFill>
                  <a:srgbClr val="FF0000"/>
                </a:solidFill>
              </a:rPr>
              <a:t>.</a:t>
            </a:r>
            <a:endParaRPr lang="x-none" sz="28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98007027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548C345-A8D9-BE45-96F8-EB523D05489A}"/>
              </a:ext>
            </a:extLst>
          </p:cNvPr>
          <p:cNvSpPr txBox="1"/>
          <p:nvPr/>
        </p:nvSpPr>
        <p:spPr>
          <a:xfrm>
            <a:off x="1773887" y="4308270"/>
            <a:ext cx="9087440" cy="647165"/>
          </a:xfrm>
          <a:prstGeom prst="rect">
            <a:avLst/>
          </a:prstGeom>
          <a:noFill/>
        </p:spPr>
        <p:txBody>
          <a:bodyPr wrap="square" rtlCol="0">
            <a:spAutoFit/>
          </a:bodyPr>
          <a:lstStyle/>
          <a:p>
            <a:pPr>
              <a:lnSpc>
                <a:spcPct val="150000"/>
              </a:lnSpc>
            </a:pPr>
            <a:r>
              <a:rPr lang="vi-VN" sz="2800" dirty="0">
                <a:latin typeface="+mj-lt"/>
                <a:ea typeface="Calibri" panose="020F0502020204030204" pitchFamily="34" charset="0"/>
              </a:rPr>
              <a:t>b. Mỗi tấm thiệp đó được viết trong dịp nào</a:t>
            </a:r>
            <a:r>
              <a:rPr lang="vi-VN" sz="2800" dirty="0" smtClean="0">
                <a:latin typeface="+mj-lt"/>
                <a:ea typeface="Calibri" panose="020F0502020204030204" pitchFamily="34" charset="0"/>
              </a:rPr>
              <a:t>?</a:t>
            </a:r>
            <a:endParaRPr lang="vi-VN" sz="2800" dirty="0">
              <a:latin typeface="+mj-lt"/>
              <a:ea typeface="Calibri" panose="020F0502020204030204" pitchFamily="34" charset="0"/>
            </a:endParaRPr>
          </a:p>
        </p:txBody>
      </p:sp>
      <p:sp>
        <p:nvSpPr>
          <p:cNvPr id="13" name="TextBox 12">
            <a:extLst>
              <a:ext uri="{FF2B5EF4-FFF2-40B4-BE49-F238E27FC236}">
                <a16:creationId xmlns:a16="http://schemas.microsoft.com/office/drawing/2014/main" xmlns="" id="{B02E543E-2FCD-CF46-8C0F-C01D4EDEB1E0}"/>
              </a:ext>
            </a:extLst>
          </p:cNvPr>
          <p:cNvSpPr txBox="1"/>
          <p:nvPr/>
        </p:nvSpPr>
        <p:spPr>
          <a:xfrm>
            <a:off x="1715678" y="5081507"/>
            <a:ext cx="8533141" cy="523220"/>
          </a:xfrm>
          <a:prstGeom prst="rect">
            <a:avLst/>
          </a:prstGeom>
          <a:noFill/>
        </p:spPr>
        <p:txBody>
          <a:bodyPr wrap="square" rtlCol="0">
            <a:spAutoFit/>
          </a:bodyPr>
          <a:lstStyle/>
          <a:p>
            <a:r>
              <a:rPr lang="x-none" sz="2800" dirty="0" smtClean="0">
                <a:solidFill>
                  <a:srgbClr val="FF0000"/>
                </a:solidFill>
                <a:latin typeface="UTM Avo" panose="02040603050506020204" pitchFamily="18" charset="0"/>
                <a:sym typeface="Wingdings" pitchFamily="2" charset="2"/>
              </a:rPr>
              <a:t></a:t>
            </a:r>
            <a:r>
              <a:rPr lang="vi-VN" sz="2800" dirty="0" smtClean="0">
                <a:solidFill>
                  <a:srgbClr val="FF0000"/>
                </a:solidFill>
              </a:rPr>
              <a:t> </a:t>
            </a:r>
            <a:r>
              <a:rPr lang="vi-VN" sz="2800" dirty="0">
                <a:solidFill>
                  <a:srgbClr val="FF0000"/>
                </a:solidFill>
              </a:rPr>
              <a:t>Tấm thiệp thứ nhất được viết vào dịp Tết nguyên </a:t>
            </a:r>
            <a:r>
              <a:rPr lang="vi-VN" sz="2800" dirty="0" smtClean="0">
                <a:solidFill>
                  <a:srgbClr val="FF0000"/>
                </a:solidFill>
              </a:rPr>
              <a:t>đán</a:t>
            </a:r>
            <a:endParaRPr lang="vi-VN" sz="2800" dirty="0">
              <a:solidFill>
                <a:srgbClr val="FF0000"/>
              </a:solidFill>
            </a:endParaRPr>
          </a:p>
        </p:txBody>
      </p:sp>
      <p:grpSp>
        <p:nvGrpSpPr>
          <p:cNvPr id="16" name="Group 15">
            <a:extLst>
              <a:ext uri="{FF2B5EF4-FFF2-40B4-BE49-F238E27FC236}">
                <a16:creationId xmlns:a16="http://schemas.microsoft.com/office/drawing/2014/main" xmlns="" id="{2AEF1E86-AC86-5241-A433-5DF5FCCAE24E}"/>
              </a:ext>
            </a:extLst>
          </p:cNvPr>
          <p:cNvGrpSpPr/>
          <p:nvPr/>
        </p:nvGrpSpPr>
        <p:grpSpPr>
          <a:xfrm>
            <a:off x="2377226" y="169115"/>
            <a:ext cx="3032801" cy="4076119"/>
            <a:chOff x="1169642" y="1011990"/>
            <a:chExt cx="2274601" cy="3057089"/>
          </a:xfrm>
          <a:solidFill>
            <a:schemeClr val="accent4">
              <a:lumMod val="40000"/>
              <a:lumOff val="60000"/>
            </a:schemeClr>
          </a:solidFill>
        </p:grpSpPr>
        <p:sp>
          <p:nvSpPr>
            <p:cNvPr id="17" name="Rectangle 16">
              <a:extLst>
                <a:ext uri="{FF2B5EF4-FFF2-40B4-BE49-F238E27FC236}">
                  <a16:creationId xmlns:a16="http://schemas.microsoft.com/office/drawing/2014/main" xmlns="" id="{5B4ACBB0-E07D-B047-BC29-0A0A89267AAB}"/>
                </a:ext>
              </a:extLst>
            </p:cNvPr>
            <p:cNvSpPr/>
            <p:nvPr/>
          </p:nvSpPr>
          <p:spPr>
            <a:xfrm>
              <a:off x="1200886" y="1011990"/>
              <a:ext cx="2190013" cy="3057089"/>
            </a:xfrm>
            <a:prstGeom prst="rect">
              <a:avLst/>
            </a:prstGeom>
            <a:grp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18" name="Picture 10" descr="Decal trang trí cành đào xuân 7 PK608 - Đỏ - Shop VnExpress">
              <a:extLst>
                <a:ext uri="{FF2B5EF4-FFF2-40B4-BE49-F238E27FC236}">
                  <a16:creationId xmlns:a16="http://schemas.microsoft.com/office/drawing/2014/main" xmlns="" id="{A720F7BE-6529-8C47-A3F6-965B5EE59CE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5952" y="1043629"/>
              <a:ext cx="1051931" cy="1051931"/>
            </a:xfrm>
            <a:prstGeom prst="rect">
              <a:avLst/>
            </a:prstGeom>
            <a:grpFill/>
            <a:extLst/>
          </p:spPr>
        </p:pic>
        <p:pic>
          <p:nvPicPr>
            <p:cNvPr id="19" name="Picture 12" descr="Hình ảnh Đèn Lồng Màu đỏ Xinh Đèn, Xinh, đỏ, Màu đỏ miễn phí tải tập tin  PNG PSDComment và Vector">
              <a:extLst>
                <a:ext uri="{FF2B5EF4-FFF2-40B4-BE49-F238E27FC236}">
                  <a16:creationId xmlns:a16="http://schemas.microsoft.com/office/drawing/2014/main" xmlns="" id="{8E72915F-9E0F-274B-A1E2-D228734F2B5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grpFill/>
            <a:extLst/>
          </p:spPr>
        </p:pic>
        <p:pic>
          <p:nvPicPr>
            <p:cNvPr id="20" name="Picture 14" descr="Lantern PNG Images | Vector and PSD Files | Free Download on Pngtree">
              <a:extLst>
                <a:ext uri="{FF2B5EF4-FFF2-40B4-BE49-F238E27FC236}">
                  <a16:creationId xmlns:a16="http://schemas.microsoft.com/office/drawing/2014/main" xmlns="" id="{AB7DF7F8-6B74-F34B-867E-6E11C3CF29D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grpFill/>
            <a:extLst/>
          </p:spPr>
        </p:pic>
        <p:pic>
          <p:nvPicPr>
            <p:cNvPr id="21" name="Picture 14" descr="Lantern PNG Images | Vector and PSD Files | Free Download on Pngtree">
              <a:extLst>
                <a:ext uri="{FF2B5EF4-FFF2-40B4-BE49-F238E27FC236}">
                  <a16:creationId xmlns:a16="http://schemas.microsoft.com/office/drawing/2014/main" xmlns="" id="{6E77C917-C9A3-0C42-A99A-431C5EEFCDF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grpFill/>
            <a:extLst/>
          </p:spPr>
        </p:pic>
        <p:pic>
          <p:nvPicPr>
            <p:cNvPr id="22" name="Picture 16" descr="Fireworks Vector Illustration Royalty Free Cliparts, Vectors, And Stock  Illustration. Image 40818577.">
              <a:extLst>
                <a:ext uri="{FF2B5EF4-FFF2-40B4-BE49-F238E27FC236}">
                  <a16:creationId xmlns:a16="http://schemas.microsoft.com/office/drawing/2014/main" xmlns="" id="{A187BB3B-5D7D-DC4C-B12A-40FF42924ED3}"/>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grpFill/>
            <a:extLst/>
          </p:spPr>
        </p:pic>
        <p:pic>
          <p:nvPicPr>
            <p:cNvPr id="23" name="Picture 18" descr="Hình ảnh Pháo Bông Pháo Hoa, Pháo Hoa Vector, Sáng, Bắn Pháo Hoa miễn phí  tải tập tin PNG PSDComment và Vector">
              <a:extLst>
                <a:ext uri="{FF2B5EF4-FFF2-40B4-BE49-F238E27FC236}">
                  <a16:creationId xmlns:a16="http://schemas.microsoft.com/office/drawing/2014/main" xmlns="" id="{CC9B5D72-7E33-CD49-A575-32BCD5E0636B}"/>
                </a:ext>
              </a:extLst>
            </p:cNvPr>
            <p:cNvPicPr>
              <a:picLocks noChangeAspect="1" noChangeArrowheads="1"/>
            </p:cNvPicPr>
            <p:nvPr/>
          </p:nvPicPr>
          <p:blipFill rotWithShape="1">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grpFill/>
            <a:extLst/>
          </p:spPr>
        </p:pic>
        <p:pic>
          <p:nvPicPr>
            <p:cNvPr id="24" name="Picture 20" descr="Vector Bánh Chưng, Dưa Hấu Đỏ, Cành Đào, Cành Mai Ngày Tết">
              <a:extLst>
                <a:ext uri="{FF2B5EF4-FFF2-40B4-BE49-F238E27FC236}">
                  <a16:creationId xmlns:a16="http://schemas.microsoft.com/office/drawing/2014/main" xmlns="" id="{23A9FE6E-60B0-E74B-A8C1-5E0C8FADFA9E}"/>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grpFill/>
            <a:extLst/>
          </p:spPr>
        </p:pic>
        <p:sp>
          <p:nvSpPr>
            <p:cNvPr id="25" name="TextBox 24">
              <a:extLst>
                <a:ext uri="{FF2B5EF4-FFF2-40B4-BE49-F238E27FC236}">
                  <a16:creationId xmlns:a16="http://schemas.microsoft.com/office/drawing/2014/main" xmlns="" id="{2FC4F0A8-CC68-E445-B9F2-B2EFAEFD76DF}"/>
                </a:ext>
              </a:extLst>
            </p:cNvPr>
            <p:cNvSpPr txBox="1"/>
            <p:nvPr/>
          </p:nvSpPr>
          <p:spPr>
            <a:xfrm>
              <a:off x="1192277" y="2092215"/>
              <a:ext cx="2251966" cy="1454244"/>
            </a:xfrm>
            <a:prstGeom prst="rect">
              <a:avLst/>
            </a:prstGeom>
            <a:grpFill/>
          </p:spPr>
          <p:txBody>
            <a:bodyPr wrap="square" rtlCol="0">
              <a:spAutoFit/>
            </a:bodyPr>
            <a:lstStyle/>
            <a:p>
              <a:pPr>
                <a:lnSpc>
                  <a:spcPct val="150000"/>
                </a:lnSpc>
              </a:pPr>
              <a:r>
                <a:rPr lang="x-none" sz="1600"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x-none" sz="1600" b="1" dirty="0">
                  <a:solidFill>
                    <a:srgbClr val="DF3C7E"/>
                  </a:solidFill>
                  <a:latin typeface="HP001 4H" panose="020B0603050302020204" pitchFamily="34" charset="77"/>
                </a:rPr>
                <a:t>Cháu của ông bà</a:t>
              </a:r>
            </a:p>
            <a:p>
              <a:pPr algn="r">
                <a:lnSpc>
                  <a:spcPct val="150000"/>
                </a:lnSpc>
              </a:pPr>
              <a:r>
                <a:rPr lang="x-none" sz="1600" b="1" dirty="0">
                  <a:solidFill>
                    <a:srgbClr val="DF3C7E"/>
                  </a:solidFill>
                  <a:latin typeface="HP001 4H" panose="020B0603050302020204" pitchFamily="34" charset="77"/>
                </a:rPr>
                <a:t>Lê Hiếu</a:t>
              </a:r>
            </a:p>
          </p:txBody>
        </p:sp>
      </p:grpSp>
      <p:grpSp>
        <p:nvGrpSpPr>
          <p:cNvPr id="26" name="Group 25">
            <a:extLst>
              <a:ext uri="{FF2B5EF4-FFF2-40B4-BE49-F238E27FC236}">
                <a16:creationId xmlns:a16="http://schemas.microsoft.com/office/drawing/2014/main" xmlns="" id="{3EAD9442-3B9A-9341-B804-D3C7206B4685}"/>
              </a:ext>
            </a:extLst>
          </p:cNvPr>
          <p:cNvGrpSpPr/>
          <p:nvPr/>
        </p:nvGrpSpPr>
        <p:grpSpPr>
          <a:xfrm>
            <a:off x="6364769" y="0"/>
            <a:ext cx="3140888" cy="4188633"/>
            <a:chOff x="4194222" y="1080229"/>
            <a:chExt cx="2355666" cy="3141475"/>
          </a:xfrm>
        </p:grpSpPr>
        <p:sp>
          <p:nvSpPr>
            <p:cNvPr id="27" name="Rectangle 26">
              <a:extLst>
                <a:ext uri="{FF2B5EF4-FFF2-40B4-BE49-F238E27FC236}">
                  <a16:creationId xmlns:a16="http://schemas.microsoft.com/office/drawing/2014/main" xmlns="" id="{8CCB8503-ECB7-D241-B2C4-F190B44C653D}"/>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28" name="Picture 24" descr="Hình ảnh Vàng Thỏi Vàng Fortune, Màu Vàng., Nguyên Bảo, Tài Sản miễn phí  tải tập tin PNG PSDComment và Vector">
              <a:extLst>
                <a:ext uri="{FF2B5EF4-FFF2-40B4-BE49-F238E27FC236}">
                  <a16:creationId xmlns:a16="http://schemas.microsoft.com/office/drawing/2014/main" xmlns="" id="{37340985-A0EC-1F4A-9B1C-1D892E145D3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Vector bánh chưng hình vẻ đẹp">
              <a:extLst>
                <a:ext uri="{FF2B5EF4-FFF2-40B4-BE49-F238E27FC236}">
                  <a16:creationId xmlns:a16="http://schemas.microsoft.com/office/drawing/2014/main" xmlns="" id="{1F1A987C-0629-D044-ADD5-A7ABBB15FF4E}"/>
                </a:ext>
              </a:extLst>
            </p:cNvPr>
            <p:cNvPicPr>
              <a:picLocks noChangeAspect="1" noChangeArrowheads="1"/>
            </p:cNvPicPr>
            <p:nvPr/>
          </p:nvPicPr>
          <p:blipFill rotWithShape="1">
            <a:blip r:embed="rId14" cstate="print">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4" descr="Hình ảnh Vàng Thỏi Vàng Fortune, Màu Vàng., Nguyên Bảo, Tài Sản miễn phí  tải tập tin PNG PSDComment và Vector">
              <a:extLst>
                <a:ext uri="{FF2B5EF4-FFF2-40B4-BE49-F238E27FC236}">
                  <a16:creationId xmlns:a16="http://schemas.microsoft.com/office/drawing/2014/main" xmlns="" id="{D7C417D8-1A59-6446-BEA7-4839A600255F}"/>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Tổng hợp ảnh Hoa Đào PNG">
              <a:extLst>
                <a:ext uri="{FF2B5EF4-FFF2-40B4-BE49-F238E27FC236}">
                  <a16:creationId xmlns:a16="http://schemas.microsoft.com/office/drawing/2014/main" xmlns="" id="{29EEAB3F-45B1-4D46-8363-C4C4D1D96C5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E980F856-F59D-4C4F-B3CB-01BC102F761F}"/>
                </a:ext>
              </a:extLst>
            </p:cNvPr>
            <p:cNvSpPr txBox="1"/>
            <p:nvPr/>
          </p:nvSpPr>
          <p:spPr>
            <a:xfrm>
              <a:off x="4199984" y="1906091"/>
              <a:ext cx="1999663" cy="2146742"/>
            </a:xfrm>
            <a:prstGeom prst="rect">
              <a:avLst/>
            </a:prstGeom>
            <a:noFill/>
          </p:spPr>
          <p:txBody>
            <a:bodyPr wrap="square" rtlCol="0">
              <a:spAutoFit/>
            </a:bodyPr>
            <a:lstStyle/>
            <a:p>
              <a:pPr algn="just">
                <a:lnSpc>
                  <a:spcPct val="150000"/>
                </a:lnSpc>
              </a:pPr>
              <a:r>
                <a:rPr lang="x-none" sz="2400" b="1" dirty="0">
                  <a:solidFill>
                    <a:schemeClr val="bg1"/>
                  </a:solidFill>
                  <a:latin typeface="HP001 4H" panose="020B0603050302020204" pitchFamily="34" charset="77"/>
                </a:rPr>
                <a:t> Nhân dịp năm mới con chúc bố mẹ mọi điều tốt đẹp.</a:t>
              </a:r>
            </a:p>
            <a:p>
              <a:pPr algn="r">
                <a:lnSpc>
                  <a:spcPct val="150000"/>
                </a:lnSpc>
              </a:pPr>
              <a:r>
                <a:rPr lang="x-none" sz="2400" b="1" dirty="0">
                  <a:solidFill>
                    <a:schemeClr val="bg1"/>
                  </a:solidFill>
                  <a:latin typeface="HP001 4H" panose="020B0603050302020204" pitchFamily="34" charset="77"/>
                </a:rPr>
                <a:t>Con của bố mẹ</a:t>
              </a:r>
            </a:p>
            <a:p>
              <a:pPr algn="r">
                <a:lnSpc>
                  <a:spcPct val="150000"/>
                </a:lnSpc>
              </a:pPr>
              <a:r>
                <a:rPr lang="x-none" sz="2400" b="1" dirty="0">
                  <a:solidFill>
                    <a:schemeClr val="bg1"/>
                  </a:solidFill>
                  <a:latin typeface="HP001 4H" panose="020B0603050302020204" pitchFamily="34" charset="77"/>
                </a:rPr>
                <a:t>Phương Mai</a:t>
              </a:r>
            </a:p>
          </p:txBody>
        </p:sp>
      </p:grpSp>
      <p:sp>
        <p:nvSpPr>
          <p:cNvPr id="33" name="TextBox 32">
            <a:extLst>
              <a:ext uri="{FF2B5EF4-FFF2-40B4-BE49-F238E27FC236}">
                <a16:creationId xmlns:a16="http://schemas.microsoft.com/office/drawing/2014/main" xmlns="" id="{B02E543E-2FCD-CF46-8C0F-C01D4EDEB1E0}"/>
              </a:ext>
            </a:extLst>
          </p:cNvPr>
          <p:cNvSpPr txBox="1"/>
          <p:nvPr/>
        </p:nvSpPr>
        <p:spPr>
          <a:xfrm>
            <a:off x="1715679" y="5831548"/>
            <a:ext cx="9203856" cy="523220"/>
          </a:xfrm>
          <a:prstGeom prst="rect">
            <a:avLst/>
          </a:prstGeom>
          <a:noFill/>
        </p:spPr>
        <p:txBody>
          <a:bodyPr wrap="square" rtlCol="0">
            <a:spAutoFit/>
          </a:bodyPr>
          <a:lstStyle/>
          <a:p>
            <a:r>
              <a:rPr lang="x-none" sz="2800" dirty="0">
                <a:solidFill>
                  <a:srgbClr val="FF0000"/>
                </a:solidFill>
                <a:latin typeface="UTM Avo" panose="02040603050506020204" pitchFamily="18" charset="0"/>
                <a:sym typeface="Wingdings" pitchFamily="2" charset="2"/>
              </a:rPr>
              <a:t> </a:t>
            </a:r>
            <a:r>
              <a:rPr lang="vi-VN" sz="2800" dirty="0" smtClean="0">
                <a:solidFill>
                  <a:srgbClr val="FF0000"/>
                </a:solidFill>
              </a:rPr>
              <a:t>Tấm </a:t>
            </a:r>
            <a:r>
              <a:rPr lang="vi-VN" sz="2800" dirty="0">
                <a:solidFill>
                  <a:srgbClr val="FF0000"/>
                </a:solidFill>
              </a:rPr>
              <a:t>thiệp thứ hai được viết vào dịp năm mới.</a:t>
            </a:r>
          </a:p>
        </p:txBody>
      </p:sp>
    </p:spTree>
    <p:extLst>
      <p:ext uri="{BB962C8B-B14F-4D97-AF65-F5344CB8AC3E}">
        <p14:creationId xmlns:p14="http://schemas.microsoft.com/office/powerpoint/2010/main" val="254139746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548C345-A8D9-BE45-96F8-EB523D05489A}"/>
              </a:ext>
            </a:extLst>
          </p:cNvPr>
          <p:cNvSpPr txBox="1"/>
          <p:nvPr/>
        </p:nvSpPr>
        <p:spPr>
          <a:xfrm>
            <a:off x="1726843" y="4300186"/>
            <a:ext cx="9087440" cy="1307537"/>
          </a:xfrm>
          <a:prstGeom prst="rect">
            <a:avLst/>
          </a:prstGeom>
          <a:noFill/>
        </p:spPr>
        <p:txBody>
          <a:bodyPr wrap="square" rtlCol="0">
            <a:spAutoFit/>
          </a:bodyPr>
          <a:lstStyle/>
          <a:p>
            <a:pPr>
              <a:lnSpc>
                <a:spcPct val="150000"/>
              </a:lnSpc>
            </a:pPr>
            <a:r>
              <a:rPr lang="vi-VN" sz="2800" dirty="0">
                <a:latin typeface="+mj-lt"/>
                <a:ea typeface="Calibri" panose="020F0502020204030204" pitchFamily="34" charset="0"/>
              </a:rPr>
              <a:t>c. Người viết chúc điều gì?</a:t>
            </a:r>
            <a:endParaRPr lang="x-none" sz="2800" dirty="0">
              <a:latin typeface="+mj-lt"/>
              <a:ea typeface="Calibri" panose="020F0502020204030204" pitchFamily="34" charset="0"/>
            </a:endParaRPr>
          </a:p>
          <a:p>
            <a:pPr>
              <a:lnSpc>
                <a:spcPct val="150000"/>
              </a:lnSpc>
            </a:pPr>
            <a:endParaRPr lang="vi-VN" sz="2800" dirty="0">
              <a:latin typeface="+mj-lt"/>
              <a:ea typeface="Calibri" panose="020F0502020204030204" pitchFamily="34" charset="0"/>
            </a:endParaRPr>
          </a:p>
        </p:txBody>
      </p:sp>
      <p:sp>
        <p:nvSpPr>
          <p:cNvPr id="13" name="TextBox 12">
            <a:extLst>
              <a:ext uri="{FF2B5EF4-FFF2-40B4-BE49-F238E27FC236}">
                <a16:creationId xmlns:a16="http://schemas.microsoft.com/office/drawing/2014/main" xmlns="" id="{B02E543E-2FCD-CF46-8C0F-C01D4EDEB1E0}"/>
              </a:ext>
            </a:extLst>
          </p:cNvPr>
          <p:cNvSpPr txBox="1"/>
          <p:nvPr/>
        </p:nvSpPr>
        <p:spPr>
          <a:xfrm>
            <a:off x="1715679" y="5001670"/>
            <a:ext cx="10169235" cy="523220"/>
          </a:xfrm>
          <a:prstGeom prst="rect">
            <a:avLst/>
          </a:prstGeom>
          <a:noFill/>
        </p:spPr>
        <p:txBody>
          <a:bodyPr wrap="square" rtlCol="0">
            <a:spAutoFit/>
          </a:bodyPr>
          <a:lstStyle/>
          <a:p>
            <a:r>
              <a:rPr lang="x-none" sz="2800" dirty="0" smtClean="0">
                <a:solidFill>
                  <a:srgbClr val="FF0000"/>
                </a:solidFill>
                <a:latin typeface="UTM Avo" panose="02040603050506020204" pitchFamily="18" charset="0"/>
                <a:sym typeface="Wingdings" pitchFamily="2" charset="2"/>
              </a:rPr>
              <a:t></a:t>
            </a:r>
            <a:r>
              <a:rPr lang="vi-VN" sz="2800" dirty="0" smtClean="0">
                <a:solidFill>
                  <a:srgbClr val="FF0000"/>
                </a:solidFill>
              </a:rPr>
              <a:t> </a:t>
            </a:r>
            <a:r>
              <a:rPr lang="vi-VN" sz="2800" dirty="0">
                <a:solidFill>
                  <a:srgbClr val="FF0000"/>
                </a:solidFill>
              </a:rPr>
              <a:t>Tấm thiệp thứ nhất người viết chúc ông bà mạnh khỏe và vui vẻ</a:t>
            </a:r>
            <a:r>
              <a:rPr lang="vi-VN" sz="2800" dirty="0" smtClean="0">
                <a:solidFill>
                  <a:srgbClr val="FF0000"/>
                </a:solidFill>
              </a:rPr>
              <a:t>.</a:t>
            </a:r>
            <a:endParaRPr lang="vi-VN" sz="2800" dirty="0">
              <a:solidFill>
                <a:srgbClr val="FF0000"/>
              </a:solidFill>
            </a:endParaRPr>
          </a:p>
        </p:txBody>
      </p:sp>
      <p:grpSp>
        <p:nvGrpSpPr>
          <p:cNvPr id="16" name="Group 15">
            <a:extLst>
              <a:ext uri="{FF2B5EF4-FFF2-40B4-BE49-F238E27FC236}">
                <a16:creationId xmlns:a16="http://schemas.microsoft.com/office/drawing/2014/main" xmlns="" id="{2AEF1E86-AC86-5241-A433-5DF5FCCAE24E}"/>
              </a:ext>
            </a:extLst>
          </p:cNvPr>
          <p:cNvGrpSpPr/>
          <p:nvPr/>
        </p:nvGrpSpPr>
        <p:grpSpPr>
          <a:xfrm>
            <a:off x="2377226" y="191275"/>
            <a:ext cx="3032801" cy="4076119"/>
            <a:chOff x="1169642" y="1011990"/>
            <a:chExt cx="2274601" cy="3057089"/>
          </a:xfrm>
          <a:solidFill>
            <a:schemeClr val="accent4">
              <a:lumMod val="40000"/>
              <a:lumOff val="60000"/>
            </a:schemeClr>
          </a:solidFill>
        </p:grpSpPr>
        <p:sp>
          <p:nvSpPr>
            <p:cNvPr id="17" name="Rectangle 16">
              <a:extLst>
                <a:ext uri="{FF2B5EF4-FFF2-40B4-BE49-F238E27FC236}">
                  <a16:creationId xmlns:a16="http://schemas.microsoft.com/office/drawing/2014/main" xmlns="" id="{5B4ACBB0-E07D-B047-BC29-0A0A89267AAB}"/>
                </a:ext>
              </a:extLst>
            </p:cNvPr>
            <p:cNvSpPr/>
            <p:nvPr/>
          </p:nvSpPr>
          <p:spPr>
            <a:xfrm>
              <a:off x="1200886" y="1011990"/>
              <a:ext cx="2190013" cy="3057089"/>
            </a:xfrm>
            <a:prstGeom prst="rect">
              <a:avLst/>
            </a:prstGeom>
            <a:grp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18" name="Picture 10" descr="Decal trang trí cành đào xuân 7 PK608 - Đỏ - Shop VnExpress">
              <a:extLst>
                <a:ext uri="{FF2B5EF4-FFF2-40B4-BE49-F238E27FC236}">
                  <a16:creationId xmlns:a16="http://schemas.microsoft.com/office/drawing/2014/main" xmlns="" id="{A720F7BE-6529-8C47-A3F6-965B5EE59CE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5952" y="1043629"/>
              <a:ext cx="1051931" cy="1051931"/>
            </a:xfrm>
            <a:prstGeom prst="rect">
              <a:avLst/>
            </a:prstGeom>
            <a:grpFill/>
            <a:extLst/>
          </p:spPr>
        </p:pic>
        <p:pic>
          <p:nvPicPr>
            <p:cNvPr id="19" name="Picture 12" descr="Hình ảnh Đèn Lồng Màu đỏ Xinh Đèn, Xinh, đỏ, Màu đỏ miễn phí tải tập tin  PNG PSDComment và Vector">
              <a:extLst>
                <a:ext uri="{FF2B5EF4-FFF2-40B4-BE49-F238E27FC236}">
                  <a16:creationId xmlns:a16="http://schemas.microsoft.com/office/drawing/2014/main" xmlns="" id="{8E72915F-9E0F-274B-A1E2-D228734F2B5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grpFill/>
            <a:extLst/>
          </p:spPr>
        </p:pic>
        <p:pic>
          <p:nvPicPr>
            <p:cNvPr id="20" name="Picture 14" descr="Lantern PNG Images | Vector and PSD Files | Free Download on Pngtree">
              <a:extLst>
                <a:ext uri="{FF2B5EF4-FFF2-40B4-BE49-F238E27FC236}">
                  <a16:creationId xmlns:a16="http://schemas.microsoft.com/office/drawing/2014/main" xmlns="" id="{AB7DF7F8-6B74-F34B-867E-6E11C3CF29D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grpFill/>
            <a:extLst/>
          </p:spPr>
        </p:pic>
        <p:pic>
          <p:nvPicPr>
            <p:cNvPr id="21" name="Picture 14" descr="Lantern PNG Images | Vector and PSD Files | Free Download on Pngtree">
              <a:extLst>
                <a:ext uri="{FF2B5EF4-FFF2-40B4-BE49-F238E27FC236}">
                  <a16:creationId xmlns:a16="http://schemas.microsoft.com/office/drawing/2014/main" xmlns="" id="{6E77C917-C9A3-0C42-A99A-431C5EEFCDF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grpFill/>
            <a:extLst/>
          </p:spPr>
        </p:pic>
        <p:pic>
          <p:nvPicPr>
            <p:cNvPr id="22" name="Picture 16" descr="Fireworks Vector Illustration Royalty Free Cliparts, Vectors, And Stock  Illustration. Image 40818577.">
              <a:extLst>
                <a:ext uri="{FF2B5EF4-FFF2-40B4-BE49-F238E27FC236}">
                  <a16:creationId xmlns:a16="http://schemas.microsoft.com/office/drawing/2014/main" xmlns="" id="{A187BB3B-5D7D-DC4C-B12A-40FF42924ED3}"/>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grpFill/>
            <a:extLst/>
          </p:spPr>
        </p:pic>
        <p:pic>
          <p:nvPicPr>
            <p:cNvPr id="23" name="Picture 18" descr="Hình ảnh Pháo Bông Pháo Hoa, Pháo Hoa Vector, Sáng, Bắn Pháo Hoa miễn phí  tải tập tin PNG PSDComment và Vector">
              <a:extLst>
                <a:ext uri="{FF2B5EF4-FFF2-40B4-BE49-F238E27FC236}">
                  <a16:creationId xmlns:a16="http://schemas.microsoft.com/office/drawing/2014/main" xmlns="" id="{CC9B5D72-7E33-CD49-A575-32BCD5E0636B}"/>
                </a:ext>
              </a:extLst>
            </p:cNvPr>
            <p:cNvPicPr>
              <a:picLocks noChangeAspect="1" noChangeArrowheads="1"/>
            </p:cNvPicPr>
            <p:nvPr/>
          </p:nvPicPr>
          <p:blipFill rotWithShape="1">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grpFill/>
            <a:extLst/>
          </p:spPr>
        </p:pic>
        <p:pic>
          <p:nvPicPr>
            <p:cNvPr id="24" name="Picture 20" descr="Vector Bánh Chưng, Dưa Hấu Đỏ, Cành Đào, Cành Mai Ngày Tết">
              <a:extLst>
                <a:ext uri="{FF2B5EF4-FFF2-40B4-BE49-F238E27FC236}">
                  <a16:creationId xmlns:a16="http://schemas.microsoft.com/office/drawing/2014/main" xmlns="" id="{23A9FE6E-60B0-E74B-A8C1-5E0C8FADFA9E}"/>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grpFill/>
            <a:extLst/>
          </p:spPr>
        </p:pic>
        <p:sp>
          <p:nvSpPr>
            <p:cNvPr id="25" name="TextBox 24">
              <a:extLst>
                <a:ext uri="{FF2B5EF4-FFF2-40B4-BE49-F238E27FC236}">
                  <a16:creationId xmlns:a16="http://schemas.microsoft.com/office/drawing/2014/main" xmlns="" id="{2FC4F0A8-CC68-E445-B9F2-B2EFAEFD76DF}"/>
                </a:ext>
              </a:extLst>
            </p:cNvPr>
            <p:cNvSpPr txBox="1"/>
            <p:nvPr/>
          </p:nvSpPr>
          <p:spPr>
            <a:xfrm>
              <a:off x="1192277" y="2092215"/>
              <a:ext cx="2251966" cy="1454244"/>
            </a:xfrm>
            <a:prstGeom prst="rect">
              <a:avLst/>
            </a:prstGeom>
            <a:grpFill/>
          </p:spPr>
          <p:txBody>
            <a:bodyPr wrap="square" rtlCol="0">
              <a:spAutoFit/>
            </a:bodyPr>
            <a:lstStyle/>
            <a:p>
              <a:pPr>
                <a:lnSpc>
                  <a:spcPct val="150000"/>
                </a:lnSpc>
              </a:pPr>
              <a:r>
                <a:rPr lang="x-none" sz="1600"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x-none" sz="1600" b="1" dirty="0">
                  <a:solidFill>
                    <a:srgbClr val="DF3C7E"/>
                  </a:solidFill>
                  <a:latin typeface="HP001 4H" panose="020B0603050302020204" pitchFamily="34" charset="77"/>
                </a:rPr>
                <a:t>Cháu của ông bà</a:t>
              </a:r>
            </a:p>
            <a:p>
              <a:pPr algn="r">
                <a:lnSpc>
                  <a:spcPct val="150000"/>
                </a:lnSpc>
              </a:pPr>
              <a:r>
                <a:rPr lang="x-none" sz="1600" b="1" dirty="0">
                  <a:solidFill>
                    <a:srgbClr val="DF3C7E"/>
                  </a:solidFill>
                  <a:latin typeface="HP001 4H" panose="020B0603050302020204" pitchFamily="34" charset="77"/>
                </a:rPr>
                <a:t>Lê Hiếu</a:t>
              </a:r>
            </a:p>
          </p:txBody>
        </p:sp>
      </p:grpSp>
      <p:grpSp>
        <p:nvGrpSpPr>
          <p:cNvPr id="26" name="Group 25">
            <a:extLst>
              <a:ext uri="{FF2B5EF4-FFF2-40B4-BE49-F238E27FC236}">
                <a16:creationId xmlns:a16="http://schemas.microsoft.com/office/drawing/2014/main" xmlns="" id="{3EAD9442-3B9A-9341-B804-D3C7206B4685}"/>
              </a:ext>
            </a:extLst>
          </p:cNvPr>
          <p:cNvGrpSpPr/>
          <p:nvPr/>
        </p:nvGrpSpPr>
        <p:grpSpPr>
          <a:xfrm>
            <a:off x="6364769" y="0"/>
            <a:ext cx="3140888" cy="4188633"/>
            <a:chOff x="4194222" y="1080229"/>
            <a:chExt cx="2355666" cy="3141475"/>
          </a:xfrm>
        </p:grpSpPr>
        <p:sp>
          <p:nvSpPr>
            <p:cNvPr id="27" name="Rectangle 26">
              <a:extLst>
                <a:ext uri="{FF2B5EF4-FFF2-40B4-BE49-F238E27FC236}">
                  <a16:creationId xmlns:a16="http://schemas.microsoft.com/office/drawing/2014/main" xmlns="" id="{8CCB8503-ECB7-D241-B2C4-F190B44C653D}"/>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28" name="Picture 24" descr="Hình ảnh Vàng Thỏi Vàng Fortune, Màu Vàng., Nguyên Bảo, Tài Sản miễn phí  tải tập tin PNG PSDComment và Vector">
              <a:extLst>
                <a:ext uri="{FF2B5EF4-FFF2-40B4-BE49-F238E27FC236}">
                  <a16:creationId xmlns:a16="http://schemas.microsoft.com/office/drawing/2014/main" xmlns="" id="{37340985-A0EC-1F4A-9B1C-1D892E145D3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Vector bánh chưng hình vẻ đẹp">
              <a:extLst>
                <a:ext uri="{FF2B5EF4-FFF2-40B4-BE49-F238E27FC236}">
                  <a16:creationId xmlns:a16="http://schemas.microsoft.com/office/drawing/2014/main" xmlns="" id="{1F1A987C-0629-D044-ADD5-A7ABBB15FF4E}"/>
                </a:ext>
              </a:extLst>
            </p:cNvPr>
            <p:cNvPicPr>
              <a:picLocks noChangeAspect="1" noChangeArrowheads="1"/>
            </p:cNvPicPr>
            <p:nvPr/>
          </p:nvPicPr>
          <p:blipFill rotWithShape="1">
            <a:blip r:embed="rId14" cstate="print">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4" descr="Hình ảnh Vàng Thỏi Vàng Fortune, Màu Vàng., Nguyên Bảo, Tài Sản miễn phí  tải tập tin PNG PSDComment và Vector">
              <a:extLst>
                <a:ext uri="{FF2B5EF4-FFF2-40B4-BE49-F238E27FC236}">
                  <a16:creationId xmlns:a16="http://schemas.microsoft.com/office/drawing/2014/main" xmlns="" id="{D7C417D8-1A59-6446-BEA7-4839A600255F}"/>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Tổng hợp ảnh Hoa Đào PNG">
              <a:extLst>
                <a:ext uri="{FF2B5EF4-FFF2-40B4-BE49-F238E27FC236}">
                  <a16:creationId xmlns:a16="http://schemas.microsoft.com/office/drawing/2014/main" xmlns="" id="{29EEAB3F-45B1-4D46-8363-C4C4D1D96C5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E980F856-F59D-4C4F-B3CB-01BC102F761F}"/>
                </a:ext>
              </a:extLst>
            </p:cNvPr>
            <p:cNvSpPr txBox="1"/>
            <p:nvPr/>
          </p:nvSpPr>
          <p:spPr>
            <a:xfrm>
              <a:off x="4199984" y="1906091"/>
              <a:ext cx="1999663" cy="2146742"/>
            </a:xfrm>
            <a:prstGeom prst="rect">
              <a:avLst/>
            </a:prstGeom>
            <a:noFill/>
          </p:spPr>
          <p:txBody>
            <a:bodyPr wrap="square" rtlCol="0">
              <a:spAutoFit/>
            </a:bodyPr>
            <a:lstStyle/>
            <a:p>
              <a:pPr algn="just">
                <a:lnSpc>
                  <a:spcPct val="150000"/>
                </a:lnSpc>
              </a:pPr>
              <a:r>
                <a:rPr lang="x-none" sz="2400" b="1" dirty="0">
                  <a:solidFill>
                    <a:schemeClr val="bg1"/>
                  </a:solidFill>
                  <a:latin typeface="HP001 4H" panose="020B0603050302020204" pitchFamily="34" charset="77"/>
                </a:rPr>
                <a:t> Nhân dịp năm mới con chúc bố mẹ mọi điều tốt đẹp.</a:t>
              </a:r>
            </a:p>
            <a:p>
              <a:pPr algn="r">
                <a:lnSpc>
                  <a:spcPct val="150000"/>
                </a:lnSpc>
              </a:pPr>
              <a:r>
                <a:rPr lang="x-none" sz="2400" b="1" dirty="0">
                  <a:solidFill>
                    <a:schemeClr val="bg1"/>
                  </a:solidFill>
                  <a:latin typeface="HP001 4H" panose="020B0603050302020204" pitchFamily="34" charset="77"/>
                </a:rPr>
                <a:t>Con của bố mẹ</a:t>
              </a:r>
            </a:p>
            <a:p>
              <a:pPr algn="r">
                <a:lnSpc>
                  <a:spcPct val="150000"/>
                </a:lnSpc>
              </a:pPr>
              <a:r>
                <a:rPr lang="x-none" sz="2400" b="1" dirty="0">
                  <a:solidFill>
                    <a:schemeClr val="bg1"/>
                  </a:solidFill>
                  <a:latin typeface="HP001 4H" panose="020B0603050302020204" pitchFamily="34" charset="77"/>
                </a:rPr>
                <a:t>Phương Mai</a:t>
              </a:r>
            </a:p>
          </p:txBody>
        </p:sp>
      </p:grpSp>
      <p:sp>
        <p:nvSpPr>
          <p:cNvPr id="33" name="TextBox 32">
            <a:extLst>
              <a:ext uri="{FF2B5EF4-FFF2-40B4-BE49-F238E27FC236}">
                <a16:creationId xmlns:a16="http://schemas.microsoft.com/office/drawing/2014/main" xmlns="" id="{B02E543E-2FCD-CF46-8C0F-C01D4EDEB1E0}"/>
              </a:ext>
            </a:extLst>
          </p:cNvPr>
          <p:cNvSpPr txBox="1"/>
          <p:nvPr/>
        </p:nvSpPr>
        <p:spPr>
          <a:xfrm>
            <a:off x="1687030" y="5584898"/>
            <a:ext cx="9203856" cy="523220"/>
          </a:xfrm>
          <a:prstGeom prst="rect">
            <a:avLst/>
          </a:prstGeom>
          <a:noFill/>
        </p:spPr>
        <p:txBody>
          <a:bodyPr wrap="square" rtlCol="0">
            <a:spAutoFit/>
          </a:bodyPr>
          <a:lstStyle/>
          <a:p>
            <a:r>
              <a:rPr lang="x-none" sz="2800" dirty="0">
                <a:solidFill>
                  <a:srgbClr val="FF0000"/>
                </a:solidFill>
                <a:latin typeface="UTM Avo" panose="02040603050506020204" pitchFamily="18" charset="0"/>
                <a:sym typeface="Wingdings" pitchFamily="2" charset="2"/>
              </a:rPr>
              <a:t> </a:t>
            </a:r>
            <a:r>
              <a:rPr lang="vi-VN" sz="2800" dirty="0" smtClean="0">
                <a:solidFill>
                  <a:srgbClr val="FF0000"/>
                </a:solidFill>
              </a:rPr>
              <a:t>Tấm </a:t>
            </a:r>
            <a:r>
              <a:rPr lang="vi-VN" sz="2800" dirty="0">
                <a:solidFill>
                  <a:srgbClr val="FF0000"/>
                </a:solidFill>
              </a:rPr>
              <a:t>thiệp thứ hai người viết chúc bố mẹ mọi điều tốt đẹp.</a:t>
            </a:r>
          </a:p>
        </p:txBody>
      </p:sp>
    </p:spTree>
    <p:extLst>
      <p:ext uri="{BB962C8B-B14F-4D97-AF65-F5344CB8AC3E}">
        <p14:creationId xmlns:p14="http://schemas.microsoft.com/office/powerpoint/2010/main" val="394075365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TotalTime>
  <Words>1027</Words>
  <Application>Microsoft Office PowerPoint</Application>
  <PresentationFormat>Widescreen</PresentationFormat>
  <Paragraphs>138</Paragraphs>
  <Slides>29</Slides>
  <Notes>14</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Microsoft YaHei</vt:lpstr>
      <vt:lpstr>宋体</vt:lpstr>
      <vt:lpstr>Arial</vt:lpstr>
      <vt:lpstr>Arial-Rounded</vt:lpstr>
      <vt:lpstr>Calibri</vt:lpstr>
      <vt:lpstr>Cambria</vt:lpstr>
      <vt:lpstr>Helvetica</vt:lpstr>
      <vt:lpstr>HP001 4 hàng</vt:lpstr>
      <vt:lpstr>HP001 4 hang 1 ô ly</vt:lpstr>
      <vt:lpstr>HP001 4H</vt:lpstr>
      <vt:lpstr>Times New Roman</vt:lpstr>
      <vt:lpstr>UTM Avo</vt:lpstr>
      <vt:lpstr>Wingdings</vt:lpstr>
      <vt:lpstr>字魂17号-萌趣果冻体</vt:lpstr>
      <vt:lpstr>字魂58号-创中黑</vt:lpstr>
      <vt:lpstr>字魂65号-时光手札体</vt:lpstr>
      <vt:lpstr>等线</vt:lpstr>
      <vt:lpstr>4_Office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NANNY BOSS</cp:lastModifiedBy>
  <cp:revision>252</cp:revision>
  <dcterms:created xsi:type="dcterms:W3CDTF">2021-05-22T10:10:43Z</dcterms:created>
  <dcterms:modified xsi:type="dcterms:W3CDTF">2021-10-23T09:23:36Z</dcterms:modified>
</cp:coreProperties>
</file>