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875" r:id="rId2"/>
    <p:sldMasterId id="2147484201" r:id="rId3"/>
    <p:sldMasterId id="2147484269" r:id="rId4"/>
    <p:sldMasterId id="2147484400" r:id="rId5"/>
  </p:sldMasterIdLst>
  <p:notesMasterIdLst>
    <p:notesMasterId r:id="rId25"/>
  </p:notesMasterIdLst>
  <p:sldIdLst>
    <p:sldId id="695" r:id="rId6"/>
    <p:sldId id="637" r:id="rId7"/>
    <p:sldId id="722" r:id="rId8"/>
    <p:sldId id="706" r:id="rId9"/>
    <p:sldId id="705" r:id="rId10"/>
    <p:sldId id="723" r:id="rId11"/>
    <p:sldId id="701" r:id="rId12"/>
    <p:sldId id="708" r:id="rId13"/>
    <p:sldId id="730" r:id="rId14"/>
    <p:sldId id="703" r:id="rId15"/>
    <p:sldId id="684" r:id="rId16"/>
    <p:sldId id="724" r:id="rId17"/>
    <p:sldId id="660" r:id="rId18"/>
    <p:sldId id="712" r:id="rId19"/>
    <p:sldId id="713" r:id="rId20"/>
    <p:sldId id="714" r:id="rId21"/>
    <p:sldId id="716" r:id="rId22"/>
    <p:sldId id="720" r:id="rId23"/>
    <p:sldId id="721" r:id="rId24"/>
  </p:sldIdLst>
  <p:sldSz cx="12192000" cy="6858000"/>
  <p:notesSz cx="6858000" cy="9144000"/>
  <p:defaultTextStyle>
    <a:defPPr>
      <a:defRPr lang="en-US"/>
    </a:defPPr>
    <a:lvl1pPr marL="0" algn="l" defTabSz="913043" rtl="0" eaLnBrk="1" latinLnBrk="0" hangingPunct="1">
      <a:defRPr sz="1900" kern="1200">
        <a:solidFill>
          <a:schemeClr val="tx1"/>
        </a:solidFill>
        <a:latin typeface="+mn-lt"/>
        <a:ea typeface="+mn-ea"/>
        <a:cs typeface="+mn-cs"/>
      </a:defRPr>
    </a:lvl1pPr>
    <a:lvl2pPr marL="456519" algn="l" defTabSz="913043" rtl="0" eaLnBrk="1" latinLnBrk="0" hangingPunct="1">
      <a:defRPr sz="1900" kern="1200">
        <a:solidFill>
          <a:schemeClr val="tx1"/>
        </a:solidFill>
        <a:latin typeface="+mn-lt"/>
        <a:ea typeface="+mn-ea"/>
        <a:cs typeface="+mn-cs"/>
      </a:defRPr>
    </a:lvl2pPr>
    <a:lvl3pPr marL="913043" algn="l" defTabSz="913043" rtl="0" eaLnBrk="1" latinLnBrk="0" hangingPunct="1">
      <a:defRPr sz="1900" kern="1200">
        <a:solidFill>
          <a:schemeClr val="tx1"/>
        </a:solidFill>
        <a:latin typeface="+mn-lt"/>
        <a:ea typeface="+mn-ea"/>
        <a:cs typeface="+mn-cs"/>
      </a:defRPr>
    </a:lvl3pPr>
    <a:lvl4pPr marL="1369564" algn="l" defTabSz="913043" rtl="0" eaLnBrk="1" latinLnBrk="0" hangingPunct="1">
      <a:defRPr sz="1900" kern="1200">
        <a:solidFill>
          <a:schemeClr val="tx1"/>
        </a:solidFill>
        <a:latin typeface="+mn-lt"/>
        <a:ea typeface="+mn-ea"/>
        <a:cs typeface="+mn-cs"/>
      </a:defRPr>
    </a:lvl4pPr>
    <a:lvl5pPr marL="1826082" algn="l" defTabSz="913043" rtl="0" eaLnBrk="1" latinLnBrk="0" hangingPunct="1">
      <a:defRPr sz="1900" kern="1200">
        <a:solidFill>
          <a:schemeClr val="tx1"/>
        </a:solidFill>
        <a:latin typeface="+mn-lt"/>
        <a:ea typeface="+mn-ea"/>
        <a:cs typeface="+mn-cs"/>
      </a:defRPr>
    </a:lvl5pPr>
    <a:lvl6pPr marL="2282606" algn="l" defTabSz="913043" rtl="0" eaLnBrk="1" latinLnBrk="0" hangingPunct="1">
      <a:defRPr sz="1900" kern="1200">
        <a:solidFill>
          <a:schemeClr val="tx1"/>
        </a:solidFill>
        <a:latin typeface="+mn-lt"/>
        <a:ea typeface="+mn-ea"/>
        <a:cs typeface="+mn-cs"/>
      </a:defRPr>
    </a:lvl6pPr>
    <a:lvl7pPr marL="2739129" algn="l" defTabSz="913043" rtl="0" eaLnBrk="1" latinLnBrk="0" hangingPunct="1">
      <a:defRPr sz="1900" kern="1200">
        <a:solidFill>
          <a:schemeClr val="tx1"/>
        </a:solidFill>
        <a:latin typeface="+mn-lt"/>
        <a:ea typeface="+mn-ea"/>
        <a:cs typeface="+mn-cs"/>
      </a:defRPr>
    </a:lvl7pPr>
    <a:lvl8pPr marL="3195643" algn="l" defTabSz="913043" rtl="0" eaLnBrk="1" latinLnBrk="0" hangingPunct="1">
      <a:defRPr sz="1900" kern="1200">
        <a:solidFill>
          <a:schemeClr val="tx1"/>
        </a:solidFill>
        <a:latin typeface="+mn-lt"/>
        <a:ea typeface="+mn-ea"/>
        <a:cs typeface="+mn-cs"/>
      </a:defRPr>
    </a:lvl8pPr>
    <a:lvl9pPr marL="3652159" algn="l" defTabSz="913043"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65D1"/>
    <a:srgbClr val="FFCC00"/>
    <a:srgbClr val="66CCFF"/>
    <a:srgbClr val="96E15D"/>
    <a:srgbClr val="A5E575"/>
    <a:srgbClr val="BF9000"/>
    <a:srgbClr val="9751CB"/>
    <a:srgbClr val="F37D91"/>
    <a:srgbClr val="F6A0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3950" autoAdjust="0"/>
  </p:normalViewPr>
  <p:slideViewPr>
    <p:cSldViewPr snapToGrid="0">
      <p:cViewPr varScale="1">
        <p:scale>
          <a:sx n="69" d="100"/>
          <a:sy n="69" d="100"/>
        </p:scale>
        <p:origin x="119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17/01/2024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3043" rtl="0" eaLnBrk="1" latinLnBrk="0" hangingPunct="1">
      <a:defRPr sz="1200" kern="1200">
        <a:solidFill>
          <a:schemeClr val="tx1"/>
        </a:solidFill>
        <a:latin typeface="+mn-lt"/>
        <a:ea typeface="+mn-ea"/>
        <a:cs typeface="+mn-cs"/>
      </a:defRPr>
    </a:lvl1pPr>
    <a:lvl2pPr marL="456519" algn="l" defTabSz="913043" rtl="0" eaLnBrk="1" latinLnBrk="0" hangingPunct="1">
      <a:defRPr sz="1200" kern="1200">
        <a:solidFill>
          <a:schemeClr val="tx1"/>
        </a:solidFill>
        <a:latin typeface="+mn-lt"/>
        <a:ea typeface="+mn-ea"/>
        <a:cs typeface="+mn-cs"/>
      </a:defRPr>
    </a:lvl2pPr>
    <a:lvl3pPr marL="913043" algn="l" defTabSz="913043" rtl="0" eaLnBrk="1" latinLnBrk="0" hangingPunct="1">
      <a:defRPr sz="1200" kern="1200">
        <a:solidFill>
          <a:schemeClr val="tx1"/>
        </a:solidFill>
        <a:latin typeface="+mn-lt"/>
        <a:ea typeface="+mn-ea"/>
        <a:cs typeface="+mn-cs"/>
      </a:defRPr>
    </a:lvl3pPr>
    <a:lvl4pPr marL="1369564" algn="l" defTabSz="913043" rtl="0" eaLnBrk="1" latinLnBrk="0" hangingPunct="1">
      <a:defRPr sz="1200" kern="1200">
        <a:solidFill>
          <a:schemeClr val="tx1"/>
        </a:solidFill>
        <a:latin typeface="+mn-lt"/>
        <a:ea typeface="+mn-ea"/>
        <a:cs typeface="+mn-cs"/>
      </a:defRPr>
    </a:lvl4pPr>
    <a:lvl5pPr marL="1826082" algn="l" defTabSz="913043" rtl="0" eaLnBrk="1" latinLnBrk="0" hangingPunct="1">
      <a:defRPr sz="1200" kern="1200">
        <a:solidFill>
          <a:schemeClr val="tx1"/>
        </a:solidFill>
        <a:latin typeface="+mn-lt"/>
        <a:ea typeface="+mn-ea"/>
        <a:cs typeface="+mn-cs"/>
      </a:defRPr>
    </a:lvl5pPr>
    <a:lvl6pPr marL="2282606" algn="l" defTabSz="913043" rtl="0" eaLnBrk="1" latinLnBrk="0" hangingPunct="1">
      <a:defRPr sz="1200" kern="1200">
        <a:solidFill>
          <a:schemeClr val="tx1"/>
        </a:solidFill>
        <a:latin typeface="+mn-lt"/>
        <a:ea typeface="+mn-ea"/>
        <a:cs typeface="+mn-cs"/>
      </a:defRPr>
    </a:lvl6pPr>
    <a:lvl7pPr marL="2739129" algn="l" defTabSz="913043" rtl="0" eaLnBrk="1" latinLnBrk="0" hangingPunct="1">
      <a:defRPr sz="1200" kern="1200">
        <a:solidFill>
          <a:schemeClr val="tx1"/>
        </a:solidFill>
        <a:latin typeface="+mn-lt"/>
        <a:ea typeface="+mn-ea"/>
        <a:cs typeface="+mn-cs"/>
      </a:defRPr>
    </a:lvl7pPr>
    <a:lvl8pPr marL="3195643" algn="l" defTabSz="913043" rtl="0" eaLnBrk="1" latinLnBrk="0" hangingPunct="1">
      <a:defRPr sz="1200" kern="1200">
        <a:solidFill>
          <a:schemeClr val="tx1"/>
        </a:solidFill>
        <a:latin typeface="+mn-lt"/>
        <a:ea typeface="+mn-ea"/>
        <a:cs typeface="+mn-cs"/>
      </a:defRPr>
    </a:lvl8pPr>
    <a:lvl9pPr marL="3652159" algn="l" defTabSz="9130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a:t>
            </a:fld>
            <a:endParaRPr lang="en-US"/>
          </a:p>
        </p:txBody>
      </p:sp>
    </p:spTree>
    <p:extLst>
      <p:ext uri="{BB962C8B-B14F-4D97-AF65-F5344CB8AC3E}">
        <p14:creationId xmlns:p14="http://schemas.microsoft.com/office/powerpoint/2010/main" val="3993064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10</a:t>
            </a:fld>
            <a:endParaRPr lang="en-US"/>
          </a:p>
        </p:txBody>
      </p:sp>
    </p:spTree>
    <p:extLst>
      <p:ext uri="{BB962C8B-B14F-4D97-AF65-F5344CB8AC3E}">
        <p14:creationId xmlns:p14="http://schemas.microsoft.com/office/powerpoint/2010/main" val="3045978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11</a:t>
            </a:fld>
            <a:endParaRPr lang="en-US"/>
          </a:p>
        </p:txBody>
      </p:sp>
    </p:spTree>
    <p:extLst>
      <p:ext uri="{BB962C8B-B14F-4D97-AF65-F5344CB8AC3E}">
        <p14:creationId xmlns:p14="http://schemas.microsoft.com/office/powerpoint/2010/main" val="664012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12</a:t>
            </a:fld>
            <a:endParaRPr lang="en-US"/>
          </a:p>
        </p:txBody>
      </p:sp>
    </p:spTree>
    <p:extLst>
      <p:ext uri="{BB962C8B-B14F-4D97-AF65-F5344CB8AC3E}">
        <p14:creationId xmlns:p14="http://schemas.microsoft.com/office/powerpoint/2010/main" val="2748846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13</a:t>
            </a:fld>
            <a:endParaRPr lang="en-US"/>
          </a:p>
        </p:txBody>
      </p:sp>
    </p:spTree>
    <p:extLst>
      <p:ext uri="{BB962C8B-B14F-4D97-AF65-F5344CB8AC3E}">
        <p14:creationId xmlns:p14="http://schemas.microsoft.com/office/powerpoint/2010/main" val="567454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763010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763010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933929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17</a:t>
            </a:fld>
            <a:endParaRPr lang="en-US"/>
          </a:p>
        </p:txBody>
      </p:sp>
    </p:spTree>
    <p:extLst>
      <p:ext uri="{BB962C8B-B14F-4D97-AF65-F5344CB8AC3E}">
        <p14:creationId xmlns:p14="http://schemas.microsoft.com/office/powerpoint/2010/main" val="4208606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zh-CN" altLang="en-US" dirty="0"/>
          </a:p>
        </p:txBody>
      </p:sp>
      <p:sp>
        <p:nvSpPr>
          <p:cNvPr id="4" name="灯片编号占位符 3"/>
          <p:cNvSpPr>
            <a:spLocks noGrp="1"/>
          </p:cNvSpPr>
          <p:nvPr>
            <p:ph type="sldNum" sz="quarter" idx="5"/>
          </p:nvPr>
        </p:nvSpPr>
        <p:spPr/>
        <p:txBody>
          <a:bodyPr/>
          <a:lstStyle/>
          <a:p>
            <a:fld id="{275FA89B-D4C9-486B-8D57-38656ABF38C4}" type="slidenum">
              <a:rPr lang="zh-CN" altLang="en-US" smtClean="0">
                <a:solidFill>
                  <a:prstClr val="black"/>
                </a:solidFill>
                <a:ea typeface="宋体"/>
              </a:rPr>
              <a:pPr/>
              <a:t>18</a:t>
            </a:fld>
            <a:endParaRPr lang="zh-CN" altLang="en-US" dirty="0">
              <a:solidFill>
                <a:prstClr val="black"/>
              </a:solidFill>
              <a:ea typeface="宋体"/>
            </a:endParaRPr>
          </a:p>
        </p:txBody>
      </p:sp>
    </p:spTree>
    <p:extLst>
      <p:ext uri="{BB962C8B-B14F-4D97-AF65-F5344CB8AC3E}">
        <p14:creationId xmlns:p14="http://schemas.microsoft.com/office/powerpoint/2010/main" val="2357130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9472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a:t>
            </a:fld>
            <a:endParaRPr lang="en-US"/>
          </a:p>
        </p:txBody>
      </p:sp>
    </p:spTree>
    <p:extLst>
      <p:ext uri="{BB962C8B-B14F-4D97-AF65-F5344CB8AC3E}">
        <p14:creationId xmlns:p14="http://schemas.microsoft.com/office/powerpoint/2010/main" val="28324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3</a:t>
            </a:fld>
            <a:endParaRPr lang="en-US"/>
          </a:p>
        </p:txBody>
      </p:sp>
    </p:spTree>
    <p:extLst>
      <p:ext uri="{BB962C8B-B14F-4D97-AF65-F5344CB8AC3E}">
        <p14:creationId xmlns:p14="http://schemas.microsoft.com/office/powerpoint/2010/main" val="4248976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zh-CN" altLang="en-US" dirty="0"/>
          </a:p>
        </p:txBody>
      </p:sp>
      <p:sp>
        <p:nvSpPr>
          <p:cNvPr id="4" name="灯片编号占位符 3"/>
          <p:cNvSpPr>
            <a:spLocks noGrp="1"/>
          </p:cNvSpPr>
          <p:nvPr>
            <p:ph type="sldNum" sz="quarter" idx="10"/>
          </p:nvPr>
        </p:nvSpPr>
        <p:spPr/>
        <p:txBody>
          <a:bodyPr/>
          <a:lstStyle/>
          <a:p>
            <a:fld id="{D56A37FD-39F5-44F6-AEE1-7C12791B4E97}" type="slidenum">
              <a:rPr lang="zh-CN" altLang="en-US" smtClean="0"/>
              <a:t>4</a:t>
            </a:fld>
            <a:endParaRPr lang="zh-CN" altLang="en-US"/>
          </a:p>
        </p:txBody>
      </p:sp>
    </p:spTree>
    <p:extLst>
      <p:ext uri="{BB962C8B-B14F-4D97-AF65-F5344CB8AC3E}">
        <p14:creationId xmlns:p14="http://schemas.microsoft.com/office/powerpoint/2010/main" val="400525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5</a:t>
            </a:fld>
            <a:endParaRPr lang="en-US"/>
          </a:p>
        </p:txBody>
      </p:sp>
    </p:spTree>
    <p:extLst>
      <p:ext uri="{BB962C8B-B14F-4D97-AF65-F5344CB8AC3E}">
        <p14:creationId xmlns:p14="http://schemas.microsoft.com/office/powerpoint/2010/main" val="2075335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6</a:t>
            </a:fld>
            <a:endParaRPr lang="en-US"/>
          </a:p>
        </p:txBody>
      </p:sp>
    </p:spTree>
    <p:extLst>
      <p:ext uri="{BB962C8B-B14F-4D97-AF65-F5344CB8AC3E}">
        <p14:creationId xmlns:p14="http://schemas.microsoft.com/office/powerpoint/2010/main" val="376393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7</a:t>
            </a:fld>
            <a:endParaRPr lang="en-US"/>
          </a:p>
        </p:txBody>
      </p:sp>
    </p:spTree>
    <p:extLst>
      <p:ext uri="{BB962C8B-B14F-4D97-AF65-F5344CB8AC3E}">
        <p14:creationId xmlns:p14="http://schemas.microsoft.com/office/powerpoint/2010/main" val="2698727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552684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r>
              <a:rPr lang="en-US" baseline="0" dirty="0" smtClean="0"/>
              <a:t>.</a:t>
            </a:r>
          </a:p>
          <a:p>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9</a:t>
            </a:fld>
            <a:endParaRPr lang="en-US"/>
          </a:p>
        </p:txBody>
      </p:sp>
    </p:spTree>
    <p:extLst>
      <p:ext uri="{BB962C8B-B14F-4D97-AF65-F5344CB8AC3E}">
        <p14:creationId xmlns:p14="http://schemas.microsoft.com/office/powerpoint/2010/main" val="334763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5" y="3602041"/>
            <a:ext cx="9144000" cy="1655763"/>
          </a:xfrm>
        </p:spPr>
        <p:txBody>
          <a:bodyPr/>
          <a:lstStyle>
            <a:lvl1pPr marL="0" indent="0" algn="ctr">
              <a:buNone/>
              <a:defRPr sz="2400"/>
            </a:lvl1pPr>
            <a:lvl2pPr marL="456519" indent="0" algn="ctr">
              <a:buNone/>
              <a:defRPr sz="2000"/>
            </a:lvl2pPr>
            <a:lvl3pPr marL="913043" indent="0" algn="ctr">
              <a:buNone/>
              <a:defRPr sz="1900"/>
            </a:lvl3pPr>
            <a:lvl4pPr marL="1369564" indent="0" algn="ctr">
              <a:buNone/>
              <a:defRPr sz="1600"/>
            </a:lvl4pPr>
            <a:lvl5pPr marL="1826082" indent="0" algn="ctr">
              <a:buNone/>
              <a:defRPr sz="1600"/>
            </a:lvl5pPr>
            <a:lvl6pPr marL="2282606" indent="0" algn="ctr">
              <a:buNone/>
              <a:defRPr sz="1600"/>
            </a:lvl6pPr>
            <a:lvl7pPr marL="2739129" indent="0" algn="ctr">
              <a:buNone/>
              <a:defRPr sz="1600"/>
            </a:lvl7pPr>
            <a:lvl8pPr marL="3195643" indent="0" algn="ctr">
              <a:buNone/>
              <a:defRPr sz="1600"/>
            </a:lvl8pPr>
            <a:lvl9pPr marL="365215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17/01/2024</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17/01/2024</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246800291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66628901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360483432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8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422806411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8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42750644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62784153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128351753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2" y="-835855"/>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77" y="6021289"/>
            <a:ext cx="2400337" cy="959467"/>
          </a:xfrm>
          <a:prstGeom prst="rect">
            <a:avLst/>
          </a:prstGeom>
        </p:spPr>
      </p:pic>
    </p:spTree>
    <p:extLst>
      <p:ext uri="{BB962C8B-B14F-4D97-AF65-F5344CB8AC3E}">
        <p14:creationId xmlns:p14="http://schemas.microsoft.com/office/powerpoint/2010/main" val="241903531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5" y="1122363"/>
            <a:ext cx="9144000" cy="2387600"/>
          </a:xfrm>
          <a:prstGeom prst="rect">
            <a:avLst/>
          </a:prstGeom>
        </p:spPr>
        <p:txBody>
          <a:bodyPr lIns="91304" tIns="45662" rIns="91304" bIns="45662"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5" y="3602041"/>
            <a:ext cx="9144000" cy="1655763"/>
          </a:xfrm>
          <a:prstGeom prst="rect">
            <a:avLst/>
          </a:prstGeom>
        </p:spPr>
        <p:txBody>
          <a:bodyPr lIns="91304" tIns="45662" rIns="91304" bIns="45662"/>
          <a:lstStyle>
            <a:lvl1pPr marL="0" indent="0" algn="ctr">
              <a:buNone/>
              <a:defRPr sz="2400"/>
            </a:lvl1pPr>
            <a:lvl2pPr marL="456519" indent="0" algn="ctr">
              <a:buNone/>
              <a:defRPr sz="2000"/>
            </a:lvl2pPr>
            <a:lvl3pPr marL="913043" indent="0" algn="ctr">
              <a:buNone/>
              <a:defRPr sz="1900"/>
            </a:lvl3pPr>
            <a:lvl4pPr marL="1369564" indent="0" algn="ctr">
              <a:buNone/>
              <a:defRPr sz="1600"/>
            </a:lvl4pPr>
            <a:lvl5pPr marL="1826082" indent="0" algn="ctr">
              <a:buNone/>
              <a:defRPr sz="1600"/>
            </a:lvl5pPr>
            <a:lvl6pPr marL="2282606" indent="0" algn="ctr">
              <a:buNone/>
              <a:defRPr sz="1600"/>
            </a:lvl6pPr>
            <a:lvl7pPr marL="2739129" indent="0" algn="ctr">
              <a:buNone/>
              <a:defRPr sz="1600"/>
            </a:lvl7pPr>
            <a:lvl8pPr marL="3195643" indent="0" algn="ctr">
              <a:buNone/>
              <a:defRPr sz="1600"/>
            </a:lvl8pPr>
            <a:lvl9pPr marL="365215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51948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a:xfrm>
            <a:off x="838200" y="1825625"/>
            <a:ext cx="10515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2946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2" y="365141"/>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3" y="36514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17/01/2024</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1" y="1709765"/>
            <a:ext cx="10515600" cy="2852737"/>
          </a:xfrm>
          <a:prstGeom prst="rect">
            <a:avLst/>
          </a:prstGeom>
        </p:spPr>
        <p:txBody>
          <a:bodyPr lIns="91304" tIns="45662" rIns="91304" bIns="45662"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1" y="4589481"/>
            <a:ext cx="10515600" cy="1500187"/>
          </a:xfrm>
          <a:prstGeom prst="rect">
            <a:avLst/>
          </a:prstGeom>
        </p:spPr>
        <p:txBody>
          <a:bodyPr lIns="91304" tIns="45662" rIns="91304" bIns="45662"/>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3" indent="0">
              <a:buNone/>
              <a:defRPr sz="1900">
                <a:solidFill>
                  <a:schemeClr val="tx1">
                    <a:tint val="75000"/>
                  </a:schemeClr>
                </a:solidFill>
              </a:defRPr>
            </a:lvl3pPr>
            <a:lvl4pPr marL="1369564" indent="0">
              <a:buNone/>
              <a:defRPr sz="1600">
                <a:solidFill>
                  <a:schemeClr val="tx1">
                    <a:tint val="75000"/>
                  </a:schemeClr>
                </a:solidFill>
              </a:defRPr>
            </a:lvl4pPr>
            <a:lvl5pPr marL="1826082" indent="0">
              <a:buNone/>
              <a:defRPr sz="1600">
                <a:solidFill>
                  <a:schemeClr val="tx1">
                    <a:tint val="75000"/>
                  </a:schemeClr>
                </a:solidFill>
              </a:defRPr>
            </a:lvl5pPr>
            <a:lvl6pPr marL="2282606" indent="0">
              <a:buNone/>
              <a:defRPr sz="1600">
                <a:solidFill>
                  <a:schemeClr val="tx1">
                    <a:tint val="75000"/>
                  </a:schemeClr>
                </a:solidFill>
              </a:defRPr>
            </a:lvl6pPr>
            <a:lvl7pPr marL="2739129" indent="0">
              <a:buNone/>
              <a:defRPr sz="1600">
                <a:solidFill>
                  <a:schemeClr val="tx1">
                    <a:tint val="75000"/>
                  </a:schemeClr>
                </a:solidFill>
              </a:defRPr>
            </a:lvl7pPr>
            <a:lvl8pPr marL="3195643" indent="0">
              <a:buNone/>
              <a:defRPr sz="1600">
                <a:solidFill>
                  <a:schemeClr val="tx1">
                    <a:tint val="75000"/>
                  </a:schemeClr>
                </a:solidFill>
              </a:defRPr>
            </a:lvl8pPr>
            <a:lvl9pPr marL="365215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143302"/>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1" y="1825625"/>
            <a:ext cx="5181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37827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a:prstGeom prst="rect">
            <a:avLst/>
          </a:prstGeom>
        </p:spPr>
        <p:txBody>
          <a:bodyPr lIns="91304" tIns="45662" rIns="91304" bIns="45662"/>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9" y="1681163"/>
            <a:ext cx="5157787" cy="823912"/>
          </a:xfrm>
          <a:prstGeom prst="rect">
            <a:avLst/>
          </a:prstGeom>
        </p:spPr>
        <p:txBody>
          <a:bodyPr lIns="91304" tIns="45662" rIns="91304" bIns="45662"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9" y="2505075"/>
            <a:ext cx="5157787" cy="3684588"/>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3" y="1681163"/>
            <a:ext cx="5183188" cy="823912"/>
          </a:xfrm>
          <a:prstGeom prst="rect">
            <a:avLst/>
          </a:prstGeom>
        </p:spPr>
        <p:txBody>
          <a:bodyPr lIns="91304" tIns="45662" rIns="91304" bIns="45662"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3" y="2505075"/>
            <a:ext cx="5183188" cy="3684588"/>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217150"/>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761937"/>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74435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92" y="457200"/>
            <a:ext cx="3932237" cy="1600200"/>
          </a:xfrm>
          <a:prstGeom prst="rect">
            <a:avLst/>
          </a:prstGeom>
        </p:spPr>
        <p:txBody>
          <a:bodyPr lIns="91304" tIns="45662" rIns="91304" bIns="45662"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9" y="987440"/>
            <a:ext cx="6172200" cy="4873625"/>
          </a:xfrm>
          <a:prstGeom prst="rect">
            <a:avLst/>
          </a:prstGeom>
        </p:spPr>
        <p:txBody>
          <a:bodyPr lIns="91304" tIns="45662" rIns="91304" bIns="4566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92" y="2057403"/>
            <a:ext cx="3932237" cy="3811588"/>
          </a:xfrm>
          <a:prstGeom prst="rect">
            <a:avLst/>
          </a:prstGeom>
        </p:spPr>
        <p:txBody>
          <a:bodyPr lIns="91304" tIns="45662" rIns="91304" bIns="45662"/>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37418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92" y="457200"/>
            <a:ext cx="3932237" cy="1600200"/>
          </a:xfrm>
          <a:prstGeom prst="rect">
            <a:avLst/>
          </a:prstGeom>
        </p:spPr>
        <p:txBody>
          <a:bodyPr lIns="91304" tIns="45662" rIns="91304" bIns="45662"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9" y="987440"/>
            <a:ext cx="6172200" cy="4873625"/>
          </a:xfrm>
          <a:prstGeom prst="rect">
            <a:avLst/>
          </a:prstGeom>
        </p:spPr>
        <p:txBody>
          <a:bodyPr lIns="91304" tIns="45662" rIns="91304" bIns="45662"/>
          <a:lstStyle>
            <a:lvl1pPr marL="0" indent="0">
              <a:buNone/>
              <a:defRPr sz="3200"/>
            </a:lvl1pPr>
            <a:lvl2pPr marL="456519" indent="0">
              <a:buNone/>
              <a:defRPr sz="2800"/>
            </a:lvl2pPr>
            <a:lvl3pPr marL="913043" indent="0">
              <a:buNone/>
              <a:defRPr sz="2400"/>
            </a:lvl3pPr>
            <a:lvl4pPr marL="1369564" indent="0">
              <a:buNone/>
              <a:defRPr sz="2000"/>
            </a:lvl4pPr>
            <a:lvl5pPr marL="1826082" indent="0">
              <a:buNone/>
              <a:defRPr sz="2000"/>
            </a:lvl5pPr>
            <a:lvl6pPr marL="2282606" indent="0">
              <a:buNone/>
              <a:defRPr sz="2000"/>
            </a:lvl6pPr>
            <a:lvl7pPr marL="2739129" indent="0">
              <a:buNone/>
              <a:defRPr sz="2000"/>
            </a:lvl7pPr>
            <a:lvl8pPr marL="3195643" indent="0">
              <a:buNone/>
              <a:defRPr sz="2000"/>
            </a:lvl8pPr>
            <a:lvl9pPr marL="3652159"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92" y="2057403"/>
            <a:ext cx="3932237" cy="3811588"/>
          </a:xfrm>
          <a:prstGeom prst="rect">
            <a:avLst/>
          </a:prstGeom>
        </p:spPr>
        <p:txBody>
          <a:bodyPr lIns="91304" tIns="45662" rIns="91304" bIns="45662"/>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71792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a:xfrm>
            <a:off x="838200" y="1825625"/>
            <a:ext cx="10515600" cy="4351339"/>
          </a:xfrm>
          <a:prstGeom prst="rect">
            <a:avLst/>
          </a:prstGeom>
        </p:spPr>
        <p:txBody>
          <a:bodyPr vert="eaVert"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942833"/>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2" y="365141"/>
            <a:ext cx="2628900" cy="5811839"/>
          </a:xfrm>
          <a:prstGeom prst="rect">
            <a:avLst/>
          </a:prstGeom>
        </p:spPr>
        <p:txBody>
          <a:bodyPr vert="eaVert" lIns="91304" tIns="45662" rIns="91304" bIns="45662"/>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3" y="365141"/>
            <a:ext cx="7734300" cy="5811839"/>
          </a:xfrm>
          <a:prstGeom prst="rect">
            <a:avLst/>
          </a:prstGeom>
        </p:spPr>
        <p:txBody>
          <a:bodyPr vert="eaVert"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568407"/>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9" y="600200"/>
            <a:ext cx="8490400" cy="5454400"/>
          </a:xfrm>
          <a:prstGeom prst="rect">
            <a:avLst/>
          </a:prstGeom>
        </p:spPr>
        <p:txBody>
          <a:bodyPr spcFirstLastPara="1" wrap="square" lIns="91288" tIns="91288" rIns="91288" bIns="91288"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2" y="6217623"/>
            <a:ext cx="731600" cy="524800"/>
          </a:xfrm>
          <a:prstGeom prst="rect">
            <a:avLst/>
          </a:prstGeom>
        </p:spPr>
        <p:txBody>
          <a:bodyPr spcFirstLastPara="1" wrap="square" lIns="91288" tIns="91288" rIns="91288" bIns="9128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940868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9" y="600200"/>
            <a:ext cx="8490400" cy="5454400"/>
          </a:xfrm>
          <a:prstGeom prst="rect">
            <a:avLst/>
          </a:prstGeom>
        </p:spPr>
        <p:txBody>
          <a:bodyPr spcFirstLastPara="1" wrap="square" lIns="91288" tIns="91288" rIns="91288" bIns="91288"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2" y="6217623"/>
            <a:ext cx="731600" cy="524800"/>
          </a:xfrm>
          <a:prstGeom prst="rect">
            <a:avLst/>
          </a:prstGeom>
        </p:spPr>
        <p:txBody>
          <a:bodyPr spcFirstLastPara="1" wrap="square" lIns="91288" tIns="91288" rIns="91288" bIns="9128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0212201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304" tIns="45662" rIns="91304" bIns="45662"/>
          <a:lstStyle/>
          <a:p>
            <a:endParaRPr lang="en-US"/>
          </a:p>
        </p:txBody>
      </p:sp>
    </p:spTree>
    <p:extLst>
      <p:ext uri="{BB962C8B-B14F-4D97-AF65-F5344CB8AC3E}">
        <p14:creationId xmlns:p14="http://schemas.microsoft.com/office/powerpoint/2010/main" val="1702971882"/>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304" tIns="45662" rIns="91304" bIns="45662"/>
          <a:lstStyle/>
          <a:p>
            <a:endParaRPr lang="en-US"/>
          </a:p>
        </p:txBody>
      </p:sp>
    </p:spTree>
    <p:extLst>
      <p:ext uri="{BB962C8B-B14F-4D97-AF65-F5344CB8AC3E}">
        <p14:creationId xmlns:p14="http://schemas.microsoft.com/office/powerpoint/2010/main" val="1458546296"/>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304" tIns="45662" rIns="91304" bIns="45662"/>
          <a:lstStyle/>
          <a:p>
            <a:endParaRPr lang="en-US"/>
          </a:p>
        </p:txBody>
      </p:sp>
    </p:spTree>
    <p:extLst>
      <p:ext uri="{BB962C8B-B14F-4D97-AF65-F5344CB8AC3E}">
        <p14:creationId xmlns:p14="http://schemas.microsoft.com/office/powerpoint/2010/main" val="314771835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304" tIns="45662" rIns="91304" bIns="45662"/>
          <a:lstStyle/>
          <a:p>
            <a:endParaRPr lang="en-US"/>
          </a:p>
        </p:txBody>
      </p:sp>
    </p:spTree>
    <p:extLst>
      <p:ext uri="{BB962C8B-B14F-4D97-AF65-F5344CB8AC3E}">
        <p14:creationId xmlns:p14="http://schemas.microsoft.com/office/powerpoint/2010/main" val="140493599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55133" y="500069"/>
            <a:ext cx="10515600" cy="1325563"/>
          </a:xfrm>
          <a:prstGeom prst="rect">
            <a:avLst/>
          </a:prstGeom>
        </p:spPr>
        <p:txBody>
          <a:bodyPr lIns="91304" tIns="45662" rIns="91304" bIns="4566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304" tIns="45662" rIns="91304"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lIns="91304" tIns="45662" rIns="91304" bIns="45662"/>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8"/>
            <a:ext cx="4114800" cy="365125"/>
          </a:xfrm>
          <a:prstGeom prst="rect">
            <a:avLst/>
          </a:prstGeom>
        </p:spPr>
        <p:txBody>
          <a:bodyPr lIns="91304" tIns="45662" rIns="91304" bIns="45662"/>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lIns="91304" tIns="45662" rIns="91304" bIns="45662"/>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304" tIns="45662" rIns="91304" bIns="45662"/>
          <a:lstStyle/>
          <a:p>
            <a:endParaRPr lang="en-US"/>
          </a:p>
        </p:txBody>
      </p:sp>
    </p:spTree>
    <p:extLst>
      <p:ext uri="{BB962C8B-B14F-4D97-AF65-F5344CB8AC3E}">
        <p14:creationId xmlns:p14="http://schemas.microsoft.com/office/powerpoint/2010/main" val="4163352143"/>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66434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12" y="-836608"/>
            <a:ext cx="13314363" cy="1577975"/>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2" y="6021389"/>
            <a:ext cx="2400300" cy="958851"/>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5" y="3602041"/>
            <a:ext cx="9144000" cy="1655763"/>
          </a:xfrm>
        </p:spPr>
        <p:txBody>
          <a:bodyPr/>
          <a:lstStyle>
            <a:lvl1pPr marL="0" indent="0" algn="ctr">
              <a:buNone/>
              <a:defRPr sz="2400"/>
            </a:lvl1pPr>
            <a:lvl2pPr marL="456519" indent="0" algn="ctr">
              <a:buNone/>
              <a:defRPr sz="2000"/>
            </a:lvl2pPr>
            <a:lvl3pPr marL="913043" indent="0" algn="ctr">
              <a:buNone/>
              <a:defRPr sz="1900"/>
            </a:lvl3pPr>
            <a:lvl4pPr marL="1369564" indent="0" algn="ctr">
              <a:buNone/>
              <a:defRPr sz="1600"/>
            </a:lvl4pPr>
            <a:lvl5pPr marL="1826082" indent="0" algn="ctr">
              <a:buNone/>
              <a:defRPr sz="1600"/>
            </a:lvl5pPr>
            <a:lvl6pPr marL="2282606" indent="0" algn="ctr">
              <a:buNone/>
              <a:defRPr sz="1600"/>
            </a:lvl6pPr>
            <a:lvl7pPr marL="2739129" indent="0" algn="ctr">
              <a:buNone/>
              <a:defRPr sz="1600"/>
            </a:lvl7pPr>
            <a:lvl8pPr marL="3195643" indent="0" algn="ctr">
              <a:buNone/>
              <a:defRPr sz="1600"/>
            </a:lvl8pPr>
            <a:lvl9pPr marL="365215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47143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911001"/>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1" y="170976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3" indent="0">
              <a:buNone/>
              <a:defRPr sz="1900">
                <a:solidFill>
                  <a:schemeClr val="tx1">
                    <a:tint val="75000"/>
                  </a:schemeClr>
                </a:solidFill>
              </a:defRPr>
            </a:lvl3pPr>
            <a:lvl4pPr marL="1369564" indent="0">
              <a:buNone/>
              <a:defRPr sz="1600">
                <a:solidFill>
                  <a:schemeClr val="tx1">
                    <a:tint val="75000"/>
                  </a:schemeClr>
                </a:solidFill>
              </a:defRPr>
            </a:lvl4pPr>
            <a:lvl5pPr marL="1826082" indent="0">
              <a:buNone/>
              <a:defRPr sz="1600">
                <a:solidFill>
                  <a:schemeClr val="tx1">
                    <a:tint val="75000"/>
                  </a:schemeClr>
                </a:solidFill>
              </a:defRPr>
            </a:lvl5pPr>
            <a:lvl6pPr marL="2282606" indent="0">
              <a:buNone/>
              <a:defRPr sz="1600">
                <a:solidFill>
                  <a:schemeClr val="tx1">
                    <a:tint val="75000"/>
                  </a:schemeClr>
                </a:solidFill>
              </a:defRPr>
            </a:lvl6pPr>
            <a:lvl7pPr marL="2739129" indent="0">
              <a:buNone/>
              <a:defRPr sz="1600">
                <a:solidFill>
                  <a:schemeClr val="tx1">
                    <a:tint val="75000"/>
                  </a:schemeClr>
                </a:solidFill>
              </a:defRPr>
            </a:lvl7pPr>
            <a:lvl8pPr marL="3195643" indent="0">
              <a:buNone/>
              <a:defRPr sz="1600">
                <a:solidFill>
                  <a:schemeClr val="tx1">
                    <a:tint val="75000"/>
                  </a:schemeClr>
                </a:solidFill>
              </a:defRPr>
            </a:lvl8pPr>
            <a:lvl9pPr marL="365215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15526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99685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716851"/>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9" y="1681163"/>
            <a:ext cx="5157787" cy="823912"/>
          </a:xfrm>
        </p:spPr>
        <p:txBody>
          <a:bodyPr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454906"/>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9647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586217"/>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9"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92" y="2057403"/>
            <a:ext cx="3932237" cy="3811588"/>
          </a:xfrm>
        </p:spPr>
        <p:txBody>
          <a:bodyPr/>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572245"/>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9" y="987440"/>
            <a:ext cx="6172200" cy="4873625"/>
          </a:xfrm>
        </p:spPr>
        <p:txBody>
          <a:bodyPr/>
          <a:lstStyle>
            <a:lvl1pPr marL="0" indent="0">
              <a:buNone/>
              <a:defRPr sz="3200"/>
            </a:lvl1pPr>
            <a:lvl2pPr marL="456519" indent="0">
              <a:buNone/>
              <a:defRPr sz="2800"/>
            </a:lvl2pPr>
            <a:lvl3pPr marL="913043" indent="0">
              <a:buNone/>
              <a:defRPr sz="2400"/>
            </a:lvl3pPr>
            <a:lvl4pPr marL="1369564" indent="0">
              <a:buNone/>
              <a:defRPr sz="2000"/>
            </a:lvl4pPr>
            <a:lvl5pPr marL="1826082" indent="0">
              <a:buNone/>
              <a:defRPr sz="2000"/>
            </a:lvl5pPr>
            <a:lvl6pPr marL="2282606" indent="0">
              <a:buNone/>
              <a:defRPr sz="2000"/>
            </a:lvl6pPr>
            <a:lvl7pPr marL="2739129" indent="0">
              <a:buNone/>
              <a:defRPr sz="2000"/>
            </a:lvl7pPr>
            <a:lvl8pPr marL="3195643" indent="0">
              <a:buNone/>
              <a:defRPr sz="2000"/>
            </a:lvl8pPr>
            <a:lvl9pPr marL="3652159"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92" y="2057403"/>
            <a:ext cx="3932237" cy="3811588"/>
          </a:xfrm>
        </p:spPr>
        <p:txBody>
          <a:bodyPr/>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41504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072497"/>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2" y="365141"/>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3" y="36514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620422"/>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9" y="600200"/>
            <a:ext cx="8490400" cy="5454400"/>
          </a:xfrm>
          <a:prstGeom prst="rect">
            <a:avLst/>
          </a:prstGeom>
        </p:spPr>
        <p:txBody>
          <a:bodyPr spcFirstLastPara="1" wrap="square" lIns="91288" tIns="91288" rIns="91288" bIns="91288"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2" y="6217623"/>
            <a:ext cx="731600" cy="524800"/>
          </a:xfrm>
          <a:prstGeom prst="rect">
            <a:avLst/>
          </a:prstGeom>
        </p:spPr>
        <p:txBody>
          <a:bodyPr spcFirstLastPara="1" wrap="square" lIns="91288" tIns="91288" rIns="91288" bIns="9128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736608"/>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96901297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23245709"/>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81223758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896995850"/>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27277034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3253059123"/>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93767560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406316328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326501080"/>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41320887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90954396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2058761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56083212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15260812"/>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941143802"/>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243021159"/>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34639753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287523451"/>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02823682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393219178"/>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899646291"/>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365498865"/>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16" y="-835855"/>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92" y="6021305"/>
            <a:ext cx="2400337" cy="959467"/>
          </a:xfrm>
          <a:prstGeom prst="rect">
            <a:avLst/>
          </a:prstGeom>
        </p:spPr>
      </p:pic>
    </p:spTree>
    <p:extLst>
      <p:ext uri="{BB962C8B-B14F-4D97-AF65-F5344CB8AC3E}">
        <p14:creationId xmlns:p14="http://schemas.microsoft.com/office/powerpoint/2010/main" val="189843219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440506047"/>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5" y="3602041"/>
            <a:ext cx="9144000" cy="1655763"/>
          </a:xfrm>
        </p:spPr>
        <p:txBody>
          <a:bodyPr/>
          <a:lstStyle>
            <a:lvl1pPr marL="0" indent="0" algn="ctr">
              <a:buNone/>
              <a:defRPr sz="2400"/>
            </a:lvl1pPr>
            <a:lvl2pPr marL="456519" indent="0" algn="ctr">
              <a:buNone/>
              <a:defRPr sz="2000"/>
            </a:lvl2pPr>
            <a:lvl3pPr marL="913043" indent="0" algn="ctr">
              <a:buNone/>
              <a:defRPr sz="1900"/>
            </a:lvl3pPr>
            <a:lvl4pPr marL="1369564" indent="0" algn="ctr">
              <a:buNone/>
              <a:defRPr sz="1600"/>
            </a:lvl4pPr>
            <a:lvl5pPr marL="1826082" indent="0" algn="ctr">
              <a:buNone/>
              <a:defRPr sz="1600"/>
            </a:lvl5pPr>
            <a:lvl6pPr marL="2282606" indent="0" algn="ctr">
              <a:buNone/>
              <a:defRPr sz="1600"/>
            </a:lvl6pPr>
            <a:lvl7pPr marL="2739129" indent="0" algn="ctr">
              <a:buNone/>
              <a:defRPr sz="1600"/>
            </a:lvl7pPr>
            <a:lvl8pPr marL="3195643" indent="0" algn="ctr">
              <a:buNone/>
              <a:defRPr sz="1600"/>
            </a:lvl8pPr>
            <a:lvl9pPr marL="365215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735958"/>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059720"/>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1" y="170976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3" indent="0">
              <a:buNone/>
              <a:defRPr sz="1900">
                <a:solidFill>
                  <a:schemeClr val="tx1">
                    <a:tint val="75000"/>
                  </a:schemeClr>
                </a:solidFill>
              </a:defRPr>
            </a:lvl3pPr>
            <a:lvl4pPr marL="1369564" indent="0">
              <a:buNone/>
              <a:defRPr sz="1600">
                <a:solidFill>
                  <a:schemeClr val="tx1">
                    <a:tint val="75000"/>
                  </a:schemeClr>
                </a:solidFill>
              </a:defRPr>
            </a:lvl4pPr>
            <a:lvl5pPr marL="1826082" indent="0">
              <a:buNone/>
              <a:defRPr sz="1600">
                <a:solidFill>
                  <a:schemeClr val="tx1">
                    <a:tint val="75000"/>
                  </a:schemeClr>
                </a:solidFill>
              </a:defRPr>
            </a:lvl5pPr>
            <a:lvl6pPr marL="2282606" indent="0">
              <a:buNone/>
              <a:defRPr sz="1600">
                <a:solidFill>
                  <a:schemeClr val="tx1">
                    <a:tint val="75000"/>
                  </a:schemeClr>
                </a:solidFill>
              </a:defRPr>
            </a:lvl6pPr>
            <a:lvl7pPr marL="2739129" indent="0">
              <a:buNone/>
              <a:defRPr sz="1600">
                <a:solidFill>
                  <a:schemeClr val="tx1">
                    <a:tint val="75000"/>
                  </a:schemeClr>
                </a:solidFill>
              </a:defRPr>
            </a:lvl7pPr>
            <a:lvl8pPr marL="3195643" indent="0">
              <a:buNone/>
              <a:defRPr sz="1600">
                <a:solidFill>
                  <a:schemeClr val="tx1">
                    <a:tint val="75000"/>
                  </a:schemeClr>
                </a:solidFill>
              </a:defRPr>
            </a:lvl8pPr>
            <a:lvl9pPr marL="365215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054202"/>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04601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9" y="1681163"/>
            <a:ext cx="5157787" cy="823912"/>
          </a:xfrm>
        </p:spPr>
        <p:txBody>
          <a:bodyPr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716867"/>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802141"/>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680218"/>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9"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92" y="2057403"/>
            <a:ext cx="3932237" cy="3811588"/>
          </a:xfrm>
        </p:spPr>
        <p:txBody>
          <a:bodyPr/>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111108"/>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9" y="987440"/>
            <a:ext cx="6172200" cy="4873625"/>
          </a:xfrm>
        </p:spPr>
        <p:txBody>
          <a:bodyPr/>
          <a:lstStyle>
            <a:lvl1pPr marL="0" indent="0">
              <a:buNone/>
              <a:defRPr sz="3200"/>
            </a:lvl1pPr>
            <a:lvl2pPr marL="456519" indent="0">
              <a:buNone/>
              <a:defRPr sz="2800"/>
            </a:lvl2pPr>
            <a:lvl3pPr marL="913043" indent="0">
              <a:buNone/>
              <a:defRPr sz="2400"/>
            </a:lvl3pPr>
            <a:lvl4pPr marL="1369564" indent="0">
              <a:buNone/>
              <a:defRPr sz="2000"/>
            </a:lvl4pPr>
            <a:lvl5pPr marL="1826082" indent="0">
              <a:buNone/>
              <a:defRPr sz="2000"/>
            </a:lvl5pPr>
            <a:lvl6pPr marL="2282606" indent="0">
              <a:buNone/>
              <a:defRPr sz="2000"/>
            </a:lvl6pPr>
            <a:lvl7pPr marL="2739129" indent="0">
              <a:buNone/>
              <a:defRPr sz="2000"/>
            </a:lvl7pPr>
            <a:lvl8pPr marL="3195643" indent="0">
              <a:buNone/>
              <a:defRPr sz="2000"/>
            </a:lvl8pPr>
            <a:lvl9pPr marL="3652159"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92" y="2057403"/>
            <a:ext cx="3932237" cy="3811588"/>
          </a:xfrm>
        </p:spPr>
        <p:txBody>
          <a:bodyPr/>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367145"/>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86539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3385075"/>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2" y="365141"/>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3" y="36514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91315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9" y="600200"/>
            <a:ext cx="8490400" cy="5454400"/>
          </a:xfrm>
          <a:prstGeom prst="rect">
            <a:avLst/>
          </a:prstGeom>
        </p:spPr>
        <p:txBody>
          <a:bodyPr spcFirstLastPara="1" wrap="square" lIns="91288" tIns="91288" rIns="91288" bIns="91288"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2" y="6217623"/>
            <a:ext cx="731600" cy="524800"/>
          </a:xfrm>
          <a:prstGeom prst="rect">
            <a:avLst/>
          </a:prstGeom>
        </p:spPr>
        <p:txBody>
          <a:bodyPr spcFirstLastPara="1" wrap="square" lIns="91288" tIns="91288" rIns="91288" bIns="9128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199807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55430137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3568410579"/>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507129487"/>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693910810"/>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4259311206"/>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731527216"/>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975702299"/>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62388156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6674399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591144903"/>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424166082"/>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01585856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142284848"/>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7384156"/>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665275788"/>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615153994"/>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527256744"/>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24728549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6443503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156504390"/>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727078700"/>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145148880"/>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16" y="-835855"/>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92" y="6021305"/>
            <a:ext cx="2400337" cy="959467"/>
          </a:xfrm>
          <a:prstGeom prst="rect">
            <a:avLst/>
          </a:prstGeom>
        </p:spPr>
      </p:pic>
    </p:spTree>
    <p:extLst>
      <p:ext uri="{BB962C8B-B14F-4D97-AF65-F5344CB8AC3E}">
        <p14:creationId xmlns:p14="http://schemas.microsoft.com/office/powerpoint/2010/main" val="738365348"/>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1122365"/>
            <a:ext cx="10363200" cy="2387600"/>
          </a:xfrm>
        </p:spPr>
        <p:txBody>
          <a:bodyPr anchor="b"/>
          <a:lstStyle>
            <a:lvl1pPr algn="ctr">
              <a:defRPr sz="5200"/>
            </a:lvl1pPr>
          </a:lstStyle>
          <a:p>
            <a:r>
              <a:rPr lang="en-US"/>
              <a:t>Click to edit Master title style</a:t>
            </a:r>
            <a:endParaRPr lang="en-US" dirty="0"/>
          </a:p>
        </p:txBody>
      </p:sp>
      <p:sp>
        <p:nvSpPr>
          <p:cNvPr id="3" name="Subtitle 2"/>
          <p:cNvSpPr>
            <a:spLocks noGrp="1"/>
          </p:cNvSpPr>
          <p:nvPr>
            <p:ph type="subTitle" idx="1"/>
          </p:nvPr>
        </p:nvSpPr>
        <p:spPr>
          <a:xfrm>
            <a:off x="1524001" y="3602049"/>
            <a:ext cx="9144000" cy="1655761"/>
          </a:xfrm>
        </p:spPr>
        <p:txBody>
          <a:bodyPr/>
          <a:lstStyle>
            <a:lvl1pPr marL="0" indent="0" algn="ctr">
              <a:buNone/>
              <a:defRPr sz="2100"/>
            </a:lvl1pPr>
            <a:lvl2pPr marL="396233" indent="0" algn="ctr">
              <a:buNone/>
              <a:defRPr sz="1700"/>
            </a:lvl2pPr>
            <a:lvl3pPr marL="792464" indent="0" algn="ctr">
              <a:buNone/>
              <a:defRPr sz="1500"/>
            </a:lvl3pPr>
            <a:lvl4pPr marL="1188697" indent="0" algn="ctr">
              <a:buNone/>
              <a:defRPr sz="1500"/>
            </a:lvl4pPr>
            <a:lvl5pPr marL="1584927" indent="0" algn="ctr">
              <a:buNone/>
              <a:defRPr sz="1500"/>
            </a:lvl5pPr>
            <a:lvl6pPr marL="1981162" indent="0" algn="ctr">
              <a:buNone/>
              <a:defRPr sz="1500"/>
            </a:lvl6pPr>
            <a:lvl7pPr marL="2377391" indent="0" algn="ctr">
              <a:buNone/>
              <a:defRPr sz="1500"/>
            </a:lvl7pPr>
            <a:lvl8pPr marL="2773624" indent="0" algn="ctr">
              <a:buNone/>
              <a:defRPr sz="1500"/>
            </a:lvl8pPr>
            <a:lvl9pPr marL="3169855"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970144"/>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33207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6"/>
          </a:xfrm>
        </p:spPr>
        <p:txBody>
          <a:bodyPr anchor="b"/>
          <a:lstStyle>
            <a:lvl1pPr>
              <a:defRPr sz="52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2100">
                <a:solidFill>
                  <a:schemeClr val="tx1"/>
                </a:solidFill>
              </a:defRPr>
            </a:lvl1pPr>
            <a:lvl2pPr marL="396233" indent="0">
              <a:buNone/>
              <a:defRPr sz="1700">
                <a:solidFill>
                  <a:schemeClr val="tx1">
                    <a:tint val="75000"/>
                  </a:schemeClr>
                </a:solidFill>
              </a:defRPr>
            </a:lvl2pPr>
            <a:lvl3pPr marL="792464" indent="0">
              <a:buNone/>
              <a:defRPr sz="1500">
                <a:solidFill>
                  <a:schemeClr val="tx1">
                    <a:tint val="75000"/>
                  </a:schemeClr>
                </a:solidFill>
              </a:defRPr>
            </a:lvl3pPr>
            <a:lvl4pPr marL="1188697" indent="0">
              <a:buNone/>
              <a:defRPr sz="1500">
                <a:solidFill>
                  <a:schemeClr val="tx1">
                    <a:tint val="75000"/>
                  </a:schemeClr>
                </a:solidFill>
              </a:defRPr>
            </a:lvl4pPr>
            <a:lvl5pPr marL="1584927" indent="0">
              <a:buNone/>
              <a:defRPr sz="1500">
                <a:solidFill>
                  <a:schemeClr val="tx1">
                    <a:tint val="75000"/>
                  </a:schemeClr>
                </a:solidFill>
              </a:defRPr>
            </a:lvl5pPr>
            <a:lvl6pPr marL="1981162" indent="0">
              <a:buNone/>
              <a:defRPr sz="1500">
                <a:solidFill>
                  <a:schemeClr val="tx1">
                    <a:tint val="75000"/>
                  </a:schemeClr>
                </a:solidFill>
              </a:defRPr>
            </a:lvl6pPr>
            <a:lvl7pPr marL="2377391" indent="0">
              <a:buNone/>
              <a:defRPr sz="1500">
                <a:solidFill>
                  <a:schemeClr val="tx1">
                    <a:tint val="75000"/>
                  </a:schemeClr>
                </a:solidFill>
              </a:defRPr>
            </a:lvl7pPr>
            <a:lvl8pPr marL="2773624" indent="0">
              <a:buNone/>
              <a:defRPr sz="1500">
                <a:solidFill>
                  <a:schemeClr val="tx1">
                    <a:tint val="75000"/>
                  </a:schemeClr>
                </a:solidFill>
              </a:defRPr>
            </a:lvl8pPr>
            <a:lvl9pPr marL="316985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361091"/>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9"/>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9"/>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17/01/2024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009588"/>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31"/>
            <a:ext cx="10515600" cy="132556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8"/>
            <a:ext cx="5157787" cy="823912"/>
          </a:xfrm>
        </p:spPr>
        <p:txBody>
          <a:bodyPr anchor="b"/>
          <a:lstStyle>
            <a:lvl1pPr marL="0" indent="0">
              <a:buNone/>
              <a:defRPr sz="2100" b="1"/>
            </a:lvl1pPr>
            <a:lvl2pPr marL="396233" indent="0">
              <a:buNone/>
              <a:defRPr sz="1700" b="1"/>
            </a:lvl2pPr>
            <a:lvl3pPr marL="792464" indent="0">
              <a:buNone/>
              <a:defRPr sz="1500" b="1"/>
            </a:lvl3pPr>
            <a:lvl4pPr marL="1188697" indent="0">
              <a:buNone/>
              <a:defRPr sz="1500" b="1"/>
            </a:lvl4pPr>
            <a:lvl5pPr marL="1584927" indent="0">
              <a:buNone/>
              <a:defRPr sz="1500" b="1"/>
            </a:lvl5pPr>
            <a:lvl6pPr marL="1981162" indent="0">
              <a:buNone/>
              <a:defRPr sz="1500" b="1"/>
            </a:lvl6pPr>
            <a:lvl7pPr marL="2377391" indent="0">
              <a:buNone/>
              <a:defRPr sz="1500" b="1"/>
            </a:lvl7pPr>
            <a:lvl8pPr marL="2773624" indent="0">
              <a:buNone/>
              <a:defRPr sz="1500" b="1"/>
            </a:lvl8pPr>
            <a:lvl9pPr marL="3169855" indent="0">
              <a:buNone/>
              <a:defRPr sz="1500" b="1"/>
            </a:lvl9pPr>
          </a:lstStyle>
          <a:p>
            <a:pPr lvl="0"/>
            <a:r>
              <a:rPr lang="en-US"/>
              <a:t>Click to edit Master text styles</a:t>
            </a:r>
          </a:p>
        </p:txBody>
      </p:sp>
      <p:sp>
        <p:nvSpPr>
          <p:cNvPr id="4" name="Content Placeholder 3"/>
          <p:cNvSpPr>
            <a:spLocks noGrp="1"/>
          </p:cNvSpPr>
          <p:nvPr>
            <p:ph sz="half" idx="2"/>
          </p:nvPr>
        </p:nvSpPr>
        <p:spPr>
          <a:xfrm>
            <a:off x="839793" y="250507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4" y="1681168"/>
            <a:ext cx="5183189" cy="823912"/>
          </a:xfrm>
        </p:spPr>
        <p:txBody>
          <a:bodyPr anchor="b"/>
          <a:lstStyle>
            <a:lvl1pPr marL="0" indent="0">
              <a:buNone/>
              <a:defRPr sz="2100" b="1"/>
            </a:lvl1pPr>
            <a:lvl2pPr marL="396233" indent="0">
              <a:buNone/>
              <a:defRPr sz="1700" b="1"/>
            </a:lvl2pPr>
            <a:lvl3pPr marL="792464" indent="0">
              <a:buNone/>
              <a:defRPr sz="1500" b="1"/>
            </a:lvl3pPr>
            <a:lvl4pPr marL="1188697" indent="0">
              <a:buNone/>
              <a:defRPr sz="1500" b="1"/>
            </a:lvl4pPr>
            <a:lvl5pPr marL="1584927" indent="0">
              <a:buNone/>
              <a:defRPr sz="1500" b="1"/>
            </a:lvl5pPr>
            <a:lvl6pPr marL="1981162" indent="0">
              <a:buNone/>
              <a:defRPr sz="1500" b="1"/>
            </a:lvl6pPr>
            <a:lvl7pPr marL="2377391" indent="0">
              <a:buNone/>
              <a:defRPr sz="1500" b="1"/>
            </a:lvl7pPr>
            <a:lvl8pPr marL="2773624" indent="0">
              <a:buNone/>
              <a:defRPr sz="1500" b="1"/>
            </a:lvl8pPr>
            <a:lvl9pPr marL="316985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72204" y="2505079"/>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17/01/2024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977793"/>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17/01/2024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475568"/>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17/01/2024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83972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17/01/2024</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520442087"/>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5" y="457200"/>
            <a:ext cx="3932236" cy="1600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9" y="987437"/>
            <a:ext cx="6172200" cy="4873625"/>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5" y="2057403"/>
            <a:ext cx="3932236" cy="3811588"/>
          </a:xfrm>
        </p:spPr>
        <p:txBody>
          <a:bodyPr/>
          <a:lstStyle>
            <a:lvl1pPr marL="0" indent="0">
              <a:buNone/>
              <a:defRPr sz="1500"/>
            </a:lvl1pPr>
            <a:lvl2pPr marL="396233" indent="0">
              <a:buNone/>
              <a:defRPr sz="1200"/>
            </a:lvl2pPr>
            <a:lvl3pPr marL="792464" indent="0">
              <a:buNone/>
              <a:defRPr sz="1100"/>
            </a:lvl3pPr>
            <a:lvl4pPr marL="1188697" indent="0">
              <a:buNone/>
              <a:defRPr sz="900"/>
            </a:lvl4pPr>
            <a:lvl5pPr marL="1584927" indent="0">
              <a:buNone/>
              <a:defRPr sz="900"/>
            </a:lvl5pPr>
            <a:lvl6pPr marL="1981162" indent="0">
              <a:buNone/>
              <a:defRPr sz="900"/>
            </a:lvl6pPr>
            <a:lvl7pPr marL="2377391" indent="0">
              <a:buNone/>
              <a:defRPr sz="900"/>
            </a:lvl7pPr>
            <a:lvl8pPr marL="2773624" indent="0">
              <a:buNone/>
              <a:defRPr sz="900"/>
            </a:lvl8pPr>
            <a:lvl9pPr marL="31698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17/01/2024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63978"/>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5" y="457200"/>
            <a:ext cx="3932236" cy="1600200"/>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37"/>
            <a:ext cx="6172200" cy="4873625"/>
          </a:xfrm>
        </p:spPr>
        <p:txBody>
          <a:bodyPr anchor="t"/>
          <a:lstStyle>
            <a:lvl1pPr marL="0" indent="0">
              <a:buNone/>
              <a:defRPr sz="2800"/>
            </a:lvl1pPr>
            <a:lvl2pPr marL="396233" indent="0">
              <a:buNone/>
              <a:defRPr sz="2400"/>
            </a:lvl2pPr>
            <a:lvl3pPr marL="792464" indent="0">
              <a:buNone/>
              <a:defRPr sz="2100"/>
            </a:lvl3pPr>
            <a:lvl4pPr marL="1188697" indent="0">
              <a:buNone/>
              <a:defRPr sz="1700"/>
            </a:lvl4pPr>
            <a:lvl5pPr marL="1584927" indent="0">
              <a:buNone/>
              <a:defRPr sz="1700"/>
            </a:lvl5pPr>
            <a:lvl6pPr marL="1981162" indent="0">
              <a:buNone/>
              <a:defRPr sz="1700"/>
            </a:lvl6pPr>
            <a:lvl7pPr marL="2377391" indent="0">
              <a:buNone/>
              <a:defRPr sz="1700"/>
            </a:lvl7pPr>
            <a:lvl8pPr marL="2773624" indent="0">
              <a:buNone/>
              <a:defRPr sz="1700"/>
            </a:lvl8pPr>
            <a:lvl9pPr marL="3169855"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839795" y="2057403"/>
            <a:ext cx="3932236" cy="3811588"/>
          </a:xfrm>
        </p:spPr>
        <p:txBody>
          <a:bodyPr/>
          <a:lstStyle>
            <a:lvl1pPr marL="0" indent="0">
              <a:buNone/>
              <a:defRPr sz="1500"/>
            </a:lvl1pPr>
            <a:lvl2pPr marL="396233" indent="0">
              <a:buNone/>
              <a:defRPr sz="1200"/>
            </a:lvl2pPr>
            <a:lvl3pPr marL="792464" indent="0">
              <a:buNone/>
              <a:defRPr sz="1100"/>
            </a:lvl3pPr>
            <a:lvl4pPr marL="1188697" indent="0">
              <a:buNone/>
              <a:defRPr sz="900"/>
            </a:lvl4pPr>
            <a:lvl5pPr marL="1584927" indent="0">
              <a:buNone/>
              <a:defRPr sz="900"/>
            </a:lvl5pPr>
            <a:lvl6pPr marL="1981162" indent="0">
              <a:buNone/>
              <a:defRPr sz="900"/>
            </a:lvl6pPr>
            <a:lvl7pPr marL="2377391" indent="0">
              <a:buNone/>
              <a:defRPr sz="900"/>
            </a:lvl7pPr>
            <a:lvl8pPr marL="2773624" indent="0">
              <a:buNone/>
              <a:defRPr sz="900"/>
            </a:lvl8pPr>
            <a:lvl9pPr marL="31698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17/01/2024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779443"/>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097216"/>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2"/>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32"/>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28311"/>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687324"/>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8" y="600201"/>
            <a:ext cx="8490400" cy="5454400"/>
          </a:xfrm>
          <a:prstGeom prst="rect">
            <a:avLst/>
          </a:prstGeom>
        </p:spPr>
        <p:txBody>
          <a:bodyPr spcFirstLastPara="1" wrap="square" lIns="79235" tIns="79235" rIns="79235" bIns="79235" anchor="ctr" anchorCtr="0">
            <a:noAutofit/>
          </a:bodyPr>
          <a:lstStyle>
            <a:lvl1pPr lvl="0">
              <a:spcBef>
                <a:spcPts val="0"/>
              </a:spcBef>
              <a:spcAft>
                <a:spcPts val="0"/>
              </a:spcAft>
              <a:buSzPts val="4800"/>
              <a:buNone/>
              <a:defRPr sz="5600"/>
            </a:lvl1pPr>
            <a:lvl2pPr lvl="1">
              <a:spcBef>
                <a:spcPts val="0"/>
              </a:spcBef>
              <a:spcAft>
                <a:spcPts val="0"/>
              </a:spcAft>
              <a:buSzPts val="4800"/>
              <a:buNone/>
              <a:defRPr sz="5600"/>
            </a:lvl2pPr>
            <a:lvl3pPr lvl="2">
              <a:spcBef>
                <a:spcPts val="0"/>
              </a:spcBef>
              <a:spcAft>
                <a:spcPts val="0"/>
              </a:spcAft>
              <a:buSzPts val="4800"/>
              <a:buNone/>
              <a:defRPr sz="5600"/>
            </a:lvl3pPr>
            <a:lvl4pPr lvl="3">
              <a:spcBef>
                <a:spcPts val="0"/>
              </a:spcBef>
              <a:spcAft>
                <a:spcPts val="0"/>
              </a:spcAft>
              <a:buSzPts val="4800"/>
              <a:buNone/>
              <a:defRPr sz="5600"/>
            </a:lvl4pPr>
            <a:lvl5pPr lvl="4">
              <a:spcBef>
                <a:spcPts val="0"/>
              </a:spcBef>
              <a:spcAft>
                <a:spcPts val="0"/>
              </a:spcAft>
              <a:buSzPts val="4800"/>
              <a:buNone/>
              <a:defRPr sz="5600"/>
            </a:lvl5pPr>
            <a:lvl6pPr lvl="5">
              <a:spcBef>
                <a:spcPts val="0"/>
              </a:spcBef>
              <a:spcAft>
                <a:spcPts val="0"/>
              </a:spcAft>
              <a:buSzPts val="4800"/>
              <a:buNone/>
              <a:defRPr sz="5600"/>
            </a:lvl6pPr>
            <a:lvl7pPr lvl="6">
              <a:spcBef>
                <a:spcPts val="0"/>
              </a:spcBef>
              <a:spcAft>
                <a:spcPts val="0"/>
              </a:spcAft>
              <a:buSzPts val="4800"/>
              <a:buNone/>
              <a:defRPr sz="5600"/>
            </a:lvl7pPr>
            <a:lvl8pPr lvl="7">
              <a:spcBef>
                <a:spcPts val="0"/>
              </a:spcBef>
              <a:spcAft>
                <a:spcPts val="0"/>
              </a:spcAft>
              <a:buSzPts val="4800"/>
              <a:buNone/>
              <a:defRPr sz="5600"/>
            </a:lvl8pPr>
            <a:lvl9pPr lvl="8">
              <a:spcBef>
                <a:spcPts val="0"/>
              </a:spcBef>
              <a:spcAft>
                <a:spcPts val="0"/>
              </a:spcAft>
              <a:buSzPts val="4800"/>
              <a:buNone/>
              <a:defRPr sz="5600"/>
            </a:lvl9pPr>
          </a:lstStyle>
          <a:p>
            <a:endParaRPr/>
          </a:p>
        </p:txBody>
      </p:sp>
      <p:sp>
        <p:nvSpPr>
          <p:cNvPr id="34" name="Google Shape;34;p8"/>
          <p:cNvSpPr txBox="1">
            <a:spLocks noGrp="1"/>
          </p:cNvSpPr>
          <p:nvPr>
            <p:ph type="sldNum" idx="12"/>
          </p:nvPr>
        </p:nvSpPr>
        <p:spPr>
          <a:xfrm>
            <a:off x="11296612" y="6217624"/>
            <a:ext cx="731600" cy="524800"/>
          </a:xfrm>
          <a:prstGeom prst="rect">
            <a:avLst/>
          </a:prstGeom>
        </p:spPr>
        <p:txBody>
          <a:bodyPr spcFirstLastPara="1" wrap="square" lIns="79235" tIns="79235" rIns="79235" bIns="7923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2755894"/>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372644738"/>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830167773"/>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447086910"/>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50122939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67279630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26658290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17213131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18961145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85880265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70081915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8407380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62900688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79399856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87849164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1" y="170976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3" indent="0">
              <a:buNone/>
              <a:defRPr sz="1900">
                <a:solidFill>
                  <a:schemeClr val="tx1">
                    <a:tint val="75000"/>
                  </a:schemeClr>
                </a:solidFill>
              </a:defRPr>
            </a:lvl3pPr>
            <a:lvl4pPr marL="1369564" indent="0">
              <a:buNone/>
              <a:defRPr sz="1600">
                <a:solidFill>
                  <a:schemeClr val="tx1">
                    <a:tint val="75000"/>
                  </a:schemeClr>
                </a:solidFill>
              </a:defRPr>
            </a:lvl4pPr>
            <a:lvl5pPr marL="1826082" indent="0">
              <a:buNone/>
              <a:defRPr sz="1600">
                <a:solidFill>
                  <a:schemeClr val="tx1">
                    <a:tint val="75000"/>
                  </a:schemeClr>
                </a:solidFill>
              </a:defRPr>
            </a:lvl5pPr>
            <a:lvl6pPr marL="2282606" indent="0">
              <a:buNone/>
              <a:defRPr sz="1600">
                <a:solidFill>
                  <a:schemeClr val="tx1">
                    <a:tint val="75000"/>
                  </a:schemeClr>
                </a:solidFill>
              </a:defRPr>
            </a:lvl6pPr>
            <a:lvl7pPr marL="2739129" indent="0">
              <a:buNone/>
              <a:defRPr sz="1600">
                <a:solidFill>
                  <a:schemeClr val="tx1">
                    <a:tint val="75000"/>
                  </a:schemeClr>
                </a:solidFill>
              </a:defRPr>
            </a:lvl7pPr>
            <a:lvl8pPr marL="3195643" indent="0">
              <a:buNone/>
              <a:defRPr sz="1600">
                <a:solidFill>
                  <a:schemeClr val="tx1">
                    <a:tint val="75000"/>
                  </a:schemeClr>
                </a:solidFill>
              </a:defRPr>
            </a:lvl8pPr>
            <a:lvl9pPr marL="365215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17/01/2024</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8907243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12613327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84328962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2925578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99889936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84097841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46127827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8575432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9491452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55430137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17/01/2024</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356841057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50712948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6939108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68"/>
            <a:ext cx="2743200" cy="365125"/>
          </a:xfrm>
          <a:prstGeom prst="rect">
            <a:avLst/>
          </a:prstGeom>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908"/>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68"/>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42593112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73152721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97570229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62388156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59114490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42416608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01585856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9" y="1681163"/>
            <a:ext cx="5157787" cy="823912"/>
          </a:xfrm>
        </p:spPr>
        <p:txBody>
          <a:bodyPr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519" indent="0">
              <a:buNone/>
              <a:defRPr sz="2000" b="1"/>
            </a:lvl2pPr>
            <a:lvl3pPr marL="913043" indent="0">
              <a:buNone/>
              <a:defRPr sz="1900" b="1"/>
            </a:lvl3pPr>
            <a:lvl4pPr marL="1369564" indent="0">
              <a:buNone/>
              <a:defRPr sz="1600" b="1"/>
            </a:lvl4pPr>
            <a:lvl5pPr marL="1826082" indent="0">
              <a:buNone/>
              <a:defRPr sz="1600" b="1"/>
            </a:lvl5pPr>
            <a:lvl6pPr marL="2282606" indent="0">
              <a:buNone/>
              <a:defRPr sz="1600" b="1"/>
            </a:lvl6pPr>
            <a:lvl7pPr marL="2739129" indent="0">
              <a:buNone/>
              <a:defRPr sz="1600" b="1"/>
            </a:lvl7pPr>
            <a:lvl8pPr marL="3195643" indent="0">
              <a:buNone/>
              <a:defRPr sz="1600" b="1"/>
            </a:lvl8pPr>
            <a:lvl9pPr marL="365215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17/01/2024</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14228484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738415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66527578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61515399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52725674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24728549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46443503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72707870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14514888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16" y="-835855"/>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92" y="6021305"/>
            <a:ext cx="2400337" cy="959467"/>
          </a:xfrm>
          <a:prstGeom prst="rect">
            <a:avLst/>
          </a:prstGeom>
        </p:spPr>
      </p:pic>
    </p:spTree>
    <p:extLst>
      <p:ext uri="{BB962C8B-B14F-4D97-AF65-F5344CB8AC3E}">
        <p14:creationId xmlns:p14="http://schemas.microsoft.com/office/powerpoint/2010/main" val="7383653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17/01/2024</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64"/>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333257297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64"/>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331924172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64"/>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408100550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64"/>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36576088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47075" y="6303464"/>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02135"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346949771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174527026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230796445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290892982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223928104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7632" tIns="43830" rIns="87632" bIns="438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7632" tIns="43830" rIns="87632" bIns="438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7632" tIns="43830" rIns="87632" bIns="438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7632" tIns="43830" rIns="87632" bIns="438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7632" tIns="43830" rIns="87632" bIns="438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7632" tIns="43830" rIns="87632" bIns="43830"/>
          <a:lstStyle/>
          <a:p>
            <a:endParaRPr lang="en-US"/>
          </a:p>
        </p:txBody>
      </p:sp>
    </p:spTree>
    <p:extLst>
      <p:ext uri="{BB962C8B-B14F-4D97-AF65-F5344CB8AC3E}">
        <p14:creationId xmlns:p14="http://schemas.microsoft.com/office/powerpoint/2010/main" val="49335770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17/01/2024</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1A2E531-933D-41FD-839F-7258A04E8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 y="9"/>
            <a:ext cx="12191999" cy="6858000"/>
          </a:xfrm>
          <a:prstGeom prst="rect">
            <a:avLst/>
          </a:prstGeom>
        </p:spPr>
      </p:pic>
    </p:spTree>
    <p:extLst>
      <p:ext uri="{BB962C8B-B14F-4D97-AF65-F5344CB8AC3E}">
        <p14:creationId xmlns:p14="http://schemas.microsoft.com/office/powerpoint/2010/main" val="59934704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163" tIns="41086" rIns="82163" bIns="4108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163" tIns="41086" rIns="82163" bIns="4108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163" tIns="41086" rIns="82163" bIns="4108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163" tIns="41086" rIns="82163" bIns="4108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163" tIns="41086" rIns="82163" bIns="4108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163" tIns="41086" rIns="82163" bIns="41086"/>
          <a:lstStyle/>
          <a:p>
            <a:endParaRPr lang="en-US"/>
          </a:p>
        </p:txBody>
      </p:sp>
    </p:spTree>
    <p:extLst>
      <p:ext uri="{BB962C8B-B14F-4D97-AF65-F5344CB8AC3E}">
        <p14:creationId xmlns:p14="http://schemas.microsoft.com/office/powerpoint/2010/main" val="420089263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163" tIns="41086" rIns="82163" bIns="4108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163" tIns="41086" rIns="82163" bIns="4108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163" tIns="41086" rIns="82163" bIns="4108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163" tIns="41086" rIns="82163" bIns="4108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163" tIns="41086" rIns="82163" bIns="4108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163" tIns="41086" rIns="82163" bIns="41086"/>
          <a:lstStyle/>
          <a:p>
            <a:endParaRPr lang="en-US"/>
          </a:p>
        </p:txBody>
      </p:sp>
    </p:spTree>
    <p:extLst>
      <p:ext uri="{BB962C8B-B14F-4D97-AF65-F5344CB8AC3E}">
        <p14:creationId xmlns:p14="http://schemas.microsoft.com/office/powerpoint/2010/main" val="279008163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163" tIns="41086" rIns="82163" bIns="4108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163" tIns="41086" rIns="82163" bIns="4108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163" tIns="41086" rIns="82163" bIns="4108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163" tIns="41086" rIns="82163" bIns="4108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163" tIns="41086" rIns="82163" bIns="4108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163" tIns="41086" rIns="82163" bIns="41086"/>
          <a:lstStyle/>
          <a:p>
            <a:endParaRPr lang="en-US"/>
          </a:p>
        </p:txBody>
      </p:sp>
    </p:spTree>
    <p:extLst>
      <p:ext uri="{BB962C8B-B14F-4D97-AF65-F5344CB8AC3E}">
        <p14:creationId xmlns:p14="http://schemas.microsoft.com/office/powerpoint/2010/main" val="163509171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163" tIns="41086" rIns="82163" bIns="4108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163" tIns="41086" rIns="82163" bIns="4108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163" tIns="41086" rIns="82163" bIns="4108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163" tIns="41086" rIns="82163" bIns="4108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163" tIns="41086" rIns="82163" bIns="4108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163" tIns="41086" rIns="82163" bIns="41086"/>
          <a:lstStyle/>
          <a:p>
            <a:endParaRPr lang="en-US"/>
          </a:p>
        </p:txBody>
      </p:sp>
    </p:spTree>
    <p:extLst>
      <p:ext uri="{BB962C8B-B14F-4D97-AF65-F5344CB8AC3E}">
        <p14:creationId xmlns:p14="http://schemas.microsoft.com/office/powerpoint/2010/main" val="328709112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163" tIns="41086" rIns="82163" bIns="4108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163" tIns="41086" rIns="82163" bIns="4108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163" tIns="41086" rIns="82163" bIns="4108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163" tIns="41086" rIns="82163" bIns="4108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163" tIns="41086" rIns="82163" bIns="4108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163" tIns="41086" rIns="82163" bIns="41086"/>
          <a:lstStyle/>
          <a:p>
            <a:endParaRPr lang="en-US"/>
          </a:p>
        </p:txBody>
      </p:sp>
    </p:spTree>
    <p:extLst>
      <p:ext uri="{BB962C8B-B14F-4D97-AF65-F5344CB8AC3E}">
        <p14:creationId xmlns:p14="http://schemas.microsoft.com/office/powerpoint/2010/main" val="184705052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4"/>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4"/>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4"/>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221589170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4"/>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4"/>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4"/>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390238966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4"/>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4"/>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4"/>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212188998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4"/>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4"/>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4"/>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32443520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9"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92" y="2057403"/>
            <a:ext cx="3932237" cy="3811588"/>
          </a:xfrm>
        </p:spPr>
        <p:txBody>
          <a:bodyPr/>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17/01/2024</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4"/>
            <a:ext cx="10515600" cy="1325564"/>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64"/>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5" y="6356364"/>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64"/>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173070488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05" y="-836612"/>
            <a:ext cx="13314361" cy="1577976"/>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7" y="6021401"/>
            <a:ext cx="2400300" cy="958851"/>
          </a:xfrm>
          <a:prstGeom prst="rect">
            <a:avLst/>
          </a:prstGeom>
          <a:noFill/>
          <a:ln w="9525">
            <a:noFill/>
          </a:ln>
        </p:spPr>
      </p:pic>
    </p:spTree>
    <p:extLst>
      <p:ext uri="{BB962C8B-B14F-4D97-AF65-F5344CB8AC3E}">
        <p14:creationId xmlns:p14="http://schemas.microsoft.com/office/powerpoint/2010/main" val="413644932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379374273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368284183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427316391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369635557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29"/>
            <a:ext cx="10515600" cy="1325563"/>
          </a:xfrm>
          <a:prstGeom prst="rect">
            <a:avLst/>
          </a:prstGeom>
        </p:spPr>
        <p:txBody>
          <a:bodyPr lIns="82401" tIns="41206" rIns="82401" bIns="41206"/>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25629"/>
            <a:ext cx="10515600" cy="4351339"/>
          </a:xfrm>
          <a:prstGeom prst="rect">
            <a:avLst/>
          </a:prstGeom>
        </p:spPr>
        <p:txBody>
          <a:bodyPr lIns="82401" tIns="41206" rIns="82401" bIns="412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1" y="6356376"/>
            <a:ext cx="2743200" cy="365125"/>
          </a:xfrm>
          <a:prstGeom prst="rect">
            <a:avLst/>
          </a:prstGeom>
        </p:spPr>
        <p:txBody>
          <a:bodyPr lIns="82401" tIns="41206" rIns="82401" bIns="41206"/>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15" y="6356376"/>
            <a:ext cx="4114800" cy="365125"/>
          </a:xfrm>
          <a:prstGeom prst="rect">
            <a:avLst/>
          </a:prstGeom>
        </p:spPr>
        <p:txBody>
          <a:bodyPr lIns="82401" tIns="41206" rIns="82401" bIns="41206"/>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1" y="6356376"/>
            <a:ext cx="2743200" cy="365125"/>
          </a:xfrm>
          <a:prstGeom prst="rect">
            <a:avLst/>
          </a:prstGeom>
        </p:spPr>
        <p:txBody>
          <a:bodyPr lIns="82401" tIns="41206" rIns="82401" bIns="41206"/>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61" y="4252923"/>
            <a:ext cx="914399" cy="914400"/>
          </a:xfrm>
          <a:prstGeom prst="rect">
            <a:avLst/>
          </a:prstGeom>
        </p:spPr>
        <p:txBody>
          <a:bodyPr lIns="82401" tIns="41206" rIns="82401" bIns="41206"/>
          <a:lstStyle/>
          <a:p>
            <a:endParaRPr lang="en-US"/>
          </a:p>
        </p:txBody>
      </p:sp>
    </p:spTree>
    <p:extLst>
      <p:ext uri="{BB962C8B-B14F-4D97-AF65-F5344CB8AC3E}">
        <p14:creationId xmlns:p14="http://schemas.microsoft.com/office/powerpoint/2010/main" val="23195082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896"/>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135094018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896"/>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207549383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896"/>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8108105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9" y="987440"/>
            <a:ext cx="6172200" cy="4873625"/>
          </a:xfrm>
        </p:spPr>
        <p:txBody>
          <a:bodyPr/>
          <a:lstStyle>
            <a:lvl1pPr marL="0" indent="0">
              <a:buNone/>
              <a:defRPr sz="3200"/>
            </a:lvl1pPr>
            <a:lvl2pPr marL="456519" indent="0">
              <a:buNone/>
              <a:defRPr sz="2800"/>
            </a:lvl2pPr>
            <a:lvl3pPr marL="913043" indent="0">
              <a:buNone/>
              <a:defRPr sz="2400"/>
            </a:lvl3pPr>
            <a:lvl4pPr marL="1369564" indent="0">
              <a:buNone/>
              <a:defRPr sz="2000"/>
            </a:lvl4pPr>
            <a:lvl5pPr marL="1826082" indent="0">
              <a:buNone/>
              <a:defRPr sz="2000"/>
            </a:lvl5pPr>
            <a:lvl6pPr marL="2282606" indent="0">
              <a:buNone/>
              <a:defRPr sz="2000"/>
            </a:lvl6pPr>
            <a:lvl7pPr marL="2739129" indent="0">
              <a:buNone/>
              <a:defRPr sz="2000"/>
            </a:lvl7pPr>
            <a:lvl8pPr marL="3195643" indent="0">
              <a:buNone/>
              <a:defRPr sz="2000"/>
            </a:lvl8pPr>
            <a:lvl9pPr marL="3652159"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92" y="2057403"/>
            <a:ext cx="3932237" cy="3811588"/>
          </a:xfrm>
        </p:spPr>
        <p:txBody>
          <a:bodyPr/>
          <a:lstStyle>
            <a:lvl1pPr marL="0" indent="0">
              <a:buNone/>
              <a:defRPr sz="1600"/>
            </a:lvl1pPr>
            <a:lvl2pPr marL="456519" indent="0">
              <a:buNone/>
              <a:defRPr sz="1500"/>
            </a:lvl2pPr>
            <a:lvl3pPr marL="913043" indent="0">
              <a:buNone/>
              <a:defRPr sz="1200"/>
            </a:lvl3pPr>
            <a:lvl4pPr marL="1369564" indent="0">
              <a:buNone/>
              <a:defRPr sz="1100"/>
            </a:lvl4pPr>
            <a:lvl5pPr marL="1826082" indent="0">
              <a:buNone/>
              <a:defRPr sz="1100"/>
            </a:lvl5pPr>
            <a:lvl6pPr marL="2282606" indent="0">
              <a:buNone/>
              <a:defRPr sz="1100"/>
            </a:lvl6pPr>
            <a:lvl7pPr marL="2739129" indent="0">
              <a:buNone/>
              <a:defRPr sz="1100"/>
            </a:lvl7pPr>
            <a:lvl8pPr marL="3195643" indent="0">
              <a:buNone/>
              <a:defRPr sz="1100"/>
            </a:lvl8pPr>
            <a:lvl9pPr marL="36521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17/01/2024</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896"/>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400318042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1667" y="6456896"/>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307326447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247910826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152014089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270321071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7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18665261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1752577112"/>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136080622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413553302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82443" tIns="41230" rIns="82443" bIns="41230"/>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82443" tIns="41230" rIns="82443" bIns="4123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82443" tIns="41230" rIns="82443" bIns="41230"/>
          <a:lstStyle/>
          <a:p>
            <a:pPr defTabSz="876365"/>
            <a:fld id="{A3C39D9B-1707-4BC2-A8DF-A9A95A2D1DDF}" type="datetimeFigureOut">
              <a:rPr lang="en-US" sz="1700" smtClean="0">
                <a:solidFill>
                  <a:prstClr val="black">
                    <a:tint val="75000"/>
                  </a:prstClr>
                </a:solidFill>
              </a:rPr>
              <a:pPr defTabSz="876365"/>
              <a:t>17/01/2024</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2"/>
            <a:ext cx="4114800" cy="365125"/>
          </a:xfrm>
          <a:prstGeom prst="rect">
            <a:avLst/>
          </a:prstGeom>
        </p:spPr>
        <p:txBody>
          <a:bodyPr lIns="82443" tIns="41230" rIns="82443" bIns="41230"/>
          <a:lstStyle/>
          <a:p>
            <a:pPr defTabSz="876365"/>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82443" tIns="41230" rIns="82443" bIns="41230"/>
          <a:lstStyle/>
          <a:p>
            <a:pPr defTabSz="876365"/>
            <a:fld id="{7E4F7387-1A44-43D0-A42C-0F5D255AB470}" type="slidenum">
              <a:rPr lang="en-US" sz="1700" smtClean="0">
                <a:solidFill>
                  <a:prstClr val="black">
                    <a:tint val="75000"/>
                  </a:prstClr>
                </a:solidFill>
              </a:rPr>
              <a:pPr defTabSz="876365"/>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82443" tIns="41230" rIns="82443" bIns="41230"/>
          <a:lstStyle/>
          <a:p>
            <a:endParaRPr lang="en-US"/>
          </a:p>
        </p:txBody>
      </p:sp>
    </p:spTree>
    <p:extLst>
      <p:ext uri="{BB962C8B-B14F-4D97-AF65-F5344CB8AC3E}">
        <p14:creationId xmlns:p14="http://schemas.microsoft.com/office/powerpoint/2010/main" val="36962062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theme" Target="../theme/theme1.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image" Target="../media/image1.png"/><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image" Target="../media/image1.png"/><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theme" Target="../theme/theme2.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34" Type="http://schemas.openxmlformats.org/officeDocument/2006/relationships/theme" Target="../theme/theme3.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slideLayout" Target="../slideLayouts/slideLayout159.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35" Type="http://schemas.openxmlformats.org/officeDocument/2006/relationships/image" Target="../media/image6.png"/><Relationship Id="rId8" Type="http://schemas.openxmlformats.org/officeDocument/2006/relationships/slideLayout" Target="../slideLayouts/slideLayout13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34" Type="http://schemas.openxmlformats.org/officeDocument/2006/relationships/theme" Target="../theme/theme4.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slideLayout" Target="../slideLayouts/slideLayout192.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29" Type="http://schemas.openxmlformats.org/officeDocument/2006/relationships/slideLayout" Target="../slideLayouts/slideLayout188.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slideLayout" Target="../slideLayouts/slideLayout191.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slideLayout" Target="../slideLayouts/slideLayout190.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35" Type="http://schemas.openxmlformats.org/officeDocument/2006/relationships/image" Target="../media/image6.png"/><Relationship Id="rId8" Type="http://schemas.openxmlformats.org/officeDocument/2006/relationships/slideLayout" Target="../slideLayouts/slideLayout1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image" Target="../media/image6.png"/><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19" Type="http://schemas.openxmlformats.org/officeDocument/2006/relationships/theme" Target="../theme/theme5.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304" tIns="45662" rIns="91304" bIns="4566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9"/>
          </a:xfrm>
          <a:prstGeom prst="rect">
            <a:avLst/>
          </a:prstGeom>
        </p:spPr>
        <p:txBody>
          <a:bodyPr vert="horz" lIns="91304" tIns="45662" rIns="91304" bIns="4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68"/>
            <a:ext cx="2743200" cy="365125"/>
          </a:xfrm>
          <a:prstGeom prst="rect">
            <a:avLst/>
          </a:prstGeom>
        </p:spPr>
        <p:txBody>
          <a:bodyPr vert="horz" lIns="91304" tIns="45662" rIns="91304" bIns="45662" rtlCol="0" anchor="ctr"/>
          <a:lstStyle>
            <a:lvl1pPr algn="l">
              <a:defRPr sz="1200">
                <a:solidFill>
                  <a:schemeClr val="tx1">
                    <a:tint val="75000"/>
                  </a:schemeClr>
                </a:solidFill>
              </a:defRPr>
            </a:lvl1pPr>
          </a:lstStyle>
          <a:p>
            <a:fld id="{117B3AC9-6F66-442D-8A61-F06030142A82}" type="datetimeFigureOut">
              <a:rPr lang="en-US" smtClean="0"/>
              <a:t>17/01/2024</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5" y="6356368"/>
            <a:ext cx="4114800" cy="365125"/>
          </a:xfrm>
          <a:prstGeom prst="rect">
            <a:avLst/>
          </a:prstGeom>
        </p:spPr>
        <p:txBody>
          <a:bodyPr vert="horz" lIns="91304" tIns="45662" rIns="91304" bIns="45662"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68"/>
            <a:ext cx="2743200" cy="365125"/>
          </a:xfrm>
          <a:prstGeom prst="rect">
            <a:avLst/>
          </a:prstGeom>
        </p:spPr>
        <p:txBody>
          <a:bodyPr vert="horz" lIns="91304" tIns="45662" rIns="91304" bIns="45662" rtlCol="0" anchor="ctr"/>
          <a:lstStyle>
            <a:lvl1pPr algn="r">
              <a:defRPr sz="1200">
                <a:solidFill>
                  <a:schemeClr val="tx1">
                    <a:tint val="75000"/>
                  </a:schemeClr>
                </a:solidFill>
              </a:defRPr>
            </a:lvl1pPr>
          </a:lstStyle>
          <a:p>
            <a:fld id="{36F16E06-0DD9-48EC-8D3A-7CC625600D6C}" type="slidenum">
              <a:rPr lang="en-US" smtClean="0"/>
              <a:t>‹#›</a:t>
            </a:fld>
            <a:endParaRPr lang="en-US"/>
          </a:p>
        </p:txBody>
      </p:sp>
      <p:pic>
        <p:nvPicPr>
          <p:cNvPr id="1026" name="Picture 2"/>
          <p:cNvPicPr>
            <a:picLocks noChangeAspect="1" noChangeArrowheads="1"/>
          </p:cNvPicPr>
          <p:nvPr userDrawn="1"/>
        </p:nvPicPr>
        <p:blipFill>
          <a:blip r:embed="rId10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55" r:id="rId12"/>
    <p:sldLayoutId id="2147483767" r:id="rId13"/>
    <p:sldLayoutId id="2147483938" r:id="rId14"/>
    <p:sldLayoutId id="2147483939" r:id="rId15"/>
    <p:sldLayoutId id="2147483940" r:id="rId16"/>
    <p:sldLayoutId id="2147483941" r:id="rId17"/>
    <p:sldLayoutId id="2147483942" r:id="rId18"/>
    <p:sldLayoutId id="2147483957" r:id="rId19"/>
    <p:sldLayoutId id="2147483958" r:id="rId20"/>
    <p:sldLayoutId id="2147483959" r:id="rId21"/>
    <p:sldLayoutId id="2147483960" r:id="rId22"/>
    <p:sldLayoutId id="2147483961" r:id="rId23"/>
    <p:sldLayoutId id="2147483995" r:id="rId24"/>
    <p:sldLayoutId id="2147483996" r:id="rId25"/>
    <p:sldLayoutId id="2147483997" r:id="rId26"/>
    <p:sldLayoutId id="2147483998" r:id="rId27"/>
    <p:sldLayoutId id="2147483999" r:id="rId28"/>
    <p:sldLayoutId id="2147484033" r:id="rId29"/>
    <p:sldLayoutId id="2147484034" r:id="rId30"/>
    <p:sldLayoutId id="2147484035" r:id="rId31"/>
    <p:sldLayoutId id="2147484036" r:id="rId32"/>
    <p:sldLayoutId id="2147484037" r:id="rId33"/>
    <p:sldLayoutId id="2147484052" r:id="rId34"/>
    <p:sldLayoutId id="2147484053" r:id="rId35"/>
    <p:sldLayoutId id="2147484054" r:id="rId36"/>
    <p:sldLayoutId id="2147484055" r:id="rId37"/>
    <p:sldLayoutId id="2147484056" r:id="rId38"/>
    <p:sldLayoutId id="2147484316" r:id="rId39"/>
    <p:sldLayoutId id="2147484317" r:id="rId40"/>
    <p:sldLayoutId id="2147484318" r:id="rId41"/>
    <p:sldLayoutId id="2147484319" r:id="rId42"/>
    <p:sldLayoutId id="2147484320" r:id="rId43"/>
    <p:sldLayoutId id="2147484321" r:id="rId44"/>
    <p:sldLayoutId id="2147484322" r:id="rId45"/>
    <p:sldLayoutId id="2147484323" r:id="rId46"/>
    <p:sldLayoutId id="2147484324" r:id="rId47"/>
    <p:sldLayoutId id="2147484325" r:id="rId48"/>
    <p:sldLayoutId id="2147484326" r:id="rId49"/>
    <p:sldLayoutId id="2147484327" r:id="rId50"/>
    <p:sldLayoutId id="2147484328" r:id="rId51"/>
    <p:sldLayoutId id="2147484329" r:id="rId52"/>
    <p:sldLayoutId id="2147484330" r:id="rId53"/>
    <p:sldLayoutId id="2147484331" r:id="rId54"/>
    <p:sldLayoutId id="2147484332" r:id="rId55"/>
    <p:sldLayoutId id="2147484333" r:id="rId56"/>
    <p:sldLayoutId id="2147484334" r:id="rId57"/>
    <p:sldLayoutId id="2147484335" r:id="rId58"/>
    <p:sldLayoutId id="2147484336" r:id="rId59"/>
    <p:sldLayoutId id="2147484350" r:id="rId60"/>
    <p:sldLayoutId id="2147484351" r:id="rId61"/>
    <p:sldLayoutId id="2147484352" r:id="rId62"/>
    <p:sldLayoutId id="2147484353" r:id="rId63"/>
    <p:sldLayoutId id="2147484354" r:id="rId64"/>
    <p:sldLayoutId id="2147484355" r:id="rId65"/>
    <p:sldLayoutId id="2147484356" r:id="rId66"/>
    <p:sldLayoutId id="2147484357" r:id="rId67"/>
    <p:sldLayoutId id="2147484358" r:id="rId68"/>
    <p:sldLayoutId id="2147484359" r:id="rId69"/>
    <p:sldLayoutId id="2147484360" r:id="rId70"/>
    <p:sldLayoutId id="2147484361" r:id="rId71"/>
    <p:sldLayoutId id="2147484362" r:id="rId72"/>
    <p:sldLayoutId id="2147484363" r:id="rId73"/>
    <p:sldLayoutId id="2147484364" r:id="rId74"/>
    <p:sldLayoutId id="2147484365" r:id="rId75"/>
    <p:sldLayoutId id="2147484366" r:id="rId76"/>
    <p:sldLayoutId id="2147484367" r:id="rId77"/>
    <p:sldLayoutId id="2147484368" r:id="rId78"/>
    <p:sldLayoutId id="2147484369" r:id="rId79"/>
    <p:sldLayoutId id="2147484370" r:id="rId80"/>
    <p:sldLayoutId id="2147484371" r:id="rId81"/>
    <p:sldLayoutId id="2147484372" r:id="rId82"/>
    <p:sldLayoutId id="2147484373" r:id="rId83"/>
    <p:sldLayoutId id="2147484374" r:id="rId84"/>
    <p:sldLayoutId id="2147484375" r:id="rId85"/>
    <p:sldLayoutId id="2147484376" r:id="rId86"/>
    <p:sldLayoutId id="2147484378" r:id="rId87"/>
    <p:sldLayoutId id="2147484379" r:id="rId88"/>
    <p:sldLayoutId id="2147484380" r:id="rId89"/>
    <p:sldLayoutId id="2147484381" r:id="rId90"/>
    <p:sldLayoutId id="2147484382" r:id="rId91"/>
    <p:sldLayoutId id="2147484383" r:id="rId92"/>
    <p:sldLayoutId id="2147484384" r:id="rId93"/>
    <p:sldLayoutId id="2147484385" r:id="rId94"/>
    <p:sldLayoutId id="2147484386" r:id="rId95"/>
    <p:sldLayoutId id="2147484387" r:id="rId96"/>
    <p:sldLayoutId id="2147484388" r:id="rId97"/>
    <p:sldLayoutId id="2147484389" r:id="rId98"/>
    <p:sldLayoutId id="2147484390" r:id="rId99"/>
    <p:sldLayoutId id="2147484391" r:id="rId100"/>
    <p:sldLayoutId id="2147484392" r:id="rId101"/>
    <p:sldLayoutId id="2147484393" r:id="rId102"/>
    <p:sldLayoutId id="2147484394" r:id="rId103"/>
    <p:sldLayoutId id="2147484395" r:id="rId104"/>
    <p:sldLayoutId id="2147484396" r:id="rId105"/>
    <p:sldLayoutId id="2147484397" r:id="rId106"/>
    <p:sldLayoutId id="2147484398" r:id="rId107"/>
  </p:sldLayoutIdLst>
  <p:transition>
    <p:fade/>
  </p:transition>
  <p:txStyles>
    <p:titleStyle>
      <a:lvl1pPr algn="l" defTabSz="91304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5" indent="-228265" algn="l" defTabSz="91304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90" indent="-228265" algn="l" defTabSz="91304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02" indent="-228265" algn="l" defTabSz="91304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21"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39"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863"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38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906"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43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43" rtl="0" eaLnBrk="1" latinLnBrk="0" hangingPunct="1">
        <a:defRPr sz="1900" kern="1200">
          <a:solidFill>
            <a:schemeClr val="tx1"/>
          </a:solidFill>
          <a:latin typeface="+mn-lt"/>
          <a:ea typeface="+mn-ea"/>
          <a:cs typeface="+mn-cs"/>
        </a:defRPr>
      </a:lvl1pPr>
      <a:lvl2pPr marL="456519" algn="l" defTabSz="913043" rtl="0" eaLnBrk="1" latinLnBrk="0" hangingPunct="1">
        <a:defRPr sz="1900" kern="1200">
          <a:solidFill>
            <a:schemeClr val="tx1"/>
          </a:solidFill>
          <a:latin typeface="+mn-lt"/>
          <a:ea typeface="+mn-ea"/>
          <a:cs typeface="+mn-cs"/>
        </a:defRPr>
      </a:lvl2pPr>
      <a:lvl3pPr marL="913043" algn="l" defTabSz="913043" rtl="0" eaLnBrk="1" latinLnBrk="0" hangingPunct="1">
        <a:defRPr sz="1900" kern="1200">
          <a:solidFill>
            <a:schemeClr val="tx1"/>
          </a:solidFill>
          <a:latin typeface="+mn-lt"/>
          <a:ea typeface="+mn-ea"/>
          <a:cs typeface="+mn-cs"/>
        </a:defRPr>
      </a:lvl3pPr>
      <a:lvl4pPr marL="1369564" algn="l" defTabSz="913043" rtl="0" eaLnBrk="1" latinLnBrk="0" hangingPunct="1">
        <a:defRPr sz="1900" kern="1200">
          <a:solidFill>
            <a:schemeClr val="tx1"/>
          </a:solidFill>
          <a:latin typeface="+mn-lt"/>
          <a:ea typeface="+mn-ea"/>
          <a:cs typeface="+mn-cs"/>
        </a:defRPr>
      </a:lvl4pPr>
      <a:lvl5pPr marL="1826082" algn="l" defTabSz="913043" rtl="0" eaLnBrk="1" latinLnBrk="0" hangingPunct="1">
        <a:defRPr sz="1900" kern="1200">
          <a:solidFill>
            <a:schemeClr val="tx1"/>
          </a:solidFill>
          <a:latin typeface="+mn-lt"/>
          <a:ea typeface="+mn-ea"/>
          <a:cs typeface="+mn-cs"/>
        </a:defRPr>
      </a:lvl5pPr>
      <a:lvl6pPr marL="2282606" algn="l" defTabSz="913043" rtl="0" eaLnBrk="1" latinLnBrk="0" hangingPunct="1">
        <a:defRPr sz="1900" kern="1200">
          <a:solidFill>
            <a:schemeClr val="tx1"/>
          </a:solidFill>
          <a:latin typeface="+mn-lt"/>
          <a:ea typeface="+mn-ea"/>
          <a:cs typeface="+mn-cs"/>
        </a:defRPr>
      </a:lvl6pPr>
      <a:lvl7pPr marL="2739129" algn="l" defTabSz="913043" rtl="0" eaLnBrk="1" latinLnBrk="0" hangingPunct="1">
        <a:defRPr sz="1900" kern="1200">
          <a:solidFill>
            <a:schemeClr val="tx1"/>
          </a:solidFill>
          <a:latin typeface="+mn-lt"/>
          <a:ea typeface="+mn-ea"/>
          <a:cs typeface="+mn-cs"/>
        </a:defRPr>
      </a:lvl7pPr>
      <a:lvl8pPr marL="3195643" algn="l" defTabSz="913043" rtl="0" eaLnBrk="1" latinLnBrk="0" hangingPunct="1">
        <a:defRPr sz="1900" kern="1200">
          <a:solidFill>
            <a:schemeClr val="tx1"/>
          </a:solidFill>
          <a:latin typeface="+mn-lt"/>
          <a:ea typeface="+mn-ea"/>
          <a:cs typeface="+mn-cs"/>
        </a:defRPr>
      </a:lvl8pPr>
      <a:lvl9pPr marL="3652159" algn="l" defTabSz="913043"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69354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665" r:id="rId19"/>
  </p:sldLayoutIdLst>
  <p:transition>
    <p:fade/>
  </p:transition>
  <p:txStyles>
    <p:titleStyle>
      <a:lvl1pPr algn="l" defTabSz="91304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5" indent="-228265" algn="l" defTabSz="91304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90" indent="-228265" algn="l" defTabSz="91304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02" indent="-228265" algn="l" defTabSz="91304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21"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39"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863"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38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906"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43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43" rtl="0" eaLnBrk="1" latinLnBrk="0" hangingPunct="1">
        <a:defRPr sz="1900" kern="1200">
          <a:solidFill>
            <a:schemeClr val="tx1"/>
          </a:solidFill>
          <a:latin typeface="+mn-lt"/>
          <a:ea typeface="+mn-ea"/>
          <a:cs typeface="+mn-cs"/>
        </a:defRPr>
      </a:lvl1pPr>
      <a:lvl2pPr marL="456519" algn="l" defTabSz="913043" rtl="0" eaLnBrk="1" latinLnBrk="0" hangingPunct="1">
        <a:defRPr sz="1900" kern="1200">
          <a:solidFill>
            <a:schemeClr val="tx1"/>
          </a:solidFill>
          <a:latin typeface="+mn-lt"/>
          <a:ea typeface="+mn-ea"/>
          <a:cs typeface="+mn-cs"/>
        </a:defRPr>
      </a:lvl2pPr>
      <a:lvl3pPr marL="913043" algn="l" defTabSz="913043" rtl="0" eaLnBrk="1" latinLnBrk="0" hangingPunct="1">
        <a:defRPr sz="1900" kern="1200">
          <a:solidFill>
            <a:schemeClr val="tx1"/>
          </a:solidFill>
          <a:latin typeface="+mn-lt"/>
          <a:ea typeface="+mn-ea"/>
          <a:cs typeface="+mn-cs"/>
        </a:defRPr>
      </a:lvl3pPr>
      <a:lvl4pPr marL="1369564" algn="l" defTabSz="913043" rtl="0" eaLnBrk="1" latinLnBrk="0" hangingPunct="1">
        <a:defRPr sz="1900" kern="1200">
          <a:solidFill>
            <a:schemeClr val="tx1"/>
          </a:solidFill>
          <a:latin typeface="+mn-lt"/>
          <a:ea typeface="+mn-ea"/>
          <a:cs typeface="+mn-cs"/>
        </a:defRPr>
      </a:lvl4pPr>
      <a:lvl5pPr marL="1826082" algn="l" defTabSz="913043" rtl="0" eaLnBrk="1" latinLnBrk="0" hangingPunct="1">
        <a:defRPr sz="1900" kern="1200">
          <a:solidFill>
            <a:schemeClr val="tx1"/>
          </a:solidFill>
          <a:latin typeface="+mn-lt"/>
          <a:ea typeface="+mn-ea"/>
          <a:cs typeface="+mn-cs"/>
        </a:defRPr>
      </a:lvl5pPr>
      <a:lvl6pPr marL="2282606" algn="l" defTabSz="913043" rtl="0" eaLnBrk="1" latinLnBrk="0" hangingPunct="1">
        <a:defRPr sz="1900" kern="1200">
          <a:solidFill>
            <a:schemeClr val="tx1"/>
          </a:solidFill>
          <a:latin typeface="+mn-lt"/>
          <a:ea typeface="+mn-ea"/>
          <a:cs typeface="+mn-cs"/>
        </a:defRPr>
      </a:lvl6pPr>
      <a:lvl7pPr marL="2739129" algn="l" defTabSz="913043" rtl="0" eaLnBrk="1" latinLnBrk="0" hangingPunct="1">
        <a:defRPr sz="1900" kern="1200">
          <a:solidFill>
            <a:schemeClr val="tx1"/>
          </a:solidFill>
          <a:latin typeface="+mn-lt"/>
          <a:ea typeface="+mn-ea"/>
          <a:cs typeface="+mn-cs"/>
        </a:defRPr>
      </a:lvl7pPr>
      <a:lvl8pPr marL="3195643" algn="l" defTabSz="913043" rtl="0" eaLnBrk="1" latinLnBrk="0" hangingPunct="1">
        <a:defRPr sz="1900" kern="1200">
          <a:solidFill>
            <a:schemeClr val="tx1"/>
          </a:solidFill>
          <a:latin typeface="+mn-lt"/>
          <a:ea typeface="+mn-ea"/>
          <a:cs typeface="+mn-cs"/>
        </a:defRPr>
      </a:lvl8pPr>
      <a:lvl9pPr marL="3652159" algn="l" defTabSz="913043"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304" tIns="45662" rIns="91304" bIns="4566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9"/>
          </a:xfrm>
          <a:prstGeom prst="rect">
            <a:avLst/>
          </a:prstGeom>
        </p:spPr>
        <p:txBody>
          <a:bodyPr vert="horz" lIns="91304" tIns="45662" rIns="91304" bIns="4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68"/>
            <a:ext cx="2743200" cy="365125"/>
          </a:xfrm>
          <a:prstGeom prst="rect">
            <a:avLst/>
          </a:prstGeom>
        </p:spPr>
        <p:txBody>
          <a:bodyPr vert="horz" lIns="91304" tIns="45662" rIns="91304" bIns="45662" rtlCol="0" anchor="ctr"/>
          <a:lstStyle>
            <a:lvl1pPr algn="l">
              <a:defRPr sz="1200">
                <a:solidFill>
                  <a:schemeClr val="tx1">
                    <a:tint val="75000"/>
                  </a:schemeClr>
                </a:solidFill>
              </a:defRPr>
            </a:lvl1p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5" y="6356368"/>
            <a:ext cx="4114800" cy="365125"/>
          </a:xfrm>
          <a:prstGeom prst="rect">
            <a:avLst/>
          </a:prstGeom>
        </p:spPr>
        <p:txBody>
          <a:bodyPr vert="horz" lIns="91304" tIns="45662" rIns="91304" bIns="4566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68"/>
            <a:ext cx="2743200" cy="365125"/>
          </a:xfrm>
          <a:prstGeom prst="rect">
            <a:avLst/>
          </a:prstGeom>
        </p:spPr>
        <p:txBody>
          <a:bodyPr vert="horz" lIns="91304" tIns="45662" rIns="91304" bIns="45662" rtlCol="0" anchor="ctr"/>
          <a:lstStyle>
            <a:lvl1pPr algn="r">
              <a:defRPr sz="1200">
                <a:solidFill>
                  <a:schemeClr val="tx1">
                    <a:tint val="75000"/>
                  </a:schemeClr>
                </a:solidFill>
              </a:defRPr>
            </a:lvl1p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13" y="24"/>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880733"/>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 id="2147484214" r:id="rId13"/>
    <p:sldLayoutId id="2147484215" r:id="rId14"/>
    <p:sldLayoutId id="2147484216" r:id="rId15"/>
    <p:sldLayoutId id="2147484217" r:id="rId16"/>
    <p:sldLayoutId id="2147484218" r:id="rId17"/>
    <p:sldLayoutId id="2147484219" r:id="rId18"/>
    <p:sldLayoutId id="2147484220" r:id="rId19"/>
    <p:sldLayoutId id="2147484221" r:id="rId20"/>
    <p:sldLayoutId id="2147484222" r:id="rId21"/>
    <p:sldLayoutId id="2147484223" r:id="rId22"/>
    <p:sldLayoutId id="2147484224" r:id="rId23"/>
    <p:sldLayoutId id="2147484225" r:id="rId24"/>
    <p:sldLayoutId id="2147484226" r:id="rId25"/>
    <p:sldLayoutId id="2147484227" r:id="rId26"/>
    <p:sldLayoutId id="2147484228" r:id="rId27"/>
    <p:sldLayoutId id="2147484229" r:id="rId28"/>
    <p:sldLayoutId id="2147484230" r:id="rId29"/>
    <p:sldLayoutId id="2147484231" r:id="rId30"/>
    <p:sldLayoutId id="2147484232" r:id="rId31"/>
    <p:sldLayoutId id="2147484233" r:id="rId32"/>
    <p:sldLayoutId id="2147484234" r:id="rId33"/>
  </p:sldLayoutIdLst>
  <p:transition>
    <p:fade/>
  </p:transition>
  <p:txStyles>
    <p:titleStyle>
      <a:lvl1pPr algn="l" defTabSz="91304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5" indent="-228265" algn="l" defTabSz="91304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90" indent="-228265" algn="l" defTabSz="91304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02" indent="-228265" algn="l" defTabSz="91304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21"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39"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863"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38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906"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43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43" rtl="0" eaLnBrk="1" latinLnBrk="0" hangingPunct="1">
        <a:defRPr sz="1900" kern="1200">
          <a:solidFill>
            <a:schemeClr val="tx1"/>
          </a:solidFill>
          <a:latin typeface="+mn-lt"/>
          <a:ea typeface="+mn-ea"/>
          <a:cs typeface="+mn-cs"/>
        </a:defRPr>
      </a:lvl1pPr>
      <a:lvl2pPr marL="456519" algn="l" defTabSz="913043" rtl="0" eaLnBrk="1" latinLnBrk="0" hangingPunct="1">
        <a:defRPr sz="1900" kern="1200">
          <a:solidFill>
            <a:schemeClr val="tx1"/>
          </a:solidFill>
          <a:latin typeface="+mn-lt"/>
          <a:ea typeface="+mn-ea"/>
          <a:cs typeface="+mn-cs"/>
        </a:defRPr>
      </a:lvl2pPr>
      <a:lvl3pPr marL="913043" algn="l" defTabSz="913043" rtl="0" eaLnBrk="1" latinLnBrk="0" hangingPunct="1">
        <a:defRPr sz="1900" kern="1200">
          <a:solidFill>
            <a:schemeClr val="tx1"/>
          </a:solidFill>
          <a:latin typeface="+mn-lt"/>
          <a:ea typeface="+mn-ea"/>
          <a:cs typeface="+mn-cs"/>
        </a:defRPr>
      </a:lvl3pPr>
      <a:lvl4pPr marL="1369564" algn="l" defTabSz="913043" rtl="0" eaLnBrk="1" latinLnBrk="0" hangingPunct="1">
        <a:defRPr sz="1900" kern="1200">
          <a:solidFill>
            <a:schemeClr val="tx1"/>
          </a:solidFill>
          <a:latin typeface="+mn-lt"/>
          <a:ea typeface="+mn-ea"/>
          <a:cs typeface="+mn-cs"/>
        </a:defRPr>
      </a:lvl4pPr>
      <a:lvl5pPr marL="1826082" algn="l" defTabSz="913043" rtl="0" eaLnBrk="1" latinLnBrk="0" hangingPunct="1">
        <a:defRPr sz="1900" kern="1200">
          <a:solidFill>
            <a:schemeClr val="tx1"/>
          </a:solidFill>
          <a:latin typeface="+mn-lt"/>
          <a:ea typeface="+mn-ea"/>
          <a:cs typeface="+mn-cs"/>
        </a:defRPr>
      </a:lvl5pPr>
      <a:lvl6pPr marL="2282606" algn="l" defTabSz="913043" rtl="0" eaLnBrk="1" latinLnBrk="0" hangingPunct="1">
        <a:defRPr sz="1900" kern="1200">
          <a:solidFill>
            <a:schemeClr val="tx1"/>
          </a:solidFill>
          <a:latin typeface="+mn-lt"/>
          <a:ea typeface="+mn-ea"/>
          <a:cs typeface="+mn-cs"/>
        </a:defRPr>
      </a:lvl6pPr>
      <a:lvl7pPr marL="2739129" algn="l" defTabSz="913043" rtl="0" eaLnBrk="1" latinLnBrk="0" hangingPunct="1">
        <a:defRPr sz="1900" kern="1200">
          <a:solidFill>
            <a:schemeClr val="tx1"/>
          </a:solidFill>
          <a:latin typeface="+mn-lt"/>
          <a:ea typeface="+mn-ea"/>
          <a:cs typeface="+mn-cs"/>
        </a:defRPr>
      </a:lvl7pPr>
      <a:lvl8pPr marL="3195643" algn="l" defTabSz="913043" rtl="0" eaLnBrk="1" latinLnBrk="0" hangingPunct="1">
        <a:defRPr sz="1900" kern="1200">
          <a:solidFill>
            <a:schemeClr val="tx1"/>
          </a:solidFill>
          <a:latin typeface="+mn-lt"/>
          <a:ea typeface="+mn-ea"/>
          <a:cs typeface="+mn-cs"/>
        </a:defRPr>
      </a:lvl8pPr>
      <a:lvl9pPr marL="3652159" algn="l" defTabSz="913043"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304" tIns="45662" rIns="91304" bIns="4566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9"/>
          </a:xfrm>
          <a:prstGeom prst="rect">
            <a:avLst/>
          </a:prstGeom>
        </p:spPr>
        <p:txBody>
          <a:bodyPr vert="horz" lIns="91304" tIns="45662" rIns="91304" bIns="4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68"/>
            <a:ext cx="2743200" cy="365125"/>
          </a:xfrm>
          <a:prstGeom prst="rect">
            <a:avLst/>
          </a:prstGeom>
        </p:spPr>
        <p:txBody>
          <a:bodyPr vert="horz" lIns="91304" tIns="45662" rIns="91304" bIns="45662" rtlCol="0" anchor="ctr"/>
          <a:lstStyle>
            <a:lvl1pPr algn="l">
              <a:defRPr sz="1200">
                <a:solidFill>
                  <a:schemeClr val="tx1">
                    <a:tint val="75000"/>
                  </a:schemeClr>
                </a:solidFill>
              </a:defRPr>
            </a:lvl1pPr>
          </a:lstStyle>
          <a:p>
            <a:fld id="{117B3AC9-6F66-442D-8A61-F06030142A82}" type="datetimeFigureOut">
              <a:rPr lang="en-US" smtClean="0">
                <a:solidFill>
                  <a:prstClr val="black">
                    <a:tint val="75000"/>
                  </a:prstClr>
                </a:solidFill>
              </a:rPr>
              <a:pPr/>
              <a:t>17/01/2024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5" y="6356368"/>
            <a:ext cx="4114800" cy="365125"/>
          </a:xfrm>
          <a:prstGeom prst="rect">
            <a:avLst/>
          </a:prstGeom>
        </p:spPr>
        <p:txBody>
          <a:bodyPr vert="horz" lIns="91304" tIns="45662" rIns="91304" bIns="4566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68"/>
            <a:ext cx="2743200" cy="365125"/>
          </a:xfrm>
          <a:prstGeom prst="rect">
            <a:avLst/>
          </a:prstGeom>
        </p:spPr>
        <p:txBody>
          <a:bodyPr vert="horz" lIns="91304" tIns="45662" rIns="91304" bIns="45662" rtlCol="0" anchor="ctr"/>
          <a:lstStyle>
            <a:lvl1pPr algn="r">
              <a:defRPr sz="1200">
                <a:solidFill>
                  <a:schemeClr val="tx1">
                    <a:tint val="75000"/>
                  </a:schemeClr>
                </a:solidFill>
              </a:defRPr>
            </a:lvl1p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13" y="24"/>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019585"/>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 id="2147484285" r:id="rId16"/>
    <p:sldLayoutId id="2147484286" r:id="rId17"/>
    <p:sldLayoutId id="2147484287" r:id="rId18"/>
    <p:sldLayoutId id="2147484288" r:id="rId19"/>
    <p:sldLayoutId id="2147484289" r:id="rId20"/>
    <p:sldLayoutId id="2147484290" r:id="rId21"/>
    <p:sldLayoutId id="2147484291" r:id="rId22"/>
    <p:sldLayoutId id="2147484292" r:id="rId23"/>
    <p:sldLayoutId id="2147484293" r:id="rId24"/>
    <p:sldLayoutId id="2147484294" r:id="rId25"/>
    <p:sldLayoutId id="2147484295" r:id="rId26"/>
    <p:sldLayoutId id="2147484296" r:id="rId27"/>
    <p:sldLayoutId id="2147484297" r:id="rId28"/>
    <p:sldLayoutId id="2147484298" r:id="rId29"/>
    <p:sldLayoutId id="2147484299" r:id="rId30"/>
    <p:sldLayoutId id="2147484300" r:id="rId31"/>
    <p:sldLayoutId id="2147484301" r:id="rId32"/>
    <p:sldLayoutId id="2147484302" r:id="rId33"/>
  </p:sldLayoutIdLst>
  <p:transition>
    <p:fade/>
  </p:transition>
  <p:txStyles>
    <p:titleStyle>
      <a:lvl1pPr algn="l" defTabSz="91304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5" indent="-228265" algn="l" defTabSz="91304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90" indent="-228265" algn="l" defTabSz="91304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02" indent="-228265" algn="l" defTabSz="91304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21"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39"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863"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38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906"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434" indent="-228265" algn="l" defTabSz="91304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43" rtl="0" eaLnBrk="1" latinLnBrk="0" hangingPunct="1">
        <a:defRPr sz="1900" kern="1200">
          <a:solidFill>
            <a:schemeClr val="tx1"/>
          </a:solidFill>
          <a:latin typeface="+mn-lt"/>
          <a:ea typeface="+mn-ea"/>
          <a:cs typeface="+mn-cs"/>
        </a:defRPr>
      </a:lvl1pPr>
      <a:lvl2pPr marL="456519" algn="l" defTabSz="913043" rtl="0" eaLnBrk="1" latinLnBrk="0" hangingPunct="1">
        <a:defRPr sz="1900" kern="1200">
          <a:solidFill>
            <a:schemeClr val="tx1"/>
          </a:solidFill>
          <a:latin typeface="+mn-lt"/>
          <a:ea typeface="+mn-ea"/>
          <a:cs typeface="+mn-cs"/>
        </a:defRPr>
      </a:lvl2pPr>
      <a:lvl3pPr marL="913043" algn="l" defTabSz="913043" rtl="0" eaLnBrk="1" latinLnBrk="0" hangingPunct="1">
        <a:defRPr sz="1900" kern="1200">
          <a:solidFill>
            <a:schemeClr val="tx1"/>
          </a:solidFill>
          <a:latin typeface="+mn-lt"/>
          <a:ea typeface="+mn-ea"/>
          <a:cs typeface="+mn-cs"/>
        </a:defRPr>
      </a:lvl3pPr>
      <a:lvl4pPr marL="1369564" algn="l" defTabSz="913043" rtl="0" eaLnBrk="1" latinLnBrk="0" hangingPunct="1">
        <a:defRPr sz="1900" kern="1200">
          <a:solidFill>
            <a:schemeClr val="tx1"/>
          </a:solidFill>
          <a:latin typeface="+mn-lt"/>
          <a:ea typeface="+mn-ea"/>
          <a:cs typeface="+mn-cs"/>
        </a:defRPr>
      </a:lvl4pPr>
      <a:lvl5pPr marL="1826082" algn="l" defTabSz="913043" rtl="0" eaLnBrk="1" latinLnBrk="0" hangingPunct="1">
        <a:defRPr sz="1900" kern="1200">
          <a:solidFill>
            <a:schemeClr val="tx1"/>
          </a:solidFill>
          <a:latin typeface="+mn-lt"/>
          <a:ea typeface="+mn-ea"/>
          <a:cs typeface="+mn-cs"/>
        </a:defRPr>
      </a:lvl5pPr>
      <a:lvl6pPr marL="2282606" algn="l" defTabSz="913043" rtl="0" eaLnBrk="1" latinLnBrk="0" hangingPunct="1">
        <a:defRPr sz="1900" kern="1200">
          <a:solidFill>
            <a:schemeClr val="tx1"/>
          </a:solidFill>
          <a:latin typeface="+mn-lt"/>
          <a:ea typeface="+mn-ea"/>
          <a:cs typeface="+mn-cs"/>
        </a:defRPr>
      </a:lvl6pPr>
      <a:lvl7pPr marL="2739129" algn="l" defTabSz="913043" rtl="0" eaLnBrk="1" latinLnBrk="0" hangingPunct="1">
        <a:defRPr sz="1900" kern="1200">
          <a:solidFill>
            <a:schemeClr val="tx1"/>
          </a:solidFill>
          <a:latin typeface="+mn-lt"/>
          <a:ea typeface="+mn-ea"/>
          <a:cs typeface="+mn-cs"/>
        </a:defRPr>
      </a:lvl7pPr>
      <a:lvl8pPr marL="3195643" algn="l" defTabSz="913043" rtl="0" eaLnBrk="1" latinLnBrk="0" hangingPunct="1">
        <a:defRPr sz="1900" kern="1200">
          <a:solidFill>
            <a:schemeClr val="tx1"/>
          </a:solidFill>
          <a:latin typeface="+mn-lt"/>
          <a:ea typeface="+mn-ea"/>
          <a:cs typeface="+mn-cs"/>
        </a:defRPr>
      </a:lvl8pPr>
      <a:lvl9pPr marL="3652159" algn="l" defTabSz="913043"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31"/>
            <a:ext cx="10515600" cy="1325564"/>
          </a:xfrm>
          <a:prstGeom prst="rect">
            <a:avLst/>
          </a:prstGeom>
        </p:spPr>
        <p:txBody>
          <a:bodyPr vert="horz" lIns="79247" tIns="39626" rIns="79247" bIns="3962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9"/>
            <a:ext cx="10515600" cy="4351339"/>
          </a:xfrm>
          <a:prstGeom prst="rect">
            <a:avLst/>
          </a:prstGeom>
        </p:spPr>
        <p:txBody>
          <a:bodyPr vert="horz" lIns="79247" tIns="39626" rIns="79247" bIns="39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3" y="6356356"/>
            <a:ext cx="2743200" cy="365125"/>
          </a:xfrm>
          <a:prstGeom prst="rect">
            <a:avLst/>
          </a:prstGeom>
        </p:spPr>
        <p:txBody>
          <a:bodyPr vert="horz" lIns="79247" tIns="39626" rIns="79247" bIns="39626" rtlCol="0" anchor="ctr"/>
          <a:lstStyle>
            <a:lvl1pPr algn="l">
              <a:defRPr sz="1100">
                <a:solidFill>
                  <a:schemeClr val="tx1">
                    <a:tint val="75000"/>
                  </a:schemeClr>
                </a:solidFill>
              </a:defRPr>
            </a:lvl1pPr>
          </a:lstStyle>
          <a:p>
            <a:pPr defTabSz="792464"/>
            <a:fld id="{DA7268BB-C1B0-4A07-841E-B140DAEE97CE}" type="datetimeFigureOut">
              <a:rPr lang="en-US" smtClean="0">
                <a:solidFill>
                  <a:prstClr val="black">
                    <a:tint val="75000"/>
                  </a:prstClr>
                </a:solidFill>
              </a:rPr>
              <a:pPr defTabSz="792464"/>
              <a:t>17/01/2024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6"/>
            <a:ext cx="4114800" cy="365125"/>
          </a:xfrm>
          <a:prstGeom prst="rect">
            <a:avLst/>
          </a:prstGeom>
        </p:spPr>
        <p:txBody>
          <a:bodyPr vert="horz" lIns="79247" tIns="39626" rIns="79247" bIns="39626" rtlCol="0" anchor="ctr"/>
          <a:lstStyle>
            <a:lvl1pPr algn="ctr">
              <a:defRPr sz="1100">
                <a:solidFill>
                  <a:schemeClr val="tx1">
                    <a:tint val="75000"/>
                  </a:schemeClr>
                </a:solidFill>
              </a:defRPr>
            </a:lvl1pPr>
          </a:lstStyle>
          <a:p>
            <a:pPr defTabSz="792464"/>
            <a:endParaRPr lang="en-US">
              <a:solidFill>
                <a:prstClr val="black">
                  <a:tint val="75000"/>
                </a:prstClr>
              </a:solidFill>
            </a:endParaRPr>
          </a:p>
        </p:txBody>
      </p:sp>
      <p:sp>
        <p:nvSpPr>
          <p:cNvPr id="6" name="Slide Number Placeholder 5"/>
          <p:cNvSpPr>
            <a:spLocks noGrp="1"/>
          </p:cNvSpPr>
          <p:nvPr>
            <p:ph type="sldNum" sz="quarter" idx="4"/>
          </p:nvPr>
        </p:nvSpPr>
        <p:spPr>
          <a:xfrm>
            <a:off x="8610603" y="6356356"/>
            <a:ext cx="2743200" cy="365125"/>
          </a:xfrm>
          <a:prstGeom prst="rect">
            <a:avLst/>
          </a:prstGeom>
        </p:spPr>
        <p:txBody>
          <a:bodyPr vert="horz" lIns="79247" tIns="39626" rIns="79247" bIns="39626" rtlCol="0" anchor="ctr"/>
          <a:lstStyle>
            <a:lvl1pPr algn="r">
              <a:defRPr sz="1100">
                <a:solidFill>
                  <a:schemeClr val="tx1">
                    <a:tint val="75000"/>
                  </a:schemeClr>
                </a:solidFill>
              </a:defRPr>
            </a:lvl1pPr>
          </a:lstStyle>
          <a:p>
            <a:pPr defTabSz="792464"/>
            <a:fld id="{9EDB716F-5A96-4A9A-BE33-5D9C969214D1}" type="slidenum">
              <a:rPr lang="en-US" smtClean="0">
                <a:solidFill>
                  <a:prstClr val="black">
                    <a:tint val="75000"/>
                  </a:prstClr>
                </a:solidFill>
              </a:rPr>
              <a:pPr defTabSz="792464"/>
              <a:t>‹#›</a:t>
            </a:fld>
            <a:endParaRPr lang="en-US">
              <a:solidFill>
                <a:prstClr val="black">
                  <a:tint val="75000"/>
                </a:prstClr>
              </a:solidFill>
            </a:endParaRPr>
          </a:p>
        </p:txBody>
      </p:sp>
      <p:pic>
        <p:nvPicPr>
          <p:cNvPr id="1026"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113456"/>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 id="2147484413" r:id="rId13"/>
    <p:sldLayoutId id="2147484414" r:id="rId14"/>
    <p:sldLayoutId id="2147484415" r:id="rId15"/>
    <p:sldLayoutId id="2147484416" r:id="rId16"/>
    <p:sldLayoutId id="2147484417" r:id="rId17"/>
    <p:sldLayoutId id="2147484418" r:id="rId18"/>
  </p:sldLayoutIdLst>
  <p:transition>
    <p:fade/>
  </p:transition>
  <p:txStyles>
    <p:titleStyle>
      <a:lvl1pPr algn="l" defTabSz="792464" rtl="0" eaLnBrk="1" latinLnBrk="0" hangingPunct="1">
        <a:lnSpc>
          <a:spcPct val="90000"/>
        </a:lnSpc>
        <a:spcBef>
          <a:spcPct val="0"/>
        </a:spcBef>
        <a:buNone/>
        <a:defRPr sz="3900" kern="1200">
          <a:solidFill>
            <a:schemeClr val="tx1"/>
          </a:solidFill>
          <a:latin typeface="+mj-lt"/>
          <a:ea typeface="+mj-ea"/>
          <a:cs typeface="+mj-cs"/>
        </a:defRPr>
      </a:lvl1pPr>
    </p:titleStyle>
    <p:bodyStyle>
      <a:lvl1pPr marL="198118" indent="-198118" algn="l" defTabSz="792464" rtl="0" eaLnBrk="1" latinLnBrk="0" hangingPunct="1">
        <a:lnSpc>
          <a:spcPct val="90000"/>
        </a:lnSpc>
        <a:spcBef>
          <a:spcPts val="867"/>
        </a:spcBef>
        <a:buFont typeface="Arial" panose="020B0604020202020204" pitchFamily="34" charset="0"/>
        <a:buChar char="•"/>
        <a:defRPr sz="2400" kern="1200">
          <a:solidFill>
            <a:schemeClr val="tx1"/>
          </a:solidFill>
          <a:latin typeface="+mn-lt"/>
          <a:ea typeface="+mn-ea"/>
          <a:cs typeface="+mn-cs"/>
        </a:defRPr>
      </a:lvl1pPr>
      <a:lvl2pPr marL="594349" indent="-198118" algn="l" defTabSz="792464" rtl="0" eaLnBrk="1" latinLnBrk="0" hangingPunct="1">
        <a:lnSpc>
          <a:spcPct val="90000"/>
        </a:lnSpc>
        <a:spcBef>
          <a:spcPts val="433"/>
        </a:spcBef>
        <a:buFont typeface="Arial" panose="020B0604020202020204" pitchFamily="34" charset="0"/>
        <a:buChar char="•"/>
        <a:defRPr sz="2100" kern="1200">
          <a:solidFill>
            <a:schemeClr val="tx1"/>
          </a:solidFill>
          <a:latin typeface="+mn-lt"/>
          <a:ea typeface="+mn-ea"/>
          <a:cs typeface="+mn-cs"/>
        </a:defRPr>
      </a:lvl2pPr>
      <a:lvl3pPr marL="990582" indent="-198118" algn="l" defTabSz="792464" rtl="0" eaLnBrk="1" latinLnBrk="0" hangingPunct="1">
        <a:lnSpc>
          <a:spcPct val="90000"/>
        </a:lnSpc>
        <a:spcBef>
          <a:spcPts val="433"/>
        </a:spcBef>
        <a:buFont typeface="Arial" panose="020B0604020202020204" pitchFamily="34" charset="0"/>
        <a:buChar char="•"/>
        <a:defRPr sz="1700" kern="1200">
          <a:solidFill>
            <a:schemeClr val="tx1"/>
          </a:solidFill>
          <a:latin typeface="+mn-lt"/>
          <a:ea typeface="+mn-ea"/>
          <a:cs typeface="+mn-cs"/>
        </a:defRPr>
      </a:lvl3pPr>
      <a:lvl4pPr marL="1386812" indent="-198118" algn="l" defTabSz="79246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4pPr>
      <a:lvl5pPr marL="1783046" indent="-198118" algn="l" defTabSz="79246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5pPr>
      <a:lvl6pPr marL="2179278" indent="-198118" algn="l" defTabSz="79246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6pPr>
      <a:lvl7pPr marL="2575510" indent="-198118" algn="l" defTabSz="79246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7pPr>
      <a:lvl8pPr marL="2971742" indent="-198118" algn="l" defTabSz="79246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8pPr>
      <a:lvl9pPr marL="3367974" indent="-198118" algn="l" defTabSz="79246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92464" rtl="0" eaLnBrk="1" latinLnBrk="0" hangingPunct="1">
        <a:defRPr sz="1500" kern="1200">
          <a:solidFill>
            <a:schemeClr val="tx1"/>
          </a:solidFill>
          <a:latin typeface="+mn-lt"/>
          <a:ea typeface="+mn-ea"/>
          <a:cs typeface="+mn-cs"/>
        </a:defRPr>
      </a:lvl1pPr>
      <a:lvl2pPr marL="396233" algn="l" defTabSz="792464" rtl="0" eaLnBrk="1" latinLnBrk="0" hangingPunct="1">
        <a:defRPr sz="1500" kern="1200">
          <a:solidFill>
            <a:schemeClr val="tx1"/>
          </a:solidFill>
          <a:latin typeface="+mn-lt"/>
          <a:ea typeface="+mn-ea"/>
          <a:cs typeface="+mn-cs"/>
        </a:defRPr>
      </a:lvl2pPr>
      <a:lvl3pPr marL="792464" algn="l" defTabSz="792464" rtl="0" eaLnBrk="1" latinLnBrk="0" hangingPunct="1">
        <a:defRPr sz="1500" kern="1200">
          <a:solidFill>
            <a:schemeClr val="tx1"/>
          </a:solidFill>
          <a:latin typeface="+mn-lt"/>
          <a:ea typeface="+mn-ea"/>
          <a:cs typeface="+mn-cs"/>
        </a:defRPr>
      </a:lvl3pPr>
      <a:lvl4pPr marL="1188697" algn="l" defTabSz="792464" rtl="0" eaLnBrk="1" latinLnBrk="0" hangingPunct="1">
        <a:defRPr sz="1500" kern="1200">
          <a:solidFill>
            <a:schemeClr val="tx1"/>
          </a:solidFill>
          <a:latin typeface="+mn-lt"/>
          <a:ea typeface="+mn-ea"/>
          <a:cs typeface="+mn-cs"/>
        </a:defRPr>
      </a:lvl4pPr>
      <a:lvl5pPr marL="1584927" algn="l" defTabSz="792464" rtl="0" eaLnBrk="1" latinLnBrk="0" hangingPunct="1">
        <a:defRPr sz="1500" kern="1200">
          <a:solidFill>
            <a:schemeClr val="tx1"/>
          </a:solidFill>
          <a:latin typeface="+mn-lt"/>
          <a:ea typeface="+mn-ea"/>
          <a:cs typeface="+mn-cs"/>
        </a:defRPr>
      </a:lvl5pPr>
      <a:lvl6pPr marL="1981162" algn="l" defTabSz="792464" rtl="0" eaLnBrk="1" latinLnBrk="0" hangingPunct="1">
        <a:defRPr sz="1500" kern="1200">
          <a:solidFill>
            <a:schemeClr val="tx1"/>
          </a:solidFill>
          <a:latin typeface="+mn-lt"/>
          <a:ea typeface="+mn-ea"/>
          <a:cs typeface="+mn-cs"/>
        </a:defRPr>
      </a:lvl6pPr>
      <a:lvl7pPr marL="2377391" algn="l" defTabSz="792464" rtl="0" eaLnBrk="1" latinLnBrk="0" hangingPunct="1">
        <a:defRPr sz="1500" kern="1200">
          <a:solidFill>
            <a:schemeClr val="tx1"/>
          </a:solidFill>
          <a:latin typeface="+mn-lt"/>
          <a:ea typeface="+mn-ea"/>
          <a:cs typeface="+mn-cs"/>
        </a:defRPr>
      </a:lvl7pPr>
      <a:lvl8pPr marL="2773624" algn="l" defTabSz="792464" rtl="0" eaLnBrk="1" latinLnBrk="0" hangingPunct="1">
        <a:defRPr sz="1500" kern="1200">
          <a:solidFill>
            <a:schemeClr val="tx1"/>
          </a:solidFill>
          <a:latin typeface="+mn-lt"/>
          <a:ea typeface="+mn-ea"/>
          <a:cs typeface="+mn-cs"/>
        </a:defRPr>
      </a:lvl8pPr>
      <a:lvl9pPr marL="3169855" algn="l" defTabSz="792464"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4.png"/><Relationship Id="rId7" Type="http://schemas.openxmlformats.org/officeDocument/2006/relationships/hyperlink" Target="https://www.facebook.com/vuhong1972"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10.wdp"/><Relationship Id="rId5" Type="http://schemas.openxmlformats.org/officeDocument/2006/relationships/image" Target="../media/image25.png"/><Relationship Id="rId4" Type="http://schemas.microsoft.com/office/2007/relationships/hdphoto" Target="../media/hdphoto9.wdp"/><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hyperlink" Target="https://www.facebook.com/vuhong1972" TargetMode="External"/><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14.wdp"/><Relationship Id="rId2" Type="http://schemas.openxmlformats.org/officeDocument/2006/relationships/notesSlide" Target="../notesSlides/notesSlide13.xml"/><Relationship Id="rId1" Type="http://schemas.openxmlformats.org/officeDocument/2006/relationships/slideLayout" Target="../slideLayouts/slideLayout114.xml"/><Relationship Id="rId6" Type="http://schemas.microsoft.com/office/2007/relationships/hdphoto" Target="../media/hdphoto12.wdp"/><Relationship Id="rId11" Type="http://schemas.openxmlformats.org/officeDocument/2006/relationships/image" Target="../media/image29.png"/><Relationship Id="rId5" Type="http://schemas.openxmlformats.org/officeDocument/2006/relationships/image" Target="../media/image27.png"/><Relationship Id="rId15" Type="http://schemas.openxmlformats.org/officeDocument/2006/relationships/image" Target="../media/image9.png"/><Relationship Id="rId10" Type="http://schemas.microsoft.com/office/2007/relationships/hdphoto" Target="../media/hdphoto1.wdp"/><Relationship Id="rId4" Type="http://schemas.microsoft.com/office/2007/relationships/hdphoto" Target="../media/hdphoto11.wdp"/><Relationship Id="rId9" Type="http://schemas.openxmlformats.org/officeDocument/2006/relationships/image" Target="../media/image10.png"/><Relationship Id="rId14" Type="http://schemas.openxmlformats.org/officeDocument/2006/relationships/hyperlink" Target="mailto:hongvu7219@gmail.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66.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pn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hyperlink" Target="mailto:hongvu7219@gmail.co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6.wdp"/><Relationship Id="rId11" Type="http://schemas.openxmlformats.org/officeDocument/2006/relationships/hyperlink" Target="https://www.facebook.com/vuhong1972" TargetMode="External"/><Relationship Id="rId5" Type="http://schemas.openxmlformats.org/officeDocument/2006/relationships/image" Target="../media/image33.png"/><Relationship Id="rId10" Type="http://schemas.microsoft.com/office/2007/relationships/hdphoto" Target="../media/hdphoto14.wdp"/><Relationship Id="rId4" Type="http://schemas.microsoft.com/office/2007/relationships/hdphoto" Target="../media/hdphoto15.wdp"/><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4.png"/><Relationship Id="rId7" Type="http://schemas.openxmlformats.org/officeDocument/2006/relationships/hyperlink" Target="mailto:hongvu7219@gmail.com"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facebook.com/vuhong1972"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9.png"/><Relationship Id="rId3" Type="http://schemas.openxmlformats.org/officeDocument/2006/relationships/image" Target="../media/image37.png"/><Relationship Id="rId7" Type="http://schemas.openxmlformats.org/officeDocument/2006/relationships/image" Target="../media/image41.emf"/><Relationship Id="rId12" Type="http://schemas.openxmlformats.org/officeDocument/2006/relationships/hyperlink" Target="mailto:hongvu7219@gmail.com" TargetMode="External"/><Relationship Id="rId2" Type="http://schemas.openxmlformats.org/officeDocument/2006/relationships/notesSlide" Target="../notesSlides/notesSlide18.xml"/><Relationship Id="rId1" Type="http://schemas.openxmlformats.org/officeDocument/2006/relationships/slideLayout" Target="../slideLayouts/slideLayout199.xml"/><Relationship Id="rId6" Type="http://schemas.openxmlformats.org/officeDocument/2006/relationships/image" Target="../media/image40.png"/><Relationship Id="rId11" Type="http://schemas.openxmlformats.org/officeDocument/2006/relationships/hyperlink" Target="https://www.facebook.com/vuhong1972" TargetMode="External"/><Relationship Id="rId5" Type="http://schemas.openxmlformats.org/officeDocument/2006/relationships/image" Target="../media/image39.emf"/><Relationship Id="rId10" Type="http://schemas.openxmlformats.org/officeDocument/2006/relationships/image" Target="../media/image44.emf"/><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04.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0.png"/><Relationship Id="rId7" Type="http://schemas.openxmlformats.org/officeDocument/2006/relationships/hyperlink" Target="https://www.facebook.com/vuhong1972"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hyperlink" Target="mailto:hongvu7219@gmail.com" TargetMode="External"/><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hyperlink" Target="https://www.facebook.com/vuhong1972"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5.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8.png"/><Relationship Id="rId7" Type="http://schemas.openxmlformats.org/officeDocument/2006/relationships/hyperlink" Target="https://www.facebook.com/vuhong197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5244" b="10434"/>
          <a:stretch>
            <a:fillRect/>
          </a:stretch>
        </p:blipFill>
        <p:spPr bwMode="auto">
          <a:xfrm>
            <a:off x="15083" y="8485"/>
            <a:ext cx="12169756" cy="684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t="35313" b="20813"/>
          <a:stretch>
            <a:fillRect/>
          </a:stretch>
        </p:blipFill>
        <p:spPr bwMode="auto">
          <a:xfrm>
            <a:off x="7165" y="-127704"/>
            <a:ext cx="12177675" cy="38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807665" y="4499475"/>
            <a:ext cx="10576683" cy="119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62" rIns="91304" bIns="45662">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5375" lvl="1" algn="ctr" defTabSz="910760"/>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Xin</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chào</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tất</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cả</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các</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con!</a:t>
            </a:r>
            <a:endParaRPr lang="zh-CN" altLang="en-US" sz="7200" b="1" dirty="0">
              <a:solidFill>
                <a:prstClr val="black"/>
              </a:solidFill>
              <a:latin typeface="HP001 4 hàng" panose="020B0603050302020204" pitchFamily="34" charset="0"/>
              <a:ea typeface="字魂17号-萌趣果冻体"/>
              <a:cs typeface="Times New Roman" panose="02020603050405020304" pitchFamily="18" charset="0"/>
            </a:endParaRPr>
          </a:p>
        </p:txBody>
      </p:sp>
      <p:sp>
        <p:nvSpPr>
          <p:cNvPr id="6"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11603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89752" y="188441"/>
            <a:ext cx="2241028" cy="661594"/>
          </a:xfrm>
          <a:prstGeom prst="rect">
            <a:avLst/>
          </a:prstGeom>
          <a:noFill/>
        </p:spPr>
        <p:txBody>
          <a:bodyPr wrap="none" lIns="91296" tIns="45658" rIns="91296" bIns="45658" rtlCol="0">
            <a:spAutoFit/>
          </a:bodyPr>
          <a:lstStyle/>
          <a:p>
            <a:pPr algn="ctr"/>
            <a:r>
              <a:rPr lang="en-US" sz="3700" b="1" dirty="0" err="1" smtClean="0">
                <a:solidFill>
                  <a:srgbClr val="FF0000"/>
                </a:solidFill>
                <a:ea typeface="Arial-Rounded" panose="020B0500000000000000" pitchFamily="34" charset="0"/>
                <a:cs typeface="Arial-Rounded" panose="020B0500000000000000" pitchFamily="34" charset="0"/>
              </a:rPr>
              <a:t>Tết</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đến</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rồi</a:t>
            </a:r>
            <a:endParaRPr lang="en-US" sz="3700" b="1" dirty="0">
              <a:solidFill>
                <a:srgbClr val="FF0000"/>
              </a:solidFill>
              <a:ea typeface="Arial-Rounded" panose="020B0500000000000000" pitchFamily="34" charset="0"/>
              <a:cs typeface="Arial-Rounded" panose="020B0500000000000000" pitchFamily="34" charset="0"/>
            </a:endParaRPr>
          </a:p>
        </p:txBody>
      </p:sp>
      <p:sp>
        <p:nvSpPr>
          <p:cNvPr id="6" name="Rounded Rectangle 5"/>
          <p:cNvSpPr/>
          <p:nvPr/>
        </p:nvSpPr>
        <p:spPr>
          <a:xfrm>
            <a:off x="9049419" y="176029"/>
            <a:ext cx="2748535" cy="621513"/>
          </a:xfrm>
          <a:prstGeom prst="roundRect">
            <a:avLst>
              <a:gd name="adj" fmla="val 50000"/>
            </a:avLst>
          </a:prstGeom>
          <a:solidFill>
            <a:sysClr val="window" lastClr="FFFFFF"/>
          </a:solidFill>
          <a:ln w="38100" cap="flat" cmpd="sng" algn="ctr">
            <a:solidFill>
              <a:srgbClr val="FADBC6"/>
            </a:solidFill>
            <a:prstDash val="solid"/>
            <a:miter lim="800000"/>
          </a:ln>
          <a:effectLst/>
        </p:spPr>
        <p:txBody>
          <a:bodyPr lIns="91296" tIns="45658" rIns="91296" bIns="45658" rtlCol="0" anchor="ctr"/>
          <a:lstStyle/>
          <a:p>
            <a:pPr algn="ctr">
              <a:defRPr/>
            </a:pPr>
            <a:r>
              <a:rPr lang="en-US" sz="3200" b="1" kern="0" dirty="0" err="1">
                <a:solidFill>
                  <a:sysClr val="windowText" lastClr="000000"/>
                </a:solidFill>
                <a:latin typeface="Arial-Rounded"/>
              </a:rPr>
              <a:t>Đọc</a:t>
            </a:r>
            <a:r>
              <a:rPr lang="en-US" sz="3200" b="1" kern="0" dirty="0">
                <a:solidFill>
                  <a:sysClr val="windowText" lastClr="000000"/>
                </a:solidFill>
                <a:latin typeface="Arial-Rounded"/>
              </a:rPr>
              <a:t> </a:t>
            </a:r>
            <a:r>
              <a:rPr lang="en-US" sz="3200" b="1" kern="0" dirty="0" err="1">
                <a:solidFill>
                  <a:sysClr val="windowText" lastClr="000000"/>
                </a:solidFill>
                <a:latin typeface="Arial-Rounded"/>
              </a:rPr>
              <a:t>toàn</a:t>
            </a:r>
            <a:r>
              <a:rPr lang="en-US" sz="3200" b="1" kern="0" dirty="0">
                <a:solidFill>
                  <a:sysClr val="windowText" lastClr="000000"/>
                </a:solidFill>
                <a:latin typeface="Arial-Rounded"/>
              </a:rPr>
              <a:t> </a:t>
            </a:r>
            <a:r>
              <a:rPr lang="en-US" sz="3200" b="1" kern="0" dirty="0" err="1">
                <a:solidFill>
                  <a:sysClr val="windowText" lastClr="000000"/>
                </a:solidFill>
                <a:latin typeface="Arial-Rounded"/>
              </a:rPr>
              <a:t>bài</a:t>
            </a:r>
            <a:r>
              <a:rPr lang="en-US" sz="3200" b="1" kern="0" dirty="0">
                <a:solidFill>
                  <a:sysClr val="windowText" lastClr="000000"/>
                </a:solidFill>
                <a:latin typeface="Arial-Rounded"/>
              </a:rPr>
              <a:t>.</a:t>
            </a:r>
          </a:p>
        </p:txBody>
      </p:sp>
      <p:grpSp>
        <p:nvGrpSpPr>
          <p:cNvPr id="7" name="Group 6">
            <a:extLst>
              <a:ext uri="{FF2B5EF4-FFF2-40B4-BE49-F238E27FC236}">
                <a16:creationId xmlns:a16="http://schemas.microsoft.com/office/drawing/2014/main" id="{F3DD3406-2712-834B-AB0F-2A570271E8D5}"/>
              </a:ext>
            </a:extLst>
          </p:cNvPr>
          <p:cNvGrpSpPr/>
          <p:nvPr/>
        </p:nvGrpSpPr>
        <p:grpSpPr>
          <a:xfrm>
            <a:off x="195798" y="109177"/>
            <a:ext cx="1496814" cy="738664"/>
            <a:chOff x="635794" y="307341"/>
            <a:chExt cx="1496814" cy="738664"/>
          </a:xfrm>
        </p:grpSpPr>
        <p:sp>
          <p:nvSpPr>
            <p:cNvPr id="8" name="TextBox 7">
              <a:extLst>
                <a:ext uri="{FF2B5EF4-FFF2-40B4-BE49-F238E27FC236}">
                  <a16:creationId xmlns:a16="http://schemas.microsoft.com/office/drawing/2014/main" id="{C07B3502-F58A-46C0-88F8-3DE26F98CD3F}"/>
                </a:ext>
              </a:extLst>
            </p:cNvPr>
            <p:cNvSpPr txBox="1"/>
            <p:nvPr/>
          </p:nvSpPr>
          <p:spPr>
            <a:xfrm>
              <a:off x="1105857" y="307341"/>
              <a:ext cx="1026751"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17479D"/>
                  </a:solidFill>
                  <a:effectLst/>
                  <a:uLnTx/>
                  <a:uFillTx/>
                  <a:cs typeface="Arial"/>
                  <a:sym typeface="Arial"/>
                </a:rPr>
                <a:t>ĐỌC</a:t>
              </a:r>
              <a:endParaRPr kumimoji="0" lang="en-US" sz="2800" b="1" i="0" u="none" strike="noStrike" kern="0" cap="none" spc="0" normalizeH="0" baseline="0" noProof="0" dirty="0">
                <a:ln>
                  <a:noFill/>
                </a:ln>
                <a:solidFill>
                  <a:srgbClr val="17479D"/>
                </a:solidFill>
                <a:effectLst/>
                <a:uLnTx/>
                <a:uFillTx/>
                <a:cs typeface="Arial"/>
                <a:sym typeface="Arial"/>
              </a:endParaRPr>
            </a:p>
          </p:txBody>
        </p:sp>
        <p:pic>
          <p:nvPicPr>
            <p:cNvPr id="9" name="Picture 8">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0" name="TextBox 9">
            <a:extLst>
              <a:ext uri="{FF2B5EF4-FFF2-40B4-BE49-F238E27FC236}">
                <a16:creationId xmlns:a16="http://schemas.microsoft.com/office/drawing/2014/main" id="{7BF6BCDF-9F5D-43EF-8D2F-74DA0EBB0C5C}"/>
              </a:ext>
            </a:extLst>
          </p:cNvPr>
          <p:cNvSpPr txBox="1"/>
          <p:nvPr/>
        </p:nvSpPr>
        <p:spPr>
          <a:xfrm>
            <a:off x="476654" y="1068756"/>
            <a:ext cx="11414985" cy="5262979"/>
          </a:xfrm>
          <a:prstGeom prst="rect">
            <a:avLst/>
          </a:prstGeom>
          <a:noFill/>
        </p:spPr>
        <p:txBody>
          <a:bodyPr wrap="square" rtlCol="0">
            <a:spAutoFit/>
          </a:bodyPr>
          <a:lstStyle/>
          <a:p>
            <a:pPr marL="44450" algn="just">
              <a:defRPr/>
            </a:pPr>
            <a:r>
              <a:rPr kumimoji="0" lang="vi-VN" sz="2800" b="0" i="0" u="none" strike="noStrike" kern="0" cap="none" spc="0" normalizeH="0" baseline="0" noProof="0" dirty="0">
                <a:ln>
                  <a:noFill/>
                </a:ln>
                <a:solidFill>
                  <a:srgbClr val="000000"/>
                </a:solidFill>
                <a:effectLst/>
                <a:uLnTx/>
                <a:uFillTx/>
                <a:sym typeface="Arial"/>
              </a:rPr>
              <a:t>        </a:t>
            </a:r>
            <a:r>
              <a:rPr lang="vi-VN" sz="2800" dirty="0"/>
              <a:t>Tết là khởi đầu cho một năm mới, là dịp </a:t>
            </a:r>
            <a:r>
              <a:rPr lang="vi-VN" sz="2800" dirty="0" smtClean="0"/>
              <a:t>lễ</a:t>
            </a:r>
            <a:r>
              <a:rPr lang="en-GB" sz="2800" dirty="0" smtClean="0"/>
              <a:t> </a:t>
            </a:r>
            <a:r>
              <a:rPr lang="vi-VN" sz="2800" dirty="0" smtClean="0"/>
              <a:t>được </a:t>
            </a:r>
            <a:r>
              <a:rPr lang="vi-VN" sz="2800" dirty="0"/>
              <a:t>mong chờ nhất trong </a:t>
            </a:r>
            <a:r>
              <a:rPr lang="vi-VN" sz="2800" dirty="0" smtClean="0"/>
              <a:t>năm.</a:t>
            </a:r>
            <a:endParaRPr lang="vi-VN" sz="2800" dirty="0"/>
          </a:p>
          <a:p>
            <a:pPr marL="44450" algn="just">
              <a:defRPr/>
            </a:pPr>
            <a:r>
              <a:rPr lang="vi-VN" sz="2800" dirty="0"/>
              <a:t>       </a:t>
            </a:r>
            <a:r>
              <a:rPr lang="vi-VN" sz="2800" dirty="0" smtClean="0"/>
              <a:t>Vào </a:t>
            </a:r>
            <a:r>
              <a:rPr lang="vi-VN" sz="2800" dirty="0"/>
              <a:t>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defRPr/>
            </a:pPr>
            <a:r>
              <a:rPr lang="vi-VN" sz="2800" dirty="0"/>
              <a:t>        Mai và đào là hai loài hoa đặc trưng cho Tết ở hai miền Nam, Bắc. Hoa mai rực rỡ sắc vàng. Hoa đào thường có màu hồng tươi, xen lẫn lá xanh và nụ hồng chúm chím.</a:t>
            </a:r>
          </a:p>
          <a:p>
            <a:pPr marL="44450" algn="just">
              <a:defRPr/>
            </a:pPr>
            <a:r>
              <a:rPr lang="vi-VN" sz="2800" dirty="0"/>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defRPr/>
            </a:pPr>
            <a:endParaRPr kumimoji="0" lang="vi-VN" sz="2800" b="0" i="0" u="none" strike="noStrike" kern="0" cap="none" spc="0" normalizeH="0" baseline="0" noProof="0" dirty="0">
              <a:ln>
                <a:noFill/>
              </a:ln>
              <a:solidFill>
                <a:srgbClr val="000000"/>
              </a:solidFill>
              <a:effectLst/>
              <a:uLnTx/>
              <a:uFillTx/>
              <a:sym typeface="Arial"/>
            </a:endParaRPr>
          </a:p>
        </p:txBody>
      </p:sp>
      <p:sp>
        <p:nvSpPr>
          <p:cNvPr id="5" name="TextBox 4"/>
          <p:cNvSpPr txBox="1"/>
          <p:nvPr/>
        </p:nvSpPr>
        <p:spPr>
          <a:xfrm>
            <a:off x="8472791" y="5873348"/>
            <a:ext cx="1887165" cy="384721"/>
          </a:xfrm>
          <a:prstGeom prst="rect">
            <a:avLst/>
          </a:prstGeom>
          <a:noFill/>
        </p:spPr>
        <p:txBody>
          <a:bodyPr wrap="square" rtlCol="0">
            <a:spAutoFit/>
          </a:bodyPr>
          <a:lstStyle/>
          <a:p>
            <a:r>
              <a:rPr lang="en-GB" i="1" dirty="0" smtClean="0"/>
              <a:t>(</a:t>
            </a:r>
            <a:r>
              <a:rPr lang="en-GB" i="1" dirty="0" err="1" smtClean="0"/>
              <a:t>Ánh</a:t>
            </a:r>
            <a:r>
              <a:rPr lang="en-GB" i="1" dirty="0" smtClean="0"/>
              <a:t> </a:t>
            </a:r>
            <a:r>
              <a:rPr lang="en-GB" i="1" dirty="0" err="1" smtClean="0"/>
              <a:t>dương</a:t>
            </a:r>
            <a:r>
              <a:rPr lang="en-GB" i="1" dirty="0" smtClean="0"/>
              <a:t>)</a:t>
            </a:r>
            <a:endParaRPr lang="en-US" i="1" dirty="0"/>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311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51" y="2704385"/>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7" y="2279392"/>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740" tIns="60870" rIns="121740" bIns="60870" rtlCol="0" anchor="ctr"/>
          <a:lstStyle/>
          <a:p>
            <a:pPr algn="ctr"/>
            <a:r>
              <a:rPr lang="en-US" sz="8000" b="1" dirty="0">
                <a:solidFill>
                  <a:prstClr val="white"/>
                </a:solidFill>
                <a:latin typeface="Arial-Rounded" pitchFamily="34" charset="0"/>
                <a:ea typeface="Arial-Rounded" pitchFamily="34" charset="0"/>
                <a:cs typeface="Arial-Rounded" pitchFamily="34" charset="0"/>
              </a:rPr>
              <a:t>TIẾT </a:t>
            </a:r>
            <a:r>
              <a:rPr lang="en-US" sz="8000" b="1" dirty="0" smtClean="0">
                <a:solidFill>
                  <a:prstClr val="white"/>
                </a:solidFill>
                <a:latin typeface="Arial-Rounded" pitchFamily="34" charset="0"/>
                <a:ea typeface="Arial-Rounded" pitchFamily="34" charset="0"/>
                <a:cs typeface="Arial-Rounded" pitchFamily="34" charset="0"/>
              </a:rPr>
              <a:t>2</a:t>
            </a:r>
            <a:endParaRPr lang="en-US" sz="8000" b="1" dirty="0">
              <a:solidFill>
                <a:prstClr val="white"/>
              </a:solidFill>
              <a:latin typeface="Arial-Rounded" pitchFamily="34" charset="0"/>
              <a:ea typeface="Arial-Rounded" pitchFamily="34" charset="0"/>
              <a:cs typeface="Arial-Rounded" pitchFamily="34" charset="0"/>
            </a:endParaRPr>
          </a:p>
        </p:txBody>
      </p:sp>
      <p:sp>
        <p:nvSpPr>
          <p:cNvPr id="3" name="Oval 2"/>
          <p:cNvSpPr/>
          <p:nvPr/>
        </p:nvSpPr>
        <p:spPr>
          <a:xfrm>
            <a:off x="2752156"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740" tIns="60870" rIns="121740" bIns="60870" rtlCol="0" anchor="ctr"/>
          <a:lstStyle/>
          <a:p>
            <a:pPr algn="ctr"/>
            <a:endParaRPr lang="en-US" sz="6400" b="1" dirty="0">
              <a:solidFill>
                <a:prstClr val="white"/>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17" y="17"/>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49"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9"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73"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13"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115096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89752" y="188441"/>
            <a:ext cx="2241028" cy="661594"/>
          </a:xfrm>
          <a:prstGeom prst="rect">
            <a:avLst/>
          </a:prstGeom>
          <a:noFill/>
        </p:spPr>
        <p:txBody>
          <a:bodyPr wrap="none" lIns="91296" tIns="45658" rIns="91296" bIns="45658" rtlCol="0">
            <a:spAutoFit/>
          </a:bodyPr>
          <a:lstStyle/>
          <a:p>
            <a:pPr algn="ctr"/>
            <a:r>
              <a:rPr lang="en-US" sz="3700" b="1" dirty="0" err="1" smtClean="0">
                <a:solidFill>
                  <a:srgbClr val="FF0000"/>
                </a:solidFill>
                <a:ea typeface="Arial-Rounded" panose="020B0500000000000000" pitchFamily="34" charset="0"/>
                <a:cs typeface="Arial-Rounded" panose="020B0500000000000000" pitchFamily="34" charset="0"/>
              </a:rPr>
              <a:t>Tết</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đến</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rồi</a:t>
            </a:r>
            <a:endParaRPr lang="en-US" sz="3700" b="1" dirty="0">
              <a:solidFill>
                <a:srgbClr val="FF0000"/>
              </a:solidFill>
              <a:ea typeface="Arial-Rounded" panose="020B0500000000000000" pitchFamily="34" charset="0"/>
              <a:cs typeface="Arial-Rounded" panose="020B0500000000000000" pitchFamily="34" charset="0"/>
            </a:endParaRPr>
          </a:p>
        </p:txBody>
      </p:sp>
      <p:sp>
        <p:nvSpPr>
          <p:cNvPr id="6" name="Rounded Rectangle 5"/>
          <p:cNvSpPr/>
          <p:nvPr/>
        </p:nvSpPr>
        <p:spPr>
          <a:xfrm>
            <a:off x="8985688" y="238119"/>
            <a:ext cx="2748535" cy="621513"/>
          </a:xfrm>
          <a:prstGeom prst="roundRect">
            <a:avLst>
              <a:gd name="adj" fmla="val 50000"/>
            </a:avLst>
          </a:prstGeom>
          <a:solidFill>
            <a:sysClr val="window" lastClr="FFFFFF"/>
          </a:solidFill>
          <a:ln w="38100" cap="flat" cmpd="sng" algn="ctr">
            <a:solidFill>
              <a:srgbClr val="FADBC6"/>
            </a:solidFill>
            <a:prstDash val="solid"/>
            <a:miter lim="800000"/>
          </a:ln>
          <a:effectLst/>
        </p:spPr>
        <p:txBody>
          <a:bodyPr lIns="91296" tIns="45658" rIns="91296" bIns="45658" rtlCol="0" anchor="ctr"/>
          <a:lstStyle/>
          <a:p>
            <a:pPr algn="ctr">
              <a:defRPr/>
            </a:pPr>
            <a:r>
              <a:rPr lang="en-US" sz="3200" b="1" kern="0" dirty="0" err="1">
                <a:solidFill>
                  <a:sysClr val="windowText" lastClr="000000"/>
                </a:solidFill>
                <a:latin typeface="Arial-Rounded"/>
              </a:rPr>
              <a:t>Đọc</a:t>
            </a:r>
            <a:r>
              <a:rPr lang="en-US" sz="3200" b="1" kern="0" dirty="0">
                <a:solidFill>
                  <a:sysClr val="windowText" lastClr="000000"/>
                </a:solidFill>
                <a:latin typeface="Arial-Rounded"/>
              </a:rPr>
              <a:t> </a:t>
            </a:r>
            <a:r>
              <a:rPr lang="en-US" sz="3200" b="1" kern="0" dirty="0" err="1">
                <a:solidFill>
                  <a:sysClr val="windowText" lastClr="000000"/>
                </a:solidFill>
                <a:latin typeface="Arial-Rounded"/>
              </a:rPr>
              <a:t>toàn</a:t>
            </a:r>
            <a:r>
              <a:rPr lang="en-US" sz="3200" b="1" kern="0" dirty="0">
                <a:solidFill>
                  <a:sysClr val="windowText" lastClr="000000"/>
                </a:solidFill>
                <a:latin typeface="Arial-Rounded"/>
              </a:rPr>
              <a:t> </a:t>
            </a:r>
            <a:r>
              <a:rPr lang="en-US" sz="3200" b="1" kern="0" dirty="0" err="1">
                <a:solidFill>
                  <a:sysClr val="windowText" lastClr="000000"/>
                </a:solidFill>
                <a:latin typeface="Arial-Rounded"/>
              </a:rPr>
              <a:t>bài</a:t>
            </a:r>
            <a:r>
              <a:rPr lang="en-US" sz="3200" b="1" kern="0" dirty="0">
                <a:solidFill>
                  <a:sysClr val="windowText" lastClr="000000"/>
                </a:solidFill>
                <a:latin typeface="Arial-Rounded"/>
              </a:rPr>
              <a:t>.</a:t>
            </a:r>
          </a:p>
        </p:txBody>
      </p:sp>
      <p:grpSp>
        <p:nvGrpSpPr>
          <p:cNvPr id="7" name="Group 6">
            <a:extLst>
              <a:ext uri="{FF2B5EF4-FFF2-40B4-BE49-F238E27FC236}">
                <a16:creationId xmlns:a16="http://schemas.microsoft.com/office/drawing/2014/main" id="{F3DD3406-2712-834B-AB0F-2A570271E8D5}"/>
              </a:ext>
            </a:extLst>
          </p:cNvPr>
          <p:cNvGrpSpPr/>
          <p:nvPr/>
        </p:nvGrpSpPr>
        <p:grpSpPr>
          <a:xfrm>
            <a:off x="195798" y="109177"/>
            <a:ext cx="1496814" cy="738664"/>
            <a:chOff x="635794" y="307341"/>
            <a:chExt cx="1496814" cy="738664"/>
          </a:xfrm>
        </p:grpSpPr>
        <p:sp>
          <p:nvSpPr>
            <p:cNvPr id="8" name="TextBox 7">
              <a:extLst>
                <a:ext uri="{FF2B5EF4-FFF2-40B4-BE49-F238E27FC236}">
                  <a16:creationId xmlns:a16="http://schemas.microsoft.com/office/drawing/2014/main" id="{C07B3502-F58A-46C0-88F8-3DE26F98CD3F}"/>
                </a:ext>
              </a:extLst>
            </p:cNvPr>
            <p:cNvSpPr txBox="1"/>
            <p:nvPr/>
          </p:nvSpPr>
          <p:spPr>
            <a:xfrm>
              <a:off x="1105857" y="307341"/>
              <a:ext cx="1026751"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17479D"/>
                  </a:solidFill>
                  <a:effectLst/>
                  <a:uLnTx/>
                  <a:uFillTx/>
                  <a:cs typeface="Arial"/>
                  <a:sym typeface="Arial"/>
                </a:rPr>
                <a:t>ĐỌC</a:t>
              </a:r>
              <a:endParaRPr kumimoji="0" lang="en-US" sz="2800" b="1" i="0" u="none" strike="noStrike" kern="0" cap="none" spc="0" normalizeH="0" baseline="0" noProof="0" dirty="0">
                <a:ln>
                  <a:noFill/>
                </a:ln>
                <a:solidFill>
                  <a:srgbClr val="17479D"/>
                </a:solidFill>
                <a:effectLst/>
                <a:uLnTx/>
                <a:uFillTx/>
                <a:cs typeface="Arial"/>
                <a:sym typeface="Arial"/>
              </a:endParaRPr>
            </a:p>
          </p:txBody>
        </p:sp>
        <p:pic>
          <p:nvPicPr>
            <p:cNvPr id="9" name="Picture 8">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0" name="TextBox 9">
            <a:extLst>
              <a:ext uri="{FF2B5EF4-FFF2-40B4-BE49-F238E27FC236}">
                <a16:creationId xmlns:a16="http://schemas.microsoft.com/office/drawing/2014/main" id="{7BF6BCDF-9F5D-43EF-8D2F-74DA0EBB0C5C}"/>
              </a:ext>
            </a:extLst>
          </p:cNvPr>
          <p:cNvSpPr txBox="1"/>
          <p:nvPr/>
        </p:nvSpPr>
        <p:spPr>
          <a:xfrm>
            <a:off x="476654" y="1068756"/>
            <a:ext cx="11414985" cy="5262979"/>
          </a:xfrm>
          <a:prstGeom prst="rect">
            <a:avLst/>
          </a:prstGeom>
          <a:noFill/>
        </p:spPr>
        <p:txBody>
          <a:bodyPr wrap="square" rtlCol="0">
            <a:spAutoFit/>
          </a:bodyPr>
          <a:lstStyle/>
          <a:p>
            <a:pPr marL="44450" algn="just">
              <a:defRPr/>
            </a:pPr>
            <a:r>
              <a:rPr kumimoji="0" lang="vi-VN" sz="2800" b="0" i="0" u="none" strike="noStrike" kern="0" cap="none" spc="0" normalizeH="0" baseline="0" noProof="0" dirty="0">
                <a:ln>
                  <a:noFill/>
                </a:ln>
                <a:solidFill>
                  <a:srgbClr val="000000"/>
                </a:solidFill>
                <a:effectLst/>
                <a:uLnTx/>
                <a:uFillTx/>
                <a:sym typeface="Arial"/>
              </a:rPr>
              <a:t>        </a:t>
            </a:r>
            <a:r>
              <a:rPr lang="vi-VN" sz="2800" dirty="0"/>
              <a:t>Tết là khởi đầu cho một năm mới, là dịp </a:t>
            </a:r>
            <a:r>
              <a:rPr lang="vi-VN" sz="2800" dirty="0" smtClean="0"/>
              <a:t>lễ</a:t>
            </a:r>
            <a:r>
              <a:rPr lang="en-GB" sz="2800" dirty="0" smtClean="0"/>
              <a:t> </a:t>
            </a:r>
            <a:r>
              <a:rPr lang="vi-VN" sz="2800" dirty="0" smtClean="0"/>
              <a:t>được </a:t>
            </a:r>
            <a:r>
              <a:rPr lang="vi-VN" sz="2800" dirty="0"/>
              <a:t>mong chờ nhất trong </a:t>
            </a:r>
            <a:r>
              <a:rPr lang="vi-VN" sz="2800" dirty="0" smtClean="0"/>
              <a:t>năm.</a:t>
            </a:r>
            <a:endParaRPr lang="vi-VN" sz="2800" dirty="0"/>
          </a:p>
          <a:p>
            <a:pPr marL="44450" algn="just">
              <a:defRPr/>
            </a:pPr>
            <a:r>
              <a:rPr lang="vi-VN" sz="2800" dirty="0"/>
              <a:t>       </a:t>
            </a:r>
            <a:r>
              <a:rPr lang="vi-VN" sz="2800" dirty="0" smtClean="0"/>
              <a:t>Vào </a:t>
            </a:r>
            <a:r>
              <a:rPr lang="vi-VN" sz="2800" dirty="0"/>
              <a:t>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defRPr/>
            </a:pPr>
            <a:r>
              <a:rPr lang="vi-VN" sz="2800" dirty="0"/>
              <a:t>        Mai và đào là hai loài hoa đặc trưng cho Tết ở hai miền Nam, Bắc. Hoa mai rực rỡ sắc vàng. Hoa đào thường có màu hồng tươi, xen lẫn lá xanh và nụ hồng chúm chím.</a:t>
            </a:r>
          </a:p>
          <a:p>
            <a:pPr marL="44450" algn="just">
              <a:defRPr/>
            </a:pPr>
            <a:r>
              <a:rPr lang="vi-VN" sz="2800" dirty="0"/>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defRPr/>
            </a:pPr>
            <a:endParaRPr kumimoji="0" lang="vi-VN" sz="2800" b="0" i="0" u="none" strike="noStrike" kern="0" cap="none" spc="0" normalizeH="0" baseline="0" noProof="0" dirty="0">
              <a:ln>
                <a:noFill/>
              </a:ln>
              <a:solidFill>
                <a:srgbClr val="000000"/>
              </a:solidFill>
              <a:effectLst/>
              <a:uLnTx/>
              <a:uFillTx/>
              <a:sym typeface="Arial"/>
            </a:endParaRPr>
          </a:p>
        </p:txBody>
      </p:sp>
      <p:sp>
        <p:nvSpPr>
          <p:cNvPr id="5" name="TextBox 4"/>
          <p:cNvSpPr txBox="1"/>
          <p:nvPr/>
        </p:nvSpPr>
        <p:spPr>
          <a:xfrm>
            <a:off x="8472791" y="5873348"/>
            <a:ext cx="1887165" cy="400110"/>
          </a:xfrm>
          <a:prstGeom prst="rect">
            <a:avLst/>
          </a:prstGeom>
          <a:noFill/>
        </p:spPr>
        <p:txBody>
          <a:bodyPr wrap="square" rtlCol="0">
            <a:spAutoFit/>
          </a:bodyPr>
          <a:lstStyle/>
          <a:p>
            <a:r>
              <a:rPr lang="en-GB" i="1" dirty="0" smtClean="0"/>
              <a:t>(</a:t>
            </a:r>
            <a:r>
              <a:rPr lang="en-GB" sz="2000" i="1" dirty="0" err="1" smtClean="0"/>
              <a:t>Ánh</a:t>
            </a:r>
            <a:r>
              <a:rPr lang="en-GB" sz="2000" i="1" dirty="0" smtClean="0"/>
              <a:t> </a:t>
            </a:r>
            <a:r>
              <a:rPr lang="en-GB" sz="2000" i="1" dirty="0" err="1" smtClean="0"/>
              <a:t>dương</a:t>
            </a:r>
            <a:r>
              <a:rPr lang="en-GB" sz="2000" i="1" dirty="0" smtClean="0"/>
              <a:t>)</a:t>
            </a:r>
            <a:endParaRPr lang="en-US" sz="2000" i="1" dirty="0"/>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488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27861" y="2122447"/>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659091" y="2127148"/>
            <a:ext cx="5768772"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3142465" y="2052166"/>
              <a:ext cx="3142207" cy="707886"/>
            </a:xfrm>
            <a:prstGeom prst="rect">
              <a:avLst/>
            </a:prstGeom>
            <a:grpFill/>
          </p:spPr>
          <p:txBody>
            <a:bodyPr wrap="none" rtlCol="0">
              <a:spAutoFit/>
            </a:bodyPr>
            <a:lstStyle/>
            <a:p>
              <a:r>
                <a:rPr lang="en-US" sz="5300" b="1" dirty="0" err="1">
                  <a:solidFill>
                    <a:srgbClr val="0418AC"/>
                  </a:solidFill>
                  <a:latin typeface="Arial-Rounded" pitchFamily="34" charset="0"/>
                  <a:ea typeface="Arial-Rounded" pitchFamily="34" charset="0"/>
                  <a:cs typeface="Arial-Rounded" pitchFamily="34" charset="0"/>
                </a:rPr>
                <a:t>Trả</a:t>
              </a:r>
              <a:r>
                <a:rPr lang="en-US" sz="5300" b="1" dirty="0">
                  <a:solidFill>
                    <a:srgbClr val="0418AC"/>
                  </a:solidFill>
                  <a:latin typeface="Arial-Rounded" pitchFamily="34" charset="0"/>
                  <a:ea typeface="Arial-Rounded" pitchFamily="34" charset="0"/>
                  <a:cs typeface="Arial-Rounded" pitchFamily="34" charset="0"/>
                </a:rPr>
                <a:t> </a:t>
              </a:r>
              <a:r>
                <a:rPr lang="en-US" sz="5300" b="1" dirty="0" err="1">
                  <a:solidFill>
                    <a:srgbClr val="0418AC"/>
                  </a:solidFill>
                  <a:latin typeface="Arial-Rounded" pitchFamily="34" charset="0"/>
                  <a:ea typeface="Arial-Rounded" pitchFamily="34" charset="0"/>
                  <a:cs typeface="Arial-Rounded" pitchFamily="34" charset="0"/>
                </a:rPr>
                <a:t>lời</a:t>
              </a:r>
              <a:r>
                <a:rPr lang="en-US" sz="5300" b="1" dirty="0">
                  <a:solidFill>
                    <a:srgbClr val="0418AC"/>
                  </a:solidFill>
                  <a:latin typeface="Arial-Rounded" pitchFamily="34" charset="0"/>
                  <a:ea typeface="Arial-Rounded" pitchFamily="34" charset="0"/>
                  <a:cs typeface="Arial-Rounded" pitchFamily="34" charset="0"/>
                </a:rPr>
                <a:t> </a:t>
              </a:r>
              <a:r>
                <a:rPr lang="en-US" sz="5300" b="1" dirty="0" err="1">
                  <a:solidFill>
                    <a:srgbClr val="0418AC"/>
                  </a:solidFill>
                  <a:latin typeface="Arial-Rounded" pitchFamily="34" charset="0"/>
                  <a:ea typeface="Arial-Rounded" pitchFamily="34" charset="0"/>
                  <a:cs typeface="Arial-Rounded" pitchFamily="34" charset="0"/>
                </a:rPr>
                <a:t>câu</a:t>
              </a:r>
              <a:r>
                <a:rPr lang="en-US" sz="5300" b="1" dirty="0">
                  <a:solidFill>
                    <a:srgbClr val="0418AC"/>
                  </a:solidFill>
                  <a:latin typeface="Arial-Rounded" pitchFamily="34" charset="0"/>
                  <a:ea typeface="Arial-Rounded" pitchFamily="34" charset="0"/>
                  <a:cs typeface="Arial-Rounded" pitchFamily="34" charset="0"/>
                </a:rPr>
                <a:t> </a:t>
              </a:r>
              <a:r>
                <a:rPr lang="en-US" sz="5300" b="1" dirty="0" err="1">
                  <a:solidFill>
                    <a:srgbClr val="0418AC"/>
                  </a:solidFill>
                  <a:latin typeface="Arial-Rounded" pitchFamily="34" charset="0"/>
                  <a:ea typeface="Arial-Rounded" pitchFamily="34" charset="0"/>
                  <a:cs typeface="Arial-Rounded" pitchFamily="34" charset="0"/>
                </a:rPr>
                <a:t>hỏi</a:t>
              </a:r>
              <a:endParaRPr lang="en-US" sz="5300" b="1" dirty="0">
                <a:solidFill>
                  <a:srgbClr val="0418AC"/>
                </a:solidFill>
                <a:latin typeface="Arial-Rounded" pitchFamily="34" charset="0"/>
                <a:ea typeface="Arial-Rounded" pitchFamily="34" charset="0"/>
                <a:cs typeface="Arial-Rounded" pitchFamily="34" charset="0"/>
              </a:endParaRPr>
            </a:p>
          </p:txBody>
        </p:sp>
      </p:grpSp>
      <p:grpSp>
        <p:nvGrpSpPr>
          <p:cNvPr id="9" name="Group 8"/>
          <p:cNvGrpSpPr/>
          <p:nvPr/>
        </p:nvGrpSpPr>
        <p:grpSpPr>
          <a:xfrm>
            <a:off x="2417287" y="2376001"/>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02015" y="2227648"/>
            <a:ext cx="2357300" cy="313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859" b="95820" l="4348" r="88820"/>
                    </a14:imgEffect>
                  </a14:imgLayer>
                </a14:imgProps>
              </a:ext>
              <a:ext uri="{28A0092B-C50C-407E-A947-70E740481C1C}">
                <a14:useLocalDpi xmlns:a14="http://schemas.microsoft.com/office/drawing/2010/main" val="0"/>
              </a:ext>
            </a:extLst>
          </a:blip>
          <a:srcRect/>
          <a:stretch>
            <a:fillRect/>
          </a:stretch>
        </p:blipFill>
        <p:spPr bwMode="auto">
          <a:xfrm>
            <a:off x="8708792" y="2481156"/>
            <a:ext cx="3679825"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1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91385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55865" y="2834973"/>
            <a:ext cx="10753689" cy="3782255"/>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7636" tIns="43826" rIns="87636" bIns="43826" rtlCol="0" anchor="ctr"/>
          <a:lstStyle/>
          <a:p>
            <a:pPr algn="ctr"/>
            <a:endParaRPr lang="en-US">
              <a:solidFill>
                <a:prstClr val="white"/>
              </a:solidFill>
            </a:endParaRPr>
          </a:p>
        </p:txBody>
      </p:sp>
      <p:pic>
        <p:nvPicPr>
          <p:cNvPr id="2"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839" y="3753863"/>
            <a:ext cx="1390944" cy="1422620"/>
          </a:xfrm>
          <a:prstGeom prst="rect">
            <a:avLst/>
          </a:prstGeom>
          <a:noFill/>
        </p:spPr>
      </p:pic>
      <p:sp>
        <p:nvSpPr>
          <p:cNvPr id="3" name="TextBox 2">
            <a:extLst>
              <a:ext uri="{FF2B5EF4-FFF2-40B4-BE49-F238E27FC236}">
                <a16:creationId xmlns:a16="http://schemas.microsoft.com/office/drawing/2014/main" id="{EDA1CF5D-1B6B-4A00-A003-2E8101B823A1}"/>
              </a:ext>
            </a:extLst>
          </p:cNvPr>
          <p:cNvSpPr txBox="1"/>
          <p:nvPr/>
        </p:nvSpPr>
        <p:spPr>
          <a:xfrm>
            <a:off x="2046783" y="2955239"/>
            <a:ext cx="9251399" cy="650261"/>
          </a:xfrm>
          <a:prstGeom prst="rect">
            <a:avLst/>
          </a:prstGeom>
          <a:noFill/>
        </p:spPr>
        <p:txBody>
          <a:bodyPr wrap="square" lIns="91186" tIns="45602" rIns="91186" bIns="45602" rtlCol="0">
            <a:spAutoFit/>
          </a:bodyPr>
          <a:lstStyle/>
          <a:p>
            <a:pPr marL="7938" indent="38100" algn="just">
              <a:lnSpc>
                <a:spcPct val="150000"/>
              </a:lnSpc>
            </a:pPr>
            <a:r>
              <a:rPr lang="en-US" altLang="zh-CN" sz="2800" b="1" dirty="0">
                <a:solidFill>
                  <a:srgbClr val="FF0000"/>
                </a:solidFill>
                <a:latin typeface="+mj-lt"/>
                <a:ea typeface="Arial-Rounded" panose="020B0500000000000000" pitchFamily="34" charset="0"/>
                <a:cs typeface="Arial-Rounded" panose="020B0500000000000000" pitchFamily="34" charset="0"/>
                <a:sym typeface="+mn-lt"/>
              </a:rPr>
              <a:t>2</a:t>
            </a:r>
            <a:r>
              <a:rPr lang="en-US" altLang="zh-CN" sz="2800" b="1" dirty="0" smtClean="0">
                <a:solidFill>
                  <a:srgbClr val="FF0000"/>
                </a:solidFill>
                <a:latin typeface="+mj-lt"/>
                <a:ea typeface="Arial-Rounded" panose="020B0500000000000000" pitchFamily="34" charset="0"/>
                <a:cs typeface="Arial-Rounded" panose="020B0500000000000000" pitchFamily="34" charset="0"/>
                <a:sym typeface="+mn-lt"/>
              </a:rPr>
              <a:t>.</a:t>
            </a:r>
            <a:r>
              <a:rPr lang="vi-VN" sz="2800" b="1" dirty="0" smtClean="0">
                <a:solidFill>
                  <a:srgbClr val="FF0000"/>
                </a:solidFill>
                <a:latin typeface="+mj-lt"/>
              </a:rPr>
              <a:t> </a:t>
            </a:r>
            <a:r>
              <a:rPr lang="vi-VN" sz="2800" dirty="0">
                <a:latin typeface="+mj-lt"/>
              </a:rPr>
              <a:t>Người ta dùng những gì để làm bánh chưng, bánh tét?</a:t>
            </a:r>
          </a:p>
        </p:txBody>
      </p:sp>
      <p:pic>
        <p:nvPicPr>
          <p:cNvPr id="5"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1497" y="5055889"/>
            <a:ext cx="1542159" cy="1374739"/>
          </a:xfrm>
          <a:prstGeom prst="rect">
            <a:avLst/>
          </a:prstGeom>
        </p:spPr>
      </p:pic>
      <p:sp>
        <p:nvSpPr>
          <p:cNvPr id="6" name="TextBox 5"/>
          <p:cNvSpPr txBox="1"/>
          <p:nvPr/>
        </p:nvSpPr>
        <p:spPr>
          <a:xfrm>
            <a:off x="2330507" y="4105607"/>
            <a:ext cx="8683949" cy="950282"/>
          </a:xfrm>
          <a:prstGeom prst="rect">
            <a:avLst/>
          </a:prstGeom>
          <a:noFill/>
        </p:spPr>
        <p:txBody>
          <a:bodyPr wrap="square" lIns="87636" tIns="43826" rIns="87636" bIns="43826" rtlCol="0">
            <a:spAutoFit/>
          </a:bodyPr>
          <a:lstStyle/>
          <a:p>
            <a:r>
              <a:rPr lang="vi-VN" sz="2800" dirty="0">
                <a:solidFill>
                  <a:srgbClr val="FF0000"/>
                </a:solidFill>
              </a:rPr>
              <a:t>- Được gói bằng lá dong (bánh chưng), lá chuối (bánh tét)</a:t>
            </a:r>
          </a:p>
          <a:p>
            <a:r>
              <a:rPr lang="vi-VN" sz="2800" dirty="0">
                <a:solidFill>
                  <a:srgbClr val="FF0000"/>
                </a:solidFill>
              </a:rPr>
              <a:t>- Làm từ gạo nếp, đỗ xanh, thịt </a:t>
            </a:r>
            <a:r>
              <a:rPr lang="vi-VN" sz="2800" dirty="0" smtClean="0">
                <a:solidFill>
                  <a:srgbClr val="FF0000"/>
                </a:solidFill>
              </a:rPr>
              <a:t>lợn</a:t>
            </a:r>
            <a:endParaRPr lang="vi-VN" sz="2800" dirty="0">
              <a:solidFill>
                <a:srgbClr val="FF0000"/>
              </a:solidFill>
            </a:endParaRPr>
          </a:p>
        </p:txBody>
      </p:sp>
      <p:sp>
        <p:nvSpPr>
          <p:cNvPr id="13" name="TextBox 12"/>
          <p:cNvSpPr txBox="1"/>
          <p:nvPr/>
        </p:nvSpPr>
        <p:spPr>
          <a:xfrm>
            <a:off x="4137116" y="132900"/>
            <a:ext cx="4542887" cy="695581"/>
          </a:xfrm>
          <a:prstGeom prst="rect">
            <a:avLst/>
          </a:prstGeom>
          <a:noFill/>
        </p:spPr>
        <p:txBody>
          <a:bodyPr wrap="square" lIns="79137" tIns="39574" rIns="79137" bIns="39574" rtlCol="0">
            <a:spAutoFit/>
          </a:bodyPr>
          <a:lstStyle/>
          <a:p>
            <a:pPr algn="ctr"/>
            <a:r>
              <a:rPr lang="en-US" sz="4000" b="1" dirty="0" err="1" smtClean="0">
                <a:solidFill>
                  <a:srgbClr val="FF0000"/>
                </a:solidFill>
                <a:ea typeface="Arial-Rounded" panose="020B0500000000000000" pitchFamily="34" charset="0"/>
                <a:cs typeface="Arial-Rounded" panose="020B0500000000000000" pitchFamily="34" charset="0"/>
              </a:rPr>
              <a:t>Tết</a:t>
            </a:r>
            <a:r>
              <a:rPr lang="en-US" sz="4000" b="1" dirty="0" smtClean="0">
                <a:solidFill>
                  <a:srgbClr val="FF0000"/>
                </a:solidFill>
                <a:ea typeface="Arial-Rounded" panose="020B0500000000000000" pitchFamily="34" charset="0"/>
                <a:cs typeface="Arial-Rounded" panose="020B0500000000000000" pitchFamily="34" charset="0"/>
              </a:rPr>
              <a:t> </a:t>
            </a:r>
            <a:r>
              <a:rPr lang="en-US" sz="4000" b="1" dirty="0" err="1" smtClean="0">
                <a:solidFill>
                  <a:srgbClr val="FF0000"/>
                </a:solidFill>
                <a:ea typeface="Arial-Rounded" panose="020B0500000000000000" pitchFamily="34" charset="0"/>
                <a:cs typeface="Arial-Rounded" panose="020B0500000000000000" pitchFamily="34" charset="0"/>
              </a:rPr>
              <a:t>đến</a:t>
            </a:r>
            <a:r>
              <a:rPr lang="en-US" sz="4000" b="1" dirty="0" smtClean="0">
                <a:solidFill>
                  <a:srgbClr val="FF0000"/>
                </a:solidFill>
                <a:ea typeface="Arial-Rounded" panose="020B0500000000000000" pitchFamily="34" charset="0"/>
                <a:cs typeface="Arial-Rounded" panose="020B0500000000000000" pitchFamily="34" charset="0"/>
              </a:rPr>
              <a:t> </a:t>
            </a:r>
            <a:r>
              <a:rPr lang="en-US" sz="4000" b="1" dirty="0" err="1" smtClean="0">
                <a:solidFill>
                  <a:srgbClr val="FF0000"/>
                </a:solidFill>
                <a:ea typeface="Arial-Rounded" panose="020B0500000000000000" pitchFamily="34" charset="0"/>
                <a:cs typeface="Arial-Rounded" panose="020B0500000000000000" pitchFamily="34" charset="0"/>
              </a:rPr>
              <a:t>rồi</a:t>
            </a:r>
            <a:endParaRPr lang="en-US" sz="4000" b="1" dirty="0">
              <a:solidFill>
                <a:srgbClr val="FF0000"/>
              </a:solidFill>
              <a:ea typeface="Arial-Rounded" panose="020B0500000000000000" pitchFamily="34" charset="0"/>
              <a:cs typeface="Arial-Rounded" panose="020B0500000000000000" pitchFamily="34" charset="0"/>
            </a:endParaRPr>
          </a:p>
        </p:txBody>
      </p:sp>
      <p:sp>
        <p:nvSpPr>
          <p:cNvPr id="15" name="Notched Right Arrow 14"/>
          <p:cNvSpPr/>
          <p:nvPr/>
        </p:nvSpPr>
        <p:spPr>
          <a:xfrm>
            <a:off x="263315" y="37551"/>
            <a:ext cx="2460092"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740" tIns="60870" rIns="121740" bIns="60870" rtlCol="0" anchor="ctr"/>
          <a:lstStyle/>
          <a:p>
            <a:pPr algn="ctr"/>
            <a:r>
              <a:rPr lang="en-US" sz="2900" dirty="0" err="1">
                <a:solidFill>
                  <a:prstClr val="black"/>
                </a:solidFill>
              </a:rPr>
              <a:t>Đọc</a:t>
            </a:r>
            <a:r>
              <a:rPr lang="en-US" sz="2900" dirty="0">
                <a:solidFill>
                  <a:prstClr val="black"/>
                </a:solidFill>
              </a:rPr>
              <a:t> </a:t>
            </a:r>
            <a:r>
              <a:rPr lang="en-US" sz="2900" dirty="0" err="1">
                <a:solidFill>
                  <a:prstClr val="black"/>
                </a:solidFill>
              </a:rPr>
              <a:t>đoạn</a:t>
            </a:r>
            <a:r>
              <a:rPr lang="en-US" sz="2900" dirty="0">
                <a:solidFill>
                  <a:prstClr val="black"/>
                </a:solidFill>
              </a:rPr>
              <a:t> 2</a:t>
            </a:r>
          </a:p>
        </p:txBody>
      </p:sp>
      <p:sp>
        <p:nvSpPr>
          <p:cNvPr id="7" name="TextBox 6"/>
          <p:cNvSpPr txBox="1"/>
          <p:nvPr/>
        </p:nvSpPr>
        <p:spPr>
          <a:xfrm>
            <a:off x="778213" y="1157591"/>
            <a:ext cx="10992255" cy="1677382"/>
          </a:xfrm>
          <a:prstGeom prst="rect">
            <a:avLst/>
          </a:prstGeom>
          <a:noFill/>
        </p:spPr>
        <p:txBody>
          <a:bodyPr wrap="square" rtlCol="0">
            <a:spAutoFit/>
          </a:bodyPr>
          <a:lstStyle/>
          <a:p>
            <a:r>
              <a:rPr lang="vi-VN" sz="2800" dirty="0"/>
              <a:t>       Vào dịp Tết, các gia đình thường gói bánh chưng hoặc bánh tét. Bánh chưng hình vuông, gói bằng lá dong. Bánh tét hình trụ, thường gói bằng lá chuối. Cả hai loại bánh đều làm từ gạo nếp, đỗ xanh, thịt lợn.</a:t>
            </a:r>
          </a:p>
          <a:p>
            <a:endParaRPr lang="en-US" dirty="0"/>
          </a:p>
        </p:txBody>
      </p:sp>
      <p:cxnSp>
        <p:nvCxnSpPr>
          <p:cNvPr id="9" name="Straight Connector 8"/>
          <p:cNvCxnSpPr/>
          <p:nvPr/>
        </p:nvCxnSpPr>
        <p:spPr>
          <a:xfrm flipH="1" flipV="1">
            <a:off x="4758613" y="2062065"/>
            <a:ext cx="1913868" cy="9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42392" y="2047600"/>
            <a:ext cx="13881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427167" y="2062065"/>
            <a:ext cx="9517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039739" y="2047600"/>
            <a:ext cx="1258443" cy="144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42392" y="2441287"/>
            <a:ext cx="1552294" cy="138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359020" y="2488872"/>
            <a:ext cx="6988629" cy="1125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287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1000"/>
                                        <p:tgtEl>
                                          <p:spTgt spid="5"/>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6" grpId="0"/>
      <p:bldP spid="13" grpId="0"/>
      <p:bldP spid="1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55865" y="2714017"/>
            <a:ext cx="11040255" cy="3860211"/>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7636" tIns="43826" rIns="87636" bIns="43826" rtlCol="0" anchor="ctr"/>
          <a:lstStyle/>
          <a:p>
            <a:pPr algn="ctr"/>
            <a:endParaRPr lang="en-US">
              <a:solidFill>
                <a:prstClr val="white"/>
              </a:solidFill>
            </a:endParaRPr>
          </a:p>
        </p:txBody>
      </p:sp>
      <p:pic>
        <p:nvPicPr>
          <p:cNvPr id="2"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97" y="2600361"/>
            <a:ext cx="1390944" cy="1422620"/>
          </a:xfrm>
          <a:prstGeom prst="rect">
            <a:avLst/>
          </a:prstGeom>
          <a:noFill/>
        </p:spPr>
      </p:pic>
      <p:sp>
        <p:nvSpPr>
          <p:cNvPr id="3" name="TextBox 2">
            <a:extLst>
              <a:ext uri="{FF2B5EF4-FFF2-40B4-BE49-F238E27FC236}">
                <a16:creationId xmlns:a16="http://schemas.microsoft.com/office/drawing/2014/main" id="{EDA1CF5D-1B6B-4A00-A003-2E8101B823A1}"/>
              </a:ext>
            </a:extLst>
          </p:cNvPr>
          <p:cNvSpPr txBox="1"/>
          <p:nvPr/>
        </p:nvSpPr>
        <p:spPr>
          <a:xfrm>
            <a:off x="1838681" y="2841342"/>
            <a:ext cx="9857439" cy="1076980"/>
          </a:xfrm>
          <a:prstGeom prst="rect">
            <a:avLst/>
          </a:prstGeom>
          <a:noFill/>
        </p:spPr>
        <p:txBody>
          <a:bodyPr wrap="square" lIns="91186" tIns="45602" rIns="91186" bIns="45602" rtlCol="0">
            <a:spAutoFit/>
          </a:bodyPr>
          <a:lstStyle/>
          <a:p>
            <a:pPr defTabSz="911811" fontAlgn="base">
              <a:spcBef>
                <a:spcPct val="0"/>
              </a:spcBef>
              <a:spcAft>
                <a:spcPct val="0"/>
              </a:spcAft>
              <a:defRPr/>
            </a:pPr>
            <a:r>
              <a:rPr lang="vi-VN" sz="3200" dirty="0"/>
              <a:t>Câu 3: Người lớn mong ước điều gì khi tặng bao lì xì cho trẻ </a:t>
            </a:r>
            <a:r>
              <a:rPr lang="vi-VN" sz="3200" dirty="0" smtClean="0"/>
              <a:t>em</a:t>
            </a:r>
            <a:r>
              <a:rPr lang="en-US" sz="3200" dirty="0" smtClean="0">
                <a:solidFill>
                  <a:prstClr val="black"/>
                </a:solidFill>
                <a:ea typeface="Arial-Rounded" panose="020B0500000000000000" pitchFamily="34" charset="0"/>
                <a:cs typeface="Arial-Rounded" panose="020B0500000000000000" pitchFamily="34" charset="0"/>
              </a:rPr>
              <a:t>?</a:t>
            </a:r>
            <a:endParaRPr lang="en-US" sz="3200" dirty="0">
              <a:solidFill>
                <a:srgbClr val="FF0000"/>
              </a:solidFill>
              <a:ea typeface="Arial-Rounded" panose="020B0500000000000000" pitchFamily="34" charset="0"/>
              <a:cs typeface="Arial-Rounded" panose="020B0500000000000000" pitchFamily="34" charset="0"/>
            </a:endParaRPr>
          </a:p>
        </p:txBody>
      </p:sp>
      <p:pic>
        <p:nvPicPr>
          <p:cNvPr id="5"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3935" y="4930580"/>
            <a:ext cx="1843816" cy="1643648"/>
          </a:xfrm>
          <a:prstGeom prst="rect">
            <a:avLst/>
          </a:prstGeom>
        </p:spPr>
      </p:pic>
      <p:sp>
        <p:nvSpPr>
          <p:cNvPr id="6" name="TextBox 5"/>
          <p:cNvSpPr txBox="1"/>
          <p:nvPr/>
        </p:nvSpPr>
        <p:spPr>
          <a:xfrm>
            <a:off x="2363821" y="3914917"/>
            <a:ext cx="8898499" cy="1073393"/>
          </a:xfrm>
          <a:prstGeom prst="rect">
            <a:avLst/>
          </a:prstGeom>
          <a:noFill/>
        </p:spPr>
        <p:txBody>
          <a:bodyPr wrap="square" lIns="87636" tIns="43826" rIns="87636" bIns="43826" rtlCol="0">
            <a:spAutoFit/>
          </a:bodyPr>
          <a:lstStyle/>
          <a:p>
            <a:r>
              <a:rPr lang="en-GB" sz="3200" dirty="0" smtClean="0">
                <a:solidFill>
                  <a:srgbClr val="FF0000"/>
                </a:solidFill>
              </a:rPr>
              <a:t>    </a:t>
            </a:r>
            <a:r>
              <a:rPr lang="vi-VN" sz="3200" dirty="0" smtClean="0">
                <a:solidFill>
                  <a:srgbClr val="FF0000"/>
                </a:solidFill>
              </a:rPr>
              <a:t>Người </a:t>
            </a:r>
            <a:r>
              <a:rPr lang="vi-VN" sz="3200" dirty="0">
                <a:solidFill>
                  <a:srgbClr val="FF0000"/>
                </a:solidFill>
              </a:rPr>
              <a:t>lớn tặng bao lì xì cho trẻ em với mong ước các em mạnh khỏe, giỏi giang</a:t>
            </a:r>
            <a:r>
              <a:rPr lang="vi-VN" sz="3200" dirty="0" smtClean="0">
                <a:solidFill>
                  <a:srgbClr val="FF0000"/>
                </a:solidFill>
              </a:rPr>
              <a:t>.</a:t>
            </a:r>
            <a:endParaRPr lang="en-US" sz="3200" dirty="0">
              <a:solidFill>
                <a:srgbClr val="FF0000"/>
              </a:solidFill>
              <a:cs typeface="Times New Roman" pitchFamily="18" charset="0"/>
            </a:endParaRPr>
          </a:p>
        </p:txBody>
      </p:sp>
      <p:sp>
        <p:nvSpPr>
          <p:cNvPr id="13" name="TextBox 12"/>
          <p:cNvSpPr txBox="1"/>
          <p:nvPr/>
        </p:nvSpPr>
        <p:spPr>
          <a:xfrm>
            <a:off x="4137116" y="164432"/>
            <a:ext cx="4542887" cy="695581"/>
          </a:xfrm>
          <a:prstGeom prst="rect">
            <a:avLst/>
          </a:prstGeom>
          <a:noFill/>
        </p:spPr>
        <p:txBody>
          <a:bodyPr wrap="square" lIns="79137" tIns="39574" rIns="79137" bIns="39574" rtlCol="0">
            <a:spAutoFit/>
          </a:bodyPr>
          <a:lstStyle/>
          <a:p>
            <a:pPr algn="ctr"/>
            <a:r>
              <a:rPr lang="en-US" sz="4000" b="1" dirty="0" err="1" smtClean="0">
                <a:solidFill>
                  <a:srgbClr val="FF0000"/>
                </a:solidFill>
                <a:ea typeface="Arial-Rounded" panose="020B0500000000000000" pitchFamily="34" charset="0"/>
                <a:cs typeface="Arial-Rounded" panose="020B0500000000000000" pitchFamily="34" charset="0"/>
              </a:rPr>
              <a:t>Tết</a:t>
            </a:r>
            <a:r>
              <a:rPr lang="en-US" sz="4000" b="1" dirty="0" smtClean="0">
                <a:solidFill>
                  <a:srgbClr val="FF0000"/>
                </a:solidFill>
                <a:ea typeface="Arial-Rounded" panose="020B0500000000000000" pitchFamily="34" charset="0"/>
                <a:cs typeface="Arial-Rounded" panose="020B0500000000000000" pitchFamily="34" charset="0"/>
              </a:rPr>
              <a:t> </a:t>
            </a:r>
            <a:r>
              <a:rPr lang="en-US" sz="4000" b="1" dirty="0" err="1" smtClean="0">
                <a:solidFill>
                  <a:srgbClr val="FF0000"/>
                </a:solidFill>
                <a:ea typeface="Arial-Rounded" panose="020B0500000000000000" pitchFamily="34" charset="0"/>
                <a:cs typeface="Arial-Rounded" panose="020B0500000000000000" pitchFamily="34" charset="0"/>
              </a:rPr>
              <a:t>đến</a:t>
            </a:r>
            <a:r>
              <a:rPr lang="en-US" sz="4000" b="1" dirty="0" smtClean="0">
                <a:solidFill>
                  <a:srgbClr val="FF0000"/>
                </a:solidFill>
                <a:ea typeface="Arial-Rounded" panose="020B0500000000000000" pitchFamily="34" charset="0"/>
                <a:cs typeface="Arial-Rounded" panose="020B0500000000000000" pitchFamily="34" charset="0"/>
              </a:rPr>
              <a:t> </a:t>
            </a:r>
            <a:r>
              <a:rPr lang="en-US" sz="4000" b="1" dirty="0" err="1" smtClean="0">
                <a:solidFill>
                  <a:srgbClr val="FF0000"/>
                </a:solidFill>
                <a:ea typeface="Arial-Rounded" panose="020B0500000000000000" pitchFamily="34" charset="0"/>
                <a:cs typeface="Arial-Rounded" panose="020B0500000000000000" pitchFamily="34" charset="0"/>
              </a:rPr>
              <a:t>rồi</a:t>
            </a:r>
            <a:endParaRPr lang="en-US" sz="4000" b="1" dirty="0">
              <a:solidFill>
                <a:srgbClr val="FF0000"/>
              </a:solidFill>
              <a:ea typeface="Arial-Rounded" panose="020B0500000000000000" pitchFamily="34" charset="0"/>
              <a:cs typeface="Arial-Rounded" panose="020B0500000000000000" pitchFamily="34" charset="0"/>
            </a:endParaRPr>
          </a:p>
        </p:txBody>
      </p:sp>
      <p:sp>
        <p:nvSpPr>
          <p:cNvPr id="15" name="Notched Right Arrow 14"/>
          <p:cNvSpPr/>
          <p:nvPr/>
        </p:nvSpPr>
        <p:spPr>
          <a:xfrm>
            <a:off x="263328" y="37551"/>
            <a:ext cx="2606009"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740" tIns="60870" rIns="121740" bIns="60870" rtlCol="0" anchor="ctr"/>
          <a:lstStyle/>
          <a:p>
            <a:pPr algn="ctr"/>
            <a:r>
              <a:rPr lang="en-US" sz="2700" dirty="0" err="1">
                <a:solidFill>
                  <a:prstClr val="black"/>
                </a:solidFill>
              </a:rPr>
              <a:t>Đọc</a:t>
            </a:r>
            <a:r>
              <a:rPr lang="en-US" sz="2700" dirty="0">
                <a:solidFill>
                  <a:prstClr val="black"/>
                </a:solidFill>
              </a:rPr>
              <a:t> </a:t>
            </a:r>
            <a:r>
              <a:rPr lang="en-US" sz="2700" dirty="0" err="1">
                <a:solidFill>
                  <a:prstClr val="black"/>
                </a:solidFill>
              </a:rPr>
              <a:t>đoạn</a:t>
            </a:r>
            <a:r>
              <a:rPr lang="en-US" sz="2700" dirty="0">
                <a:solidFill>
                  <a:prstClr val="black"/>
                </a:solidFill>
              </a:rPr>
              <a:t> </a:t>
            </a:r>
            <a:r>
              <a:rPr lang="en-US" sz="2700" dirty="0" smtClean="0">
                <a:solidFill>
                  <a:prstClr val="black"/>
                </a:solidFill>
              </a:rPr>
              <a:t>4</a:t>
            </a:r>
            <a:endParaRPr lang="en-US" sz="2700" dirty="0">
              <a:solidFill>
                <a:prstClr val="black"/>
              </a:solidFill>
            </a:endParaRPr>
          </a:p>
        </p:txBody>
      </p:sp>
      <p:sp>
        <p:nvSpPr>
          <p:cNvPr id="7" name="TextBox 6"/>
          <p:cNvSpPr txBox="1"/>
          <p:nvPr/>
        </p:nvSpPr>
        <p:spPr>
          <a:xfrm>
            <a:off x="873469" y="1060315"/>
            <a:ext cx="10527348" cy="1384995"/>
          </a:xfrm>
          <a:prstGeom prst="rect">
            <a:avLst/>
          </a:prstGeom>
          <a:noFill/>
        </p:spPr>
        <p:txBody>
          <a:bodyPr wrap="square" rtlCol="0">
            <a:spAutoFit/>
          </a:bodyPr>
          <a:lstStyle/>
          <a:p>
            <a:pPr marL="44450" algn="just">
              <a:defRPr/>
            </a:pPr>
            <a:r>
              <a:rPr lang="vi-VN" sz="2800" dirty="0"/>
              <a:t>        Ngày Tết, người lớn thường tặng trẻ em những bao lì xì xinh xắn, với mong ước các em mạnh khoẻ, giỏi giang. Tết là dịp mọi người quây quần bên nhau và dành cho nhau những lời chúc tốt đẹp.</a:t>
            </a:r>
          </a:p>
        </p:txBody>
      </p:sp>
      <p:sp>
        <p:nvSpPr>
          <p:cNvPr id="8" name="Right Arrow 7"/>
          <p:cNvSpPr/>
          <p:nvPr/>
        </p:nvSpPr>
        <p:spPr>
          <a:xfrm>
            <a:off x="2363821" y="4201292"/>
            <a:ext cx="398511" cy="168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3554963" y="1539551"/>
            <a:ext cx="7343192" cy="9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03649" y="1968759"/>
            <a:ext cx="6559420" cy="9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287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6" grpId="0"/>
      <p:bldP spid="1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009938" y="1937148"/>
            <a:ext cx="8057879" cy="2131189"/>
            <a:chOff x="2744315" y="1595348"/>
            <a:chExt cx="6043408" cy="1598392"/>
          </a:xfrm>
          <a:solidFill>
            <a:schemeClr val="accent1">
              <a:lumMod val="40000"/>
              <a:lumOff val="60000"/>
            </a:schemeClr>
          </a:solidFill>
        </p:grpSpPr>
        <p:sp>
          <p:nvSpPr>
            <p:cNvPr id="5" name="Right Arrow 4"/>
            <p:cNvSpPr/>
            <p:nvPr/>
          </p:nvSpPr>
          <p:spPr>
            <a:xfrm>
              <a:off x="2744315" y="1595348"/>
              <a:ext cx="6043408"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1727"/>
              <a:endParaRPr lang="en-US" sz="2300">
                <a:solidFill>
                  <a:prstClr val="white"/>
                </a:solidFill>
              </a:endParaRPr>
            </a:p>
          </p:txBody>
        </p:sp>
        <p:sp>
          <p:nvSpPr>
            <p:cNvPr id="13" name="TextBox 12"/>
            <p:cNvSpPr txBox="1"/>
            <p:nvPr/>
          </p:nvSpPr>
          <p:spPr>
            <a:xfrm>
              <a:off x="2988752" y="2071374"/>
              <a:ext cx="5485796" cy="646331"/>
            </a:xfrm>
            <a:prstGeom prst="rect">
              <a:avLst/>
            </a:prstGeom>
            <a:grpFill/>
          </p:spPr>
          <p:txBody>
            <a:bodyPr wrap="none" rtlCol="0">
              <a:spAutoFit/>
            </a:bodyPr>
            <a:lstStyle/>
            <a:p>
              <a:pPr defTabSz="791727"/>
              <a:r>
                <a:rPr lang="en-US" sz="4800" b="1" dirty="0" err="1">
                  <a:solidFill>
                    <a:srgbClr val="0418AC"/>
                  </a:solidFill>
                </a:rPr>
                <a:t>Luyện</a:t>
              </a:r>
              <a:r>
                <a:rPr lang="en-US" sz="4800" b="1" dirty="0">
                  <a:solidFill>
                    <a:srgbClr val="0418AC"/>
                  </a:solidFill>
                </a:rPr>
                <a:t> </a:t>
              </a:r>
              <a:r>
                <a:rPr lang="en-US" sz="4800" b="1" dirty="0" err="1">
                  <a:solidFill>
                    <a:srgbClr val="0418AC"/>
                  </a:solidFill>
                </a:rPr>
                <a:t>tập</a:t>
              </a:r>
              <a:r>
                <a:rPr lang="en-US" sz="4800" b="1" dirty="0">
                  <a:solidFill>
                    <a:srgbClr val="0418AC"/>
                  </a:solidFill>
                </a:rPr>
                <a:t> </a:t>
              </a:r>
              <a:r>
                <a:rPr lang="en-US" sz="4800" b="1" dirty="0" err="1">
                  <a:solidFill>
                    <a:srgbClr val="0418AC"/>
                  </a:solidFill>
                </a:rPr>
                <a:t>theo</a:t>
              </a:r>
              <a:r>
                <a:rPr lang="en-US" sz="4800" b="1" dirty="0">
                  <a:solidFill>
                    <a:srgbClr val="0418AC"/>
                  </a:solidFill>
                </a:rPr>
                <a:t> </a:t>
              </a:r>
              <a:r>
                <a:rPr lang="en-US" sz="4800" b="1" dirty="0" err="1">
                  <a:solidFill>
                    <a:srgbClr val="0418AC"/>
                  </a:solidFill>
                </a:rPr>
                <a:t>văn</a:t>
              </a:r>
              <a:r>
                <a:rPr lang="en-US" sz="4800" b="1" dirty="0">
                  <a:solidFill>
                    <a:srgbClr val="0418AC"/>
                  </a:solidFill>
                </a:rPr>
                <a:t> </a:t>
              </a:r>
              <a:r>
                <a:rPr lang="en-US" sz="4800" b="1" dirty="0" err="1">
                  <a:solidFill>
                    <a:srgbClr val="0418AC"/>
                  </a:solidFill>
                </a:rPr>
                <a:t>bản</a:t>
              </a:r>
              <a:r>
                <a:rPr lang="en-US" sz="4800" b="1" dirty="0">
                  <a:solidFill>
                    <a:srgbClr val="0418AC"/>
                  </a:solidFill>
                </a:rPr>
                <a:t> </a:t>
              </a:r>
              <a:r>
                <a:rPr lang="en-US" sz="4800" b="1" dirty="0" err="1">
                  <a:solidFill>
                    <a:srgbClr val="0418AC"/>
                  </a:solidFill>
                </a:rPr>
                <a:t>đọc</a:t>
              </a:r>
              <a:endParaRPr lang="en-US" sz="4800" b="1" dirty="0">
                <a:solidFill>
                  <a:srgbClr val="0418AC"/>
                </a:solidFill>
              </a:endParaRPr>
            </a:p>
          </p:txBody>
        </p:sp>
      </p:grpSp>
      <p:grpSp>
        <p:nvGrpSpPr>
          <p:cNvPr id="9" name="Group 8"/>
          <p:cNvGrpSpPr/>
          <p:nvPr/>
        </p:nvGrpSpPr>
        <p:grpSpPr>
          <a:xfrm>
            <a:off x="1768132" y="2185987"/>
            <a:ext cx="1567717" cy="1633484"/>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1727"/>
              <a:endParaRPr lang="en-US" sz="2300">
                <a:solidFill>
                  <a:prstClr val="white"/>
                </a:solidFill>
              </a:endParaRPr>
            </a:p>
          </p:txBody>
        </p:sp>
        <p:pic>
          <p:nvPicPr>
            <p:cNvPr id="1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40304" y="3358000"/>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859" b="95820" l="4348" r="88820"/>
                    </a14:imgEffect>
                  </a14:imgLayer>
                </a14:imgProps>
              </a:ext>
              <a:ext uri="{28A0092B-C50C-407E-A947-70E740481C1C}">
                <a14:useLocalDpi xmlns:a14="http://schemas.microsoft.com/office/drawing/2010/main" val="0"/>
              </a:ext>
            </a:extLst>
          </a:blip>
          <a:srcRect/>
          <a:stretch>
            <a:fillRect/>
          </a:stretch>
        </p:blipFill>
        <p:spPr bwMode="auto">
          <a:xfrm>
            <a:off x="9516449" y="3733453"/>
            <a:ext cx="3102715" cy="299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479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7"/>
          <p:cNvPicPr>
            <a:picLocks noChangeAspect="1"/>
          </p:cNvPicPr>
          <p:nvPr/>
        </p:nvPicPr>
        <p:blipFill>
          <a:blip r:embed="rId3">
            <a:extLst/>
          </a:blip>
          <a:stretch>
            <a:fillRect/>
          </a:stretch>
        </p:blipFill>
        <p:spPr>
          <a:xfrm>
            <a:off x="-315264" y="64254"/>
            <a:ext cx="2238647" cy="1829553"/>
          </a:xfrm>
          <a:prstGeom prst="rect">
            <a:avLst/>
          </a:prstGeom>
        </p:spPr>
      </p:pic>
      <p:pic>
        <p:nvPicPr>
          <p:cNvPr id="3" name="图片 4"/>
          <p:cNvPicPr>
            <a:picLocks noChangeAspect="1"/>
          </p:cNvPicPr>
          <p:nvPr/>
        </p:nvPicPr>
        <p:blipFill>
          <a:blip r:embed="rId4"/>
          <a:stretch>
            <a:fillRect/>
          </a:stretch>
        </p:blipFill>
        <p:spPr>
          <a:xfrm flipH="1">
            <a:off x="9203980" y="4325188"/>
            <a:ext cx="3030065" cy="2656041"/>
          </a:xfrm>
          <a:prstGeom prst="rect">
            <a:avLst/>
          </a:prstGeom>
        </p:spPr>
      </p:pic>
      <p:sp>
        <p:nvSpPr>
          <p:cNvPr id="5" name="Oval 4"/>
          <p:cNvSpPr/>
          <p:nvPr/>
        </p:nvSpPr>
        <p:spPr>
          <a:xfrm>
            <a:off x="804070" y="3767970"/>
            <a:ext cx="709431" cy="730335"/>
          </a:xfrm>
          <a:prstGeom prst="ellipse">
            <a:avLst/>
          </a:prstGeom>
          <a:solidFill>
            <a:srgbClr val="FFFF00"/>
          </a:solidFill>
          <a:ln w="38100">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a:r>
              <a:rPr lang="en-US" sz="3600" dirty="0">
                <a:solidFill>
                  <a:srgbClr val="0070C0"/>
                </a:solidFill>
                <a:latin typeface="Arial" pitchFamily="34" charset="0"/>
                <a:cs typeface="Arial" pitchFamily="34" charset="0"/>
              </a:rPr>
              <a:t>M</a:t>
            </a:r>
          </a:p>
        </p:txBody>
      </p:sp>
      <p:sp>
        <p:nvSpPr>
          <p:cNvPr id="6" name="TextBox 5"/>
          <p:cNvSpPr txBox="1"/>
          <p:nvPr/>
        </p:nvSpPr>
        <p:spPr>
          <a:xfrm>
            <a:off x="1639601" y="3767961"/>
            <a:ext cx="8718331" cy="523216"/>
          </a:xfrm>
          <a:prstGeom prst="rect">
            <a:avLst/>
          </a:prstGeom>
          <a:noFill/>
        </p:spPr>
        <p:txBody>
          <a:bodyPr wrap="square" lIns="91422" tIns="45718" rIns="91422" bIns="45718" rtlCol="0">
            <a:spAutoFit/>
          </a:bodyPr>
          <a:lstStyle/>
          <a:p>
            <a:r>
              <a:rPr lang="en-GB" sz="2800" dirty="0" err="1" smtClean="0"/>
              <a:t>Đào</a:t>
            </a:r>
            <a:r>
              <a:rPr lang="en-GB" sz="2800" dirty="0" smtClean="0"/>
              <a:t> </a:t>
            </a:r>
            <a:r>
              <a:rPr lang="en-GB" sz="2800" dirty="0" err="1" smtClean="0"/>
              <a:t>là</a:t>
            </a:r>
            <a:r>
              <a:rPr lang="en-GB" sz="2800" dirty="0" smtClean="0"/>
              <a:t> </a:t>
            </a:r>
            <a:r>
              <a:rPr lang="en-GB" sz="2800" dirty="0" err="1" smtClean="0"/>
              <a:t>hoa</a:t>
            </a:r>
            <a:r>
              <a:rPr lang="en-GB" sz="2800" dirty="0" smtClean="0"/>
              <a:t> </a:t>
            </a:r>
            <a:r>
              <a:rPr lang="en-GB" sz="2800" dirty="0" err="1" smtClean="0"/>
              <a:t>đặc</a:t>
            </a:r>
            <a:r>
              <a:rPr lang="en-GB" sz="2800" dirty="0" smtClean="0"/>
              <a:t> </a:t>
            </a:r>
            <a:r>
              <a:rPr lang="en-GB" sz="2800" dirty="0" err="1" smtClean="0"/>
              <a:t>trưng</a:t>
            </a:r>
            <a:r>
              <a:rPr lang="en-GB" sz="2800" dirty="0" smtClean="0"/>
              <a:t> </a:t>
            </a:r>
            <a:r>
              <a:rPr lang="en-GB" sz="2800" dirty="0" err="1" smtClean="0"/>
              <a:t>cho</a:t>
            </a:r>
            <a:r>
              <a:rPr lang="en-GB" sz="2800" dirty="0" smtClean="0"/>
              <a:t> </a:t>
            </a:r>
            <a:r>
              <a:rPr lang="en-GB" sz="2800" dirty="0" err="1" smtClean="0"/>
              <a:t>Tết</a:t>
            </a:r>
            <a:r>
              <a:rPr lang="en-GB" sz="2800" dirty="0" smtClean="0"/>
              <a:t> ở </a:t>
            </a:r>
            <a:r>
              <a:rPr lang="en-GB" sz="2800" dirty="0" err="1" smtClean="0"/>
              <a:t>miền</a:t>
            </a:r>
            <a:r>
              <a:rPr lang="en-GB" sz="2800" dirty="0" smtClean="0"/>
              <a:t> </a:t>
            </a:r>
            <a:r>
              <a:rPr lang="en-GB" sz="2800" dirty="0" err="1" smtClean="0"/>
              <a:t>Bắc</a:t>
            </a:r>
            <a:r>
              <a:rPr lang="en-GB" sz="2800" dirty="0" smtClean="0"/>
              <a:t>.</a:t>
            </a:r>
            <a:endParaRPr lang="en-US" sz="2800" dirty="0"/>
          </a:p>
        </p:txBody>
      </p:sp>
      <p:sp>
        <p:nvSpPr>
          <p:cNvPr id="7" name="Rounded Rectangular Callout 6"/>
          <p:cNvSpPr/>
          <p:nvPr/>
        </p:nvSpPr>
        <p:spPr>
          <a:xfrm>
            <a:off x="2373550" y="5095452"/>
            <a:ext cx="5647880" cy="1277007"/>
          </a:xfrm>
          <a:prstGeom prst="wedgeRoundRectCallout">
            <a:avLst>
              <a:gd name="adj1" fmla="val 78705"/>
              <a:gd name="adj2" fmla="val -20217"/>
              <a:gd name="adj3" fmla="val 16667"/>
            </a:avLst>
          </a:prstGeom>
          <a:solidFill>
            <a:schemeClr val="bg1"/>
          </a:solidFill>
          <a:ln w="38100">
            <a:solidFill>
              <a:srgbClr val="96E15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a:r>
              <a:rPr lang="vi-VN" sz="2800" dirty="0">
                <a:solidFill>
                  <a:schemeClr val="tx1"/>
                </a:solidFill>
              </a:rPr>
              <a:t>Hoa mai là hoa đặc trưng </a:t>
            </a:r>
            <a:r>
              <a:rPr lang="en-GB" sz="2800" dirty="0" err="1" smtClean="0">
                <a:solidFill>
                  <a:schemeClr val="tx1"/>
                </a:solidFill>
              </a:rPr>
              <a:t>cho</a:t>
            </a:r>
            <a:r>
              <a:rPr lang="en-GB" sz="2800" dirty="0" smtClean="0">
                <a:solidFill>
                  <a:schemeClr val="tx1"/>
                </a:solidFill>
              </a:rPr>
              <a:t> </a:t>
            </a:r>
            <a:r>
              <a:rPr lang="en-GB" sz="2800" dirty="0" err="1" smtClean="0">
                <a:solidFill>
                  <a:schemeClr val="tx1"/>
                </a:solidFill>
              </a:rPr>
              <a:t>tết</a:t>
            </a:r>
            <a:r>
              <a:rPr lang="en-GB" sz="2800" dirty="0" smtClean="0">
                <a:solidFill>
                  <a:schemeClr val="tx1"/>
                </a:solidFill>
              </a:rPr>
              <a:t> ở </a:t>
            </a:r>
            <a:r>
              <a:rPr lang="en-GB" sz="2800" dirty="0" err="1" smtClean="0">
                <a:solidFill>
                  <a:schemeClr val="tx1"/>
                </a:solidFill>
              </a:rPr>
              <a:t>miền</a:t>
            </a:r>
            <a:r>
              <a:rPr lang="en-GB" sz="2800" dirty="0" smtClean="0">
                <a:solidFill>
                  <a:schemeClr val="tx1"/>
                </a:solidFill>
              </a:rPr>
              <a:t> Nam.</a:t>
            </a:r>
            <a:endParaRPr lang="en-US" sz="2800" dirty="0">
              <a:solidFill>
                <a:schemeClr val="tx1"/>
              </a:solidFill>
            </a:endParaRPr>
          </a:p>
        </p:txBody>
      </p:sp>
      <p:sp>
        <p:nvSpPr>
          <p:cNvPr id="10" name="Rounded Rectangular Callout 9"/>
          <p:cNvSpPr/>
          <p:nvPr/>
        </p:nvSpPr>
        <p:spPr>
          <a:xfrm>
            <a:off x="2373550" y="5088374"/>
            <a:ext cx="5619933" cy="1277007"/>
          </a:xfrm>
          <a:prstGeom prst="wedgeRoundRectCallout">
            <a:avLst>
              <a:gd name="adj1" fmla="val 78705"/>
              <a:gd name="adj2" fmla="val -20217"/>
              <a:gd name="adj3" fmla="val 16667"/>
            </a:avLst>
          </a:prstGeom>
          <a:solidFill>
            <a:schemeClr val="bg1"/>
          </a:solidFill>
          <a:ln w="38100">
            <a:solidFill>
              <a:srgbClr val="96E15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a:r>
              <a:rPr lang="en-US" sz="2800" dirty="0" err="1">
                <a:solidFill>
                  <a:schemeClr val="tx1"/>
                </a:solidFill>
              </a:rPr>
              <a:t>Hoa</a:t>
            </a:r>
            <a:r>
              <a:rPr lang="en-US" sz="2800" dirty="0">
                <a:solidFill>
                  <a:schemeClr val="tx1"/>
                </a:solidFill>
              </a:rPr>
              <a:t> </a:t>
            </a:r>
            <a:r>
              <a:rPr lang="en-US" sz="2800" dirty="0" err="1">
                <a:solidFill>
                  <a:schemeClr val="tx1"/>
                </a:solidFill>
              </a:rPr>
              <a:t>cúc</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hoa</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mùa</a:t>
            </a:r>
            <a:r>
              <a:rPr lang="en-US" sz="2800" dirty="0">
                <a:solidFill>
                  <a:schemeClr val="tx1"/>
                </a:solidFill>
              </a:rPr>
              <a:t> </a:t>
            </a:r>
            <a:r>
              <a:rPr lang="en-US" sz="2800" dirty="0" err="1" smtClean="0">
                <a:solidFill>
                  <a:schemeClr val="tx1"/>
                </a:solidFill>
              </a:rPr>
              <a:t>thu</a:t>
            </a:r>
            <a:r>
              <a:rPr lang="en-US" sz="2800" dirty="0" smtClean="0">
                <a:solidFill>
                  <a:schemeClr val="tx1"/>
                </a:solidFill>
              </a:rPr>
              <a:t>.</a:t>
            </a:r>
            <a:r>
              <a:rPr lang="en-US" sz="2800" dirty="0" smtClean="0"/>
              <a:t>.</a:t>
            </a:r>
            <a:endParaRPr lang="en-US" sz="3600" dirty="0">
              <a:solidFill>
                <a:schemeClr val="tx1"/>
              </a:solidFill>
            </a:endParaRPr>
          </a:p>
        </p:txBody>
      </p:sp>
      <p:sp>
        <p:nvSpPr>
          <p:cNvPr id="11" name="TextBox 10">
            <a:extLst>
              <a:ext uri="{FF2B5EF4-FFF2-40B4-BE49-F238E27FC236}">
                <a16:creationId xmlns:a16="http://schemas.microsoft.com/office/drawing/2014/main" id="{8A1072C0-7CDA-3B41-9683-C01B2BFCAA3D}"/>
              </a:ext>
            </a:extLst>
          </p:cNvPr>
          <p:cNvSpPr txBox="1"/>
          <p:nvPr/>
        </p:nvSpPr>
        <p:spPr>
          <a:xfrm>
            <a:off x="1742799" y="609113"/>
            <a:ext cx="9071545" cy="2031325"/>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rPr>
              <a:t>1. </a:t>
            </a:r>
            <a:r>
              <a:rPr lang="vi-VN" sz="2800" dirty="0"/>
              <a:t>Tìm trong bài những từ miêu tả:</a:t>
            </a:r>
          </a:p>
          <a:p>
            <a:pPr marL="342900" indent="-342900" algn="just">
              <a:lnSpc>
                <a:spcPct val="150000"/>
              </a:lnSpc>
              <a:buAutoNum type="alphaLcPeriod"/>
            </a:pPr>
            <a:r>
              <a:rPr lang="vi-VN" sz="2800" dirty="0"/>
              <a:t>Hoa đào:</a:t>
            </a:r>
          </a:p>
          <a:p>
            <a:pPr algn="just">
              <a:lnSpc>
                <a:spcPct val="150000"/>
              </a:lnSpc>
            </a:pPr>
            <a:r>
              <a:rPr lang="en-GB" sz="2800" dirty="0" smtClean="0"/>
              <a:t>b. </a:t>
            </a:r>
            <a:r>
              <a:rPr lang="vi-VN" sz="2800" dirty="0" smtClean="0"/>
              <a:t>Hoa </a:t>
            </a:r>
            <a:r>
              <a:rPr lang="vi-VN" sz="2800" dirty="0"/>
              <a:t>mai:</a:t>
            </a:r>
          </a:p>
        </p:txBody>
      </p:sp>
      <p:sp>
        <p:nvSpPr>
          <p:cNvPr id="12" name="TextBox 11">
            <a:extLst>
              <a:ext uri="{FF2B5EF4-FFF2-40B4-BE49-F238E27FC236}">
                <a16:creationId xmlns:a16="http://schemas.microsoft.com/office/drawing/2014/main" id="{319846F8-3186-1C49-B632-E5A04C39200A}"/>
              </a:ext>
            </a:extLst>
          </p:cNvPr>
          <p:cNvSpPr txBox="1"/>
          <p:nvPr/>
        </p:nvSpPr>
        <p:spPr>
          <a:xfrm>
            <a:off x="3467905" y="1387637"/>
            <a:ext cx="2544286" cy="523220"/>
          </a:xfrm>
          <a:prstGeom prst="rect">
            <a:avLst/>
          </a:prstGeom>
          <a:noFill/>
        </p:spPr>
        <p:txBody>
          <a:bodyPr wrap="none" rtlCol="0">
            <a:spAutoFit/>
          </a:bodyPr>
          <a:lstStyle/>
          <a:p>
            <a:r>
              <a:rPr lang="en-US" sz="2800" dirty="0">
                <a:solidFill>
                  <a:srgbClr val="FF0000"/>
                </a:solidFill>
              </a:rPr>
              <a:t>m</a:t>
            </a:r>
            <a:r>
              <a:rPr lang="x-none" sz="2800" dirty="0">
                <a:solidFill>
                  <a:srgbClr val="FF0000"/>
                </a:solidFill>
              </a:rPr>
              <a:t>àu hồng tươi, </a:t>
            </a:r>
          </a:p>
        </p:txBody>
      </p:sp>
      <p:sp>
        <p:nvSpPr>
          <p:cNvPr id="13" name="TextBox 12">
            <a:extLst>
              <a:ext uri="{FF2B5EF4-FFF2-40B4-BE49-F238E27FC236}">
                <a16:creationId xmlns:a16="http://schemas.microsoft.com/office/drawing/2014/main" id="{11288B10-912F-D04A-B3EF-04E686680248}"/>
              </a:ext>
            </a:extLst>
          </p:cNvPr>
          <p:cNvSpPr txBox="1"/>
          <p:nvPr/>
        </p:nvSpPr>
        <p:spPr>
          <a:xfrm>
            <a:off x="5758771" y="1383796"/>
            <a:ext cx="1470274" cy="523220"/>
          </a:xfrm>
          <a:prstGeom prst="rect">
            <a:avLst/>
          </a:prstGeom>
          <a:noFill/>
        </p:spPr>
        <p:txBody>
          <a:bodyPr wrap="none" rtlCol="0">
            <a:spAutoFit/>
          </a:bodyPr>
          <a:lstStyle/>
          <a:p>
            <a:r>
              <a:rPr lang="vi-VN" sz="2800" dirty="0">
                <a:solidFill>
                  <a:srgbClr val="FF0000"/>
                </a:solidFill>
              </a:rPr>
              <a:t>lá xanh, </a:t>
            </a:r>
            <a:endParaRPr lang="x-none" sz="2800" dirty="0">
              <a:solidFill>
                <a:srgbClr val="FF0000"/>
              </a:solidFill>
            </a:endParaRPr>
          </a:p>
        </p:txBody>
      </p:sp>
      <p:sp>
        <p:nvSpPr>
          <p:cNvPr id="14" name="TextBox 13">
            <a:extLst>
              <a:ext uri="{FF2B5EF4-FFF2-40B4-BE49-F238E27FC236}">
                <a16:creationId xmlns:a16="http://schemas.microsoft.com/office/drawing/2014/main" id="{5AE9EE38-3356-344F-A640-499967990F11}"/>
              </a:ext>
            </a:extLst>
          </p:cNvPr>
          <p:cNvSpPr txBox="1"/>
          <p:nvPr/>
        </p:nvSpPr>
        <p:spPr>
          <a:xfrm>
            <a:off x="7048461" y="1396119"/>
            <a:ext cx="2361544" cy="523220"/>
          </a:xfrm>
          <a:prstGeom prst="rect">
            <a:avLst/>
          </a:prstGeom>
          <a:noFill/>
        </p:spPr>
        <p:txBody>
          <a:bodyPr wrap="none" rtlCol="0">
            <a:spAutoFit/>
          </a:bodyPr>
          <a:lstStyle/>
          <a:p>
            <a:r>
              <a:rPr lang="vi-VN" sz="2800" dirty="0">
                <a:solidFill>
                  <a:srgbClr val="FF0000"/>
                </a:solidFill>
              </a:rPr>
              <a:t>nụ hồng chúm</a:t>
            </a:r>
            <a:endParaRPr lang="x-none" sz="2800" dirty="0">
              <a:solidFill>
                <a:srgbClr val="FF0000"/>
              </a:solidFill>
            </a:endParaRPr>
          </a:p>
        </p:txBody>
      </p:sp>
      <p:sp>
        <p:nvSpPr>
          <p:cNvPr id="15" name="Rectangle 14">
            <a:extLst>
              <a:ext uri="{FF2B5EF4-FFF2-40B4-BE49-F238E27FC236}">
                <a16:creationId xmlns:a16="http://schemas.microsoft.com/office/drawing/2014/main" id="{DD45BC04-AC4C-9F44-B445-08B12364632F}"/>
              </a:ext>
            </a:extLst>
          </p:cNvPr>
          <p:cNvSpPr/>
          <p:nvPr/>
        </p:nvSpPr>
        <p:spPr>
          <a:xfrm>
            <a:off x="9258264" y="1424721"/>
            <a:ext cx="1080745" cy="523220"/>
          </a:xfrm>
          <a:prstGeom prst="rect">
            <a:avLst/>
          </a:prstGeom>
        </p:spPr>
        <p:txBody>
          <a:bodyPr wrap="none">
            <a:spAutoFit/>
          </a:bodyPr>
          <a:lstStyle/>
          <a:p>
            <a:r>
              <a:rPr lang="vi-VN" sz="2800" dirty="0">
                <a:solidFill>
                  <a:srgbClr val="FF0000"/>
                </a:solidFill>
              </a:rPr>
              <a:t>chím. </a:t>
            </a:r>
            <a:endParaRPr lang="x-none" sz="2800" dirty="0"/>
          </a:p>
        </p:txBody>
      </p:sp>
      <p:sp>
        <p:nvSpPr>
          <p:cNvPr id="16" name="Rectangle 15">
            <a:extLst>
              <a:ext uri="{FF2B5EF4-FFF2-40B4-BE49-F238E27FC236}">
                <a16:creationId xmlns:a16="http://schemas.microsoft.com/office/drawing/2014/main" id="{137014EC-2EC1-2E44-866C-40F0E27206C4}"/>
              </a:ext>
            </a:extLst>
          </p:cNvPr>
          <p:cNvSpPr/>
          <p:nvPr/>
        </p:nvSpPr>
        <p:spPr>
          <a:xfrm>
            <a:off x="3567120" y="2012117"/>
            <a:ext cx="2561920" cy="523220"/>
          </a:xfrm>
          <a:prstGeom prst="rect">
            <a:avLst/>
          </a:prstGeom>
        </p:spPr>
        <p:txBody>
          <a:bodyPr wrap="none">
            <a:spAutoFit/>
          </a:bodyPr>
          <a:lstStyle/>
          <a:p>
            <a:r>
              <a:rPr lang="vi-VN" sz="2800" dirty="0">
                <a:solidFill>
                  <a:srgbClr val="FF0000"/>
                </a:solidFill>
              </a:rPr>
              <a:t>rực rỡ sắc vàng.</a:t>
            </a:r>
            <a:endParaRPr lang="x-none" sz="2800" dirty="0"/>
          </a:p>
        </p:txBody>
      </p:sp>
      <p:pic>
        <p:nvPicPr>
          <p:cNvPr id="17"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4708" y="196479"/>
            <a:ext cx="2000953" cy="15651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716104" y="2898617"/>
            <a:ext cx="8171473" cy="954107"/>
          </a:xfrm>
          <a:prstGeom prst="rect">
            <a:avLst/>
          </a:prstGeom>
        </p:spPr>
        <p:txBody>
          <a:bodyPr wrap="square">
            <a:spAutoFit/>
          </a:bodyPr>
          <a:lstStyle/>
          <a:p>
            <a:pPr algn="just">
              <a:lnSpc>
                <a:spcPct val="200000"/>
              </a:lnSpc>
            </a:pPr>
            <a:r>
              <a:rPr lang="vi-VN" sz="2800" b="1" dirty="0">
                <a:solidFill>
                  <a:schemeClr val="accent6">
                    <a:lumMod val="75000"/>
                  </a:schemeClr>
                </a:solidFill>
                <a:latin typeface="+mj-lt"/>
              </a:rPr>
              <a:t>2. </a:t>
            </a:r>
            <a:r>
              <a:rPr lang="vi-VN" sz="2800" dirty="0">
                <a:latin typeface="+mj-lt"/>
              </a:rPr>
              <a:t>Đặt một câu giới thiệu về loài hoa em thích</a:t>
            </a:r>
            <a:r>
              <a:rPr lang="vi-VN" sz="2800" dirty="0" smtClean="0">
                <a:latin typeface="+mj-lt"/>
              </a:rPr>
              <a:t>.</a:t>
            </a:r>
            <a:endParaRPr lang="vi-VN" sz="2800" dirty="0">
              <a:latin typeface="+mj-lt"/>
            </a:endParaRPr>
          </a:p>
        </p:txBody>
      </p:sp>
      <p:sp>
        <p:nvSpPr>
          <p:cNvPr id="18" name="Rounded Rectangular Callout 17"/>
          <p:cNvSpPr/>
          <p:nvPr/>
        </p:nvSpPr>
        <p:spPr>
          <a:xfrm>
            <a:off x="2401497" y="5088374"/>
            <a:ext cx="5619933" cy="1277007"/>
          </a:xfrm>
          <a:prstGeom prst="wedgeRoundRectCallout">
            <a:avLst>
              <a:gd name="adj1" fmla="val 78705"/>
              <a:gd name="adj2" fmla="val -20217"/>
              <a:gd name="adj3" fmla="val 16667"/>
            </a:avLst>
          </a:prstGeom>
          <a:solidFill>
            <a:schemeClr val="bg1"/>
          </a:solidFill>
          <a:ln w="38100">
            <a:solidFill>
              <a:srgbClr val="96E15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2" tIns="45718" rIns="91422" bIns="45718" rtlCol="0" anchor="ctr"/>
          <a:lstStyle/>
          <a:p>
            <a:pPr algn="ctr"/>
            <a:r>
              <a:rPr lang="en-US" sz="2800" dirty="0" err="1" smtClean="0">
                <a:solidFill>
                  <a:schemeClr val="tx1"/>
                </a:solidFill>
              </a:rPr>
              <a:t>Hoa</a:t>
            </a:r>
            <a:r>
              <a:rPr lang="en-US" sz="2800" dirty="0" smtClean="0">
                <a:solidFill>
                  <a:schemeClr val="tx1"/>
                </a:solidFill>
              </a:rPr>
              <a:t> </a:t>
            </a:r>
            <a:r>
              <a:rPr lang="en-US" sz="2800" dirty="0" err="1">
                <a:solidFill>
                  <a:schemeClr val="tx1"/>
                </a:solidFill>
              </a:rPr>
              <a:t>hồng</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loài</a:t>
            </a:r>
            <a:r>
              <a:rPr lang="en-US" sz="2800" dirty="0">
                <a:solidFill>
                  <a:schemeClr val="tx1"/>
                </a:solidFill>
              </a:rPr>
              <a:t> </a:t>
            </a:r>
            <a:r>
              <a:rPr lang="en-US" sz="2800" dirty="0" err="1">
                <a:solidFill>
                  <a:schemeClr val="tx1"/>
                </a:solidFill>
              </a:rPr>
              <a:t>hoa</a:t>
            </a:r>
            <a:r>
              <a:rPr lang="en-US" sz="2800" dirty="0">
                <a:solidFill>
                  <a:schemeClr val="tx1"/>
                </a:solidFill>
              </a:rPr>
              <a:t> </a:t>
            </a:r>
            <a:r>
              <a:rPr lang="en-US" sz="2800" dirty="0" err="1">
                <a:solidFill>
                  <a:schemeClr val="tx1"/>
                </a:solidFill>
              </a:rPr>
              <a:t>mang</a:t>
            </a:r>
            <a:r>
              <a:rPr lang="en-US" sz="2800" dirty="0">
                <a:solidFill>
                  <a:schemeClr val="tx1"/>
                </a:solidFill>
              </a:rPr>
              <a:t> </a:t>
            </a:r>
            <a:r>
              <a:rPr lang="en-US" sz="2800" dirty="0" err="1">
                <a:solidFill>
                  <a:schemeClr val="tx1"/>
                </a:solidFill>
              </a:rPr>
              <a:t>vẻ</a:t>
            </a:r>
            <a:r>
              <a:rPr lang="en-US" sz="2800" dirty="0">
                <a:solidFill>
                  <a:schemeClr val="tx1"/>
                </a:solidFill>
              </a:rPr>
              <a:t> </a:t>
            </a:r>
            <a:r>
              <a:rPr lang="en-US" sz="2800" dirty="0" err="1">
                <a:solidFill>
                  <a:schemeClr val="tx1"/>
                </a:solidFill>
              </a:rPr>
              <a:t>đẹp</a:t>
            </a:r>
            <a:r>
              <a:rPr lang="en-US" sz="2800" dirty="0">
                <a:solidFill>
                  <a:schemeClr val="tx1"/>
                </a:solidFill>
              </a:rPr>
              <a:t> </a:t>
            </a:r>
            <a:r>
              <a:rPr lang="en-US" sz="2800" dirty="0" err="1">
                <a:solidFill>
                  <a:schemeClr val="tx1"/>
                </a:solidFill>
              </a:rPr>
              <a:t>rực</a:t>
            </a:r>
            <a:r>
              <a:rPr lang="en-US" sz="2800" dirty="0">
                <a:solidFill>
                  <a:schemeClr val="tx1"/>
                </a:solidFill>
              </a:rPr>
              <a:t> </a:t>
            </a:r>
            <a:r>
              <a:rPr lang="en-US" sz="2800" dirty="0" err="1" smtClean="0">
                <a:solidFill>
                  <a:schemeClr val="tx1"/>
                </a:solidFill>
              </a:rPr>
              <a:t>rỡ</a:t>
            </a:r>
            <a:endParaRPr lang="en-US" sz="3600" dirty="0">
              <a:solidFill>
                <a:schemeClr val="tx1"/>
              </a:solidFill>
            </a:endParaRPr>
          </a:p>
        </p:txBody>
      </p:sp>
      <p:sp>
        <p:nvSpPr>
          <p:cNvPr id="19"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923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xEl>
                                              <p:pRg st="2" end="2"/>
                                            </p:txEl>
                                          </p:spTgt>
                                        </p:tgtEl>
                                        <p:attrNameLst>
                                          <p:attrName>style.visibility</p:attrName>
                                        </p:attrNameLst>
                                      </p:cBhvr>
                                      <p:to>
                                        <p:strVal val="visible"/>
                                      </p:to>
                                    </p:set>
                                    <p:animEffect transition="in" filter="wipe(left)">
                                      <p:cBhvr>
                                        <p:cTn id="46" dur="500"/>
                                        <p:tgtEl>
                                          <p:spTgt spid="11">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barn(inVertical)">
                                      <p:cBhvr>
                                        <p:cTn id="61" dur="500"/>
                                        <p:tgtEl>
                                          <p:spTgt spid="5"/>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down)">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right)">
                                      <p:cBhvr>
                                        <p:cTn id="70" dur="75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barn(inVertical)">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barn(inVertical)">
                                      <p:cBhvr>
                                        <p:cTn id="8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7" grpId="1" animBg="1"/>
      <p:bldP spid="10" grpId="0" animBg="1"/>
      <p:bldP spid="11" grpId="0" uiExpand="1" build="p"/>
      <p:bldP spid="12" grpId="0"/>
      <p:bldP spid="13" grpId="0"/>
      <p:bldP spid="14" grpId="0"/>
      <p:bldP spid="15" grpId="0"/>
      <p:bldP spid="16" grpId="0"/>
      <p:bldP spid="9"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72A909-F640-44C3-A45E-94D3741CC102}"/>
              </a:ext>
            </a:extLst>
          </p:cNvPr>
          <p:cNvPicPr>
            <a:picLocks noChangeAspect="1"/>
          </p:cNvPicPr>
          <p:nvPr/>
        </p:nvPicPr>
        <p:blipFill>
          <a:blip r:embed="rId3"/>
          <a:stretch>
            <a:fillRect/>
          </a:stretch>
        </p:blipFill>
        <p:spPr>
          <a:xfrm>
            <a:off x="0" y="1612"/>
            <a:ext cx="12192000" cy="6854793"/>
          </a:xfrm>
          <a:prstGeom prst="rect">
            <a:avLst/>
          </a:prstGeom>
        </p:spPr>
      </p:pic>
      <p:pic>
        <p:nvPicPr>
          <p:cNvPr id="15" name="图片 14">
            <a:extLst>
              <a:ext uri="{FF2B5EF4-FFF2-40B4-BE49-F238E27FC236}">
                <a16:creationId xmlns:a16="http://schemas.microsoft.com/office/drawing/2014/main" id="{2112E36B-13D2-4467-9B52-8E5C6F4C9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608" y="1230149"/>
            <a:ext cx="5665599" cy="4584241"/>
          </a:xfrm>
          <a:prstGeom prst="rect">
            <a:avLst/>
          </a:prstGeom>
        </p:spPr>
      </p:pic>
      <p:sp>
        <p:nvSpPr>
          <p:cNvPr id="6" name="文本框 5">
            <a:extLst>
              <a:ext uri="{FF2B5EF4-FFF2-40B4-BE49-F238E27FC236}">
                <a16:creationId xmlns:a16="http://schemas.microsoft.com/office/drawing/2014/main" id="{2A99F589-E17B-4DA1-BD39-285DC6DE3A95}"/>
              </a:ext>
            </a:extLst>
          </p:cNvPr>
          <p:cNvSpPr txBox="1"/>
          <p:nvPr/>
        </p:nvSpPr>
        <p:spPr>
          <a:xfrm>
            <a:off x="4392098" y="1518387"/>
            <a:ext cx="3660617" cy="1897956"/>
          </a:xfrm>
          <a:prstGeom prst="rect">
            <a:avLst/>
          </a:prstGeom>
          <a:noFill/>
        </p:spPr>
        <p:txBody>
          <a:bodyPr wrap="square" lIns="91428" tIns="45718" rIns="91428" bIns="45718"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defTabSz="792444"/>
            <a:r>
              <a:rPr lang="en-US" altLang="zh-CN" sz="5900" dirty="0">
                <a:latin typeface="Arial-Rounded"/>
                <a:ea typeface="字魂59号-创粗黑" panose="00000500000000000000" pitchFamily="2" charset="-122"/>
                <a:sym typeface="字魂59号-创粗黑" panose="00000500000000000000" pitchFamily="2" charset="-122"/>
              </a:rPr>
              <a:t>CỦNG CỐ, DẶN DÒ</a:t>
            </a:r>
            <a:endParaRPr lang="zh-CN" altLang="en-US" sz="5900" dirty="0">
              <a:latin typeface="Arial-Rounded"/>
              <a:ea typeface="字魂59号-创粗黑" panose="00000500000000000000" pitchFamily="2" charset="-122"/>
              <a:sym typeface="字魂59号-创粗黑" panose="00000500000000000000" pitchFamily="2" charset="-122"/>
            </a:endParaRPr>
          </a:p>
        </p:txBody>
      </p:sp>
      <p:pic>
        <p:nvPicPr>
          <p:cNvPr id="7" name="图片 6">
            <a:extLst>
              <a:ext uri="{FF2B5EF4-FFF2-40B4-BE49-F238E27FC236}">
                <a16:creationId xmlns:a16="http://schemas.microsoft.com/office/drawing/2014/main" id="{663224E2-D8FD-4D3A-9B41-F6C10190B137}"/>
              </a:ext>
            </a:extLst>
          </p:cNvPr>
          <p:cNvPicPr>
            <a:picLocks noChangeAspect="1"/>
          </p:cNvPicPr>
          <p:nvPr/>
        </p:nvPicPr>
        <p:blipFill>
          <a:blip r:embed="rId5"/>
          <a:stretch>
            <a:fillRect/>
          </a:stretch>
        </p:blipFill>
        <p:spPr>
          <a:xfrm>
            <a:off x="2245444" y="1598483"/>
            <a:ext cx="827824" cy="469672"/>
          </a:xfrm>
          <a:prstGeom prst="rect">
            <a:avLst/>
          </a:prstGeom>
        </p:spPr>
      </p:pic>
      <p:pic>
        <p:nvPicPr>
          <p:cNvPr id="8" name="图片 7">
            <a:extLst>
              <a:ext uri="{FF2B5EF4-FFF2-40B4-BE49-F238E27FC236}">
                <a16:creationId xmlns:a16="http://schemas.microsoft.com/office/drawing/2014/main" id="{6C6E65F0-9E53-4B91-9F00-475286250E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09" y="1769321"/>
            <a:ext cx="3497443" cy="3497443"/>
          </a:xfrm>
          <a:prstGeom prst="rect">
            <a:avLst/>
          </a:prstGeom>
        </p:spPr>
      </p:pic>
      <p:pic>
        <p:nvPicPr>
          <p:cNvPr id="9" name="图片 8">
            <a:extLst>
              <a:ext uri="{FF2B5EF4-FFF2-40B4-BE49-F238E27FC236}">
                <a16:creationId xmlns:a16="http://schemas.microsoft.com/office/drawing/2014/main" id="{31D6881D-1C43-40C5-9D79-C7A80CB004A8}"/>
              </a:ext>
            </a:extLst>
          </p:cNvPr>
          <p:cNvPicPr>
            <a:picLocks noChangeAspect="1"/>
          </p:cNvPicPr>
          <p:nvPr/>
        </p:nvPicPr>
        <p:blipFill rotWithShape="1">
          <a:blip r:embed="rId7"/>
          <a:srcRect b="5842"/>
          <a:stretch/>
        </p:blipFill>
        <p:spPr>
          <a:xfrm>
            <a:off x="0" y="5116156"/>
            <a:ext cx="12192000" cy="1741845"/>
          </a:xfrm>
          <a:prstGeom prst="rect">
            <a:avLst/>
          </a:prstGeom>
        </p:spPr>
      </p:pic>
      <p:pic>
        <p:nvPicPr>
          <p:cNvPr id="10" name="图片 9">
            <a:extLst>
              <a:ext uri="{FF2B5EF4-FFF2-40B4-BE49-F238E27FC236}">
                <a16:creationId xmlns:a16="http://schemas.microsoft.com/office/drawing/2014/main" id="{58EA738B-EEF9-4A93-869E-DA1C9C2C9B50}"/>
              </a:ext>
            </a:extLst>
          </p:cNvPr>
          <p:cNvPicPr>
            <a:picLocks noChangeAspect="1"/>
          </p:cNvPicPr>
          <p:nvPr/>
        </p:nvPicPr>
        <p:blipFill rotWithShape="1">
          <a:blip r:embed="rId8">
            <a:extLst>
              <a:ext uri="{28A0092B-C50C-407E-A947-70E740481C1C}">
                <a14:useLocalDpi xmlns:a14="http://schemas.microsoft.com/office/drawing/2010/main" val="0"/>
              </a:ext>
            </a:extLst>
          </a:blip>
          <a:srcRect t="28467" b="33621"/>
          <a:stretch/>
        </p:blipFill>
        <p:spPr>
          <a:xfrm rot="358970">
            <a:off x="8190416" y="439434"/>
            <a:ext cx="2784401" cy="1055607"/>
          </a:xfrm>
          <a:prstGeom prst="rect">
            <a:avLst/>
          </a:prstGeom>
        </p:spPr>
      </p:pic>
      <p:pic>
        <p:nvPicPr>
          <p:cNvPr id="11" name="图片 10">
            <a:extLst>
              <a:ext uri="{FF2B5EF4-FFF2-40B4-BE49-F238E27FC236}">
                <a16:creationId xmlns:a16="http://schemas.microsoft.com/office/drawing/2014/main" id="{C1EDAB4F-5359-45F0-AD15-B311E7D67E6E}"/>
              </a:ext>
            </a:extLst>
          </p:cNvPr>
          <p:cNvPicPr>
            <a:picLocks noChangeAspect="1"/>
          </p:cNvPicPr>
          <p:nvPr/>
        </p:nvPicPr>
        <p:blipFill rotWithShape="1">
          <a:blip r:embed="rId9">
            <a:extLst>
              <a:ext uri="{28A0092B-C50C-407E-A947-70E740481C1C}">
                <a14:useLocalDpi xmlns:a14="http://schemas.microsoft.com/office/drawing/2010/main" val="0"/>
              </a:ext>
            </a:extLst>
          </a:blip>
          <a:srcRect l="31560" t="79751" r="62526" b="10385"/>
          <a:stretch/>
        </p:blipFill>
        <p:spPr>
          <a:xfrm>
            <a:off x="4215815" y="4340530"/>
            <a:ext cx="719528" cy="674559"/>
          </a:xfrm>
          <a:prstGeom prst="rect">
            <a:avLst/>
          </a:prstGeom>
        </p:spPr>
      </p:pic>
      <p:pic>
        <p:nvPicPr>
          <p:cNvPr id="12" name="图片 11">
            <a:extLst>
              <a:ext uri="{FF2B5EF4-FFF2-40B4-BE49-F238E27FC236}">
                <a16:creationId xmlns:a16="http://schemas.microsoft.com/office/drawing/2014/main" id="{559DE14B-92C4-41DB-BDB6-8505AE85B302}"/>
              </a:ext>
            </a:extLst>
          </p:cNvPr>
          <p:cNvPicPr>
            <a:picLocks noChangeAspect="1"/>
          </p:cNvPicPr>
          <p:nvPr/>
        </p:nvPicPr>
        <p:blipFill rotWithShape="1">
          <a:blip r:embed="rId9">
            <a:extLst>
              <a:ext uri="{28A0092B-C50C-407E-A947-70E740481C1C}">
                <a14:useLocalDpi xmlns:a14="http://schemas.microsoft.com/office/drawing/2010/main" val="0"/>
              </a:ext>
            </a:extLst>
          </a:blip>
          <a:srcRect l="65155" t="79482" r="28931" b="10654"/>
          <a:stretch/>
        </p:blipFill>
        <p:spPr>
          <a:xfrm>
            <a:off x="7929460" y="5139831"/>
            <a:ext cx="719528" cy="674559"/>
          </a:xfrm>
          <a:prstGeom prst="rect">
            <a:avLst/>
          </a:prstGeom>
        </p:spPr>
      </p:pic>
      <p:pic>
        <p:nvPicPr>
          <p:cNvPr id="13" name="图片 12">
            <a:extLst>
              <a:ext uri="{FF2B5EF4-FFF2-40B4-BE49-F238E27FC236}">
                <a16:creationId xmlns:a16="http://schemas.microsoft.com/office/drawing/2014/main" id="{0AE537D5-9C4E-44AA-AF9A-6559920DEDB3}"/>
              </a:ext>
            </a:extLst>
          </p:cNvPr>
          <p:cNvPicPr>
            <a:picLocks noChangeAspect="1"/>
          </p:cNvPicPr>
          <p:nvPr/>
        </p:nvPicPr>
        <p:blipFill>
          <a:blip r:embed="rId10"/>
          <a:stretch>
            <a:fillRect/>
          </a:stretch>
        </p:blipFill>
        <p:spPr>
          <a:xfrm>
            <a:off x="4193863" y="5068031"/>
            <a:ext cx="1261452" cy="746359"/>
          </a:xfrm>
          <a:prstGeom prst="rect">
            <a:avLst/>
          </a:prstGeom>
        </p:spPr>
      </p:pic>
      <p:sp>
        <p:nvSpPr>
          <p:cNvPr id="14"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4939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67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7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0" y="84139"/>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073070" y="839737"/>
            <a:ext cx="8045873" cy="12507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91428" tIns="45718" rIns="91428" bIns="45718" anchor="ct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defRPr/>
            </a:pPr>
            <a:r>
              <a:rPr lang="en-US" sz="5500" dirty="0">
                <a:solidFill>
                  <a:prstClr val="black"/>
                </a:solidFill>
                <a:ea typeface="Arial-Rounded" pitchFamily="34" charset="0"/>
                <a:cs typeface="Arial-Rounded" pitchFamily="34" charset="0"/>
              </a:rPr>
              <a:t>CHÀO TẠM BIỆT CÁC EM!</a:t>
            </a:r>
          </a:p>
        </p:txBody>
      </p:sp>
      <p:sp>
        <p:nvSpPr>
          <p:cNvPr id="5"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13630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09717" y="3041977"/>
            <a:ext cx="2788577" cy="3713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9089273" y="3546895"/>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773805" y="416676"/>
            <a:ext cx="106444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4" tIns="45662" rIns="91304" bIns="45662">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4800" b="1" dirty="0" err="1">
                <a:solidFill>
                  <a:prstClr val="black"/>
                </a:solidFill>
                <a:latin typeface="HP001 4 hàng" panose="020B0603050302020204" pitchFamily="34" charset="0"/>
              </a:rPr>
              <a:t>Thứ</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ngày</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tháng</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năm</a:t>
            </a:r>
            <a:r>
              <a:rPr lang="en-US" sz="4800" b="1" dirty="0">
                <a:solidFill>
                  <a:prstClr val="black"/>
                </a:solidFill>
                <a:latin typeface="HP001 4 hàng" panose="020B0603050302020204" pitchFamily="34" charset="0"/>
              </a:rPr>
              <a:t> 2021</a:t>
            </a:r>
          </a:p>
        </p:txBody>
      </p:sp>
      <p:sp>
        <p:nvSpPr>
          <p:cNvPr id="12" name="Rectangle 11">
            <a:extLst/>
          </p:cNvPr>
          <p:cNvSpPr/>
          <p:nvPr/>
        </p:nvSpPr>
        <p:spPr>
          <a:xfrm>
            <a:off x="2626081" y="1295775"/>
            <a:ext cx="8044878" cy="2251120"/>
          </a:xfrm>
          <a:prstGeom prst="rect">
            <a:avLst/>
          </a:prstGeom>
          <a:noFill/>
          <a:ln w="12700" cap="flat" cmpd="sng" algn="ctr">
            <a:noFill/>
            <a:prstDash val="solid"/>
            <a:miter lim="800000"/>
          </a:ln>
          <a:effectLst/>
        </p:spPr>
        <p:txBody>
          <a:bodyPr lIns="91304" tIns="45662" rIns="91304" bIns="45662" anchor="ctr"/>
          <a:lstStyle/>
          <a:p>
            <a:pPr algn="ctr" defTabSz="1217364">
              <a:lnSpc>
                <a:spcPct val="120000"/>
              </a:lnSpc>
              <a:defRPr/>
            </a:pPr>
            <a:r>
              <a:rPr lang="en-US" sz="4800" u="sng"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800" u="sng"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u="sng"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Việt</a:t>
            </a:r>
            <a:endParaRPr lang="en-US" sz="48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7364">
              <a:lnSpc>
                <a:spcPct val="120000"/>
              </a:lnSpc>
              <a:defRPr/>
            </a:pP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4: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Tết</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5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1, 2)</a:t>
            </a:r>
            <a:endParaRPr lang="en-US" sz="5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128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22B6BD-0015-2F45-82A2-147A8A77F6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9171903" y="3574216"/>
            <a:ext cx="2719737" cy="1569815"/>
          </a:xfrm>
          <a:prstGeom prst="roundRect">
            <a:avLst/>
          </a:prstGeom>
        </p:spPr>
      </p:pic>
      <p:sp>
        <p:nvSpPr>
          <p:cNvPr id="3" name="TextBox 2"/>
          <p:cNvSpPr txBox="1"/>
          <p:nvPr/>
        </p:nvSpPr>
        <p:spPr>
          <a:xfrm>
            <a:off x="4989752" y="188441"/>
            <a:ext cx="2241028" cy="661594"/>
          </a:xfrm>
          <a:prstGeom prst="rect">
            <a:avLst/>
          </a:prstGeom>
          <a:noFill/>
        </p:spPr>
        <p:txBody>
          <a:bodyPr wrap="none" lIns="91296" tIns="45658" rIns="91296" bIns="45658" rtlCol="0">
            <a:spAutoFit/>
          </a:bodyPr>
          <a:lstStyle/>
          <a:p>
            <a:pPr algn="ctr"/>
            <a:r>
              <a:rPr lang="en-US" sz="37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Tết</a:t>
            </a:r>
            <a:r>
              <a:rPr lang="en-US" sz="37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7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rồi</a:t>
            </a:r>
            <a:endPar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4"/>
          <p:cNvSpPr/>
          <p:nvPr/>
        </p:nvSpPr>
        <p:spPr>
          <a:xfrm>
            <a:off x="778106" y="293510"/>
            <a:ext cx="2247563" cy="533532"/>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38" tIns="45370" rIns="90738" bIns="45370" rtlCol="0" anchor="ctr"/>
          <a:lstStyle/>
          <a:p>
            <a:pPr algn="ctr"/>
            <a:r>
              <a:rPr lang="en-US" sz="3100" b="1" dirty="0">
                <a:solidFill>
                  <a:schemeClr val="tx1"/>
                </a:solidFill>
              </a:rPr>
              <a:t>ĐỌC MẪU</a:t>
            </a:r>
          </a:p>
        </p:txBody>
      </p:sp>
      <p:pic>
        <p:nvPicPr>
          <p:cNvPr id="8" name="Picture 7">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95798" y="218486"/>
            <a:ext cx="582308" cy="525172"/>
          </a:xfrm>
          <a:prstGeom prst="rect">
            <a:avLst/>
          </a:prstGeom>
        </p:spPr>
      </p:pic>
      <p:sp>
        <p:nvSpPr>
          <p:cNvPr id="9" name="TextBox 8">
            <a:extLst>
              <a:ext uri="{FF2B5EF4-FFF2-40B4-BE49-F238E27FC236}">
                <a16:creationId xmlns:a16="http://schemas.microsoft.com/office/drawing/2014/main" id="{7BF6BCDF-9F5D-43EF-8D2F-74DA0EBB0C5C}"/>
              </a:ext>
            </a:extLst>
          </p:cNvPr>
          <p:cNvSpPr txBox="1"/>
          <p:nvPr/>
        </p:nvSpPr>
        <p:spPr>
          <a:xfrm>
            <a:off x="195798" y="1068756"/>
            <a:ext cx="7177768" cy="954107"/>
          </a:xfrm>
          <a:prstGeom prst="rect">
            <a:avLst/>
          </a:prstGeom>
          <a:noFill/>
        </p:spPr>
        <p:txBody>
          <a:bodyPr wrap="square" rtlCol="0">
            <a:spAutoFit/>
          </a:bodyPr>
          <a:lstStyle/>
          <a:p>
            <a:pPr marL="44450" algn="just">
              <a:defRPr/>
            </a:pPr>
            <a:r>
              <a:rPr kumimoji="0" lang="vi-VN" sz="2800" b="0" i="0" u="none" strike="noStrike" kern="0" cap="none" spc="0" normalizeH="0" baseline="0" noProof="0" dirty="0">
                <a:ln>
                  <a:noFill/>
                </a:ln>
                <a:solidFill>
                  <a:srgbClr val="000000"/>
                </a:solidFill>
                <a:effectLst/>
                <a:uLnTx/>
                <a:uFillTx/>
                <a:sym typeface="Arial"/>
              </a:rPr>
              <a:t>        </a:t>
            </a:r>
            <a:r>
              <a:rPr lang="vi-VN" sz="2800" dirty="0"/>
              <a:t>Tết là khởi đầu cho một năm mới, là dịp lễ </a:t>
            </a:r>
            <a:endParaRPr lang="en-GB" sz="2800" dirty="0" smtClean="0"/>
          </a:p>
          <a:p>
            <a:pPr marL="44450" algn="just">
              <a:defRPr/>
            </a:pPr>
            <a:r>
              <a:rPr lang="vi-VN" sz="2800" dirty="0" smtClean="0"/>
              <a:t>được </a:t>
            </a:r>
            <a:r>
              <a:rPr lang="vi-VN" sz="2800" dirty="0"/>
              <a:t>mong chờ nhất trong </a:t>
            </a:r>
            <a:r>
              <a:rPr lang="vi-VN" sz="2800" dirty="0" smtClean="0"/>
              <a:t>năm.</a:t>
            </a:r>
            <a:endParaRPr lang="vi-VN" sz="2800" dirty="0"/>
          </a:p>
        </p:txBody>
      </p:sp>
      <p:pic>
        <p:nvPicPr>
          <p:cNvPr id="10" name="Picture 9">
            <a:extLst>
              <a:ext uri="{FF2B5EF4-FFF2-40B4-BE49-F238E27FC236}">
                <a16:creationId xmlns:a16="http://schemas.microsoft.com/office/drawing/2014/main" id="{0B8F536A-2007-5F40-B7DA-6B5A79D1AB6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Lst>
          </a:blip>
          <a:stretch>
            <a:fillRect/>
          </a:stretch>
        </p:blipFill>
        <p:spPr>
          <a:xfrm>
            <a:off x="7780545" y="519238"/>
            <a:ext cx="2006318" cy="1364875"/>
          </a:xfrm>
          <a:prstGeom prst="roundRect">
            <a:avLst>
              <a:gd name="adj" fmla="val 29724"/>
            </a:avLst>
          </a:prstGeom>
        </p:spPr>
      </p:pic>
      <p:sp>
        <p:nvSpPr>
          <p:cNvPr id="2" name="Rectangle 1"/>
          <p:cNvSpPr/>
          <p:nvPr/>
        </p:nvSpPr>
        <p:spPr>
          <a:xfrm>
            <a:off x="3560323" y="1946701"/>
            <a:ext cx="8200417" cy="1815882"/>
          </a:xfrm>
          <a:prstGeom prst="rect">
            <a:avLst/>
          </a:prstGeom>
        </p:spPr>
        <p:txBody>
          <a:bodyPr wrap="square">
            <a:spAutoFit/>
          </a:bodyPr>
          <a:lstStyle/>
          <a:p>
            <a:pPr marL="44450" algn="just">
              <a:defRPr/>
            </a:pPr>
            <a:r>
              <a:rPr lang="vi-VN" sz="2800" dirty="0"/>
              <a:t>       Vào dịp Tết, các gia đình thường gói bánh chưng hoặc bánh tét. Bánh chưng hình vuông, gói bằng lá dong. Bánh tét hình trụ, thường gói bằng lá chuối. Cả hai loại bánh đều làm từ gạo nếp, đỗ xanh, thịt lợn.</a:t>
            </a:r>
          </a:p>
        </p:txBody>
      </p:sp>
      <p:pic>
        <p:nvPicPr>
          <p:cNvPr id="11" name="Picture 10">
            <a:extLst>
              <a:ext uri="{FF2B5EF4-FFF2-40B4-BE49-F238E27FC236}">
                <a16:creationId xmlns:a16="http://schemas.microsoft.com/office/drawing/2014/main" id="{0DA4476C-D92A-0142-9685-2403C5C1F89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947922" y="2022863"/>
            <a:ext cx="2419320" cy="1634737"/>
          </a:xfrm>
          <a:prstGeom prst="rect">
            <a:avLst/>
          </a:prstGeom>
        </p:spPr>
      </p:pic>
      <p:sp>
        <p:nvSpPr>
          <p:cNvPr id="4" name="TextBox 3"/>
          <p:cNvSpPr txBox="1"/>
          <p:nvPr/>
        </p:nvSpPr>
        <p:spPr>
          <a:xfrm>
            <a:off x="291830" y="3657600"/>
            <a:ext cx="9027268" cy="1384995"/>
          </a:xfrm>
          <a:prstGeom prst="rect">
            <a:avLst/>
          </a:prstGeom>
          <a:noFill/>
        </p:spPr>
        <p:txBody>
          <a:bodyPr wrap="square" rtlCol="0">
            <a:spAutoFit/>
          </a:bodyPr>
          <a:lstStyle/>
          <a:p>
            <a:r>
              <a:rPr lang="vi-VN" sz="2800" dirty="0"/>
              <a:t>        Mai và đào là hai loài hoa đặc trưng cho Tết ở hai miền Nam, Bắc. Hoa mai rực rỡ sắc vàng. Hoa đào thường có màu hồng tươi, xen lẫn lá xanh và nụ hồng chúm chím</a:t>
            </a:r>
            <a:r>
              <a:rPr lang="vi-VN" sz="2800" dirty="0" smtClean="0"/>
              <a:t>.</a:t>
            </a:r>
            <a:endParaRPr lang="vi-VN" sz="2800" dirty="0"/>
          </a:p>
        </p:txBody>
      </p:sp>
      <p:sp>
        <p:nvSpPr>
          <p:cNvPr id="13" name="TextBox 12"/>
          <p:cNvSpPr txBox="1"/>
          <p:nvPr/>
        </p:nvSpPr>
        <p:spPr>
          <a:xfrm>
            <a:off x="3127442" y="4955665"/>
            <a:ext cx="8954311" cy="1815882"/>
          </a:xfrm>
          <a:prstGeom prst="rect">
            <a:avLst/>
          </a:prstGeom>
          <a:noFill/>
        </p:spPr>
        <p:txBody>
          <a:bodyPr wrap="square" rtlCol="0">
            <a:spAutoFit/>
          </a:bodyPr>
          <a:lstStyle/>
          <a:p>
            <a:r>
              <a:rPr lang="en-GB" sz="2800" dirty="0" smtClean="0"/>
              <a:t>        </a:t>
            </a:r>
            <a:r>
              <a:rPr lang="vi-VN" sz="2800" dirty="0" smtClean="0"/>
              <a:t>Ngày </a:t>
            </a:r>
            <a:r>
              <a:rPr lang="vi-VN" sz="2800" dirty="0"/>
              <a:t>Tết, người lớn thường tặng trẻ em những bao lì xì xinh xắn, với mong ước các em mạnh khoẻ, giỏi giang. Tết là dịp mọi người quây quần bên nhau và dành cho nhau những lời chúc tốt đẹp</a:t>
            </a:r>
            <a:r>
              <a:rPr lang="vi-VN" sz="2800" dirty="0" smtClean="0"/>
              <a:t>.</a:t>
            </a:r>
            <a:endParaRPr lang="vi-VN" sz="2800" dirty="0"/>
          </a:p>
        </p:txBody>
      </p:sp>
      <p:pic>
        <p:nvPicPr>
          <p:cNvPr id="14" name="Picture 13">
            <a:extLst>
              <a:ext uri="{FF2B5EF4-FFF2-40B4-BE49-F238E27FC236}">
                <a16:creationId xmlns:a16="http://schemas.microsoft.com/office/drawing/2014/main" id="{D8936DDF-318B-254C-BCAA-8679284E7993}"/>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3137" y="5156777"/>
            <a:ext cx="3132305" cy="1752356"/>
          </a:xfrm>
          <a:prstGeom prst="rect">
            <a:avLst/>
          </a:prstGeom>
        </p:spPr>
      </p:pic>
      <p:sp>
        <p:nvSpPr>
          <p:cNvPr id="15" name="Rounded Rectangle 14"/>
          <p:cNvSpPr/>
          <p:nvPr/>
        </p:nvSpPr>
        <p:spPr>
          <a:xfrm>
            <a:off x="8165371" y="150070"/>
            <a:ext cx="3277055" cy="53546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854" tIns="45434" rIns="90854" bIns="45434" rtlCol="0" anchor="ctr"/>
          <a:lstStyle/>
          <a:p>
            <a:pPr algn="ctr"/>
            <a:r>
              <a:rPr lang="en-US" sz="3200" b="1" dirty="0" err="1">
                <a:solidFill>
                  <a:schemeClr val="tx1"/>
                </a:solidFill>
              </a:rPr>
              <a:t>Tìm</a:t>
            </a:r>
            <a:r>
              <a:rPr lang="en-US" sz="3200" b="1" dirty="0">
                <a:solidFill>
                  <a:schemeClr val="tx1"/>
                </a:solidFill>
              </a:rPr>
              <a:t> </a:t>
            </a:r>
            <a:r>
              <a:rPr lang="en-US" sz="3200" b="1" dirty="0" err="1">
                <a:solidFill>
                  <a:schemeClr val="tx1"/>
                </a:solidFill>
              </a:rPr>
              <a:t>từ</a:t>
            </a:r>
            <a:r>
              <a:rPr lang="en-US" sz="3200" b="1" dirty="0">
                <a:solidFill>
                  <a:schemeClr val="tx1"/>
                </a:solidFill>
              </a:rPr>
              <a:t> </a:t>
            </a:r>
            <a:r>
              <a:rPr lang="en-US" sz="3200" b="1" dirty="0" err="1">
                <a:solidFill>
                  <a:schemeClr val="tx1"/>
                </a:solidFill>
              </a:rPr>
              <a:t>khó</a:t>
            </a:r>
            <a:r>
              <a:rPr lang="en-US" sz="3200" b="1" dirty="0">
                <a:solidFill>
                  <a:schemeClr val="tx1"/>
                </a:solidFill>
              </a:rPr>
              <a:t> </a:t>
            </a:r>
            <a:r>
              <a:rPr lang="en-US" sz="3200" b="1" dirty="0" err="1">
                <a:solidFill>
                  <a:schemeClr val="tx1"/>
                </a:solidFill>
              </a:rPr>
              <a:t>đọc</a:t>
            </a:r>
            <a:r>
              <a:rPr lang="en-US" sz="3200" b="1" dirty="0">
                <a:solidFill>
                  <a:schemeClr val="tx1"/>
                </a:solidFill>
              </a:rPr>
              <a:t>.</a:t>
            </a:r>
          </a:p>
        </p:txBody>
      </p:sp>
      <p:cxnSp>
        <p:nvCxnSpPr>
          <p:cNvPr id="7" name="Straight Connector 6"/>
          <p:cNvCxnSpPr/>
          <p:nvPr/>
        </p:nvCxnSpPr>
        <p:spPr>
          <a:xfrm flipV="1">
            <a:off x="5197151" y="4133461"/>
            <a:ext cx="1129004" cy="9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80318" y="4544008"/>
            <a:ext cx="690466" cy="9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65714" y="5831633"/>
            <a:ext cx="979715" cy="93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786863" y="5831633"/>
            <a:ext cx="1157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 name="Picture 1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540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0CC5C759-C86B-4899-A781-6DB7F0E4E8DE}"/>
              </a:ext>
            </a:extLst>
          </p:cNvPr>
          <p:cNvSpPr txBox="1"/>
          <p:nvPr/>
        </p:nvSpPr>
        <p:spPr>
          <a:xfrm>
            <a:off x="5666833" y="680420"/>
            <a:ext cx="5652819" cy="769441"/>
          </a:xfrm>
          <a:prstGeom prst="rect">
            <a:avLst/>
          </a:prstGeom>
          <a:noFill/>
        </p:spPr>
        <p:txBody>
          <a:bodyPr wrap="square" lIns="91304" tIns="45662" rIns="91304" bIns="45662" rtlCol="0">
            <a:spAutoFit/>
            <a:scene3d>
              <a:camera prst="isometricOffAxis1Right"/>
              <a:lightRig rig="threePt" dir="t"/>
            </a:scene3d>
          </a:bodyPr>
          <a:lstStyle/>
          <a:p>
            <a:r>
              <a:rPr lang="en-US" altLang="zh-CN" sz="4400" dirty="0">
                <a:solidFill>
                  <a:srgbClr val="FF0000"/>
                </a:solidFill>
                <a:effectLst>
                  <a:outerShdw blurRad="60007" dist="310007" dir="7680000" sy="30000" kx="1300200" algn="ctr" rotWithShape="0">
                    <a:prstClr val="black">
                      <a:alpha val="32000"/>
                    </a:prstClr>
                  </a:outerShdw>
                </a:effectLst>
                <a:latin typeface="Arial-Rounded" pitchFamily="34" charset="0"/>
                <a:ea typeface="Arial-Rounded" pitchFamily="34" charset="0"/>
                <a:cs typeface="Arial-Rounded" pitchFamily="34" charset="0"/>
              </a:rPr>
              <a:t>LUYỆN ĐỌC TỪ KHÓ</a:t>
            </a:r>
            <a:endParaRPr lang="zh-CN" altLang="en-US" sz="4400" dirty="0">
              <a:solidFill>
                <a:srgbClr val="FF0000"/>
              </a:solidFill>
              <a:effectLst>
                <a:outerShdw blurRad="60007" dist="310007" dir="7680000" sy="30000" kx="1300200" algn="ctr" rotWithShape="0">
                  <a:prstClr val="black">
                    <a:alpha val="32000"/>
                  </a:prstClr>
                </a:outerShdw>
              </a:effectLst>
              <a:latin typeface="Arial-Rounded" pitchFamily="34" charset="0"/>
              <a:ea typeface="Arial-Rounded" pitchFamily="34" charset="0"/>
              <a:cs typeface="Arial-Rounded" pitchFamily="34" charset="0"/>
            </a:endParaRPr>
          </a:p>
        </p:txBody>
      </p:sp>
      <p:pic>
        <p:nvPicPr>
          <p:cNvPr id="7" name="图片 6">
            <a:extLst>
              <a:ext uri="{FF2B5EF4-FFF2-40B4-BE49-F238E27FC236}">
                <a16:creationId xmlns:a16="http://schemas.microsoft.com/office/drawing/2014/main" id="{577FBFE2-739A-44BF-AF86-C842899A68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948" y="11"/>
            <a:ext cx="4357376" cy="6714055"/>
          </a:xfrm>
          <a:prstGeom prst="rect">
            <a:avLst/>
          </a:prstGeom>
        </p:spPr>
      </p:pic>
      <p:sp>
        <p:nvSpPr>
          <p:cNvPr id="8" name="矩形: 圆角 7">
            <a:extLst>
              <a:ext uri="{FF2B5EF4-FFF2-40B4-BE49-F238E27FC236}">
                <a16:creationId xmlns:a16="http://schemas.microsoft.com/office/drawing/2014/main" id="{B270F07F-A828-45ED-9DBC-584F6E0F3367}"/>
              </a:ext>
            </a:extLst>
          </p:cNvPr>
          <p:cNvSpPr/>
          <p:nvPr/>
        </p:nvSpPr>
        <p:spPr>
          <a:xfrm>
            <a:off x="6548719" y="1949851"/>
            <a:ext cx="685800" cy="578223"/>
          </a:xfrm>
          <a:prstGeom prst="roundRect">
            <a:avLst>
              <a:gd name="adj" fmla="val 399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endParaRPr lang="zh-CN" altLang="en-US"/>
          </a:p>
        </p:txBody>
      </p:sp>
      <p:sp>
        <p:nvSpPr>
          <p:cNvPr id="9" name="文本框 8">
            <a:extLst>
              <a:ext uri="{FF2B5EF4-FFF2-40B4-BE49-F238E27FC236}">
                <a16:creationId xmlns:a16="http://schemas.microsoft.com/office/drawing/2014/main" id="{3AA90CC9-F33B-4BA0-80BF-69B52C5B95D4}"/>
              </a:ext>
            </a:extLst>
          </p:cNvPr>
          <p:cNvSpPr txBox="1"/>
          <p:nvPr/>
        </p:nvSpPr>
        <p:spPr>
          <a:xfrm>
            <a:off x="6589059" y="1949835"/>
            <a:ext cx="740608" cy="584775"/>
          </a:xfrm>
          <a:prstGeom prst="rect">
            <a:avLst/>
          </a:prstGeom>
          <a:noFill/>
        </p:spPr>
        <p:txBody>
          <a:bodyPr wrap="square" lIns="91304" tIns="45662" rIns="91304" bIns="45662" rtlCol="0">
            <a:spAutoFit/>
          </a:bodyPr>
          <a:lstStyle/>
          <a:p>
            <a:r>
              <a:rPr lang="en-US" altLang="zh-CN" sz="3200" b="1" dirty="0">
                <a:latin typeface="Arial-Rounded" pitchFamily="34" charset="0"/>
                <a:ea typeface="Arial-Rounded" pitchFamily="34" charset="0"/>
                <a:cs typeface="Arial-Rounded" pitchFamily="34" charset="0"/>
              </a:rPr>
              <a:t>01</a:t>
            </a:r>
            <a:endParaRPr lang="zh-CN" altLang="en-US" sz="3200" b="1" dirty="0">
              <a:latin typeface="Arial-Rounded" pitchFamily="34" charset="0"/>
              <a:ea typeface="Arial-Rounded" pitchFamily="34" charset="0"/>
              <a:cs typeface="Arial-Rounded" pitchFamily="34" charset="0"/>
            </a:endParaRPr>
          </a:p>
        </p:txBody>
      </p:sp>
      <p:sp>
        <p:nvSpPr>
          <p:cNvPr id="10" name="文本框 9">
            <a:extLst>
              <a:ext uri="{FF2B5EF4-FFF2-40B4-BE49-F238E27FC236}">
                <a16:creationId xmlns:a16="http://schemas.microsoft.com/office/drawing/2014/main" id="{B7B58514-4A9F-4EFA-9034-2C7D8BCF45A9}"/>
              </a:ext>
            </a:extLst>
          </p:cNvPr>
          <p:cNvSpPr txBox="1"/>
          <p:nvPr/>
        </p:nvSpPr>
        <p:spPr>
          <a:xfrm>
            <a:off x="7370011" y="1956393"/>
            <a:ext cx="2742180" cy="646331"/>
          </a:xfrm>
          <a:prstGeom prst="rect">
            <a:avLst/>
          </a:prstGeom>
          <a:noFill/>
        </p:spPr>
        <p:txBody>
          <a:bodyPr wrap="square" lIns="91304" tIns="45662" rIns="91304" bIns="45662" rtlCol="0">
            <a:spAutoFit/>
          </a:bodyPr>
          <a:lstStyle/>
          <a:p>
            <a:r>
              <a:rPr lang="en-GB" altLang="zh-CN" sz="3600" dirty="0" err="1" smtClean="0">
                <a:solidFill>
                  <a:srgbClr val="0070C0"/>
                </a:solidFill>
                <a:latin typeface="Arial-Rounded" pitchFamily="34" charset="0"/>
                <a:ea typeface="Arial-Rounded" pitchFamily="34" charset="0"/>
                <a:cs typeface="Arial-Rounded" pitchFamily="34" charset="0"/>
              </a:rPr>
              <a:t>Đặc</a:t>
            </a:r>
            <a:r>
              <a:rPr lang="en-GB" altLang="zh-CN" sz="3600" dirty="0" smtClean="0">
                <a:solidFill>
                  <a:srgbClr val="0070C0"/>
                </a:solidFill>
                <a:latin typeface="Arial-Rounded" pitchFamily="34" charset="0"/>
                <a:ea typeface="Arial-Rounded" pitchFamily="34" charset="0"/>
                <a:cs typeface="Arial-Rounded" pitchFamily="34" charset="0"/>
              </a:rPr>
              <a:t> </a:t>
            </a:r>
            <a:r>
              <a:rPr lang="en-GB" altLang="zh-CN" sz="3600" dirty="0" err="1" smtClean="0">
                <a:solidFill>
                  <a:srgbClr val="0070C0"/>
                </a:solidFill>
                <a:latin typeface="Arial-Rounded" pitchFamily="34" charset="0"/>
                <a:ea typeface="Arial-Rounded" pitchFamily="34" charset="0"/>
                <a:cs typeface="Arial-Rounded" pitchFamily="34" charset="0"/>
              </a:rPr>
              <a:t>trưng</a:t>
            </a:r>
            <a:endParaRPr lang="zh-CN" altLang="en-US" sz="3600" dirty="0">
              <a:solidFill>
                <a:srgbClr val="0070C0"/>
              </a:solidFill>
              <a:latin typeface="Arial-Rounded" pitchFamily="34" charset="0"/>
              <a:ea typeface="Arial-Rounded" pitchFamily="34" charset="0"/>
              <a:cs typeface="Arial-Rounded" pitchFamily="34" charset="0"/>
            </a:endParaRPr>
          </a:p>
        </p:txBody>
      </p:sp>
      <p:sp>
        <p:nvSpPr>
          <p:cNvPr id="11" name="矩形: 圆角 10">
            <a:extLst>
              <a:ext uri="{FF2B5EF4-FFF2-40B4-BE49-F238E27FC236}">
                <a16:creationId xmlns:a16="http://schemas.microsoft.com/office/drawing/2014/main" id="{36D0108F-B251-42AC-AD15-65A6731A0C5A}"/>
              </a:ext>
            </a:extLst>
          </p:cNvPr>
          <p:cNvSpPr/>
          <p:nvPr/>
        </p:nvSpPr>
        <p:spPr>
          <a:xfrm>
            <a:off x="6508377" y="2914001"/>
            <a:ext cx="685800" cy="578223"/>
          </a:xfrm>
          <a:prstGeom prst="roundRect">
            <a:avLst>
              <a:gd name="adj" fmla="val 399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endParaRPr lang="zh-CN" altLang="en-US"/>
          </a:p>
        </p:txBody>
      </p:sp>
      <p:sp>
        <p:nvSpPr>
          <p:cNvPr id="12" name="文本框 11">
            <a:extLst>
              <a:ext uri="{FF2B5EF4-FFF2-40B4-BE49-F238E27FC236}">
                <a16:creationId xmlns:a16="http://schemas.microsoft.com/office/drawing/2014/main" id="{81A2964F-8EBD-4E65-AD1A-81DE4F158852}"/>
              </a:ext>
            </a:extLst>
          </p:cNvPr>
          <p:cNvSpPr txBox="1"/>
          <p:nvPr/>
        </p:nvSpPr>
        <p:spPr>
          <a:xfrm>
            <a:off x="6548719" y="2913985"/>
            <a:ext cx="740608" cy="584775"/>
          </a:xfrm>
          <a:prstGeom prst="rect">
            <a:avLst/>
          </a:prstGeom>
          <a:noFill/>
        </p:spPr>
        <p:txBody>
          <a:bodyPr wrap="square" lIns="91304" tIns="45662" rIns="91304" bIns="45662" rtlCol="0">
            <a:spAutoFit/>
          </a:bodyPr>
          <a:lstStyle/>
          <a:p>
            <a:r>
              <a:rPr lang="en-US" altLang="zh-CN" sz="3200" b="1" dirty="0">
                <a:latin typeface="Arial-Rounded" pitchFamily="34" charset="0"/>
                <a:ea typeface="Arial-Rounded" pitchFamily="34" charset="0"/>
                <a:cs typeface="Arial-Rounded" pitchFamily="34" charset="0"/>
              </a:rPr>
              <a:t>02</a:t>
            </a:r>
            <a:endParaRPr lang="zh-CN" altLang="en-US" sz="3200" b="1" dirty="0">
              <a:latin typeface="Arial-Rounded" pitchFamily="34" charset="0"/>
              <a:ea typeface="Arial-Rounded" pitchFamily="34" charset="0"/>
              <a:cs typeface="Arial-Rounded" pitchFamily="34" charset="0"/>
            </a:endParaRPr>
          </a:p>
        </p:txBody>
      </p:sp>
      <p:sp>
        <p:nvSpPr>
          <p:cNvPr id="13" name="文本框 12">
            <a:extLst>
              <a:ext uri="{FF2B5EF4-FFF2-40B4-BE49-F238E27FC236}">
                <a16:creationId xmlns:a16="http://schemas.microsoft.com/office/drawing/2014/main" id="{DF38B0E7-9BC7-4AEF-8266-F2D16A3CE06E}"/>
              </a:ext>
            </a:extLst>
          </p:cNvPr>
          <p:cNvSpPr txBox="1"/>
          <p:nvPr/>
        </p:nvSpPr>
        <p:spPr>
          <a:xfrm>
            <a:off x="7329671" y="2920541"/>
            <a:ext cx="2742180" cy="646331"/>
          </a:xfrm>
          <a:prstGeom prst="rect">
            <a:avLst/>
          </a:prstGeom>
          <a:noFill/>
        </p:spPr>
        <p:txBody>
          <a:bodyPr wrap="square" lIns="91304" tIns="45662" rIns="91304" bIns="45662" rtlCol="0">
            <a:spAutoFit/>
          </a:bodyPr>
          <a:lstStyle/>
          <a:p>
            <a:r>
              <a:rPr lang="en-US" altLang="zh-CN" sz="3600" dirty="0" err="1" smtClean="0">
                <a:solidFill>
                  <a:schemeClr val="accent2"/>
                </a:solidFill>
                <a:latin typeface="Arial-Rounded" pitchFamily="34" charset="0"/>
                <a:ea typeface="Arial-Rounded" pitchFamily="34" charset="0"/>
                <a:cs typeface="Arial-Rounded" pitchFamily="34" charset="0"/>
              </a:rPr>
              <a:t>Rực</a:t>
            </a:r>
            <a:r>
              <a:rPr lang="en-US" altLang="zh-CN" sz="3600" dirty="0" smtClean="0">
                <a:solidFill>
                  <a:schemeClr val="accent2"/>
                </a:solidFill>
                <a:latin typeface="Arial-Rounded" pitchFamily="34" charset="0"/>
                <a:ea typeface="Arial-Rounded" pitchFamily="34" charset="0"/>
                <a:cs typeface="Arial-Rounded" pitchFamily="34" charset="0"/>
              </a:rPr>
              <a:t> </a:t>
            </a:r>
            <a:r>
              <a:rPr lang="en-US" altLang="zh-CN" sz="3600" dirty="0" err="1" smtClean="0">
                <a:solidFill>
                  <a:schemeClr val="accent2"/>
                </a:solidFill>
                <a:latin typeface="Arial-Rounded" pitchFamily="34" charset="0"/>
                <a:ea typeface="Arial-Rounded" pitchFamily="34" charset="0"/>
                <a:cs typeface="Arial-Rounded" pitchFamily="34" charset="0"/>
              </a:rPr>
              <a:t>rỡ</a:t>
            </a:r>
            <a:endParaRPr lang="zh-CN" altLang="en-US" sz="3600" dirty="0">
              <a:solidFill>
                <a:schemeClr val="accent2"/>
              </a:solidFill>
              <a:latin typeface="Arial-Rounded" pitchFamily="34" charset="0"/>
              <a:ea typeface="Arial-Rounded" pitchFamily="34" charset="0"/>
              <a:cs typeface="Arial-Rounded" pitchFamily="34" charset="0"/>
            </a:endParaRPr>
          </a:p>
        </p:txBody>
      </p:sp>
      <p:sp>
        <p:nvSpPr>
          <p:cNvPr id="14" name="矩形: 圆角 13">
            <a:extLst>
              <a:ext uri="{FF2B5EF4-FFF2-40B4-BE49-F238E27FC236}">
                <a16:creationId xmlns:a16="http://schemas.microsoft.com/office/drawing/2014/main" id="{041E9A58-B2EA-444E-8A28-0BE5F15706C6}"/>
              </a:ext>
            </a:extLst>
          </p:cNvPr>
          <p:cNvSpPr/>
          <p:nvPr/>
        </p:nvSpPr>
        <p:spPr>
          <a:xfrm>
            <a:off x="6508377" y="3925605"/>
            <a:ext cx="685800" cy="578223"/>
          </a:xfrm>
          <a:prstGeom prst="roundRect">
            <a:avLst>
              <a:gd name="adj" fmla="val 399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endParaRPr lang="zh-CN" altLang="en-US"/>
          </a:p>
        </p:txBody>
      </p:sp>
      <p:sp>
        <p:nvSpPr>
          <p:cNvPr id="15" name="文本框 14">
            <a:extLst>
              <a:ext uri="{FF2B5EF4-FFF2-40B4-BE49-F238E27FC236}">
                <a16:creationId xmlns:a16="http://schemas.microsoft.com/office/drawing/2014/main" id="{B643EA1E-63E7-4A5D-B57E-462F93AFC1E5}"/>
              </a:ext>
            </a:extLst>
          </p:cNvPr>
          <p:cNvSpPr txBox="1"/>
          <p:nvPr/>
        </p:nvSpPr>
        <p:spPr>
          <a:xfrm>
            <a:off x="6548719" y="3925591"/>
            <a:ext cx="740608" cy="584775"/>
          </a:xfrm>
          <a:prstGeom prst="rect">
            <a:avLst/>
          </a:prstGeom>
          <a:noFill/>
        </p:spPr>
        <p:txBody>
          <a:bodyPr wrap="square" lIns="91304" tIns="45662" rIns="91304" bIns="45662" rtlCol="0">
            <a:spAutoFit/>
          </a:bodyPr>
          <a:lstStyle/>
          <a:p>
            <a:r>
              <a:rPr lang="en-US" altLang="zh-CN" sz="3200" b="1" dirty="0">
                <a:latin typeface="Arial-Rounded" pitchFamily="34" charset="0"/>
                <a:ea typeface="Arial-Rounded" pitchFamily="34" charset="0"/>
                <a:cs typeface="Arial-Rounded" pitchFamily="34" charset="0"/>
              </a:rPr>
              <a:t>03</a:t>
            </a:r>
            <a:endParaRPr lang="zh-CN" altLang="en-US" sz="3200" b="1" dirty="0">
              <a:latin typeface="Arial-Rounded" pitchFamily="34" charset="0"/>
              <a:ea typeface="Arial-Rounded" pitchFamily="34" charset="0"/>
              <a:cs typeface="Arial-Rounded" pitchFamily="34" charset="0"/>
            </a:endParaRPr>
          </a:p>
        </p:txBody>
      </p:sp>
      <p:sp>
        <p:nvSpPr>
          <p:cNvPr id="16" name="文本框 15">
            <a:extLst>
              <a:ext uri="{FF2B5EF4-FFF2-40B4-BE49-F238E27FC236}">
                <a16:creationId xmlns:a16="http://schemas.microsoft.com/office/drawing/2014/main" id="{0A9CB053-FB61-4D69-AB70-F8CC6129848F}"/>
              </a:ext>
            </a:extLst>
          </p:cNvPr>
          <p:cNvSpPr txBox="1"/>
          <p:nvPr/>
        </p:nvSpPr>
        <p:spPr>
          <a:xfrm>
            <a:off x="7329671" y="3932145"/>
            <a:ext cx="2742180" cy="646331"/>
          </a:xfrm>
          <a:prstGeom prst="rect">
            <a:avLst/>
          </a:prstGeom>
          <a:noFill/>
        </p:spPr>
        <p:txBody>
          <a:bodyPr wrap="square" lIns="91304" tIns="45662" rIns="91304" bIns="45662" rtlCol="0">
            <a:spAutoFit/>
          </a:bodyPr>
          <a:lstStyle/>
          <a:p>
            <a:r>
              <a:rPr lang="en-US" altLang="zh-CN" sz="3600" dirty="0" err="1" smtClean="0">
                <a:solidFill>
                  <a:srgbClr val="F37D91"/>
                </a:solidFill>
                <a:latin typeface="Arial-Rounded" pitchFamily="34" charset="0"/>
                <a:ea typeface="Arial-Rounded" pitchFamily="34" charset="0"/>
                <a:cs typeface="Arial-Rounded" pitchFamily="34" charset="0"/>
              </a:rPr>
              <a:t>Xinh</a:t>
            </a:r>
            <a:r>
              <a:rPr lang="en-US" altLang="zh-CN" sz="3600" dirty="0" smtClean="0">
                <a:solidFill>
                  <a:srgbClr val="F37D91"/>
                </a:solidFill>
                <a:latin typeface="Arial-Rounded" pitchFamily="34" charset="0"/>
                <a:ea typeface="Arial-Rounded" pitchFamily="34" charset="0"/>
                <a:cs typeface="Arial-Rounded" pitchFamily="34" charset="0"/>
              </a:rPr>
              <a:t> </a:t>
            </a:r>
            <a:r>
              <a:rPr lang="en-US" altLang="zh-CN" sz="3600" dirty="0" err="1" smtClean="0">
                <a:solidFill>
                  <a:srgbClr val="F37D91"/>
                </a:solidFill>
                <a:latin typeface="Arial-Rounded" pitchFamily="34" charset="0"/>
                <a:ea typeface="Arial-Rounded" pitchFamily="34" charset="0"/>
                <a:cs typeface="Arial-Rounded" pitchFamily="34" charset="0"/>
              </a:rPr>
              <a:t>xắn</a:t>
            </a:r>
            <a:endParaRPr lang="zh-CN" altLang="en-US" sz="3600" dirty="0">
              <a:solidFill>
                <a:srgbClr val="F37D91"/>
              </a:solidFill>
              <a:latin typeface="Arial-Rounded" pitchFamily="34" charset="0"/>
              <a:ea typeface="Arial-Rounded" pitchFamily="34" charset="0"/>
              <a:cs typeface="Arial-Rounded" pitchFamily="34" charset="0"/>
            </a:endParaRPr>
          </a:p>
        </p:txBody>
      </p:sp>
      <p:sp>
        <p:nvSpPr>
          <p:cNvPr id="17" name="矩形: 圆角 16">
            <a:extLst>
              <a:ext uri="{FF2B5EF4-FFF2-40B4-BE49-F238E27FC236}">
                <a16:creationId xmlns:a16="http://schemas.microsoft.com/office/drawing/2014/main" id="{A764851F-E728-4809-B55F-CFDFD36E315D}"/>
              </a:ext>
            </a:extLst>
          </p:cNvPr>
          <p:cNvSpPr/>
          <p:nvPr/>
        </p:nvSpPr>
        <p:spPr>
          <a:xfrm>
            <a:off x="6508377" y="4924109"/>
            <a:ext cx="685800" cy="578223"/>
          </a:xfrm>
          <a:prstGeom prst="roundRect">
            <a:avLst>
              <a:gd name="adj" fmla="val 399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endParaRPr lang="zh-CN" altLang="en-US"/>
          </a:p>
        </p:txBody>
      </p:sp>
      <p:sp>
        <p:nvSpPr>
          <p:cNvPr id="18" name="文本框 17">
            <a:extLst>
              <a:ext uri="{FF2B5EF4-FFF2-40B4-BE49-F238E27FC236}">
                <a16:creationId xmlns:a16="http://schemas.microsoft.com/office/drawing/2014/main" id="{106874A4-02E8-44E3-83B2-E3B5AF046FD4}"/>
              </a:ext>
            </a:extLst>
          </p:cNvPr>
          <p:cNvSpPr txBox="1"/>
          <p:nvPr/>
        </p:nvSpPr>
        <p:spPr>
          <a:xfrm>
            <a:off x="6548719" y="4924093"/>
            <a:ext cx="740608" cy="584775"/>
          </a:xfrm>
          <a:prstGeom prst="rect">
            <a:avLst/>
          </a:prstGeom>
          <a:noFill/>
        </p:spPr>
        <p:txBody>
          <a:bodyPr wrap="square" lIns="91304" tIns="45662" rIns="91304" bIns="45662" rtlCol="0">
            <a:spAutoFit/>
          </a:bodyPr>
          <a:lstStyle/>
          <a:p>
            <a:r>
              <a:rPr lang="en-US" altLang="zh-CN" sz="3200" b="1" dirty="0">
                <a:latin typeface="Arial-Rounded" pitchFamily="34" charset="0"/>
                <a:ea typeface="Arial-Rounded" pitchFamily="34" charset="0"/>
                <a:cs typeface="Arial-Rounded" pitchFamily="34" charset="0"/>
              </a:rPr>
              <a:t>04</a:t>
            </a:r>
            <a:endParaRPr lang="zh-CN" altLang="en-US" sz="3200" b="1" dirty="0">
              <a:latin typeface="Arial-Rounded" pitchFamily="34" charset="0"/>
              <a:ea typeface="Arial-Rounded" pitchFamily="34" charset="0"/>
              <a:cs typeface="Arial-Rounded" pitchFamily="34" charset="0"/>
            </a:endParaRPr>
          </a:p>
        </p:txBody>
      </p:sp>
      <p:sp>
        <p:nvSpPr>
          <p:cNvPr id="19" name="文本框 18">
            <a:extLst>
              <a:ext uri="{FF2B5EF4-FFF2-40B4-BE49-F238E27FC236}">
                <a16:creationId xmlns:a16="http://schemas.microsoft.com/office/drawing/2014/main" id="{3CF8755D-3FA2-47B0-8C5E-C69DF27A5C89}"/>
              </a:ext>
            </a:extLst>
          </p:cNvPr>
          <p:cNvSpPr txBox="1"/>
          <p:nvPr/>
        </p:nvSpPr>
        <p:spPr>
          <a:xfrm>
            <a:off x="7329671" y="4930648"/>
            <a:ext cx="2742180" cy="646331"/>
          </a:xfrm>
          <a:prstGeom prst="rect">
            <a:avLst/>
          </a:prstGeom>
          <a:noFill/>
        </p:spPr>
        <p:txBody>
          <a:bodyPr wrap="square" lIns="91304" tIns="45662" rIns="91304" bIns="45662" rtlCol="0">
            <a:spAutoFit/>
          </a:bodyPr>
          <a:lstStyle/>
          <a:p>
            <a:r>
              <a:rPr lang="en-US" altLang="zh-CN" sz="3600" dirty="0" err="1" smtClean="0">
                <a:solidFill>
                  <a:srgbClr val="7030A0"/>
                </a:solidFill>
                <a:latin typeface="Arial-Rounded" pitchFamily="34" charset="0"/>
                <a:ea typeface="Arial-Rounded" pitchFamily="34" charset="0"/>
                <a:cs typeface="Arial-Rounded" pitchFamily="34" charset="0"/>
              </a:rPr>
              <a:t>Giỏi</a:t>
            </a:r>
            <a:r>
              <a:rPr lang="en-US" altLang="zh-CN" sz="3600" dirty="0" smtClean="0">
                <a:solidFill>
                  <a:srgbClr val="7030A0"/>
                </a:solidFill>
                <a:latin typeface="Arial-Rounded" pitchFamily="34" charset="0"/>
                <a:ea typeface="Arial-Rounded" pitchFamily="34" charset="0"/>
                <a:cs typeface="Arial-Rounded" pitchFamily="34" charset="0"/>
              </a:rPr>
              <a:t> </a:t>
            </a:r>
            <a:r>
              <a:rPr lang="en-US" altLang="zh-CN" sz="3600" dirty="0" err="1" smtClean="0">
                <a:solidFill>
                  <a:srgbClr val="7030A0"/>
                </a:solidFill>
                <a:latin typeface="Arial-Rounded" pitchFamily="34" charset="0"/>
                <a:ea typeface="Arial-Rounded" pitchFamily="34" charset="0"/>
                <a:cs typeface="Arial-Rounded" pitchFamily="34" charset="0"/>
              </a:rPr>
              <a:t>giang</a:t>
            </a:r>
            <a:endParaRPr lang="zh-CN" altLang="en-US" sz="3600" dirty="0">
              <a:solidFill>
                <a:srgbClr val="7030A0"/>
              </a:solidFill>
              <a:latin typeface="Arial-Rounded" pitchFamily="34" charset="0"/>
              <a:ea typeface="Arial-Rounded" pitchFamily="34" charset="0"/>
              <a:cs typeface="Arial-Rounded" pitchFamily="34" charset="0"/>
            </a:endParaRPr>
          </a:p>
        </p:txBody>
      </p:sp>
      <p:sp>
        <p:nvSpPr>
          <p:cNvPr id="20"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1"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372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5" presetClass="emph" presetSubtype="0" grpId="0" nodeType="afterEffect">
                                  <p:stCondLst>
                                    <p:cond delay="0"/>
                                  </p:stCondLst>
                                  <p:iterate type="lt">
                                    <p:tmAbs val="25"/>
                                  </p:iterate>
                                  <p:childTnLst>
                                    <p:set>
                                      <p:cBhvr override="childStyle">
                                        <p:cTn id="16" dur="indefinite"/>
                                        <p:tgtEl>
                                          <p:spTgt spid="5">
                                            <p:txEl>
                                              <p:pRg st="0" end="0"/>
                                            </p:txEl>
                                          </p:spTgt>
                                        </p:tgtEl>
                                        <p:attrNameLst>
                                          <p:attrName>style.fontWeight</p:attrName>
                                        </p:attrNameLst>
                                      </p:cBhvr>
                                      <p:to>
                                        <p:strVal val="bold"/>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left)">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left)">
                                      <p:cBhvr>
                                        <p:cTn id="40" dur="500"/>
                                        <p:tgtEl>
                                          <p:spTgt spid="1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wipe(left)">
                                      <p:cBhvr>
                                        <p:cTn id="52" dur="500"/>
                                        <p:tgtEl>
                                          <p:spTgt spid="1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wipe(left)">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8" grpId="0" animBg="1"/>
      <p:bldP spid="9" grpId="0"/>
      <p:bldP spid="11" grpId="0" animBg="1"/>
      <p:bldP spid="12" grpId="0"/>
      <p:bldP spid="14" grpId="0" animBg="1"/>
      <p:bldP spid="15" grpId="0"/>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5701E5A-4EE4-4F10-8A6E-D48F38256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22" b="14426"/>
          <a:stretch/>
        </p:blipFill>
        <p:spPr>
          <a:xfrm>
            <a:off x="3969385" y="348932"/>
            <a:ext cx="7856555" cy="5558589"/>
          </a:xfrm>
          <a:prstGeom prst="rect">
            <a:avLst/>
          </a:prstGeom>
        </p:spPr>
      </p:pic>
      <p:pic>
        <p:nvPicPr>
          <p:cNvPr id="7" name="图片 6">
            <a:extLst>
              <a:ext uri="{FF2B5EF4-FFF2-40B4-BE49-F238E27FC236}">
                <a16:creationId xmlns:a16="http://schemas.microsoft.com/office/drawing/2014/main" id="{B62D9C0D-1106-46B0-8515-E4B0A816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 y="2866261"/>
            <a:ext cx="6252409" cy="2777001"/>
          </a:xfrm>
          <a:prstGeom prst="rect">
            <a:avLst/>
          </a:prstGeom>
        </p:spPr>
      </p:pic>
      <p:sp>
        <p:nvSpPr>
          <p:cNvPr id="8" name="文本框 7">
            <a:extLst>
              <a:ext uri="{FF2B5EF4-FFF2-40B4-BE49-F238E27FC236}">
                <a16:creationId xmlns:a16="http://schemas.microsoft.com/office/drawing/2014/main" id="{66738719-493A-4CD1-8B54-24360A2DC911}"/>
              </a:ext>
            </a:extLst>
          </p:cNvPr>
          <p:cNvSpPr txBox="1"/>
          <p:nvPr/>
        </p:nvSpPr>
        <p:spPr>
          <a:xfrm rot="21407037">
            <a:off x="6043924" y="1916229"/>
            <a:ext cx="3581401" cy="969315"/>
          </a:xfrm>
          <a:prstGeom prst="rect">
            <a:avLst/>
          </a:prstGeom>
          <a:noFill/>
        </p:spPr>
        <p:txBody>
          <a:bodyPr wrap="square" lIns="91304" tIns="45662" rIns="91304" bIns="45662" rtlCol="0" anchor="ctr">
            <a:spAutoFit/>
          </a:bodyPr>
          <a:lstStyle/>
          <a:p>
            <a:pPr algn="ctr">
              <a:lnSpc>
                <a:spcPct val="150000"/>
              </a:lnSpc>
            </a:pPr>
            <a:r>
              <a:rPr lang="en-US" altLang="zh-CN" sz="4400" b="1" u="sng" dirty="0">
                <a:solidFill>
                  <a:srgbClr val="7030A0"/>
                </a:solidFill>
                <a:latin typeface="+mj-lt"/>
                <a:ea typeface="小单纯体" panose="02010601030101010101" pitchFamily="2" charset="-122"/>
              </a:rPr>
              <a:t>CHÚ GIẢI</a:t>
            </a:r>
            <a:endParaRPr lang="zh-CN" altLang="en-US" sz="4400" b="1" u="sng" dirty="0">
              <a:solidFill>
                <a:srgbClr val="7030A0"/>
              </a:solidFill>
              <a:latin typeface="+mj-lt"/>
              <a:ea typeface="小单纯体" panose="02010601030101010101" pitchFamily="2" charset="-122"/>
            </a:endParaRPr>
          </a:p>
        </p:txBody>
      </p:sp>
      <p:sp>
        <p:nvSpPr>
          <p:cNvPr id="9" name="文本框 8">
            <a:extLst>
              <a:ext uri="{FF2B5EF4-FFF2-40B4-BE49-F238E27FC236}">
                <a16:creationId xmlns:a16="http://schemas.microsoft.com/office/drawing/2014/main" id="{7AB2551A-CED3-454F-B866-7825CADBBE4B}"/>
              </a:ext>
            </a:extLst>
          </p:cNvPr>
          <p:cNvSpPr txBox="1"/>
          <p:nvPr/>
        </p:nvSpPr>
        <p:spPr>
          <a:xfrm rot="21407037">
            <a:off x="6159465" y="3279531"/>
            <a:ext cx="4394043" cy="1200211"/>
          </a:xfrm>
          <a:prstGeom prst="rect">
            <a:avLst/>
          </a:prstGeom>
          <a:noFill/>
        </p:spPr>
        <p:txBody>
          <a:bodyPr wrap="square" lIns="91304" tIns="45662" rIns="91304" bIns="45662" rtlCol="0">
            <a:spAutoFit/>
          </a:bodyPr>
          <a:lstStyle/>
          <a:p>
            <a:pPr algn="ctr"/>
            <a:r>
              <a:rPr lang="en-US" altLang="zh-CN" sz="3600" b="1" dirty="0" err="1" smtClean="0">
                <a:solidFill>
                  <a:srgbClr val="FF0000"/>
                </a:solidFill>
                <a:latin typeface="Arial-Rounded" pitchFamily="34" charset="0"/>
                <a:ea typeface="Arial-Rounded" pitchFamily="34" charset="0"/>
                <a:cs typeface="Arial-Rounded" pitchFamily="34" charset="0"/>
              </a:rPr>
              <a:t>Đặc</a:t>
            </a:r>
            <a:r>
              <a:rPr lang="en-US" altLang="zh-CN" sz="3600" b="1" dirty="0" smtClean="0">
                <a:solidFill>
                  <a:srgbClr val="FF0000"/>
                </a:solidFill>
                <a:latin typeface="Arial-Rounded" pitchFamily="34" charset="0"/>
                <a:ea typeface="Arial-Rounded" pitchFamily="34" charset="0"/>
                <a:cs typeface="Arial-Rounded" pitchFamily="34" charset="0"/>
              </a:rPr>
              <a:t> </a:t>
            </a:r>
            <a:r>
              <a:rPr lang="en-US" altLang="zh-CN" sz="3600" b="1" dirty="0" err="1" smtClean="0">
                <a:solidFill>
                  <a:srgbClr val="FF0000"/>
                </a:solidFill>
                <a:latin typeface="Arial-Rounded" pitchFamily="34" charset="0"/>
                <a:ea typeface="Arial-Rounded" pitchFamily="34" charset="0"/>
                <a:cs typeface="Arial-Rounded" pitchFamily="34" charset="0"/>
              </a:rPr>
              <a:t>trưng</a:t>
            </a:r>
            <a:r>
              <a:rPr lang="en-US" altLang="zh-CN" sz="3600" b="1" dirty="0" smtClean="0">
                <a:solidFill>
                  <a:schemeClr val="tx1">
                    <a:lumMod val="75000"/>
                    <a:lumOff val="25000"/>
                  </a:schemeClr>
                </a:solidFill>
                <a:latin typeface="Arial-Rounded" pitchFamily="34" charset="0"/>
                <a:ea typeface="Arial-Rounded" pitchFamily="34" charset="0"/>
                <a:cs typeface="Arial-Rounded" pitchFamily="34" charset="0"/>
              </a:rPr>
              <a:t>: </a:t>
            </a:r>
            <a:r>
              <a:rPr lang="en-US" altLang="zh-CN" sz="3600" dirty="0" err="1" smtClean="0">
                <a:solidFill>
                  <a:schemeClr val="tx1">
                    <a:lumMod val="75000"/>
                    <a:lumOff val="25000"/>
                  </a:schemeClr>
                </a:solidFill>
                <a:latin typeface="Arial-Rounded" pitchFamily="34" charset="0"/>
                <a:ea typeface="Arial-Rounded" pitchFamily="34" charset="0"/>
                <a:cs typeface="Arial-Rounded" pitchFamily="34" charset="0"/>
              </a:rPr>
              <a:t>đặc</a:t>
            </a:r>
            <a:r>
              <a:rPr lang="en-US" altLang="zh-CN" sz="3600" dirty="0" smtClean="0">
                <a:solidFill>
                  <a:schemeClr val="tx1">
                    <a:lumMod val="75000"/>
                    <a:lumOff val="25000"/>
                  </a:schemeClr>
                </a:solidFill>
                <a:latin typeface="Arial-Rounded" pitchFamily="34" charset="0"/>
                <a:ea typeface="Arial-Rounded" pitchFamily="34" charset="0"/>
                <a:cs typeface="Arial-Rounded" pitchFamily="34" charset="0"/>
              </a:rPr>
              <a:t> </a:t>
            </a:r>
            <a:r>
              <a:rPr lang="en-US" altLang="zh-CN" sz="3600" dirty="0" err="1" smtClean="0">
                <a:solidFill>
                  <a:schemeClr val="tx1">
                    <a:lumMod val="75000"/>
                    <a:lumOff val="25000"/>
                  </a:schemeClr>
                </a:solidFill>
                <a:latin typeface="Arial-Rounded" pitchFamily="34" charset="0"/>
                <a:ea typeface="Arial-Rounded" pitchFamily="34" charset="0"/>
                <a:cs typeface="Arial-Rounded" pitchFamily="34" charset="0"/>
              </a:rPr>
              <a:t>điểm</a:t>
            </a:r>
            <a:r>
              <a:rPr lang="en-US" altLang="zh-CN" sz="3600" dirty="0" smtClean="0">
                <a:solidFill>
                  <a:schemeClr val="tx1">
                    <a:lumMod val="75000"/>
                    <a:lumOff val="25000"/>
                  </a:schemeClr>
                </a:solidFill>
                <a:latin typeface="Arial-Rounded" pitchFamily="34" charset="0"/>
                <a:ea typeface="Arial-Rounded" pitchFamily="34" charset="0"/>
                <a:cs typeface="Arial-Rounded" pitchFamily="34" charset="0"/>
              </a:rPr>
              <a:t> </a:t>
            </a:r>
            <a:r>
              <a:rPr lang="en-US" altLang="zh-CN" sz="3600" dirty="0" err="1" smtClean="0">
                <a:solidFill>
                  <a:schemeClr val="tx1">
                    <a:lumMod val="75000"/>
                    <a:lumOff val="25000"/>
                  </a:schemeClr>
                </a:solidFill>
                <a:latin typeface="Arial-Rounded" pitchFamily="34" charset="0"/>
                <a:ea typeface="Arial-Rounded" pitchFamily="34" charset="0"/>
                <a:cs typeface="Arial-Rounded" pitchFamily="34" charset="0"/>
              </a:rPr>
              <a:t>riêng</a:t>
            </a:r>
            <a:r>
              <a:rPr lang="en-US" altLang="zh-CN" sz="3600" dirty="0" smtClean="0">
                <a:solidFill>
                  <a:schemeClr val="tx1">
                    <a:lumMod val="75000"/>
                    <a:lumOff val="25000"/>
                  </a:schemeClr>
                </a:solidFill>
                <a:latin typeface="Arial-Rounded" pitchFamily="34" charset="0"/>
                <a:ea typeface="Arial-Rounded" pitchFamily="34" charset="0"/>
                <a:cs typeface="Arial-Rounded" pitchFamily="34" charset="0"/>
              </a:rPr>
              <a:t>, </a:t>
            </a:r>
            <a:r>
              <a:rPr lang="en-US" altLang="zh-CN" sz="3600" dirty="0" err="1" smtClean="0">
                <a:solidFill>
                  <a:schemeClr val="tx1">
                    <a:lumMod val="75000"/>
                    <a:lumOff val="25000"/>
                  </a:schemeClr>
                </a:solidFill>
                <a:latin typeface="Arial-Rounded" pitchFamily="34" charset="0"/>
                <a:ea typeface="Arial-Rounded" pitchFamily="34" charset="0"/>
                <a:cs typeface="Arial-Rounded" pitchFamily="34" charset="0"/>
              </a:rPr>
              <a:t>tiêu</a:t>
            </a:r>
            <a:r>
              <a:rPr lang="en-US" altLang="zh-CN" sz="3600" dirty="0" smtClean="0">
                <a:solidFill>
                  <a:schemeClr val="tx1">
                    <a:lumMod val="75000"/>
                    <a:lumOff val="25000"/>
                  </a:schemeClr>
                </a:solidFill>
                <a:latin typeface="Arial-Rounded" pitchFamily="34" charset="0"/>
                <a:ea typeface="Arial-Rounded" pitchFamily="34" charset="0"/>
                <a:cs typeface="Arial-Rounded" pitchFamily="34" charset="0"/>
              </a:rPr>
              <a:t> </a:t>
            </a:r>
            <a:r>
              <a:rPr lang="en-US" altLang="zh-CN" sz="3600" dirty="0" err="1" smtClean="0">
                <a:solidFill>
                  <a:schemeClr val="tx1">
                    <a:lumMod val="75000"/>
                    <a:lumOff val="25000"/>
                  </a:schemeClr>
                </a:solidFill>
                <a:latin typeface="Arial-Rounded" pitchFamily="34" charset="0"/>
                <a:ea typeface="Arial-Rounded" pitchFamily="34" charset="0"/>
                <a:cs typeface="Arial-Rounded" pitchFamily="34" charset="0"/>
              </a:rPr>
              <a:t>biểu</a:t>
            </a:r>
            <a:r>
              <a:rPr lang="en-US" altLang="zh-CN" sz="3600" dirty="0" smtClean="0">
                <a:solidFill>
                  <a:schemeClr val="tx1">
                    <a:lumMod val="75000"/>
                    <a:lumOff val="25000"/>
                  </a:schemeClr>
                </a:solidFill>
                <a:latin typeface="Arial-Rounded" pitchFamily="34" charset="0"/>
                <a:ea typeface="Arial-Rounded" pitchFamily="34" charset="0"/>
                <a:cs typeface="Arial-Rounded" pitchFamily="34" charset="0"/>
              </a:rPr>
              <a:t>.</a:t>
            </a:r>
            <a:endParaRPr lang="zh-CN" altLang="en-US" sz="3600" dirty="0">
              <a:solidFill>
                <a:schemeClr val="tx1">
                  <a:lumMod val="75000"/>
                  <a:lumOff val="25000"/>
                </a:schemeClr>
              </a:solidFill>
              <a:latin typeface="Arial-Rounded" pitchFamily="34" charset="0"/>
              <a:ea typeface="Arial-Rounded" pitchFamily="34" charset="0"/>
              <a:cs typeface="Arial-Rounded" pitchFamily="34" charset="0"/>
            </a:endParaRPr>
          </a:p>
        </p:txBody>
      </p:sp>
      <p:sp>
        <p:nvSpPr>
          <p:cNvPr id="6"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40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5701E5A-4EE4-4F10-8A6E-D48F38256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22" b="14426"/>
          <a:stretch/>
        </p:blipFill>
        <p:spPr>
          <a:xfrm>
            <a:off x="2570463" y="-117210"/>
            <a:ext cx="9968341" cy="5558589"/>
          </a:xfrm>
          <a:prstGeom prst="rect">
            <a:avLst/>
          </a:prstGeom>
        </p:spPr>
      </p:pic>
      <p:pic>
        <p:nvPicPr>
          <p:cNvPr id="7" name="图片 6">
            <a:extLst>
              <a:ext uri="{FF2B5EF4-FFF2-40B4-BE49-F238E27FC236}">
                <a16:creationId xmlns:a16="http://schemas.microsoft.com/office/drawing/2014/main" id="{B62D9C0D-1106-46B0-8515-E4B0A816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71" y="2866261"/>
            <a:ext cx="4306179" cy="2777001"/>
          </a:xfrm>
          <a:prstGeom prst="rect">
            <a:avLst/>
          </a:prstGeom>
        </p:spPr>
      </p:pic>
      <p:sp>
        <p:nvSpPr>
          <p:cNvPr id="8" name="文本框 7">
            <a:extLst>
              <a:ext uri="{FF2B5EF4-FFF2-40B4-BE49-F238E27FC236}">
                <a16:creationId xmlns:a16="http://schemas.microsoft.com/office/drawing/2014/main" id="{66738719-493A-4CD1-8B54-24360A2DC911}"/>
              </a:ext>
            </a:extLst>
          </p:cNvPr>
          <p:cNvSpPr txBox="1"/>
          <p:nvPr/>
        </p:nvSpPr>
        <p:spPr>
          <a:xfrm rot="21407037">
            <a:off x="6043924" y="1916229"/>
            <a:ext cx="3581401" cy="969315"/>
          </a:xfrm>
          <a:prstGeom prst="rect">
            <a:avLst/>
          </a:prstGeom>
          <a:noFill/>
        </p:spPr>
        <p:txBody>
          <a:bodyPr wrap="square" lIns="91304" tIns="45662" rIns="91304" bIns="45662" rtlCol="0" anchor="ctr">
            <a:spAutoFit/>
          </a:bodyPr>
          <a:lstStyle/>
          <a:p>
            <a:pPr algn="ctr">
              <a:lnSpc>
                <a:spcPct val="150000"/>
              </a:lnSpc>
            </a:pPr>
            <a:r>
              <a:rPr lang="en-US" altLang="zh-CN" sz="4400" b="1" u="sng" dirty="0">
                <a:solidFill>
                  <a:srgbClr val="7030A0"/>
                </a:solidFill>
                <a:latin typeface="+mj-lt"/>
                <a:ea typeface="小单纯体" panose="02010601030101010101" pitchFamily="2" charset="-122"/>
              </a:rPr>
              <a:t>CHÚ GIẢI</a:t>
            </a:r>
            <a:endParaRPr lang="zh-CN" altLang="en-US" sz="4400" b="1" u="sng" dirty="0">
              <a:solidFill>
                <a:srgbClr val="7030A0"/>
              </a:solidFill>
              <a:latin typeface="+mj-lt"/>
              <a:ea typeface="小单纯体" panose="02010601030101010101" pitchFamily="2" charset="-122"/>
            </a:endParaRPr>
          </a:p>
        </p:txBody>
      </p:sp>
      <p:sp>
        <p:nvSpPr>
          <p:cNvPr id="6" name="Rectangle 5">
            <a:extLst>
              <a:ext uri="{FF2B5EF4-FFF2-40B4-BE49-F238E27FC236}">
                <a16:creationId xmlns:a16="http://schemas.microsoft.com/office/drawing/2014/main" id="{751247C1-6F34-FC4D-B310-4530610AC21F}"/>
              </a:ext>
            </a:extLst>
          </p:cNvPr>
          <p:cNvSpPr/>
          <p:nvPr/>
        </p:nvSpPr>
        <p:spPr>
          <a:xfrm rot="21345356">
            <a:off x="5339005" y="3049064"/>
            <a:ext cx="6323347" cy="523220"/>
          </a:xfrm>
          <a:prstGeom prst="rect">
            <a:avLst/>
          </a:prstGeom>
        </p:spPr>
        <p:txBody>
          <a:bodyPr wrap="square">
            <a:spAutoFit/>
          </a:bodyPr>
          <a:lstStyle/>
          <a:p>
            <a:r>
              <a:rPr lang="vi-VN" sz="2800" dirty="0">
                <a:solidFill>
                  <a:srgbClr val="C00000"/>
                </a:solidFill>
              </a:rPr>
              <a:t>: vỏ làm bằng gạo nếp, nhân đậu xanh,</a:t>
            </a:r>
            <a:endParaRPr lang="x-none" sz="2800" dirty="0">
              <a:solidFill>
                <a:srgbClr val="C00000"/>
              </a:solidFill>
            </a:endParaRPr>
          </a:p>
        </p:txBody>
      </p:sp>
      <p:sp>
        <p:nvSpPr>
          <p:cNvPr id="10" name="Rectangle 9">
            <a:extLst>
              <a:ext uri="{FF2B5EF4-FFF2-40B4-BE49-F238E27FC236}">
                <a16:creationId xmlns:a16="http://schemas.microsoft.com/office/drawing/2014/main" id="{EF00572A-79BD-EC42-8362-0265447F1B81}"/>
              </a:ext>
            </a:extLst>
          </p:cNvPr>
          <p:cNvSpPr/>
          <p:nvPr/>
        </p:nvSpPr>
        <p:spPr>
          <a:xfrm rot="21410517">
            <a:off x="4017061" y="3205581"/>
            <a:ext cx="1557477" cy="732465"/>
          </a:xfrm>
          <a:prstGeom prst="rect">
            <a:avLst/>
          </a:prstGeom>
        </p:spPr>
        <p:txBody>
          <a:bodyPr wrap="square">
            <a:spAutoFit/>
          </a:bodyPr>
          <a:lstStyle/>
          <a:p>
            <a:pPr algn="just">
              <a:lnSpc>
                <a:spcPct val="150000"/>
              </a:lnSpc>
            </a:pPr>
            <a:r>
              <a:rPr lang="vi-VN" sz="2800" dirty="0"/>
              <a:t> bánh tét</a:t>
            </a:r>
            <a:endParaRPr lang="vi-VN" sz="2800" b="1" dirty="0"/>
          </a:p>
        </p:txBody>
      </p:sp>
      <p:sp>
        <p:nvSpPr>
          <p:cNvPr id="11" name="Rectangle 10">
            <a:extLst>
              <a:ext uri="{FF2B5EF4-FFF2-40B4-BE49-F238E27FC236}">
                <a16:creationId xmlns:a16="http://schemas.microsoft.com/office/drawing/2014/main" id="{7833CD90-EE5A-E64B-8734-0CBE9B50CCA2}"/>
              </a:ext>
            </a:extLst>
          </p:cNvPr>
          <p:cNvSpPr/>
          <p:nvPr/>
        </p:nvSpPr>
        <p:spPr>
          <a:xfrm rot="21354459">
            <a:off x="5708491" y="3523059"/>
            <a:ext cx="5050572" cy="738664"/>
          </a:xfrm>
          <a:prstGeom prst="rect">
            <a:avLst/>
          </a:prstGeom>
        </p:spPr>
        <p:txBody>
          <a:bodyPr wrap="square">
            <a:spAutoFit/>
          </a:bodyPr>
          <a:lstStyle/>
          <a:p>
            <a:pPr>
              <a:lnSpc>
                <a:spcPct val="150000"/>
              </a:lnSpc>
            </a:pPr>
            <a:r>
              <a:rPr lang="vi-VN" sz="2800" dirty="0">
                <a:solidFill>
                  <a:srgbClr val="C00000"/>
                </a:solidFill>
              </a:rPr>
              <a:t>thịt mỡ. Bánh có hình trụ dài.</a:t>
            </a:r>
          </a:p>
        </p:txBody>
      </p:sp>
      <p:pic>
        <p:nvPicPr>
          <p:cNvPr id="12" name="Picture 8" descr="Bánh tét">
            <a:extLst>
              <a:ext uri="{FF2B5EF4-FFF2-40B4-BE49-F238E27FC236}">
                <a16:creationId xmlns:a16="http://schemas.microsoft.com/office/drawing/2014/main" id="{F42BBC97-7D90-5949-A0BC-227AF6F064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015481" y="4333531"/>
            <a:ext cx="4256544" cy="24604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024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BF6BCDF-9F5D-43EF-8D2F-74DA0EBB0C5C}"/>
              </a:ext>
            </a:extLst>
          </p:cNvPr>
          <p:cNvSpPr txBox="1"/>
          <p:nvPr/>
        </p:nvSpPr>
        <p:spPr>
          <a:xfrm>
            <a:off x="330625" y="832272"/>
            <a:ext cx="11414985" cy="5262979"/>
          </a:xfrm>
          <a:prstGeom prst="rect">
            <a:avLst/>
          </a:prstGeom>
          <a:noFill/>
        </p:spPr>
        <p:txBody>
          <a:bodyPr wrap="square" rtlCol="0">
            <a:spAutoFit/>
          </a:bodyPr>
          <a:lstStyle/>
          <a:p>
            <a:pPr marL="44450" algn="just">
              <a:defRPr/>
            </a:pPr>
            <a:r>
              <a:rPr kumimoji="0" lang="vi-VN" sz="2800" b="0" i="0" u="none" strike="noStrike" kern="0" cap="none" spc="0" normalizeH="0" baseline="0" noProof="0" dirty="0">
                <a:ln>
                  <a:noFill/>
                </a:ln>
                <a:solidFill>
                  <a:srgbClr val="000000"/>
                </a:solidFill>
                <a:effectLst/>
                <a:uLnTx/>
                <a:uFillTx/>
                <a:sym typeface="Arial"/>
              </a:rPr>
              <a:t>        </a:t>
            </a:r>
            <a:r>
              <a:rPr lang="vi-VN" sz="2800" dirty="0"/>
              <a:t>Tết là khởi đầu cho một năm mới, là dịp </a:t>
            </a:r>
            <a:r>
              <a:rPr lang="vi-VN" sz="2800" dirty="0" smtClean="0"/>
              <a:t>lễ</a:t>
            </a:r>
            <a:r>
              <a:rPr lang="en-GB" sz="2800" dirty="0" smtClean="0"/>
              <a:t> </a:t>
            </a:r>
            <a:r>
              <a:rPr lang="vi-VN" sz="2800" dirty="0" smtClean="0"/>
              <a:t>được </a:t>
            </a:r>
            <a:r>
              <a:rPr lang="vi-VN" sz="2800" dirty="0"/>
              <a:t>mong chờ nhất trong </a:t>
            </a:r>
            <a:r>
              <a:rPr lang="vi-VN" sz="2800" dirty="0" smtClean="0"/>
              <a:t>năm.</a:t>
            </a:r>
            <a:endParaRPr lang="vi-VN" sz="2800" dirty="0"/>
          </a:p>
          <a:p>
            <a:pPr marL="44450" algn="just">
              <a:defRPr/>
            </a:pPr>
            <a:r>
              <a:rPr lang="vi-VN" sz="2800" dirty="0"/>
              <a:t>       </a:t>
            </a:r>
            <a:r>
              <a:rPr lang="vi-VN" sz="2800" dirty="0" smtClean="0"/>
              <a:t>Vào </a:t>
            </a:r>
            <a:r>
              <a:rPr lang="vi-VN" sz="2800" dirty="0"/>
              <a:t>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defRPr/>
            </a:pPr>
            <a:r>
              <a:rPr lang="vi-VN" sz="2800" dirty="0"/>
              <a:t>        Mai và đào là hai loài hoa đặc trưng cho Tết ở hai miền Nam, Bắc. Hoa mai rực rỡ sắc vàng. Hoa đào thường có màu hồng tươi, xen lẫn lá xanh và nụ hồng chúm chím.</a:t>
            </a:r>
          </a:p>
          <a:p>
            <a:pPr marL="44450" algn="just">
              <a:defRPr/>
            </a:pPr>
            <a:r>
              <a:rPr lang="vi-VN" sz="2800" dirty="0"/>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defRPr/>
            </a:pPr>
            <a:endParaRPr kumimoji="0" lang="vi-VN" sz="2800" b="0" i="0" u="none" strike="noStrike" kern="0" cap="none" spc="0" normalizeH="0" baseline="0" noProof="0" dirty="0">
              <a:ln>
                <a:noFill/>
              </a:ln>
              <a:solidFill>
                <a:srgbClr val="000000"/>
              </a:solidFill>
              <a:effectLst/>
              <a:uLnTx/>
              <a:uFillTx/>
              <a:sym typeface="Arial"/>
            </a:endParaRPr>
          </a:p>
        </p:txBody>
      </p:sp>
      <p:sp>
        <p:nvSpPr>
          <p:cNvPr id="3" name="TextBox 2"/>
          <p:cNvSpPr txBox="1"/>
          <p:nvPr/>
        </p:nvSpPr>
        <p:spPr>
          <a:xfrm>
            <a:off x="4989752" y="-753"/>
            <a:ext cx="2241028" cy="661594"/>
          </a:xfrm>
          <a:prstGeom prst="rect">
            <a:avLst/>
          </a:prstGeom>
          <a:noFill/>
        </p:spPr>
        <p:txBody>
          <a:bodyPr wrap="none" lIns="91296" tIns="45658" rIns="91296" bIns="45658" rtlCol="0">
            <a:spAutoFit/>
          </a:bodyPr>
          <a:lstStyle/>
          <a:p>
            <a:pPr algn="ctr"/>
            <a:r>
              <a:rPr lang="en-US" sz="3700" b="1" dirty="0" err="1" smtClean="0">
                <a:solidFill>
                  <a:srgbClr val="FF0000"/>
                </a:solidFill>
                <a:ea typeface="Arial-Rounded" panose="020B0500000000000000" pitchFamily="34" charset="0"/>
                <a:cs typeface="Arial-Rounded" panose="020B0500000000000000" pitchFamily="34" charset="0"/>
              </a:rPr>
              <a:t>Tết</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đến</a:t>
            </a:r>
            <a:r>
              <a:rPr lang="en-US" sz="3700" b="1" dirty="0" smtClean="0">
                <a:solidFill>
                  <a:srgbClr val="FF0000"/>
                </a:solidFill>
                <a:ea typeface="Arial-Rounded" panose="020B0500000000000000" pitchFamily="34" charset="0"/>
                <a:cs typeface="Arial-Rounded" panose="020B0500000000000000" pitchFamily="34" charset="0"/>
              </a:rPr>
              <a:t> </a:t>
            </a:r>
            <a:r>
              <a:rPr lang="en-US" sz="3700" b="1" dirty="0" err="1" smtClean="0">
                <a:solidFill>
                  <a:srgbClr val="FF0000"/>
                </a:solidFill>
                <a:ea typeface="Arial-Rounded" panose="020B0500000000000000" pitchFamily="34" charset="0"/>
                <a:cs typeface="Arial-Rounded" panose="020B0500000000000000" pitchFamily="34" charset="0"/>
              </a:rPr>
              <a:t>rồi</a:t>
            </a:r>
            <a:endParaRPr lang="en-US" sz="3700" b="1" dirty="0">
              <a:solidFill>
                <a:srgbClr val="FF0000"/>
              </a:solidFill>
              <a:ea typeface="Arial-Rounded" panose="020B0500000000000000" pitchFamily="34" charset="0"/>
              <a:cs typeface="Arial-Rounded" panose="020B0500000000000000" pitchFamily="34" charset="0"/>
            </a:endParaRPr>
          </a:p>
        </p:txBody>
      </p:sp>
      <p:sp>
        <p:nvSpPr>
          <p:cNvPr id="6" name="Rounded Rectangle 5"/>
          <p:cNvSpPr/>
          <p:nvPr/>
        </p:nvSpPr>
        <p:spPr>
          <a:xfrm>
            <a:off x="8355741" y="159664"/>
            <a:ext cx="3836275" cy="58332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r>
              <a:rPr lang="en-US" sz="2800" b="1" dirty="0" err="1">
                <a:solidFill>
                  <a:schemeClr val="tx1"/>
                </a:solidFill>
              </a:rPr>
              <a:t>Bài</a:t>
            </a:r>
            <a:r>
              <a:rPr lang="en-US" sz="2800" b="1" dirty="0">
                <a:solidFill>
                  <a:schemeClr val="tx1"/>
                </a:solidFill>
              </a:rPr>
              <a:t> </a:t>
            </a:r>
            <a:r>
              <a:rPr lang="en-US" sz="2800" b="1" dirty="0" err="1">
                <a:solidFill>
                  <a:schemeClr val="tx1"/>
                </a:solidFill>
              </a:rPr>
              <a:t>văn</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mấy</a:t>
            </a:r>
            <a:r>
              <a:rPr lang="en-US" sz="2800" b="1" dirty="0">
                <a:solidFill>
                  <a:schemeClr val="tx1"/>
                </a:solidFill>
              </a:rPr>
              <a:t> </a:t>
            </a:r>
            <a:r>
              <a:rPr lang="en-US" sz="2800" b="1" dirty="0" err="1">
                <a:solidFill>
                  <a:schemeClr val="tx1"/>
                </a:solidFill>
              </a:rPr>
              <a:t>đoạn</a:t>
            </a:r>
            <a:r>
              <a:rPr lang="en-US" sz="2800" b="1" dirty="0">
                <a:solidFill>
                  <a:schemeClr val="tx1"/>
                </a:solidFill>
              </a:rPr>
              <a:t>?</a:t>
            </a:r>
          </a:p>
        </p:txBody>
      </p:sp>
      <p:sp>
        <p:nvSpPr>
          <p:cNvPr id="7" name="Rounded Rectangle 6"/>
          <p:cNvSpPr/>
          <p:nvPr/>
        </p:nvSpPr>
        <p:spPr>
          <a:xfrm>
            <a:off x="378205" y="760995"/>
            <a:ext cx="11464128" cy="881132"/>
          </a:xfrm>
          <a:prstGeom prst="roundRect">
            <a:avLst/>
          </a:prstGeom>
          <a:noFill/>
          <a:ln w="28575" cap="flat" cmpd="sng" algn="ctr">
            <a:solidFill>
              <a:srgbClr val="FF0000"/>
            </a:solidFill>
            <a:prstDash val="dash"/>
            <a:miter lim="800000"/>
          </a:ln>
          <a:effectLst/>
        </p:spPr>
        <p:txBody>
          <a:bodyPr lIns="91304" tIns="45662" rIns="91304" bIns="45662" rtlCol="0" anchor="ctr"/>
          <a:lstStyle/>
          <a:p>
            <a:pPr algn="ctr">
              <a:defRPr/>
            </a:pPr>
            <a:endParaRPr lang="en-US" kern="0">
              <a:solidFill>
                <a:sysClr val="window" lastClr="FFFFFF"/>
              </a:solidFill>
              <a:latin typeface="Arial-Rounded"/>
            </a:endParaRPr>
          </a:p>
        </p:txBody>
      </p:sp>
      <p:sp>
        <p:nvSpPr>
          <p:cNvPr id="8" name="Oval 7"/>
          <p:cNvSpPr/>
          <p:nvPr/>
        </p:nvSpPr>
        <p:spPr>
          <a:xfrm>
            <a:off x="367779" y="667635"/>
            <a:ext cx="468441" cy="509461"/>
          </a:xfrm>
          <a:prstGeom prst="ellipse">
            <a:avLst/>
          </a:prstGeom>
          <a:solidFill>
            <a:sysClr val="window" lastClr="FFFFFF"/>
          </a:solidFill>
          <a:ln w="12700" cap="flat" cmpd="sng" algn="ctr">
            <a:solidFill>
              <a:srgbClr val="FF0000"/>
            </a:solidFill>
            <a:prstDash val="solid"/>
            <a:miter lim="800000"/>
          </a:ln>
          <a:effectLst/>
        </p:spPr>
        <p:txBody>
          <a:bodyPr lIns="91304" tIns="45662" rIns="91304" bIns="45662" rtlCol="0" anchor="ctr"/>
          <a:lstStyle/>
          <a:p>
            <a:pPr algn="ctr">
              <a:defRPr/>
            </a:pPr>
            <a:r>
              <a:rPr lang="en-US" sz="2400" b="1" kern="0" dirty="0">
                <a:solidFill>
                  <a:srgbClr val="C00000"/>
                </a:solidFill>
                <a:latin typeface="Arial-Rounded"/>
              </a:rPr>
              <a:t>1</a:t>
            </a:r>
          </a:p>
        </p:txBody>
      </p:sp>
      <p:sp>
        <p:nvSpPr>
          <p:cNvPr id="9" name="Rounded Rectangle 8"/>
          <p:cNvSpPr/>
          <p:nvPr/>
        </p:nvSpPr>
        <p:spPr>
          <a:xfrm>
            <a:off x="367779" y="1690772"/>
            <a:ext cx="11464128" cy="2554624"/>
          </a:xfrm>
          <a:prstGeom prst="roundRect">
            <a:avLst/>
          </a:prstGeom>
          <a:noFill/>
          <a:ln w="28575" cap="flat" cmpd="sng" algn="ctr">
            <a:solidFill>
              <a:srgbClr val="FF0000"/>
            </a:solidFill>
            <a:prstDash val="dash"/>
            <a:miter lim="800000"/>
          </a:ln>
          <a:effectLst/>
        </p:spPr>
        <p:txBody>
          <a:bodyPr lIns="91304" tIns="45662" rIns="91304" bIns="45662" rtlCol="0" anchor="ctr"/>
          <a:lstStyle/>
          <a:p>
            <a:pPr algn="ctr">
              <a:defRPr/>
            </a:pPr>
            <a:endParaRPr lang="en-US" kern="0">
              <a:solidFill>
                <a:sysClr val="window" lastClr="FFFFFF"/>
              </a:solidFill>
              <a:latin typeface="Arial-Rounded"/>
            </a:endParaRPr>
          </a:p>
        </p:txBody>
      </p:sp>
      <p:sp>
        <p:nvSpPr>
          <p:cNvPr id="10" name="Oval 9"/>
          <p:cNvSpPr/>
          <p:nvPr/>
        </p:nvSpPr>
        <p:spPr>
          <a:xfrm>
            <a:off x="379091" y="1693127"/>
            <a:ext cx="468441" cy="509461"/>
          </a:xfrm>
          <a:prstGeom prst="ellipse">
            <a:avLst/>
          </a:prstGeom>
          <a:solidFill>
            <a:sysClr val="window" lastClr="FFFFFF"/>
          </a:solidFill>
          <a:ln w="12700" cap="flat" cmpd="sng" algn="ctr">
            <a:solidFill>
              <a:srgbClr val="FF0000"/>
            </a:solidFill>
            <a:prstDash val="solid"/>
            <a:miter lim="800000"/>
          </a:ln>
          <a:effectLst/>
        </p:spPr>
        <p:txBody>
          <a:bodyPr lIns="91304" tIns="45662" rIns="91304" bIns="45662" rtlCol="0" anchor="ctr"/>
          <a:lstStyle/>
          <a:p>
            <a:pPr algn="ctr">
              <a:defRPr/>
            </a:pPr>
            <a:r>
              <a:rPr lang="en-US" sz="2400" b="1" kern="0" dirty="0">
                <a:solidFill>
                  <a:srgbClr val="C00000"/>
                </a:solidFill>
                <a:latin typeface="Arial-Rounded"/>
              </a:rPr>
              <a:t>2</a:t>
            </a:r>
          </a:p>
        </p:txBody>
      </p:sp>
      <p:sp>
        <p:nvSpPr>
          <p:cNvPr id="11" name="Rounded Rectangle 10"/>
          <p:cNvSpPr/>
          <p:nvPr/>
        </p:nvSpPr>
        <p:spPr>
          <a:xfrm>
            <a:off x="426567" y="4260296"/>
            <a:ext cx="11463346" cy="1541523"/>
          </a:xfrm>
          <a:prstGeom prst="roundRect">
            <a:avLst/>
          </a:prstGeom>
          <a:noFill/>
          <a:ln w="28575" cap="flat" cmpd="sng" algn="ctr">
            <a:solidFill>
              <a:srgbClr val="FF0000"/>
            </a:solidFill>
            <a:prstDash val="dash"/>
            <a:miter lim="800000"/>
          </a:ln>
          <a:effectLst/>
        </p:spPr>
        <p:txBody>
          <a:bodyPr lIns="91304" tIns="45662" rIns="91304" bIns="45662" rtlCol="0" anchor="ctr"/>
          <a:lstStyle/>
          <a:p>
            <a:pPr algn="ctr">
              <a:defRPr/>
            </a:pPr>
            <a:endParaRPr lang="en-US" kern="0">
              <a:solidFill>
                <a:sysClr val="window" lastClr="FFFFFF"/>
              </a:solidFill>
              <a:latin typeface="Arial-Rounded"/>
            </a:endParaRPr>
          </a:p>
        </p:txBody>
      </p:sp>
      <p:sp>
        <p:nvSpPr>
          <p:cNvPr id="12" name="Oval 11"/>
          <p:cNvSpPr/>
          <p:nvPr/>
        </p:nvSpPr>
        <p:spPr>
          <a:xfrm>
            <a:off x="485332" y="4262487"/>
            <a:ext cx="468441" cy="509461"/>
          </a:xfrm>
          <a:prstGeom prst="ellipse">
            <a:avLst/>
          </a:prstGeom>
          <a:solidFill>
            <a:sysClr val="window" lastClr="FFFFFF"/>
          </a:solidFill>
          <a:ln w="12700" cap="flat" cmpd="sng" algn="ctr">
            <a:solidFill>
              <a:srgbClr val="FF0000"/>
            </a:solidFill>
            <a:prstDash val="solid"/>
            <a:miter lim="800000"/>
          </a:ln>
          <a:effectLst/>
        </p:spPr>
        <p:txBody>
          <a:bodyPr lIns="91304" tIns="45662" rIns="91304" bIns="45662" rtlCol="0" anchor="ctr"/>
          <a:lstStyle/>
          <a:p>
            <a:pPr algn="ctr">
              <a:defRPr/>
            </a:pPr>
            <a:r>
              <a:rPr lang="en-US" sz="2400" b="1" kern="0" dirty="0">
                <a:solidFill>
                  <a:srgbClr val="C00000"/>
                </a:solidFill>
                <a:latin typeface="Arial-Rounded"/>
              </a:rPr>
              <a:t>3</a:t>
            </a:r>
          </a:p>
        </p:txBody>
      </p:sp>
      <p:sp>
        <p:nvSpPr>
          <p:cNvPr id="13" name="Rounded Rectangle 12"/>
          <p:cNvSpPr/>
          <p:nvPr/>
        </p:nvSpPr>
        <p:spPr>
          <a:xfrm>
            <a:off x="7863133" y="20149"/>
            <a:ext cx="4151603" cy="64069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304" tIns="45662" rIns="91304" bIns="45662" rtlCol="0" anchor="ctr"/>
          <a:lstStyle/>
          <a:p>
            <a:pPr algn="ctr"/>
            <a:r>
              <a:rPr lang="en-US" sz="2700" b="1" dirty="0" err="1">
                <a:solidFill>
                  <a:schemeClr val="tx1"/>
                </a:solidFill>
              </a:rPr>
              <a:t>Luyện</a:t>
            </a:r>
            <a:r>
              <a:rPr lang="en-US" sz="2700" b="1" dirty="0">
                <a:solidFill>
                  <a:schemeClr val="tx1"/>
                </a:solidFill>
              </a:rPr>
              <a:t> </a:t>
            </a:r>
            <a:r>
              <a:rPr lang="en-US" sz="2700" b="1" dirty="0" err="1">
                <a:solidFill>
                  <a:schemeClr val="tx1"/>
                </a:solidFill>
              </a:rPr>
              <a:t>đọc</a:t>
            </a:r>
            <a:r>
              <a:rPr lang="en-US" sz="2700" b="1" dirty="0">
                <a:solidFill>
                  <a:schemeClr val="tx1"/>
                </a:solidFill>
              </a:rPr>
              <a:t> </a:t>
            </a:r>
            <a:r>
              <a:rPr lang="en-US" sz="2700" b="1" dirty="0" err="1">
                <a:solidFill>
                  <a:schemeClr val="tx1"/>
                </a:solidFill>
              </a:rPr>
              <a:t>từng</a:t>
            </a:r>
            <a:r>
              <a:rPr lang="en-US" sz="2700" b="1" dirty="0">
                <a:solidFill>
                  <a:schemeClr val="tx1"/>
                </a:solidFill>
              </a:rPr>
              <a:t> </a:t>
            </a:r>
            <a:r>
              <a:rPr lang="en-US" sz="2700" b="1" dirty="0" err="1">
                <a:solidFill>
                  <a:schemeClr val="tx1"/>
                </a:solidFill>
              </a:rPr>
              <a:t>đoạn</a:t>
            </a:r>
            <a:r>
              <a:rPr lang="en-US" sz="2700" b="1" dirty="0">
                <a:solidFill>
                  <a:schemeClr val="tx1"/>
                </a:solidFill>
              </a:rPr>
              <a:t> </a:t>
            </a:r>
            <a:r>
              <a:rPr lang="en-US" sz="2700" b="1" dirty="0" err="1">
                <a:solidFill>
                  <a:schemeClr val="tx1"/>
                </a:solidFill>
              </a:rPr>
              <a:t>văn</a:t>
            </a:r>
            <a:r>
              <a:rPr lang="en-US" sz="2700" b="1" dirty="0">
                <a:solidFill>
                  <a:schemeClr val="tx1"/>
                </a:solidFill>
              </a:rPr>
              <a:t>.</a:t>
            </a:r>
          </a:p>
        </p:txBody>
      </p:sp>
      <p:grpSp>
        <p:nvGrpSpPr>
          <p:cNvPr id="15" name="Group 14">
            <a:extLst>
              <a:ext uri="{FF2B5EF4-FFF2-40B4-BE49-F238E27FC236}">
                <a16:creationId xmlns:a16="http://schemas.microsoft.com/office/drawing/2014/main" id="{F3DD3406-2712-834B-AB0F-2A570271E8D5}"/>
              </a:ext>
            </a:extLst>
          </p:cNvPr>
          <p:cNvGrpSpPr/>
          <p:nvPr/>
        </p:nvGrpSpPr>
        <p:grpSpPr>
          <a:xfrm>
            <a:off x="194178" y="93608"/>
            <a:ext cx="1496814" cy="738664"/>
            <a:chOff x="635794" y="307341"/>
            <a:chExt cx="1496814" cy="738664"/>
          </a:xfrm>
        </p:grpSpPr>
        <p:sp>
          <p:nvSpPr>
            <p:cNvPr id="16" name="TextBox 15">
              <a:extLst>
                <a:ext uri="{FF2B5EF4-FFF2-40B4-BE49-F238E27FC236}">
                  <a16:creationId xmlns:a16="http://schemas.microsoft.com/office/drawing/2014/main" id="{C07B3502-F58A-46C0-88F8-3DE26F98CD3F}"/>
                </a:ext>
              </a:extLst>
            </p:cNvPr>
            <p:cNvSpPr txBox="1"/>
            <p:nvPr/>
          </p:nvSpPr>
          <p:spPr>
            <a:xfrm>
              <a:off x="1105857" y="307341"/>
              <a:ext cx="1026751"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17479D"/>
                  </a:solidFill>
                  <a:effectLst/>
                  <a:uLnTx/>
                  <a:uFillTx/>
                  <a:cs typeface="Arial"/>
                  <a:sym typeface="Arial"/>
                </a:rPr>
                <a:t>ĐỌC</a:t>
              </a:r>
              <a:endParaRPr kumimoji="0" lang="en-US" sz="2800" b="1" i="0" u="none" strike="noStrike" kern="0" cap="none" spc="0" normalizeH="0" baseline="0" noProof="0" dirty="0">
                <a:ln>
                  <a:noFill/>
                </a:ln>
                <a:solidFill>
                  <a:srgbClr val="17479D"/>
                </a:solidFill>
                <a:effectLst/>
                <a:uLnTx/>
                <a:uFillTx/>
                <a:cs typeface="Arial"/>
                <a:sym typeface="Arial"/>
              </a:endParaRPr>
            </a:p>
          </p:txBody>
        </p:sp>
        <p:pic>
          <p:nvPicPr>
            <p:cNvPr id="17" name="Picture 16">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p:cNvSpPr txBox="1"/>
          <p:nvPr/>
        </p:nvSpPr>
        <p:spPr>
          <a:xfrm>
            <a:off x="8988540" y="5454189"/>
            <a:ext cx="2255349" cy="461665"/>
          </a:xfrm>
          <a:prstGeom prst="rect">
            <a:avLst/>
          </a:prstGeom>
          <a:noFill/>
        </p:spPr>
        <p:txBody>
          <a:bodyPr wrap="square" rtlCol="0">
            <a:spAutoFit/>
          </a:bodyPr>
          <a:lstStyle/>
          <a:p>
            <a:r>
              <a:rPr lang="en-GB" sz="2400" i="1" dirty="0" err="1" smtClean="0"/>
              <a:t>Ánh</a:t>
            </a:r>
            <a:r>
              <a:rPr lang="en-GB" sz="2400" i="1" dirty="0" smtClean="0"/>
              <a:t> </a:t>
            </a:r>
            <a:r>
              <a:rPr lang="en-GB" sz="2400" i="1" dirty="0" err="1" smtClean="0"/>
              <a:t>Dương</a:t>
            </a:r>
            <a:endParaRPr lang="en-US" sz="2400" i="1" dirty="0"/>
          </a:p>
        </p:txBody>
      </p:sp>
      <p:sp>
        <p:nvSpPr>
          <p:cNvPr id="18"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311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707AF94C-9CBF-4324-86F1-0E553BEE39CC}"/>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560814" y="303421"/>
            <a:ext cx="8981111" cy="6735155"/>
          </a:xfrm>
          <a:prstGeom prst="rect">
            <a:avLst/>
          </a:prstGeom>
        </p:spPr>
      </p:pic>
      <p:sp>
        <p:nvSpPr>
          <p:cNvPr id="3" name="TextBox 2"/>
          <p:cNvSpPr txBox="1"/>
          <p:nvPr/>
        </p:nvSpPr>
        <p:spPr>
          <a:xfrm>
            <a:off x="856607" y="695479"/>
            <a:ext cx="9942776" cy="4725779"/>
          </a:xfrm>
          <a:prstGeom prst="rect">
            <a:avLst/>
          </a:prstGeom>
          <a:noFill/>
        </p:spPr>
        <p:txBody>
          <a:bodyPr wrap="square" lIns="91304" tIns="45662" rIns="91304" bIns="45662" rtlCol="0">
            <a:prstTxWarp prst="textArchUp">
              <a:avLst>
                <a:gd name="adj" fmla="val 10831471"/>
              </a:avLst>
            </a:prstTxWarp>
            <a:spAutoFit/>
          </a:bodyPr>
          <a:lstStyle/>
          <a:p>
            <a:pPr algn="ctr"/>
            <a:r>
              <a:rPr lang="en-US" sz="4800" dirty="0">
                <a:solidFill>
                  <a:srgbClr val="F37D91"/>
                </a:solidFill>
              </a:rPr>
              <a:t>L</a:t>
            </a:r>
            <a:r>
              <a:rPr lang="en-US" sz="4800" dirty="0">
                <a:solidFill>
                  <a:srgbClr val="70AD47">
                    <a:lumMod val="75000"/>
                  </a:srgbClr>
                </a:solidFill>
              </a:rPr>
              <a:t>U</a:t>
            </a:r>
            <a:r>
              <a:rPr lang="en-US" sz="4800" dirty="0">
                <a:solidFill>
                  <a:srgbClr val="5B9BD5">
                    <a:lumMod val="75000"/>
                  </a:srgbClr>
                </a:solidFill>
              </a:rPr>
              <a:t>Y</a:t>
            </a:r>
            <a:r>
              <a:rPr lang="en-US" sz="4800" dirty="0">
                <a:solidFill>
                  <a:srgbClr val="ED7D31"/>
                </a:solidFill>
              </a:rPr>
              <a:t>Ệ</a:t>
            </a:r>
            <a:r>
              <a:rPr lang="en-US" sz="4800" dirty="0">
                <a:solidFill>
                  <a:srgbClr val="A5A5A5">
                    <a:lumMod val="60000"/>
                    <a:lumOff val="40000"/>
                  </a:srgbClr>
                </a:solidFill>
              </a:rPr>
              <a:t>N</a:t>
            </a:r>
            <a:r>
              <a:rPr lang="en-US" sz="4800" dirty="0">
                <a:solidFill>
                  <a:prstClr val="black"/>
                </a:solidFill>
              </a:rPr>
              <a:t> </a:t>
            </a:r>
            <a:r>
              <a:rPr lang="en-US" sz="4800" dirty="0">
                <a:solidFill>
                  <a:srgbClr val="660066"/>
                </a:solidFill>
              </a:rPr>
              <a:t>Đ</a:t>
            </a:r>
            <a:r>
              <a:rPr lang="en-US" sz="4800" dirty="0">
                <a:solidFill>
                  <a:srgbClr val="FFC000">
                    <a:lumMod val="60000"/>
                    <a:lumOff val="40000"/>
                  </a:srgbClr>
                </a:solidFill>
              </a:rPr>
              <a:t>Ọ</a:t>
            </a:r>
            <a:r>
              <a:rPr lang="en-US" sz="4800" dirty="0">
                <a:solidFill>
                  <a:srgbClr val="92D050"/>
                </a:solidFill>
              </a:rPr>
              <a:t>C</a:t>
            </a:r>
            <a:r>
              <a:rPr lang="en-US" sz="4800" dirty="0">
                <a:solidFill>
                  <a:prstClr val="black"/>
                </a:solidFill>
              </a:rPr>
              <a:t> </a:t>
            </a:r>
            <a:r>
              <a:rPr lang="en-US" sz="4800" dirty="0">
                <a:solidFill>
                  <a:srgbClr val="CC3300"/>
                </a:solidFill>
              </a:rPr>
              <a:t>T</a:t>
            </a:r>
            <a:r>
              <a:rPr lang="en-US" sz="4800" dirty="0">
                <a:solidFill>
                  <a:srgbClr val="FF9966"/>
                </a:solidFill>
              </a:rPr>
              <a:t>R</a:t>
            </a:r>
            <a:r>
              <a:rPr lang="en-US" sz="4800" dirty="0">
                <a:solidFill>
                  <a:srgbClr val="FF0000"/>
                </a:solidFill>
              </a:rPr>
              <a:t>O</a:t>
            </a:r>
            <a:r>
              <a:rPr lang="en-US" sz="4800" dirty="0">
                <a:solidFill>
                  <a:srgbClr val="FFC000">
                    <a:lumMod val="75000"/>
                  </a:srgbClr>
                </a:solidFill>
              </a:rPr>
              <a:t>N</a:t>
            </a:r>
            <a:r>
              <a:rPr lang="en-US" sz="4800" dirty="0">
                <a:solidFill>
                  <a:srgbClr val="44546A">
                    <a:lumMod val="60000"/>
                    <a:lumOff val="40000"/>
                  </a:srgbClr>
                </a:solidFill>
              </a:rPr>
              <a:t>G</a:t>
            </a:r>
            <a:r>
              <a:rPr lang="en-US" sz="4800" dirty="0">
                <a:solidFill>
                  <a:prstClr val="black"/>
                </a:solidFill>
              </a:rPr>
              <a:t> </a:t>
            </a:r>
            <a:r>
              <a:rPr lang="en-US" sz="4800" dirty="0">
                <a:solidFill>
                  <a:srgbClr val="FF0066"/>
                </a:solidFill>
              </a:rPr>
              <a:t>N</a:t>
            </a:r>
            <a:r>
              <a:rPr lang="en-US" sz="4800" dirty="0">
                <a:solidFill>
                  <a:srgbClr val="CC66FF"/>
                </a:solidFill>
              </a:rPr>
              <a:t>H</a:t>
            </a:r>
            <a:r>
              <a:rPr lang="en-US" sz="4800" dirty="0">
                <a:solidFill>
                  <a:srgbClr val="3399FF"/>
                </a:solidFill>
              </a:rPr>
              <a:t>Ó</a:t>
            </a:r>
            <a:r>
              <a:rPr lang="en-US" sz="4800" dirty="0">
                <a:solidFill>
                  <a:prstClr val="black"/>
                </a:solidFill>
              </a:rPr>
              <a:t>M</a:t>
            </a:r>
          </a:p>
        </p:txBody>
      </p:sp>
      <p:sp>
        <p:nvSpPr>
          <p:cNvPr id="4"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335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iterate type="lt">
                                    <p:tmPct val="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3">
                                            <p:txEl>
                                              <p:pRg st="0" end="0"/>
                                            </p:txEl>
                                          </p:spTgt>
                                        </p:tgtEl>
                                        <p:attrNameLst>
                                          <p:attrName>ppt_x</p:attrName>
                                          <p:attrName>ppt_y</p:attrName>
                                        </p:attrNameLst>
                                      </p:cBhvr>
                                    </p:animMotion>
                                    <p:animRot by="1500000">
                                      <p:cBhvr>
                                        <p:cTn id="18" dur="125" fill="hold">
                                          <p:stCondLst>
                                            <p:cond delay="0"/>
                                          </p:stCondLst>
                                        </p:cTn>
                                        <p:tgtEl>
                                          <p:spTgt spid="3">
                                            <p:txEl>
                                              <p:pRg st="0" end="0"/>
                                            </p:txEl>
                                          </p:spTgt>
                                        </p:tgtEl>
                                        <p:attrNameLst>
                                          <p:attrName>r</p:attrName>
                                        </p:attrNameLst>
                                      </p:cBhvr>
                                    </p:animRot>
                                    <p:animRot by="-1500000">
                                      <p:cBhvr>
                                        <p:cTn id="19" dur="125" fill="hold">
                                          <p:stCondLst>
                                            <p:cond delay="125"/>
                                          </p:stCondLst>
                                        </p:cTn>
                                        <p:tgtEl>
                                          <p:spTgt spid="3">
                                            <p:txEl>
                                              <p:pRg st="0" end="0"/>
                                            </p:txEl>
                                          </p:spTgt>
                                        </p:tgtEl>
                                        <p:attrNameLst>
                                          <p:attrName>r</p:attrName>
                                        </p:attrNameLst>
                                      </p:cBhvr>
                                    </p:animRot>
                                    <p:animRot by="-1500000">
                                      <p:cBhvr>
                                        <p:cTn id="20" dur="125" fill="hold">
                                          <p:stCondLst>
                                            <p:cond delay="250"/>
                                          </p:stCondLst>
                                        </p:cTn>
                                        <p:tgtEl>
                                          <p:spTgt spid="3">
                                            <p:txEl>
                                              <p:pRg st="0" end="0"/>
                                            </p:txEl>
                                          </p:spTgt>
                                        </p:tgtEl>
                                        <p:attrNameLst>
                                          <p:attrName>r</p:attrName>
                                        </p:attrNameLst>
                                      </p:cBhvr>
                                    </p:animRot>
                                    <p:animRot by="1500000">
                                      <p:cBhvr>
                                        <p:cTn id="21"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3" grpI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2">
            <a:extLst>
              <a:ext uri="{FF2B5EF4-FFF2-40B4-BE49-F238E27FC236}">
                <a16:creationId xmlns:a16="http://schemas.microsoft.com/office/drawing/2014/main" id="{83D54C08-B6A3-45BE-AE8C-3283B19BB19C}"/>
              </a:ext>
            </a:extLst>
          </p:cNvPr>
          <p:cNvPicPr>
            <a:picLocks noChangeAspect="1"/>
          </p:cNvPicPr>
          <p:nvPr/>
        </p:nvPicPr>
        <p:blipFill rotWithShape="1">
          <a:blip r:embed="rId3">
            <a:extLst>
              <a:ext uri="{28A0092B-C50C-407E-A947-70E740481C1C}">
                <a14:useLocalDpi xmlns:a14="http://schemas.microsoft.com/office/drawing/2010/main" val="0"/>
              </a:ext>
            </a:extLst>
          </a:blip>
          <a:srcRect l="4489" t="76829" r="54853" b="15846"/>
          <a:stretch/>
        </p:blipFill>
        <p:spPr>
          <a:xfrm rot="20999273">
            <a:off x="2495450" y="246021"/>
            <a:ext cx="7383003" cy="3526198"/>
          </a:xfrm>
          <a:prstGeom prst="rect">
            <a:avLst/>
          </a:prstGeom>
        </p:spPr>
      </p:pic>
      <p:pic>
        <p:nvPicPr>
          <p:cNvPr id="2" name="图片 9"/>
          <p:cNvPicPr>
            <a:picLocks noChangeAspect="1"/>
          </p:cNvPicPr>
          <p:nvPr/>
        </p:nvPicPr>
        <p:blipFill>
          <a:blip r:embed="rId4"/>
          <a:stretch>
            <a:fillRect/>
          </a:stretch>
        </p:blipFill>
        <p:spPr>
          <a:xfrm>
            <a:off x="155935" y="2511939"/>
            <a:ext cx="11837584" cy="4208755"/>
          </a:xfrm>
          <a:prstGeom prst="rect">
            <a:avLst/>
          </a:prstGeom>
        </p:spPr>
      </p:pic>
      <p:sp>
        <p:nvSpPr>
          <p:cNvPr id="6" name="TextBox 5"/>
          <p:cNvSpPr txBox="1"/>
          <p:nvPr/>
        </p:nvSpPr>
        <p:spPr>
          <a:xfrm rot="21002072">
            <a:off x="3076360" y="1231434"/>
            <a:ext cx="5231220" cy="1023522"/>
          </a:xfrm>
          <a:prstGeom prst="rect">
            <a:avLst/>
          </a:prstGeom>
          <a:noFill/>
        </p:spPr>
        <p:txBody>
          <a:bodyPr wrap="square" lIns="121188" tIns="60597" rIns="121188" bIns="60597" rtlCol="0">
            <a:spAutoFit/>
          </a:bodyPr>
          <a:lstStyle/>
          <a:p>
            <a:pPr algn="ctr"/>
            <a:r>
              <a:rPr lang="en-GB" sz="5856" dirty="0" err="1" smtClean="0"/>
              <a:t>Đọc</a:t>
            </a:r>
            <a:r>
              <a:rPr lang="en-GB" sz="5856" dirty="0" smtClean="0"/>
              <a:t> </a:t>
            </a:r>
            <a:r>
              <a:rPr lang="en-GB" sz="5856" dirty="0" err="1" smtClean="0"/>
              <a:t>trước</a:t>
            </a:r>
            <a:r>
              <a:rPr lang="en-GB" sz="5856" dirty="0" smtClean="0"/>
              <a:t> </a:t>
            </a:r>
            <a:r>
              <a:rPr lang="en-GB" sz="5856" dirty="0" err="1" smtClean="0"/>
              <a:t>lớp</a:t>
            </a:r>
            <a:r>
              <a:rPr lang="en-GB" sz="5856" dirty="0" smtClean="0"/>
              <a:t>.</a:t>
            </a:r>
            <a:endParaRPr lang="en-US" sz="5856" dirty="0"/>
          </a:p>
        </p:txBody>
      </p:sp>
      <p:sp>
        <p:nvSpPr>
          <p:cNvPr id="7"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628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2444</TotalTime>
  <Words>1826</Words>
  <Application>Microsoft Office PowerPoint</Application>
  <PresentationFormat>Widescreen</PresentationFormat>
  <Paragraphs>182</Paragraphs>
  <Slides>19</Slides>
  <Notes>19</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19</vt:i4>
      </vt:variant>
    </vt:vector>
  </HeadingPairs>
  <TitlesOfParts>
    <vt:vector size="34" baseType="lpstr">
      <vt:lpstr>宋体</vt:lpstr>
      <vt:lpstr>Arial</vt:lpstr>
      <vt:lpstr>Arial-Rounded</vt:lpstr>
      <vt:lpstr>Calibri</vt:lpstr>
      <vt:lpstr>等线</vt:lpstr>
      <vt:lpstr>HP001 4 hàng</vt:lpstr>
      <vt:lpstr>Times New Roman</vt:lpstr>
      <vt:lpstr>字魂17号-萌趣果冻体</vt:lpstr>
      <vt:lpstr>字魂59号-创粗黑</vt:lpstr>
      <vt:lpstr>小单纯体</vt:lpstr>
      <vt:lpstr>4_Office Theme</vt:lpstr>
      <vt:lpstr>10_Office Theme</vt:lpstr>
      <vt:lpstr>8_Office Theme</vt:lpstr>
      <vt:lpstr>12_Office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412</cp:revision>
  <dcterms:created xsi:type="dcterms:W3CDTF">2021-05-22T10:10:43Z</dcterms:created>
  <dcterms:modified xsi:type="dcterms:W3CDTF">2024-01-17T02:13:25Z</dcterms:modified>
</cp:coreProperties>
</file>