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51" r:id="rId2"/>
    <p:sldMasterId id="2147483781" r:id="rId3"/>
    <p:sldMasterId id="2147483923" r:id="rId4"/>
  </p:sldMasterIdLst>
  <p:notesMasterIdLst>
    <p:notesMasterId r:id="rId19"/>
  </p:notesMasterIdLst>
  <p:sldIdLst>
    <p:sldId id="306" r:id="rId5"/>
    <p:sldId id="365" r:id="rId6"/>
    <p:sldId id="389" r:id="rId7"/>
    <p:sldId id="366" r:id="rId8"/>
    <p:sldId id="367" r:id="rId9"/>
    <p:sldId id="388" r:id="rId10"/>
    <p:sldId id="369" r:id="rId11"/>
    <p:sldId id="349" r:id="rId12"/>
    <p:sldId id="317" r:id="rId13"/>
    <p:sldId id="390" r:id="rId14"/>
    <p:sldId id="394" r:id="rId15"/>
    <p:sldId id="378" r:id="rId16"/>
    <p:sldId id="384" r:id="rId17"/>
    <p:sldId id="383" r:id="rId18"/>
  </p:sldIdLst>
  <p:sldSz cx="9144000" cy="5143500" type="screen16x9"/>
  <p:notesSz cx="9144000" cy="6858000"/>
  <p:defaultTextStyle>
    <a:defPPr>
      <a:defRPr lang="en-US"/>
    </a:defPPr>
    <a:lvl1pPr marL="0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97212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94423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91633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88845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86057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83267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80478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77689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FF9999"/>
    <a:srgbClr val="8FEBF5"/>
    <a:srgbClr val="6EE5F2"/>
    <a:srgbClr val="A7EFF7"/>
    <a:srgbClr val="99CCFF"/>
    <a:srgbClr val="FFFFFF"/>
    <a:srgbClr val="CCFFCC"/>
    <a:srgbClr val="FA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1829" autoAdjust="0"/>
  </p:normalViewPr>
  <p:slideViewPr>
    <p:cSldViewPr snapToGrid="0">
      <p:cViewPr varScale="1">
        <p:scale>
          <a:sx n="89" d="100"/>
          <a:sy n="89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7212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4423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1633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8845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86057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83267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80478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77689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8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A89B-D4C9-486B-8D57-38656ABF38C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30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158724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27BF79-B0DF-49B9-8D94-DC863B2169F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4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095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943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841774"/>
            <a:ext cx="7772400" cy="1790700"/>
          </a:xfrm>
        </p:spPr>
        <p:txBody>
          <a:bodyPr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2"/>
            <a:ext cx="6858000" cy="1241821"/>
          </a:xfrm>
        </p:spPr>
        <p:txBody>
          <a:bodyPr/>
          <a:lstStyle>
            <a:lvl1pPr marL="0" indent="0" algn="ctr">
              <a:buNone/>
              <a:defRPr sz="1600"/>
            </a:lvl1pPr>
            <a:lvl2pPr marL="297212" indent="0" algn="ctr">
              <a:buNone/>
              <a:defRPr sz="1300"/>
            </a:lvl2pPr>
            <a:lvl3pPr marL="594423" indent="0" algn="ctr">
              <a:buNone/>
              <a:defRPr sz="1100"/>
            </a:lvl3pPr>
            <a:lvl4pPr marL="891633" indent="0" algn="ctr">
              <a:buNone/>
              <a:defRPr sz="1100"/>
            </a:lvl4pPr>
            <a:lvl5pPr marL="1188845" indent="0" algn="ctr">
              <a:buNone/>
              <a:defRPr sz="1100"/>
            </a:lvl5pPr>
            <a:lvl6pPr marL="1486057" indent="0" algn="ctr">
              <a:buNone/>
              <a:defRPr sz="1100"/>
            </a:lvl6pPr>
            <a:lvl7pPr marL="1783267" indent="0" algn="ctr">
              <a:buNone/>
              <a:defRPr sz="1100"/>
            </a:lvl7pPr>
            <a:lvl8pPr marL="2080478" indent="0" algn="ctr">
              <a:buNone/>
              <a:defRPr sz="1100"/>
            </a:lvl8pPr>
            <a:lvl9pPr marL="237768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9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800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2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83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53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77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05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87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1883" y="-627459"/>
            <a:ext cx="9985771" cy="11834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3778" y="4516044"/>
            <a:ext cx="1800225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4"/>
            <a:ext cx="6858000" cy="1790700"/>
          </a:xfrm>
        </p:spPr>
        <p:txBody>
          <a:bodyPr lIns="59443" tIns="29721" rIns="59443" bIns="29721"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2"/>
            <a:ext cx="6858000" cy="1241821"/>
          </a:xfrm>
        </p:spPr>
        <p:txBody>
          <a:bodyPr lIns="59443" tIns="29721" rIns="59443" bIns="29721"/>
          <a:lstStyle>
            <a:lvl1pPr marL="0" indent="0" algn="ctr">
              <a:buNone/>
              <a:defRPr sz="1600"/>
            </a:lvl1pPr>
            <a:lvl2pPr marL="297212" indent="0" algn="ctr">
              <a:buNone/>
              <a:defRPr sz="1300"/>
            </a:lvl2pPr>
            <a:lvl3pPr marL="594423" indent="0" algn="ctr">
              <a:buNone/>
              <a:defRPr sz="1100"/>
            </a:lvl3pPr>
            <a:lvl4pPr marL="891633" indent="0" algn="ctr">
              <a:buNone/>
              <a:defRPr sz="1100"/>
            </a:lvl4pPr>
            <a:lvl5pPr marL="1188845" indent="0" algn="ctr">
              <a:buNone/>
              <a:defRPr sz="1100"/>
            </a:lvl5pPr>
            <a:lvl6pPr marL="1486057" indent="0" algn="ctr">
              <a:buNone/>
              <a:defRPr sz="1100"/>
            </a:lvl6pPr>
            <a:lvl7pPr marL="1783267" indent="0" algn="ctr">
              <a:buNone/>
              <a:defRPr sz="1100"/>
            </a:lvl7pPr>
            <a:lvl8pPr marL="2080478" indent="0" algn="ctr">
              <a:buNone/>
              <a:defRPr sz="1100"/>
            </a:lvl8pPr>
            <a:lvl9pPr marL="237768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</p:spPr>
        <p:txBody>
          <a:bodyPr lIns="59443" tIns="29721" rIns="59443" bIns="29721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 lIns="59443" tIns="29721" rIns="59443" bIns="29721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297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44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16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1888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4860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7832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0804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3776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2"/>
            <a:ext cx="3886200" cy="3263504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2"/>
            <a:ext cx="3886200" cy="3263504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8"/>
            <a:ext cx="7886700" cy="994173"/>
          </a:xfrm>
        </p:spPr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6"/>
            <a:ext cx="3868340" cy="617934"/>
          </a:xfrm>
        </p:spPr>
        <p:txBody>
          <a:bodyPr lIns="59443" tIns="29721" rIns="59443" bIns="29721"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8"/>
            <a:ext cx="3868340" cy="2763441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6"/>
            <a:ext cx="3887392" cy="617934"/>
          </a:xfrm>
        </p:spPr>
        <p:txBody>
          <a:bodyPr lIns="59443" tIns="29721" rIns="59443" bIns="29721"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8"/>
            <a:ext cx="3887392" cy="2763441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lIns="59443" tIns="29721" rIns="59443" bIns="29721"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3"/>
            <a:ext cx="4629150" cy="3655219"/>
          </a:xfrm>
        </p:spPr>
        <p:txBody>
          <a:bodyPr lIns="59443" tIns="29721" rIns="59443" bIns="29721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lIns="59443" tIns="29721" rIns="59443" bIns="29721"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73"/>
            <a:ext cx="4629150" cy="3655219"/>
          </a:xfrm>
        </p:spPr>
        <p:txBody>
          <a:bodyPr vert="horz" lIns="59443" tIns="29721" rIns="59443" bIns="29721" rtlCol="0">
            <a:normAutofit/>
          </a:bodyPr>
          <a:lstStyle>
            <a:lvl1pPr marL="0" indent="0">
              <a:buNone/>
              <a:defRPr sz="2100"/>
            </a:lvl1pPr>
            <a:lvl2pPr marL="297212" indent="0">
              <a:buNone/>
              <a:defRPr sz="1800"/>
            </a:lvl2pPr>
            <a:lvl3pPr marL="594423" indent="0">
              <a:buNone/>
              <a:defRPr sz="1600"/>
            </a:lvl3pPr>
            <a:lvl4pPr marL="891633" indent="0">
              <a:buNone/>
              <a:defRPr sz="1300"/>
            </a:lvl4pPr>
            <a:lvl5pPr marL="1188845" indent="0">
              <a:buNone/>
              <a:defRPr sz="1300"/>
            </a:lvl5pPr>
            <a:lvl6pPr marL="1486057" indent="0">
              <a:buNone/>
              <a:defRPr sz="1300"/>
            </a:lvl6pPr>
            <a:lvl7pPr marL="1783267" indent="0">
              <a:buNone/>
              <a:defRPr sz="1300"/>
            </a:lvl7pPr>
            <a:lvl8pPr marL="2080478" indent="0">
              <a:buNone/>
              <a:defRPr sz="1300"/>
            </a:lvl8pPr>
            <a:lvl9pPr marL="2377689" indent="0">
              <a:buNone/>
              <a:defRPr sz="1300"/>
            </a:lvl9pPr>
          </a:lstStyle>
          <a:p>
            <a:pPr marL="0" marR="0" lvl="0" indent="0" algn="l" defTabSz="594423" rtl="0" eaLnBrk="0" fontAlgn="base" latinLnBrk="0" hangingPunct="0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2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97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44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16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1888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4860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7832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0804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3776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8"/>
          </a:xfrm>
        </p:spPr>
        <p:txBody>
          <a:bodyPr vert="eaVert"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9"/>
            <a:ext cx="5800725" cy="4358878"/>
          </a:xfrm>
        </p:spPr>
        <p:txBody>
          <a:bodyPr vert="eaVert"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7265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0" cy="1102518"/>
          </a:xfrm>
        </p:spPr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3"/>
            <a:ext cx="6400801" cy="1314450"/>
          </a:xfrm>
        </p:spPr>
        <p:txBody>
          <a:bodyPr lIns="59443" tIns="29721" rIns="59443" bIns="2972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5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0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9443" tIns="29721" rIns="59443" bIns="29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lIns="59443" tIns="29721" rIns="59443" bIns="29721"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lIns="59443" tIns="29721" rIns="59443" bIns="29721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6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2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88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851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8140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776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7739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1702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900115"/>
            <a:ext cx="4038599" cy="2545556"/>
          </a:xfrm>
        </p:spPr>
        <p:txBody>
          <a:bodyPr lIns="59443" tIns="29721" rIns="59443" bIns="29721"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00115"/>
            <a:ext cx="4038599" cy="2545556"/>
          </a:xfrm>
        </p:spPr>
        <p:txBody>
          <a:bodyPr lIns="59443" tIns="29721" rIns="59443" bIns="29721"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983"/>
            <a:ext cx="8229601" cy="857250"/>
          </a:xfrm>
        </p:spPr>
        <p:txBody>
          <a:bodyPr lIns="59443" tIns="29721" rIns="59443" bIns="2972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6"/>
            <a:ext cx="4040187" cy="479822"/>
          </a:xfrm>
        </p:spPr>
        <p:txBody>
          <a:bodyPr lIns="59443" tIns="29721" rIns="59443" bIns="29721" anchor="b"/>
          <a:lstStyle>
            <a:lvl1pPr marL="0" indent="0">
              <a:buNone/>
              <a:defRPr sz="2100" b="1"/>
            </a:lvl1pPr>
            <a:lvl2pPr marL="396282" indent="0">
              <a:buNone/>
              <a:defRPr sz="1700" b="1"/>
            </a:lvl2pPr>
            <a:lvl3pPr marL="792563" indent="0">
              <a:buNone/>
              <a:defRPr sz="1600" b="1"/>
            </a:lvl3pPr>
            <a:lvl4pPr marL="1188845" indent="0">
              <a:buNone/>
              <a:defRPr sz="1400" b="1"/>
            </a:lvl4pPr>
            <a:lvl5pPr marL="1585127" indent="0">
              <a:buNone/>
              <a:defRPr sz="1400" b="1"/>
            </a:lvl5pPr>
            <a:lvl6pPr marL="1981408" indent="0">
              <a:buNone/>
              <a:defRPr sz="1400" b="1"/>
            </a:lvl6pPr>
            <a:lvl7pPr marL="2377689" indent="0">
              <a:buNone/>
              <a:defRPr sz="1400" b="1"/>
            </a:lvl7pPr>
            <a:lvl8pPr marL="2773972" indent="0">
              <a:buNone/>
              <a:defRPr sz="1400" b="1"/>
            </a:lvl8pPr>
            <a:lvl9pPr marL="317025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8"/>
            <a:ext cx="4040187" cy="2963466"/>
          </a:xfrm>
        </p:spPr>
        <p:txBody>
          <a:bodyPr lIns="59443" tIns="29721" rIns="59443" bIns="29721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lIns="59443" tIns="29721" rIns="59443" bIns="29721" anchor="b"/>
          <a:lstStyle>
            <a:lvl1pPr marL="0" indent="0">
              <a:buNone/>
              <a:defRPr sz="2100" b="1"/>
            </a:lvl1pPr>
            <a:lvl2pPr marL="396282" indent="0">
              <a:buNone/>
              <a:defRPr sz="1700" b="1"/>
            </a:lvl2pPr>
            <a:lvl3pPr marL="792563" indent="0">
              <a:buNone/>
              <a:defRPr sz="1600" b="1"/>
            </a:lvl3pPr>
            <a:lvl4pPr marL="1188845" indent="0">
              <a:buNone/>
              <a:defRPr sz="1400" b="1"/>
            </a:lvl4pPr>
            <a:lvl5pPr marL="1585127" indent="0">
              <a:buNone/>
              <a:defRPr sz="1400" b="1"/>
            </a:lvl5pPr>
            <a:lvl6pPr marL="1981408" indent="0">
              <a:buNone/>
              <a:defRPr sz="1400" b="1"/>
            </a:lvl6pPr>
            <a:lvl7pPr marL="2377689" indent="0">
              <a:buNone/>
              <a:defRPr sz="1400" b="1"/>
            </a:lvl7pPr>
            <a:lvl8pPr marL="2773972" indent="0">
              <a:buNone/>
              <a:defRPr sz="1400" b="1"/>
            </a:lvl8pPr>
            <a:lvl9pPr marL="317025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8"/>
            <a:ext cx="4041775" cy="2963466"/>
          </a:xfrm>
        </p:spPr>
        <p:txBody>
          <a:bodyPr lIns="59443" tIns="29721" rIns="59443" bIns="29721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2" cy="871538"/>
          </a:xfrm>
        </p:spPr>
        <p:txBody>
          <a:bodyPr lIns="59443" tIns="29721" rIns="59443" bIns="29721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 lIns="59443" tIns="29721" rIns="59443" bIns="29721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2" cy="3518298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396282" indent="0">
              <a:buNone/>
              <a:defRPr sz="1100"/>
            </a:lvl2pPr>
            <a:lvl3pPr marL="792563" indent="0">
              <a:buNone/>
              <a:defRPr sz="900"/>
            </a:lvl3pPr>
            <a:lvl4pPr marL="1188845" indent="0">
              <a:buNone/>
              <a:defRPr sz="800"/>
            </a:lvl4pPr>
            <a:lvl5pPr marL="1585127" indent="0">
              <a:buNone/>
              <a:defRPr sz="800"/>
            </a:lvl5pPr>
            <a:lvl6pPr marL="1981408" indent="0">
              <a:buNone/>
              <a:defRPr sz="800"/>
            </a:lvl6pPr>
            <a:lvl7pPr marL="2377689" indent="0">
              <a:buNone/>
              <a:defRPr sz="800"/>
            </a:lvl7pPr>
            <a:lvl8pPr marL="2773972" indent="0">
              <a:buNone/>
              <a:defRPr sz="800"/>
            </a:lvl8pPr>
            <a:lvl9pPr marL="317025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lIns="59443" tIns="29721" rIns="59443" bIns="29721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 vert="horz" lIns="59443" tIns="29721" rIns="59443" bIns="29721" rtlCol="0">
            <a:normAutofit/>
          </a:bodyPr>
          <a:lstStyle>
            <a:lvl1pPr marL="0" indent="0">
              <a:buNone/>
              <a:defRPr sz="2800"/>
            </a:lvl1pPr>
            <a:lvl2pPr marL="396282" indent="0">
              <a:buNone/>
              <a:defRPr sz="2300"/>
            </a:lvl2pPr>
            <a:lvl3pPr marL="792563" indent="0">
              <a:buNone/>
              <a:defRPr sz="2100"/>
            </a:lvl3pPr>
            <a:lvl4pPr marL="1188845" indent="0">
              <a:buNone/>
              <a:defRPr sz="1700"/>
            </a:lvl4pPr>
            <a:lvl5pPr marL="1585127" indent="0">
              <a:buNone/>
              <a:defRPr sz="1700"/>
            </a:lvl5pPr>
            <a:lvl6pPr marL="1981408" indent="0">
              <a:buNone/>
              <a:defRPr sz="1700"/>
            </a:lvl6pPr>
            <a:lvl7pPr marL="2377689" indent="0">
              <a:buNone/>
              <a:defRPr sz="1700"/>
            </a:lvl7pPr>
            <a:lvl8pPr marL="2773972" indent="0">
              <a:buNone/>
              <a:defRPr sz="1700"/>
            </a:lvl8pPr>
            <a:lvl9pPr marL="3170253" indent="0">
              <a:buNone/>
              <a:defRPr sz="1700"/>
            </a:lvl9pPr>
          </a:lstStyle>
          <a:p>
            <a:pPr marL="0" marR="0" lvl="0" indent="0" algn="l" defTabSz="59442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8"/>
            <a:ext cx="5486400" cy="603647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396282" indent="0">
              <a:buNone/>
              <a:defRPr sz="1100"/>
            </a:lvl2pPr>
            <a:lvl3pPr marL="792563" indent="0">
              <a:buNone/>
              <a:defRPr sz="900"/>
            </a:lvl3pPr>
            <a:lvl4pPr marL="1188845" indent="0">
              <a:buNone/>
              <a:defRPr sz="800"/>
            </a:lvl4pPr>
            <a:lvl5pPr marL="1585127" indent="0">
              <a:buNone/>
              <a:defRPr sz="800"/>
            </a:lvl5pPr>
            <a:lvl6pPr marL="1981408" indent="0">
              <a:buNone/>
              <a:defRPr sz="800"/>
            </a:lvl6pPr>
            <a:lvl7pPr marL="2377689" indent="0">
              <a:buNone/>
              <a:defRPr sz="800"/>
            </a:lvl7pPr>
            <a:lvl8pPr marL="2773972" indent="0">
              <a:buNone/>
              <a:defRPr sz="800"/>
            </a:lvl8pPr>
            <a:lvl9pPr marL="317025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9443" tIns="29721" rIns="59443" bIns="29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154784"/>
            <a:ext cx="2057400" cy="3290889"/>
          </a:xfrm>
        </p:spPr>
        <p:txBody>
          <a:bodyPr vert="eaVert"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4784"/>
            <a:ext cx="6019800" cy="3290889"/>
          </a:xfrm>
        </p:spPr>
        <p:txBody>
          <a:bodyPr vert="eaVert" lIns="59443" tIns="29721" rIns="59443" bIns="29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3969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677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8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260876"/>
            <a:ext cx="3868340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1878808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6"/>
            <a:ext cx="3887392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8"/>
            <a:ext cx="388739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2024/1/5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76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3"/>
            <a:ext cx="4629150" cy="36552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3"/>
            <a:ext cx="4629150" cy="3655219"/>
          </a:xfrm>
        </p:spPr>
        <p:txBody>
          <a:bodyPr anchor="t"/>
          <a:lstStyle>
            <a:lvl1pPr marL="0" indent="0">
              <a:buNone/>
              <a:defRPr sz="2100"/>
            </a:lvl1pPr>
            <a:lvl2pPr marL="297212" indent="0">
              <a:buNone/>
              <a:defRPr sz="1800"/>
            </a:lvl2pPr>
            <a:lvl3pPr marL="594423" indent="0">
              <a:buNone/>
              <a:defRPr sz="1600"/>
            </a:lvl3pPr>
            <a:lvl4pPr marL="891633" indent="0">
              <a:buNone/>
              <a:defRPr sz="1300"/>
            </a:lvl4pPr>
            <a:lvl5pPr marL="1188845" indent="0">
              <a:buNone/>
              <a:defRPr sz="1300"/>
            </a:lvl5pPr>
            <a:lvl6pPr marL="1486057" indent="0">
              <a:buNone/>
              <a:defRPr sz="1300"/>
            </a:lvl6pPr>
            <a:lvl7pPr marL="1783267" indent="0">
              <a:buNone/>
              <a:defRPr sz="1300"/>
            </a:lvl7pPr>
            <a:lvl8pPr marL="2080478" indent="0">
              <a:buNone/>
              <a:defRPr sz="1300"/>
            </a:lvl8pPr>
            <a:lvl9pPr marL="2377689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vert="horz" lIns="59443" tIns="29721" rIns="59443" bIns="2972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2"/>
            <a:ext cx="7886700" cy="3263504"/>
          </a:xfrm>
          <a:prstGeom prst="rect">
            <a:avLst/>
          </a:prstGeom>
        </p:spPr>
        <p:txBody>
          <a:bodyPr vert="horz" lIns="59443" tIns="29721" rIns="59443" bIns="29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 vert="horz" lIns="59443" tIns="29721" rIns="59443" bIns="2972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 vert="horz" lIns="59443" tIns="29721" rIns="59443" bIns="2972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 vert="horz" lIns="59443" tIns="29721" rIns="59443" bIns="2972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3" r:id="rId12"/>
    <p:sldLayoutId id="2147483922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768" r:id="rId19"/>
  </p:sldLayoutIdLst>
  <p:transition spd="med"/>
  <p:txStyles>
    <p:titleStyle>
      <a:lvl1pPr algn="l" defTabSz="594423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606" indent="-148606" algn="l" defTabSz="5944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17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3028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239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451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34661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931873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29084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296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7212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9442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63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845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605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26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80478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689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96" r:id="rId12"/>
  </p:sldLayoutIdLst>
  <p:transition spd="med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5pPr>
      <a:lvl6pPr marL="297212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6pPr>
      <a:lvl7pPr marL="594423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7pPr>
      <a:lvl8pPr marL="891633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8pPr>
      <a:lvl9pPr marL="1188845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9pPr>
    </p:titleStyle>
    <p:bodyStyle>
      <a:lvl1pPr marL="148606" indent="-148606" algn="l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17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3028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239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7451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34661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931873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29084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296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7212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9442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63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845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605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26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80478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689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5pPr>
      <a:lvl6pPr marL="29721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6pPr>
      <a:lvl7pPr marL="594423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7pPr>
      <a:lvl8pPr marL="891633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8pPr>
      <a:lvl9pPr marL="118884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9pPr>
    </p:titleStyle>
    <p:bodyStyle>
      <a:lvl1pPr marL="297212" indent="-29721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3958" indent="-247676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703" indent="-19814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986" indent="-19814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267" indent="-19814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550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831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2112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393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82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563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45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5127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408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689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972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253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74905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91499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11906" y="-122762"/>
            <a:ext cx="915590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9954" y="3256114"/>
            <a:ext cx="7952185" cy="78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443" tIns="29721" rIns="59443" bIns="2972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4700" b="1" dirty="0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sp>
        <p:nvSpPr>
          <p:cNvPr id="4" name="AutoShape 2" descr="Thư viện PDF - Tiếng Việt 2 Tập Hai – Kết Nối Tri Thức Với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hư viện PDF - Tiếng Việt 2 Tập Hai – Kết Nối Tri Thức Với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5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816" y="94215"/>
            <a:ext cx="2839015" cy="490910"/>
          </a:xfrm>
          <a:prstGeom prst="rect">
            <a:avLst/>
          </a:prstGeom>
          <a:noFill/>
        </p:spPr>
        <p:txBody>
          <a:bodyPr wrap="square" lIns="59443" tIns="29721" rIns="59443" bIns="29721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11242" y="59953"/>
            <a:ext cx="2232758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Đọc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1024" y="339670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 chồi nảy lộc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 trái ngọt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 bùng bếp lửa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trò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-16296" y="-45267"/>
            <a:ext cx="582308" cy="5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44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816" y="94215"/>
            <a:ext cx="2839015" cy="490910"/>
          </a:xfrm>
          <a:prstGeom prst="rect">
            <a:avLst/>
          </a:prstGeom>
          <a:noFill/>
        </p:spPr>
        <p:txBody>
          <a:bodyPr wrap="square" lIns="59443" tIns="29721" rIns="59443" bIns="29721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0" y="351209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 chồi nảy lộc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 trái ngọt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 bùng bếp lửa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trò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024" y="59953"/>
            <a:ext cx="582308" cy="5251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19802" y="19344"/>
            <a:ext cx="2255618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Đọc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49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57443" y="1452853"/>
            <a:ext cx="6043409" cy="1598392"/>
            <a:chOff x="2744315" y="1595348"/>
            <a:chExt cx="6043408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043408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2" y="2071374"/>
              <a:ext cx="548579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418AC"/>
                  </a:solidFill>
                </a:rPr>
                <a:t>Luyện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tập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theo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văn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bản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đọc</a:t>
              </a:r>
              <a:endParaRPr lang="en-US" sz="36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6092" y="1639489"/>
            <a:ext cx="1175788" cy="122511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1" y="2518500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59" y="2705941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778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72A909-F640-44C3-A45E-94D3741C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"/>
            <a:ext cx="9144000" cy="51410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112E36B-13D2-4467-9B52-8E5C6F4C9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01" y="922606"/>
            <a:ext cx="4249199" cy="34381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A99F589-E17B-4DA1-BD39-285DC6DE3A95}"/>
              </a:ext>
            </a:extLst>
          </p:cNvPr>
          <p:cNvSpPr txBox="1"/>
          <p:nvPr/>
        </p:nvSpPr>
        <p:spPr>
          <a:xfrm>
            <a:off x="3294068" y="1138788"/>
            <a:ext cx="2745463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rgbClr val="67CEC9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/>
            <a:r>
              <a:rPr lang="en-US" altLang="zh-CN" sz="4400" dirty="0" smtClean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CỦNG CỐ, DẶN DÒ</a:t>
            </a:r>
            <a:endParaRPr lang="zh-CN" altLang="en-US" sz="4400" dirty="0"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3224E2-D8FD-4D3A-9B41-F6C10190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83" y="1198862"/>
            <a:ext cx="620868" cy="3522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6E65F0-9E53-4B91-9F00-475286250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" y="1326991"/>
            <a:ext cx="2623082" cy="26230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D6881D-1C43-40C5-9D79-C7A80CB004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42"/>
          <a:stretch/>
        </p:blipFill>
        <p:spPr>
          <a:xfrm>
            <a:off x="0" y="3837117"/>
            <a:ext cx="9144000" cy="1306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EA738B-EEF9-4A93-869E-DA1C9C2C9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/>
        </p:blipFill>
        <p:spPr>
          <a:xfrm rot="358970">
            <a:off x="6142806" y="329570"/>
            <a:ext cx="2088301" cy="7917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EDAB4F-5359-45F0-AD15-B311E7D67E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1" r="62526" b="10385"/>
          <a:stretch/>
        </p:blipFill>
        <p:spPr>
          <a:xfrm>
            <a:off x="3161861" y="3255392"/>
            <a:ext cx="539646" cy="5059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9DE14B-92C4-41DB-BDB6-8505AE85B3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/>
        </p:blipFill>
        <p:spPr>
          <a:xfrm>
            <a:off x="5947095" y="3854868"/>
            <a:ext cx="539646" cy="5059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E537D5-9C4E-44AA-AF9A-6559920DE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5395" y="3801018"/>
            <a:ext cx="946089" cy="5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8133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6310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54797" y="629803"/>
            <a:ext cx="6034405" cy="938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1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  <a:endParaRPr lang="en-US" sz="41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/>
          </p:cNvPr>
          <p:cNvSpPr/>
          <p:nvPr/>
        </p:nvSpPr>
        <p:spPr>
          <a:xfrm>
            <a:off x="842962" y="758428"/>
            <a:ext cx="3729038" cy="3729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3" y="746459"/>
            <a:ext cx="3484959" cy="34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up 24"/>
          <p:cNvGrpSpPr>
            <a:grpSpLocks/>
          </p:cNvGrpSpPr>
          <p:nvPr/>
        </p:nvGrpSpPr>
        <p:grpSpPr bwMode="auto">
          <a:xfrm>
            <a:off x="4317881" y="314606"/>
            <a:ext cx="4400818" cy="897506"/>
            <a:chOff x="6813889" y="1681131"/>
            <a:chExt cx="5868062" cy="1196829"/>
          </a:xfrm>
        </p:grpSpPr>
        <p:pic>
          <p:nvPicPr>
            <p:cNvPr id="20499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813889" y="1681131"/>
              <a:ext cx="5541979" cy="119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16"/>
            <p:cNvSpPr txBox="1">
              <a:spLocks noChangeArrowheads="1"/>
            </p:cNvSpPr>
            <p:nvPr/>
          </p:nvSpPr>
          <p:spPr bwMode="auto">
            <a:xfrm>
              <a:off x="8031582" y="1752159"/>
              <a:ext cx="4650369" cy="86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vi-V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đâm chồi nảy lộc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4317881" y="1411336"/>
            <a:ext cx="3929255" cy="947700"/>
            <a:chOff x="6640223" y="2361375"/>
            <a:chExt cx="5238213" cy="1262384"/>
          </a:xfrm>
        </p:grpSpPr>
        <p:pic>
          <p:nvPicPr>
            <p:cNvPr id="20497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640223" y="2361375"/>
              <a:ext cx="5238213" cy="126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17"/>
            <p:cNvSpPr txBox="1">
              <a:spLocks noChangeArrowheads="1"/>
            </p:cNvSpPr>
            <p:nvPr/>
          </p:nvSpPr>
          <p:spPr bwMode="auto">
            <a:xfrm>
              <a:off x="7885233" y="2389059"/>
              <a:ext cx="3993203" cy="86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vi-V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đơm trái </a:t>
              </a:r>
              <a:r>
                <a:rPr lang="vi-VN" sz="36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489" name="Group 26"/>
          <p:cNvGrpSpPr>
            <a:grpSpLocks/>
          </p:cNvGrpSpPr>
          <p:nvPr/>
        </p:nvGrpSpPr>
        <p:grpSpPr bwMode="auto">
          <a:xfrm>
            <a:off x="4317881" y="2715200"/>
            <a:ext cx="4578246" cy="1002901"/>
            <a:chOff x="7157124" y="3834208"/>
            <a:chExt cx="6531691" cy="1338909"/>
          </a:xfrm>
        </p:grpSpPr>
        <p:pic>
          <p:nvPicPr>
            <p:cNvPr id="20495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7157124" y="3834208"/>
              <a:ext cx="6278557" cy="1338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Box 18"/>
            <p:cNvSpPr txBox="1">
              <a:spLocks noChangeArrowheads="1"/>
            </p:cNvSpPr>
            <p:nvPr/>
          </p:nvSpPr>
          <p:spPr bwMode="auto">
            <a:xfrm>
              <a:off x="8489499" y="3874945"/>
              <a:ext cx="5199316" cy="86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x-none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bập bùng bếp lửa 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83802" y="373696"/>
            <a:ext cx="2535785" cy="477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GB" sz="2400" b="1" dirty="0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GB" sz="2400" b="1" dirty="0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GB" sz="2400" b="1" dirty="0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400" b="1" dirty="0">
              <a:solidFill>
                <a:srgbClr val="0D0D9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140451" y="3866037"/>
            <a:ext cx="4755676" cy="1203681"/>
            <a:chOff x="6721958" y="3540213"/>
            <a:chExt cx="6784826" cy="1606957"/>
          </a:xfrm>
        </p:grpSpPr>
        <p:pic>
          <p:nvPicPr>
            <p:cNvPr id="2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8"/>
            <p:cNvSpPr txBox="1">
              <a:spLocks noChangeArrowheads="1"/>
            </p:cNvSpPr>
            <p:nvPr/>
          </p:nvSpPr>
          <p:spPr bwMode="auto">
            <a:xfrm>
              <a:off x="8583612" y="3881679"/>
              <a:ext cx="2795138" cy="78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x-none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 trò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8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5" b="97935" l="3297" r="95055">
                        <a14:foregroundMark x1="87363" y1="7080" x2="74725" y2="25369"/>
                        <a14:foregroundMark x1="89011" y1="16224" x2="76374" y2="25664"/>
                        <a14:foregroundMark x1="89560" y1="17109" x2="86264" y2="23304"/>
                        <a14:foregroundMark x1="76923" y1="21829" x2="73077" y2="28024"/>
                        <a14:foregroundMark x1="19780" y1="93510" x2="48352" y2="92035"/>
                        <a14:foregroundMark x1="55495" y1="92330" x2="75824" y2="93510"/>
                        <a14:foregroundMark x1="30769" y1="95575" x2="63187" y2="949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" y="787327"/>
            <a:ext cx="2162381" cy="40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5" b="96755" l="541" r="96757">
                        <a14:foregroundMark x1="11351" y1="92920" x2="65946" y2="91740"/>
                        <a14:foregroundMark x1="23243" y1="94985" x2="58378" y2="94100"/>
                        <a14:foregroundMark x1="20541" y1="91445" x2="32973" y2="89381"/>
                        <a14:foregroundMark x1="11892" y1="93805" x2="23243" y2="94985"/>
                        <a14:foregroundMark x1="25405" y1="94100" x2="62162" y2="94985"/>
                        <a14:foregroundMark x1="48649" y1="90560" x2="60000" y2="90265"/>
                        <a14:foregroundMark x1="30811" y1="95280" x2="49189" y2="95870"/>
                        <a14:foregroundMark x1="77297" y1="6490" x2="62162" y2="25074"/>
                        <a14:foregroundMark x1="86486" y1="8850" x2="61622" y2="25369"/>
                        <a14:foregroundMark x1="67027" y1="14159" x2="71892" y2="5310"/>
                        <a14:foregroundMark x1="74595" y1="5015" x2="94595" y2="7080"/>
                        <a14:foregroundMark x1="88649" y1="6785" x2="92973" y2="12684"/>
                        <a14:foregroundMark x1="77297" y1="4130" x2="84324" y2="4130"/>
                        <a14:foregroundMark x1="84324" y1="13274" x2="65405" y2="26254"/>
                        <a14:backgroundMark x1="18378" y1="97935" x2="58378" y2="97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4" y="764136"/>
            <a:ext cx="2210325" cy="407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55" b="96591" l="2119" r="78814">
                        <a14:foregroundMark x1="52119" y1="27841" x2="54237" y2="32955"/>
                        <a14:foregroundMark x1="21186" y1="93182" x2="64831" y2="93750"/>
                        <a14:foregroundMark x1="36017" y1="94602" x2="50847" y2="95170"/>
                        <a14:foregroundMark x1="35169" y1="90909" x2="49153" y2="900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" y="666289"/>
            <a:ext cx="2753576" cy="41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677709" y="279959"/>
            <a:ext cx="516628" cy="364219"/>
          </a:xfrm>
          <a:prstGeom prst="cloudCallout">
            <a:avLst/>
          </a:prstGeom>
          <a:solidFill>
            <a:srgbClr val="FF3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1" tIns="30875" rIns="61751" bIns="30875" rtlCol="0" anchor="ctr"/>
          <a:lstStyle/>
          <a:p>
            <a:pPr algn="ctr"/>
            <a:r>
              <a:rPr lang="en-US" sz="1892" b="1" dirty="0"/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885428" y="764135"/>
            <a:ext cx="1991953" cy="1299559"/>
          </a:xfrm>
          <a:prstGeom prst="wedgeEllipseCallout">
            <a:avLst>
              <a:gd name="adj1" fmla="val -49710"/>
              <a:gd name="adj2" fmla="val 48566"/>
            </a:avLst>
          </a:prstGeom>
          <a:solidFill>
            <a:srgbClr val="FF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1" tIns="30875" rIns="61751" bIns="30875" rtlCol="0" anchor="ctr"/>
          <a:lstStyle/>
          <a:p>
            <a:pPr algn="ctr"/>
            <a:r>
              <a:rPr lang="en-US" sz="1892" dirty="0" err="1" smtClean="0">
                <a:solidFill>
                  <a:schemeClr val="tx1"/>
                </a:solidFill>
              </a:rPr>
              <a:t>Lời</a:t>
            </a:r>
            <a:r>
              <a:rPr lang="en-US" sz="1892" dirty="0" smtClean="0">
                <a:solidFill>
                  <a:schemeClr val="tx1"/>
                </a:solidFill>
              </a:rPr>
              <a:t> 4 </a:t>
            </a:r>
            <a:r>
              <a:rPr lang="en-US" sz="1892" dirty="0" err="1" smtClean="0">
                <a:solidFill>
                  <a:schemeClr val="tx1"/>
                </a:solidFill>
              </a:rPr>
              <a:t>cô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tiên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và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lời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bà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Đất</a:t>
            </a:r>
            <a:r>
              <a:rPr lang="en-US" sz="1892" dirty="0" smtClean="0">
                <a:solidFill>
                  <a:schemeClr val="tx1"/>
                </a:solidFill>
              </a:rPr>
              <a:t>:</a:t>
            </a:r>
            <a:endParaRPr lang="en-US" sz="1892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194337" y="90459"/>
            <a:ext cx="364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Cách đọc lời thoại nhân vật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95F1B-E4A1-A64C-B072-6CB8EC6A45EC}"/>
              </a:ext>
            </a:extLst>
          </p:cNvPr>
          <p:cNvSpPr txBox="1"/>
          <p:nvPr/>
        </p:nvSpPr>
        <p:spPr>
          <a:xfrm>
            <a:off x="3051830" y="2157439"/>
            <a:ext cx="4844596" cy="1124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x-none" sz="2400" dirty="0" smtClean="0">
                <a:latin typeface="+mj-lt"/>
              </a:rPr>
              <a:t>Lời 4 cô tiên: nhí </a:t>
            </a:r>
            <a:r>
              <a:rPr lang="x-none" sz="2400" dirty="0">
                <a:latin typeface="+mj-lt"/>
              </a:rPr>
              <a:t>nhảnh, hồn nhiên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x-none" sz="2400" dirty="0">
                <a:latin typeface="+mj-lt"/>
              </a:rPr>
              <a:t>Lời bà Đất: trầm lắng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159" y="28499"/>
            <a:ext cx="582308" cy="5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6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2356394" y="-880950"/>
            <a:ext cx="1161857" cy="3520373"/>
            <a:chOff x="1998943" y="-1714093"/>
            <a:chExt cx="1246876" cy="3479338"/>
          </a:xfrm>
        </p:grpSpPr>
        <p:grpSp>
          <p:nvGrpSpPr>
            <p:cNvPr id="157735" name="组合 64"/>
            <p:cNvGrpSpPr>
              <a:grpSpLocks/>
            </p:cNvGrpSpPr>
            <p:nvPr/>
          </p:nvGrpSpPr>
          <p:grpSpPr bwMode="auto">
            <a:xfrm>
              <a:off x="1998943" y="18263"/>
              <a:ext cx="1108721" cy="1746982"/>
              <a:chOff x="1434445" y="32770"/>
              <a:chExt cx="1217765" cy="1918800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434445" y="899364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3600" b="1" dirty="0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4</a:t>
                </a:r>
                <a:endParaRPr lang="zh-CN" altLang="en-US" sz="3600" b="1" dirty="0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3600" b="1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2299808" y="-1520148"/>
            <a:ext cx="1157988" cy="3520282"/>
            <a:chOff x="2102024" y="-1714093"/>
            <a:chExt cx="1143795" cy="3479248"/>
          </a:xfrm>
        </p:grpSpPr>
        <p:grpSp>
          <p:nvGrpSpPr>
            <p:cNvPr id="157729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3600" b="1" dirty="0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3</a:t>
                </a:r>
                <a:endParaRPr lang="zh-CN" altLang="en-US" sz="3600" b="1" dirty="0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3600" b="1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1662305" y="-760769"/>
            <a:ext cx="1156800" cy="3520282"/>
            <a:chOff x="2102024" y="-1714093"/>
            <a:chExt cx="1143795" cy="3479248"/>
          </a:xfrm>
        </p:grpSpPr>
        <p:grpSp>
          <p:nvGrpSpPr>
            <p:cNvPr id="157723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3600" b="1" dirty="0">
                    <a:solidFill>
                      <a:srgbClr val="FFFFFF"/>
                    </a:solidFill>
                    <a:latin typeface=".黑体-日本语"/>
                    <a:ea typeface=".黑体-日本语"/>
                    <a:cs typeface=".黑体-日本语"/>
                    <a:sym typeface="+mn-lt"/>
                  </a:rPr>
                  <a:t>2</a:t>
                </a:r>
                <a:endParaRPr lang="zh-CN" altLang="en-US" sz="3600" b="1" dirty="0">
                  <a:solidFill>
                    <a:srgbClr val="FFFFFF"/>
                  </a:solidFill>
                  <a:latin typeface=".黑体-日本语"/>
                  <a:ea typeface=".黑体-日本语"/>
                  <a:cs typeface=".黑体-日本语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3600" b="1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-955079" y="2742487"/>
            <a:ext cx="2805299" cy="27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"/>
          <p:cNvSpPr/>
          <p:nvPr/>
        </p:nvSpPr>
        <p:spPr bwMode="auto">
          <a:xfrm>
            <a:off x="3293040" y="642221"/>
            <a:ext cx="5753962" cy="188601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lIns="68501" tIns="34253" rIns="68501" bIns="34253" anchor="ctr"/>
          <a:lstStyle/>
          <a:p>
            <a:pPr defTabSz="685008"/>
            <a:endParaRPr lang="en-US" sz="2400" dirty="0">
              <a:solidFill>
                <a:prstClr val="black"/>
              </a:solidFill>
              <a:cs typeface="Arial-Rounded" panose="020B0500000000000000" pitchFamily="34" charset="0"/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1347437" y="-1186908"/>
            <a:ext cx="1156800" cy="3512930"/>
            <a:chOff x="2102023" y="-1714093"/>
            <a:chExt cx="1143796" cy="3479248"/>
          </a:xfrm>
        </p:grpSpPr>
        <p:grpSp>
          <p:nvGrpSpPr>
            <p:cNvPr id="157715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AU" altLang="zh-CN" sz="3600" b="1" dirty="0">
                    <a:solidFill>
                      <a:srgbClr val="FFFFFF"/>
                    </a:solidFill>
                    <a:latin typeface="华康方圆体W7"/>
                    <a:cs typeface="华康方圆体W7"/>
                    <a:sym typeface="+mn-lt"/>
                  </a:rPr>
                  <a:t>1</a:t>
                </a:r>
                <a:endParaRPr lang="zh-CN" altLang="en-US" sz="3600" b="1" dirty="0">
                  <a:solidFill>
                    <a:srgbClr val="FFFFFF"/>
                  </a:solidFill>
                  <a:latin typeface="华康方圆体W7"/>
                  <a:cs typeface="华康方圆体W7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180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1039">
                  <a:defRPr/>
                </a:pPr>
                <a:endParaRPr lang="zh-CN" altLang="en-US" sz="3600" b="1" dirty="0">
                  <a:solidFill>
                    <a:sysClr val="window" lastClr="FFFFFF"/>
                  </a:solidFill>
                  <a:sym typeface="+mn-lt"/>
                </a:endParaRPr>
              </a:p>
            </p:txBody>
          </p:sp>
        </p:grpSp>
      </p:grpSp>
      <p:sp>
        <p:nvSpPr>
          <p:cNvPr id="4" name="Flowchart: Punched Tape 3"/>
          <p:cNvSpPr/>
          <p:nvPr/>
        </p:nvSpPr>
        <p:spPr>
          <a:xfrm>
            <a:off x="123382" y="2"/>
            <a:ext cx="2114107" cy="1680567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53" rIns="68501" bIns="342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008"/>
            <a:r>
              <a:rPr lang="en-US" sz="27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27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7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7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27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1" name="圆角矩形 1"/>
          <p:cNvSpPr/>
          <p:nvPr/>
        </p:nvSpPr>
        <p:spPr bwMode="auto">
          <a:xfrm>
            <a:off x="2648102" y="2593759"/>
            <a:ext cx="6268277" cy="2351316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lIns="68501" tIns="34253" rIns="68501" bIns="34253" anchor="ctr"/>
          <a:lstStyle/>
          <a:p>
            <a:pPr defTabSz="685008"/>
            <a:endParaRPr lang="en-US" sz="2400" dirty="0">
              <a:solidFill>
                <a:prstClr val="black"/>
              </a:solidFill>
              <a:cs typeface="Arial-Rounded" panose="020B0500000000000000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3623862" y="756872"/>
            <a:ext cx="5616958" cy="17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latin typeface="+mj-lt"/>
                <a:ea typeface="Calibri" panose="020F0502020204030204" pitchFamily="34" charset="0"/>
              </a:rPr>
              <a:t>Xuân nói:</a:t>
            </a:r>
            <a:endParaRPr lang="x-none" sz="1800" dirty="0">
              <a:latin typeface="+mj-lt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Nhưng nhờ có em Hạ, cây trong vườn mới đơm trái ngọt, học sinh mới được nghỉ hè.</a:t>
            </a:r>
            <a:endParaRPr lang="x-none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>
              <a:latin typeface="+mj-lt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4631416" y="837436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7726657" y="1268709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5035896" y="1680569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4148220" y="1670138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6170021" y="1254626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6793072" y="1665526"/>
            <a:ext cx="141062" cy="353729"/>
            <a:chOff x="8719213" y="2921749"/>
            <a:chExt cx="141062" cy="353729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D90A4D81-9D8A-9042-80C5-490D2B9D1F32}"/>
              </a:ext>
            </a:extLst>
          </p:cNvPr>
          <p:cNvSpPr/>
          <p:nvPr/>
        </p:nvSpPr>
        <p:spPr>
          <a:xfrm>
            <a:off x="3462638" y="8402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E1FDCBB-4EFF-8A45-ABC0-3FA449CF992A}"/>
              </a:ext>
            </a:extLst>
          </p:cNvPr>
          <p:cNvSpPr/>
          <p:nvPr/>
        </p:nvSpPr>
        <p:spPr>
          <a:xfrm>
            <a:off x="3052134" y="2670660"/>
            <a:ext cx="5616958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latin typeface="+mj-lt"/>
                <a:ea typeface="Calibri" panose="020F0502020204030204" pitchFamily="34" charset="0"/>
              </a:rPr>
              <a:t>Có em</a:t>
            </a:r>
            <a:r>
              <a:rPr lang="x-none" sz="1800" dirty="0">
                <a:latin typeface="+mj-lt"/>
              </a:rPr>
              <a:t> mới có bập bùng bếp lửa nhà sàn, mọi người có giấc ngủ ấm trong chăn.</a:t>
            </a:r>
            <a:r>
              <a:rPr lang="vi-VN" sz="1800" dirty="0">
                <a:latin typeface="+mj-lt"/>
                <a:ea typeface="Calibri" panose="020F0502020204030204" pitchFamily="34" charset="0"/>
              </a:rPr>
              <a:t> </a:t>
            </a:r>
            <a:endParaRPr lang="x-none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>
              <a:latin typeface="+mj-lt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15877A1-2877-C04E-B5DC-331190C7205F}"/>
              </a:ext>
            </a:extLst>
          </p:cNvPr>
          <p:cNvCxnSpPr>
            <a:cxnSpLocks/>
          </p:cNvCxnSpPr>
          <p:nvPr/>
        </p:nvCxnSpPr>
        <p:spPr>
          <a:xfrm flipH="1">
            <a:off x="3780673" y="2742487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BA3D0F6-4079-1F43-BA8C-F447D50A65D7}"/>
              </a:ext>
            </a:extLst>
          </p:cNvPr>
          <p:cNvCxnSpPr>
            <a:cxnSpLocks/>
          </p:cNvCxnSpPr>
          <p:nvPr/>
        </p:nvCxnSpPr>
        <p:spPr>
          <a:xfrm flipH="1">
            <a:off x="7256913" y="2750768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FAFE8EE-1E5B-CE4B-90F7-0F2F1E64F21D}"/>
              </a:ext>
            </a:extLst>
          </p:cNvPr>
          <p:cNvCxnSpPr>
            <a:cxnSpLocks/>
          </p:cNvCxnSpPr>
          <p:nvPr/>
        </p:nvCxnSpPr>
        <p:spPr>
          <a:xfrm flipH="1">
            <a:off x="4319228" y="3168043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A373556-B1AA-5A4A-B383-FA0D43497053}"/>
              </a:ext>
            </a:extLst>
          </p:cNvPr>
          <p:cNvGrpSpPr/>
          <p:nvPr/>
        </p:nvGrpSpPr>
        <p:grpSpPr>
          <a:xfrm>
            <a:off x="5479794" y="3168043"/>
            <a:ext cx="134905" cy="353729"/>
            <a:chOff x="8719213" y="2921749"/>
            <a:chExt cx="141062" cy="353729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5C5D23-A284-3449-815A-6F84C14557FC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B4E9C49-4B2F-FE48-A4F1-1769DFCA3F1D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C6E9138-AEB5-6B4A-BB56-30977BC12137}"/>
              </a:ext>
            </a:extLst>
          </p:cNvPr>
          <p:cNvSpPr/>
          <p:nvPr/>
        </p:nvSpPr>
        <p:spPr>
          <a:xfrm>
            <a:off x="3125463" y="3775602"/>
            <a:ext cx="561695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x-none" sz="1800" dirty="0">
                <a:latin typeface="+mj-lt"/>
              </a:rPr>
              <a:t>Còn cháu Đông, cháu có công ấp ủ mầm sống để mùa xuân về cây cối đâm chồi này lộc.</a:t>
            </a:r>
            <a:endParaRPr lang="vi-VN" sz="1800" dirty="0">
              <a:latin typeface="+mj-lt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47918D1-F1DA-F546-9693-1790A4F59FF9}"/>
              </a:ext>
            </a:extLst>
          </p:cNvPr>
          <p:cNvCxnSpPr>
            <a:cxnSpLocks/>
          </p:cNvCxnSpPr>
          <p:nvPr/>
        </p:nvCxnSpPr>
        <p:spPr>
          <a:xfrm flipH="1">
            <a:off x="4811870" y="3837222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A54DD5C-7699-1A42-B277-724396D1DA9A}"/>
              </a:ext>
            </a:extLst>
          </p:cNvPr>
          <p:cNvCxnSpPr>
            <a:cxnSpLocks/>
          </p:cNvCxnSpPr>
          <p:nvPr/>
        </p:nvCxnSpPr>
        <p:spPr>
          <a:xfrm flipH="1">
            <a:off x="7833748" y="3863860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AEF4E53-CBEE-8A4C-9703-9266E9D8317B}"/>
              </a:ext>
            </a:extLst>
          </p:cNvPr>
          <p:cNvCxnSpPr>
            <a:cxnSpLocks/>
          </p:cNvCxnSpPr>
          <p:nvPr/>
        </p:nvCxnSpPr>
        <p:spPr>
          <a:xfrm flipH="1">
            <a:off x="3908405" y="4263318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C98CDE6-A621-0342-A969-8408BC15D9FA}"/>
              </a:ext>
            </a:extLst>
          </p:cNvPr>
          <p:cNvGrpSpPr/>
          <p:nvPr/>
        </p:nvGrpSpPr>
        <p:grpSpPr>
          <a:xfrm>
            <a:off x="6432341" y="4261901"/>
            <a:ext cx="134905" cy="353729"/>
            <a:chOff x="8719213" y="2921749"/>
            <a:chExt cx="141062" cy="353729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6BCA663-4CE8-7442-866E-EA73A764A7BD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0191C0B-D5E1-C342-A8A0-CCE8763407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AEE3A1C-1B5C-9C49-B727-3210CD264889}"/>
              </a:ext>
            </a:extLst>
          </p:cNvPr>
          <p:cNvCxnSpPr>
            <a:cxnSpLocks/>
          </p:cNvCxnSpPr>
          <p:nvPr/>
        </p:nvCxnSpPr>
        <p:spPr>
          <a:xfrm flipH="1">
            <a:off x="4683340" y="4263317"/>
            <a:ext cx="103849" cy="353729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1EA1DD4B-EA63-214B-BD24-9147FB822145}"/>
              </a:ext>
            </a:extLst>
          </p:cNvPr>
          <p:cNvSpPr/>
          <p:nvPr/>
        </p:nvSpPr>
        <p:spPr>
          <a:xfrm>
            <a:off x="2868955" y="282211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4F21DFB-B370-7E4C-AB11-05CDE394512C}"/>
              </a:ext>
            </a:extLst>
          </p:cNvPr>
          <p:cNvSpPr/>
          <p:nvPr/>
        </p:nvSpPr>
        <p:spPr>
          <a:xfrm>
            <a:off x="2889549" y="393900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320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1" grpId="0" animBg="1"/>
      <p:bldP spid="62" grpId="0"/>
      <p:bldP spid="86" grpId="0" animBg="1"/>
      <p:bldP spid="132" grpId="0"/>
      <p:bldP spid="139" grpId="0"/>
      <p:bldP spid="147" grpId="0" animBg="1"/>
      <p:bldP spid="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328377" y="11087"/>
            <a:ext cx="2743200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Bài </a:t>
            </a:r>
            <a:r>
              <a:rPr lang="en-US" sz="2000" b="1" dirty="0" err="1" smtClean="0">
                <a:solidFill>
                  <a:schemeClr val="tx1"/>
                </a:solidFill>
              </a:rPr>
              <a:t>văn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mấy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đoạn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5972" y="220372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 chồi nảy lộc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 trái ngọt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 bùng bếp lửa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trò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1856" y="-80298"/>
            <a:ext cx="2839015" cy="429354"/>
          </a:xfrm>
          <a:prstGeom prst="rect">
            <a:avLst/>
          </a:prstGeom>
          <a:solidFill>
            <a:schemeClr val="bg1"/>
          </a:solidFill>
        </p:spPr>
        <p:txBody>
          <a:bodyPr wrap="square" lIns="59443" tIns="29721" rIns="59443" bIns="29721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972" y="377930"/>
            <a:ext cx="8764682" cy="215321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065" y="494342"/>
            <a:ext cx="377668" cy="3767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289774" y="0"/>
            <a:ext cx="2743200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Luyện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đọc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đoạn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văn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382" y="2571560"/>
            <a:ext cx="8702272" cy="109734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4858" y="3668902"/>
            <a:ext cx="8702272" cy="106861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024" y="3716749"/>
            <a:ext cx="377668" cy="3767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-16296" y="-45267"/>
            <a:ext cx="582308" cy="525172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78151" y="2507744"/>
            <a:ext cx="377668" cy="3767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0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48" grpId="0" animBg="1"/>
      <p:bldP spid="19" grpId="0" animBg="1"/>
      <p:bldP spid="20" grpId="0" animBg="1"/>
      <p:bldP spid="21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1504" y="197175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 chồi nảy lộc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 trái ngọt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 bùng bếp lửa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trò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9661" y="-15145"/>
            <a:ext cx="2988802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Chuyện bốn mùa</a:t>
            </a:r>
            <a:endParaRPr lang="en-US" sz="1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1" y="418270"/>
            <a:ext cx="251876" cy="23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0" y="2578852"/>
            <a:ext cx="238016" cy="23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2" y="3689053"/>
            <a:ext cx="238016" cy="238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-16296" y="-45267"/>
            <a:ext cx="582308" cy="5251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078882" y="0"/>
            <a:ext cx="1922628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Đọc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329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:a16="http://schemas.microsoft.com/office/drawing/2014/main" id="{83D54C08-B6A3-45BE-AE8C-3283B19BB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76829" r="54853" b="15846"/>
          <a:stretch/>
        </p:blipFill>
        <p:spPr>
          <a:xfrm rot="20999273">
            <a:off x="1871584" y="177369"/>
            <a:ext cx="5537252" cy="2652566"/>
          </a:xfrm>
          <a:prstGeom prst="rect">
            <a:avLst/>
          </a:prstGeom>
        </p:spPr>
      </p:pic>
      <p:pic>
        <p:nvPicPr>
          <p:cNvPr id="2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51" y="1881877"/>
            <a:ext cx="8878187" cy="316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02072">
            <a:off x="2307263" y="580333"/>
            <a:ext cx="3923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LUYỆN ĐỌC TRONG NHÓM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6388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30" y="2028293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6"/>
            <a:ext cx="4125203" cy="163001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54" tIns="39628" rIns="79254" bIns="39628"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7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54" tIns="39628" rIns="79254" bIns="39628" rtlCol="0" anchor="ctr"/>
          <a:lstStyle/>
          <a:p>
            <a:pPr algn="ctr"/>
            <a:endParaRPr lang="en-US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" y="4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4" y="-35403"/>
            <a:ext cx="1746605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92" y="164388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9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89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7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070898" y="1591835"/>
            <a:ext cx="110727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744318" y="1595353"/>
            <a:ext cx="4326580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4443" y="1999000"/>
              <a:ext cx="314220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418AC"/>
                  </a:solidFill>
                </a:rPr>
                <a:t>Trả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lời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câu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hỏi</a:t>
              </a:r>
              <a:endParaRPr lang="en-US" sz="40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7" y="1781989"/>
            <a:ext cx="1175788" cy="122511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2" y="1670728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25" y="2198949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6650" y="3857625"/>
            <a:ext cx="495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30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1332</Words>
  <Application>Microsoft Office PowerPoint</Application>
  <PresentationFormat>On-screen Show (16:9)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微软雅黑</vt:lpstr>
      <vt:lpstr>SimSun</vt:lpstr>
      <vt:lpstr>SimSun</vt:lpstr>
      <vt:lpstr>.黑体-日本语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华康方圆体W7</vt:lpstr>
      <vt:lpstr>字魂17号-萌趣果冻体</vt:lpstr>
      <vt:lpstr>字魂59号-创粗黑</vt:lpstr>
      <vt:lpstr>1_Office Theme</vt:lpstr>
      <vt:lpstr>7_Office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VŨ HỒNG</dc:creator>
  <cp:lastModifiedBy>Admin</cp:lastModifiedBy>
  <cp:revision>441</cp:revision>
  <dcterms:created xsi:type="dcterms:W3CDTF">2021-05-24T04:43:32Z</dcterms:created>
  <dcterms:modified xsi:type="dcterms:W3CDTF">2024-01-05T02:06:20Z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