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30"/>
  </p:notesMasterIdLst>
  <p:sldIdLst>
    <p:sldId id="256" r:id="rId3"/>
    <p:sldId id="304" r:id="rId4"/>
    <p:sldId id="257" r:id="rId5"/>
    <p:sldId id="259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262" r:id="rId14"/>
    <p:sldId id="314" r:id="rId15"/>
    <p:sldId id="336" r:id="rId16"/>
    <p:sldId id="339" r:id="rId17"/>
    <p:sldId id="337" r:id="rId18"/>
    <p:sldId id="267" r:id="rId19"/>
    <p:sldId id="340" r:id="rId20"/>
    <p:sldId id="341" r:id="rId21"/>
    <p:sldId id="264" r:id="rId22"/>
    <p:sldId id="344" r:id="rId23"/>
    <p:sldId id="258" r:id="rId24"/>
    <p:sldId id="346" r:id="rId25"/>
    <p:sldId id="347" r:id="rId26"/>
    <p:sldId id="348" r:id="rId27"/>
    <p:sldId id="349" r:id="rId28"/>
    <p:sldId id="281" r:id="rId29"/>
  </p:sldIdLst>
  <p:sldSz cx="12192000" cy="6858000"/>
  <p:notesSz cx="6858000" cy="9144000"/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39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304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71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49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29.gif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29.gif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4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Q-ZKRBfpf6Y?feature=oembed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notesSlide" Target="../notesSlides/notesSlide5.xml"/><Relationship Id="rId7" Type="http://schemas.microsoft.com/office/2007/relationships/hdphoto" Target="../media/hdphoto10.wdp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IXPmUabQvmQ?feature=oembed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DhnjH8_PLqs?feature=oembed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Q-ZKRBfpf6Y?feature=oembed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6.png"/><Relationship Id="rId3" Type="http://schemas.openxmlformats.org/officeDocument/2006/relationships/slide" Target="slide23.xml"/><Relationship Id="rId7" Type="http://schemas.openxmlformats.org/officeDocument/2006/relationships/image" Target="../media/image55.png"/><Relationship Id="rId12" Type="http://schemas.openxmlformats.org/officeDocument/2006/relationships/slide" Target="slide27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11" Type="http://schemas.openxmlformats.org/officeDocument/2006/relationships/slide" Target="slide26.xml"/><Relationship Id="rId5" Type="http://schemas.openxmlformats.org/officeDocument/2006/relationships/image" Target="../media/image54.jpeg"/><Relationship Id="rId10" Type="http://schemas.openxmlformats.org/officeDocument/2006/relationships/slide" Target="slide24.xml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slide" Target="slide21.xml"/><Relationship Id="rId4" Type="http://schemas.openxmlformats.org/officeDocument/2006/relationships/image" Target="../media/image57.jpg"/><Relationship Id="rId9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slide" Target="slide21.xml"/><Relationship Id="rId4" Type="http://schemas.openxmlformats.org/officeDocument/2006/relationships/image" Target="../media/image57.jpg"/><Relationship Id="rId9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slide" Target="slide21.xml"/><Relationship Id="rId4" Type="http://schemas.openxmlformats.org/officeDocument/2006/relationships/image" Target="../media/image57.jpg"/><Relationship Id="rId9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slide" Target="slide21.xml"/><Relationship Id="rId10" Type="http://schemas.openxmlformats.org/officeDocument/2006/relationships/image" Target="../media/image60.png"/><Relationship Id="rId4" Type="http://schemas.openxmlformats.org/officeDocument/2006/relationships/image" Target="../media/image57.jpg"/><Relationship Id="rId9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slide" Target="slide21.xml"/><Relationship Id="rId10" Type="http://schemas.openxmlformats.org/officeDocument/2006/relationships/image" Target="../media/image60.png"/><Relationship Id="rId4" Type="http://schemas.openxmlformats.org/officeDocument/2006/relationships/image" Target="../media/image57.jpg"/><Relationship Id="rId9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1.gif"/><Relationship Id="rId5" Type="http://schemas.openxmlformats.org/officeDocument/2006/relationships/image" Target="../media/image6.png"/><Relationship Id="rId15" Type="http://schemas.microsoft.com/office/2007/relationships/hdphoto" Target="../media/hdphoto3.wdp"/><Relationship Id="rId10" Type="http://schemas.openxmlformats.org/officeDocument/2006/relationships/image" Target="../media/image10.png"/><Relationship Id="rId19" Type="http://schemas.microsoft.com/office/2007/relationships/hdphoto" Target="../media/hdphoto5.wdp"/><Relationship Id="rId4" Type="http://schemas.openxmlformats.org/officeDocument/2006/relationships/image" Target="../media/image5.jpg"/><Relationship Id="rId9" Type="http://schemas.openxmlformats.org/officeDocument/2006/relationships/image" Target="../media/image9.gif"/><Relationship Id="rId14" Type="http://schemas.openxmlformats.org/officeDocument/2006/relationships/image" Target="../media/image13.png"/><Relationship Id="rId22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10.xml"/><Relationship Id="rId7" Type="http://schemas.microsoft.com/office/2007/relationships/hdphoto" Target="../media/hdphoto1.wdp"/><Relationship Id="rId12" Type="http://schemas.microsoft.com/office/2007/relationships/hdphoto" Target="../media/hdphoto6.wdp"/><Relationship Id="rId17" Type="http://schemas.openxmlformats.org/officeDocument/2006/relationships/slide" Target="slide11.xml"/><Relationship Id="rId25" Type="http://schemas.openxmlformats.org/officeDocument/2006/relationships/slide" Target="slide12.xm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openxmlformats.org/officeDocument/2006/relationships/image" Target="../media/image5.jpg"/><Relationship Id="rId15" Type="http://schemas.openxmlformats.org/officeDocument/2006/relationships/image" Target="../media/image11.gif"/><Relationship Id="rId23" Type="http://schemas.openxmlformats.org/officeDocument/2006/relationships/slide" Target="slide9.xml"/><Relationship Id="rId28" Type="http://schemas.openxmlformats.org/officeDocument/2006/relationships/image" Target="../media/image27.png"/><Relationship Id="rId10" Type="http://schemas.openxmlformats.org/officeDocument/2006/relationships/image" Target="../media/image9.gif"/><Relationship Id="rId19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8.jpg"/><Relationship Id="rId14" Type="http://schemas.microsoft.com/office/2007/relationships/hdphoto" Target="../media/hdphoto7.wdp"/><Relationship Id="rId22" Type="http://schemas.openxmlformats.org/officeDocument/2006/relationships/image" Target="../media/image24.png"/><Relationship Id="rId27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29.gif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microsoft.com/office/2007/relationships/media" Target="../media/media2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5" Type="http://schemas.microsoft.com/office/2007/relationships/hdphoto" Target="../media/hdphoto8.wdp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29.gif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29.gif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05947" y="969490"/>
            <a:ext cx="702327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lvl="0" algn="ctr">
              <a:defRPr/>
            </a:pP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292943" y="916332"/>
            <a:ext cx="5873376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3647195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hạng</a:t>
            </a:r>
            <a:endParaRPr lang="en-US" sz="2800" b="1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879092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6439347" y="3664749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tổng</a:t>
            </a:r>
            <a:endParaRPr lang="en-US" sz="2800" b="1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ADAADF-6ECF-475A-8790-871B4292F5BF}"/>
              </a:ext>
            </a:extLst>
          </p:cNvPr>
          <p:cNvSpPr txBox="1"/>
          <p:nvPr/>
        </p:nvSpPr>
        <p:spPr>
          <a:xfrm>
            <a:off x="3402614" y="1732175"/>
            <a:ext cx="3886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15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551863" y="1092346"/>
            <a:ext cx="5031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30 +15 = 45</a:t>
            </a:r>
          </a:p>
        </p:txBody>
      </p:sp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id="{7F3BF777-FBF3-4C68-9110-158293EE27A8}"/>
              </a:ext>
            </a:extLst>
          </p:cNvPr>
          <p:cNvSpPr/>
          <p:nvPr/>
        </p:nvSpPr>
        <p:spPr>
          <a:xfrm>
            <a:off x="9397469" y="366475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25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BA1850FD-08C9-4196-976E-35F0C255E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2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292943" y="916332"/>
            <a:ext cx="5873376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9424208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hiệu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879092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3744089" y="370926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tổng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ADAADF-6ECF-475A-8790-871B4292F5BF}"/>
              </a:ext>
            </a:extLst>
          </p:cNvPr>
          <p:cNvSpPr txBox="1"/>
          <p:nvPr/>
        </p:nvSpPr>
        <p:spPr>
          <a:xfrm>
            <a:off x="3402614" y="1732175"/>
            <a:ext cx="3886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40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551862" y="1092346"/>
            <a:ext cx="5304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60 – 20 = 40</a:t>
            </a:r>
          </a:p>
        </p:txBody>
      </p:sp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id="{7F3BF777-FBF3-4C68-9110-158293EE27A8}"/>
              </a:ext>
            </a:extLst>
          </p:cNvPr>
          <p:cNvSpPr/>
          <p:nvPr/>
        </p:nvSpPr>
        <p:spPr>
          <a:xfrm>
            <a:off x="6613810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B57F9622-B08B-4547-BBD3-921BA4584A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2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587461" y="491730"/>
            <a:ext cx="10370443" cy="739365"/>
            <a:chOff x="1217853" y="586126"/>
            <a:chExt cx="5047533" cy="51530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627819"/>
              <a:ext cx="4805025" cy="45111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diều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gắn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17853" y="586126"/>
              <a:ext cx="344671" cy="5153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436711" y="5268337"/>
            <a:ext cx="5375784" cy="8525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tập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vở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591C5-E125-4984-97AE-77CC2F0603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067"/>
          <a:stretch/>
        </p:blipFill>
        <p:spPr>
          <a:xfrm>
            <a:off x="1159900" y="1764145"/>
            <a:ext cx="9723809" cy="2612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AF79A6-6FA3-46CD-9CC3-9B39C34471DA}"/>
              </a:ext>
            </a:extLst>
          </p:cNvPr>
          <p:cNvGrpSpPr/>
          <p:nvPr/>
        </p:nvGrpSpPr>
        <p:grpSpPr>
          <a:xfrm>
            <a:off x="2583286" y="2097739"/>
            <a:ext cx="613186" cy="505612"/>
            <a:chOff x="3434250" y="2151527"/>
            <a:chExt cx="613186" cy="50561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1ABDC-BEE4-4100-803E-1032434729FC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C80502-DDEC-42A4-88AF-0D8BB7B8429D}"/>
                </a:ext>
              </a:extLst>
            </p:cNvPr>
            <p:cNvSpPr txBox="1"/>
            <p:nvPr/>
          </p:nvSpPr>
          <p:spPr>
            <a:xfrm>
              <a:off x="3434250" y="2151527"/>
              <a:ext cx="61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10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BC0396-0F3B-486E-B1DC-063DEF628D93}"/>
              </a:ext>
            </a:extLst>
          </p:cNvPr>
          <p:cNvGrpSpPr/>
          <p:nvPr/>
        </p:nvGrpSpPr>
        <p:grpSpPr>
          <a:xfrm>
            <a:off x="5600039" y="2095020"/>
            <a:ext cx="613186" cy="505612"/>
            <a:chOff x="3434250" y="2151527"/>
            <a:chExt cx="613186" cy="50561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6A2375-CE3C-41ED-A2F5-643B4A4C81F2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9D0F6C-D829-497C-B8EF-EEBF2AE3C920}"/>
                </a:ext>
              </a:extLst>
            </p:cNvPr>
            <p:cNvSpPr txBox="1"/>
            <p:nvPr/>
          </p:nvSpPr>
          <p:spPr>
            <a:xfrm>
              <a:off x="3434250" y="2151527"/>
              <a:ext cx="61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45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B4A462-5801-4CB9-914D-CB96D471A3AA}"/>
              </a:ext>
            </a:extLst>
          </p:cNvPr>
          <p:cNvGrpSpPr/>
          <p:nvPr/>
        </p:nvGrpSpPr>
        <p:grpSpPr>
          <a:xfrm>
            <a:off x="7716031" y="2095020"/>
            <a:ext cx="695338" cy="505612"/>
            <a:chOff x="3434250" y="2151527"/>
            <a:chExt cx="695338" cy="50561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D0659E5-B122-4797-A809-90579414EB75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87A83E-A85D-4424-ABA7-24639AF34380}"/>
                </a:ext>
              </a:extLst>
            </p:cNvPr>
            <p:cNvSpPr txBox="1"/>
            <p:nvPr/>
          </p:nvSpPr>
          <p:spPr>
            <a:xfrm>
              <a:off x="3434250" y="2151527"/>
              <a:ext cx="695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75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813118-C891-40C8-82D1-7DEA57CF2AC2}"/>
              </a:ext>
            </a:extLst>
          </p:cNvPr>
          <p:cNvGrpSpPr/>
          <p:nvPr/>
        </p:nvGrpSpPr>
        <p:grpSpPr>
          <a:xfrm>
            <a:off x="10061646" y="2104865"/>
            <a:ext cx="613186" cy="505610"/>
            <a:chOff x="3455766" y="2151529"/>
            <a:chExt cx="613186" cy="50561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434AF0C-2BC2-47CB-8DBB-4DD33A426980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4C6ED6-57F7-48AC-8D46-B9C49955297F}"/>
                </a:ext>
              </a:extLst>
            </p:cNvPr>
            <p:cNvSpPr txBox="1"/>
            <p:nvPr/>
          </p:nvSpPr>
          <p:spPr>
            <a:xfrm>
              <a:off x="3455766" y="2162285"/>
              <a:ext cx="61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97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0000" l="0" r="99197">
                        <a14:foregroundMark x1="58635" y1="73571" x2="58635" y2="73571"/>
                        <a14:foregroundMark x1="39357" y1="76071" x2="39357" y2="76071"/>
                        <a14:foregroundMark x1="39357" y1="76071" x2="39357" y2="76071"/>
                        <a14:foregroundMark x1="39357" y1="67143" x2="39357" y2="67143"/>
                        <a14:foregroundMark x1="47791" y1="68214" x2="47791" y2="68214"/>
                        <a14:foregroundMark x1="32530" y1="69286" x2="32530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30" y="4199594"/>
            <a:ext cx="1619013" cy="1820577"/>
          </a:xfrm>
          <a:prstGeom prst="rect">
            <a:avLst/>
          </a:prstGeom>
        </p:spPr>
      </p:pic>
      <p:pic>
        <p:nvPicPr>
          <p:cNvPr id="10" name="Online Media 9" title="Đồng hồ đếm ngược 60 giây">
            <a:hlinkClick r:id="" action="ppaction://media"/>
            <a:extLst>
              <a:ext uri="{FF2B5EF4-FFF2-40B4-BE49-F238E27FC236}">
                <a16:creationId xmlns:a16="http://schemas.microsoft.com/office/drawing/2014/main" id="{CDAA1076-3B23-495C-B532-B24338C911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0883709" y="5760535"/>
            <a:ext cx="1143340" cy="8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F763E7E-05FF-42A2-B64F-470CE12B3C39}"/>
              </a:ext>
            </a:extLst>
          </p:cNvPr>
          <p:cNvSpPr/>
          <p:nvPr/>
        </p:nvSpPr>
        <p:spPr>
          <a:xfrm>
            <a:off x="1226372" y="742278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90999A-66FF-4678-A742-6C7283901AA0}"/>
              </a:ext>
            </a:extLst>
          </p:cNvPr>
          <p:cNvSpPr/>
          <p:nvPr/>
        </p:nvSpPr>
        <p:spPr>
          <a:xfrm>
            <a:off x="831613" y="734115"/>
            <a:ext cx="789518" cy="73936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C9E193-C76B-41A3-AC29-F54F68AA15B5}"/>
              </a:ext>
            </a:extLst>
          </p:cNvPr>
          <p:cNvSpPr txBox="1"/>
          <p:nvPr/>
        </p:nvSpPr>
        <p:spPr>
          <a:xfrm>
            <a:off x="1322178" y="761664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: 53, 40, 1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B8A79-68C4-4EE8-8C69-3B1357E72A05}"/>
              </a:ext>
            </a:extLst>
          </p:cNvPr>
          <p:cNvSpPr txBox="1"/>
          <p:nvPr/>
        </p:nvSpPr>
        <p:spPr>
          <a:xfrm>
            <a:off x="1322177" y="1381703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: 19, 73, 11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5E837-6A42-40DE-AE6C-F70991D980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/>
          <a:stretch/>
        </p:blipFill>
        <p:spPr>
          <a:xfrm>
            <a:off x="3771430" y="2135111"/>
            <a:ext cx="4649139" cy="40182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A0959E5-70C4-44C8-8C99-23ED0AF1C8B7}"/>
              </a:ext>
            </a:extLst>
          </p:cNvPr>
          <p:cNvGrpSpPr/>
          <p:nvPr/>
        </p:nvGrpSpPr>
        <p:grpSpPr>
          <a:xfrm>
            <a:off x="1546856" y="1838495"/>
            <a:ext cx="4339219" cy="1906557"/>
            <a:chOff x="1959427" y="1485290"/>
            <a:chExt cx="3962670" cy="190655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13C4A5F-145D-4103-AD80-B472CC1BD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D6531B-BA6A-450C-B8EF-10E18E176551}"/>
                </a:ext>
              </a:extLst>
            </p:cNvPr>
            <p:cNvSpPr txBox="1"/>
            <p:nvPr/>
          </p:nvSpPr>
          <p:spPr>
            <a:xfrm>
              <a:off x="1959428" y="1840899"/>
              <a:ext cx="36491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53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EE8C5C-6AA8-46C5-B8A9-575F1DA04BC0}"/>
              </a:ext>
            </a:extLst>
          </p:cNvPr>
          <p:cNvGrpSpPr/>
          <p:nvPr/>
        </p:nvGrpSpPr>
        <p:grpSpPr>
          <a:xfrm flipH="1">
            <a:off x="6003641" y="2135111"/>
            <a:ext cx="4068010" cy="1377953"/>
            <a:chOff x="6181891" y="1472037"/>
            <a:chExt cx="3471394" cy="190655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914B06B-4CA9-416D-8B33-E14BC2421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3471394" cy="19065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FB7FB1-A7C0-4D5F-8C42-78B0B40C7E32}"/>
                </a:ext>
              </a:extLst>
            </p:cNvPr>
            <p:cNvSpPr txBox="1"/>
            <p:nvPr/>
          </p:nvSpPr>
          <p:spPr>
            <a:xfrm>
              <a:off x="6654400" y="1982756"/>
              <a:ext cx="2478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FFFFF8D-E480-48D3-9F35-6AA9EC080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67" y="2500053"/>
            <a:ext cx="512479" cy="89179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5B8E5BD-B6D9-4334-AF4E-CC2A46E8D88C}"/>
              </a:ext>
            </a:extLst>
          </p:cNvPr>
          <p:cNvGrpSpPr/>
          <p:nvPr/>
        </p:nvGrpSpPr>
        <p:grpSpPr>
          <a:xfrm>
            <a:off x="2175828" y="1871709"/>
            <a:ext cx="2555284" cy="1906557"/>
            <a:chOff x="1959428" y="1485290"/>
            <a:chExt cx="2555284" cy="19065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F319D2C-71A3-42E7-95CA-A121C7385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5"/>
            <a:stretch/>
          </p:blipFill>
          <p:spPr>
            <a:xfrm flipH="1">
              <a:off x="1959428" y="1485290"/>
              <a:ext cx="2555284" cy="19065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CB9060E-D561-4D94-93F8-BC2431FCA53E}"/>
                </a:ext>
              </a:extLst>
            </p:cNvPr>
            <p:cNvSpPr txBox="1"/>
            <p:nvPr/>
          </p:nvSpPr>
          <p:spPr>
            <a:xfrm>
              <a:off x="2494034" y="2082131"/>
              <a:ext cx="1729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39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D751E4-9B4F-43A1-8701-24CAB3701C53}"/>
              </a:ext>
            </a:extLst>
          </p:cNvPr>
          <p:cNvGrpSpPr/>
          <p:nvPr/>
        </p:nvGrpSpPr>
        <p:grpSpPr>
          <a:xfrm flipH="1">
            <a:off x="5772309" y="1904923"/>
            <a:ext cx="4467738" cy="1644947"/>
            <a:chOff x="6181890" y="1733647"/>
            <a:chExt cx="3812498" cy="164494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437396E-1E37-49A5-BE31-27C5EEE21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0" y="1733647"/>
              <a:ext cx="3812498" cy="164494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D1AAE2-C589-42E8-BF3E-253D0FA1677B}"/>
                </a:ext>
              </a:extLst>
            </p:cNvPr>
            <p:cNvSpPr txBox="1"/>
            <p:nvPr/>
          </p:nvSpPr>
          <p:spPr>
            <a:xfrm>
              <a:off x="6470087" y="1970797"/>
              <a:ext cx="30968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40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A9DCC579-EC1D-4707-B11E-D18FFE16B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02" y="2493802"/>
            <a:ext cx="512479" cy="89179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65B4583-4D3A-41BE-91E3-FF8E50F6492F}"/>
              </a:ext>
            </a:extLst>
          </p:cNvPr>
          <p:cNvGrpSpPr/>
          <p:nvPr/>
        </p:nvGrpSpPr>
        <p:grpSpPr>
          <a:xfrm>
            <a:off x="1372483" y="1838494"/>
            <a:ext cx="3962670" cy="1906557"/>
            <a:chOff x="1959427" y="1485290"/>
            <a:chExt cx="3962670" cy="190655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350E159-320F-44F2-A385-15336125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CD9402F-4B32-4185-B159-F05EF055FD48}"/>
                </a:ext>
              </a:extLst>
            </p:cNvPr>
            <p:cNvSpPr txBox="1"/>
            <p:nvPr/>
          </p:nvSpPr>
          <p:spPr>
            <a:xfrm>
              <a:off x="1959428" y="1840899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4A8233-E482-4B37-B863-839C6331B56C}"/>
              </a:ext>
            </a:extLst>
          </p:cNvPr>
          <p:cNvGrpSpPr/>
          <p:nvPr/>
        </p:nvGrpSpPr>
        <p:grpSpPr>
          <a:xfrm flipH="1">
            <a:off x="6405338" y="2059833"/>
            <a:ext cx="3766614" cy="1528507"/>
            <a:chOff x="6976869" y="1850087"/>
            <a:chExt cx="3214201" cy="152850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0CA5678-4B55-4A33-9275-FBA7D21B2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976869" y="1850087"/>
              <a:ext cx="3214201" cy="152850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1966CE6-A96B-4928-9BEC-58B7D0BFA40D}"/>
                </a:ext>
              </a:extLst>
            </p:cNvPr>
            <p:cNvSpPr txBox="1"/>
            <p:nvPr/>
          </p:nvSpPr>
          <p:spPr>
            <a:xfrm>
              <a:off x="7462671" y="2227259"/>
              <a:ext cx="233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0 ?</a:t>
              </a:r>
            </a:p>
          </p:txBody>
        </p:sp>
      </p:grpSp>
      <p:pic>
        <p:nvPicPr>
          <p:cNvPr id="52" name="Online Media 8" titl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29915506-9215-4791-A9A7-8EA9A66854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8815328" y="4753523"/>
            <a:ext cx="1911473" cy="1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8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F763E7E-05FF-42A2-B64F-470CE12B3C39}"/>
              </a:ext>
            </a:extLst>
          </p:cNvPr>
          <p:cNvSpPr/>
          <p:nvPr/>
        </p:nvSpPr>
        <p:spPr>
          <a:xfrm>
            <a:off x="1226372" y="742278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90999A-66FF-4678-A742-6C7283901AA0}"/>
              </a:ext>
            </a:extLst>
          </p:cNvPr>
          <p:cNvSpPr/>
          <p:nvPr/>
        </p:nvSpPr>
        <p:spPr>
          <a:xfrm>
            <a:off x="831613" y="734115"/>
            <a:ext cx="789518" cy="73936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C9E193-C76B-41A3-AC29-F54F68AA15B5}"/>
              </a:ext>
            </a:extLst>
          </p:cNvPr>
          <p:cNvSpPr txBox="1"/>
          <p:nvPr/>
        </p:nvSpPr>
        <p:spPr>
          <a:xfrm>
            <a:off x="1322178" y="761664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: 53, 40, 1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B8A79-68C4-4EE8-8C69-3B1357E72A05}"/>
              </a:ext>
            </a:extLst>
          </p:cNvPr>
          <p:cNvSpPr txBox="1"/>
          <p:nvPr/>
        </p:nvSpPr>
        <p:spPr>
          <a:xfrm>
            <a:off x="1322177" y="1381703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: 19, 73, 11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5E837-6A42-40DE-AE6C-F70991D980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/>
          <a:stretch/>
        </p:blipFill>
        <p:spPr>
          <a:xfrm>
            <a:off x="3771430" y="2135111"/>
            <a:ext cx="4649139" cy="40182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A0959E5-70C4-44C8-8C99-23ED0AF1C8B7}"/>
              </a:ext>
            </a:extLst>
          </p:cNvPr>
          <p:cNvGrpSpPr/>
          <p:nvPr/>
        </p:nvGrpSpPr>
        <p:grpSpPr>
          <a:xfrm>
            <a:off x="6575264" y="1831261"/>
            <a:ext cx="3995882" cy="1906557"/>
            <a:chOff x="1959428" y="1442066"/>
            <a:chExt cx="3649127" cy="190655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13C4A5F-145D-4103-AD80-B472CC1BD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>
              <a:off x="2033352" y="1442066"/>
              <a:ext cx="3366483" cy="19065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D6531B-BA6A-450C-B8EF-10E18E176551}"/>
                </a:ext>
              </a:extLst>
            </p:cNvPr>
            <p:cNvSpPr txBox="1"/>
            <p:nvPr/>
          </p:nvSpPr>
          <p:spPr>
            <a:xfrm>
              <a:off x="1959428" y="1840899"/>
              <a:ext cx="36491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EE8C5C-6AA8-46C5-B8A9-575F1DA04BC0}"/>
              </a:ext>
            </a:extLst>
          </p:cNvPr>
          <p:cNvGrpSpPr/>
          <p:nvPr/>
        </p:nvGrpSpPr>
        <p:grpSpPr>
          <a:xfrm>
            <a:off x="2163908" y="2146574"/>
            <a:ext cx="3155440" cy="1377953"/>
            <a:chOff x="6181891" y="1472037"/>
            <a:chExt cx="3471394" cy="190655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914B06B-4CA9-416D-8B33-E14BC2421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3471394" cy="19065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FB7FB1-A7C0-4D5F-8C42-78B0B40C7E32}"/>
                </a:ext>
              </a:extLst>
            </p:cNvPr>
            <p:cNvSpPr txBox="1"/>
            <p:nvPr/>
          </p:nvSpPr>
          <p:spPr>
            <a:xfrm>
              <a:off x="6654400" y="1982756"/>
              <a:ext cx="2478805" cy="72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20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FFFFF8D-E480-48D3-9F35-6AA9EC080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21" y="2552086"/>
            <a:ext cx="512479" cy="89179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5B8E5BD-B6D9-4334-AF4E-CC2A46E8D88C}"/>
              </a:ext>
            </a:extLst>
          </p:cNvPr>
          <p:cNvGrpSpPr/>
          <p:nvPr/>
        </p:nvGrpSpPr>
        <p:grpSpPr>
          <a:xfrm flipH="1">
            <a:off x="6982265" y="1797013"/>
            <a:ext cx="2731035" cy="1906557"/>
            <a:chOff x="1959428" y="1485290"/>
            <a:chExt cx="2555284" cy="19065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F319D2C-71A3-42E7-95CA-A121C7385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5"/>
            <a:stretch/>
          </p:blipFill>
          <p:spPr>
            <a:xfrm flipH="1">
              <a:off x="1959428" y="1485290"/>
              <a:ext cx="2555284" cy="19065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CB9060E-D561-4D94-93F8-BC2431FCA53E}"/>
                </a:ext>
              </a:extLst>
            </p:cNvPr>
            <p:cNvSpPr txBox="1"/>
            <p:nvPr/>
          </p:nvSpPr>
          <p:spPr>
            <a:xfrm>
              <a:off x="2494034" y="2082131"/>
              <a:ext cx="1729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74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D751E4-9B4F-43A1-8701-24CAB3701C53}"/>
              </a:ext>
            </a:extLst>
          </p:cNvPr>
          <p:cNvGrpSpPr/>
          <p:nvPr/>
        </p:nvGrpSpPr>
        <p:grpSpPr>
          <a:xfrm>
            <a:off x="1368270" y="2013076"/>
            <a:ext cx="4488295" cy="1644947"/>
            <a:chOff x="6181890" y="1733647"/>
            <a:chExt cx="3812498" cy="164494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437396E-1E37-49A5-BE31-27C5EEE21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0" y="1733647"/>
              <a:ext cx="3812498" cy="164494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D1AAE2-C589-42E8-BF3E-253D0FA1677B}"/>
                </a:ext>
              </a:extLst>
            </p:cNvPr>
            <p:cNvSpPr txBox="1"/>
            <p:nvPr/>
          </p:nvSpPr>
          <p:spPr>
            <a:xfrm>
              <a:off x="6470087" y="2024587"/>
              <a:ext cx="309680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73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A9DCC579-EC1D-4707-B11E-D18FFE16B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53" y="2552086"/>
            <a:ext cx="512479" cy="89179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65B4583-4D3A-41BE-91E3-FF8E50F6492F}"/>
              </a:ext>
            </a:extLst>
          </p:cNvPr>
          <p:cNvGrpSpPr/>
          <p:nvPr/>
        </p:nvGrpSpPr>
        <p:grpSpPr>
          <a:xfrm flipH="1">
            <a:off x="6538383" y="1751466"/>
            <a:ext cx="4241745" cy="1906557"/>
            <a:chOff x="1543396" y="1504328"/>
            <a:chExt cx="3962670" cy="190655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350E159-320F-44F2-A385-15336125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543396" y="1504328"/>
              <a:ext cx="3962670" cy="190655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CD9402F-4B32-4185-B159-F05EF055FD48}"/>
                </a:ext>
              </a:extLst>
            </p:cNvPr>
            <p:cNvSpPr txBox="1"/>
            <p:nvPr/>
          </p:nvSpPr>
          <p:spPr>
            <a:xfrm>
              <a:off x="1543396" y="1822421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11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4A8233-E482-4B37-B863-839C6331B56C}"/>
              </a:ext>
            </a:extLst>
          </p:cNvPr>
          <p:cNvGrpSpPr/>
          <p:nvPr/>
        </p:nvGrpSpPr>
        <p:grpSpPr>
          <a:xfrm flipH="1">
            <a:off x="2449669" y="2071295"/>
            <a:ext cx="2731034" cy="1528507"/>
            <a:chOff x="10435645" y="1896016"/>
            <a:chExt cx="2330500" cy="152850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0CA5678-4B55-4A33-9275-FBA7D21B2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>
              <a:off x="10496413" y="1896016"/>
              <a:ext cx="2212594" cy="152850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1966CE6-A96B-4928-9BEC-58B7D0BFA40D}"/>
                </a:ext>
              </a:extLst>
            </p:cNvPr>
            <p:cNvSpPr txBox="1"/>
            <p:nvPr/>
          </p:nvSpPr>
          <p:spPr>
            <a:xfrm>
              <a:off x="10435645" y="2282193"/>
              <a:ext cx="233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23664A9-9E1C-4BCF-A5C0-759E501A5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16" y="2623014"/>
            <a:ext cx="512479" cy="8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E28990-2200-453E-8495-BEEFB29BEB70}"/>
              </a:ext>
            </a:extLst>
          </p:cNvPr>
          <p:cNvSpPr/>
          <p:nvPr/>
        </p:nvSpPr>
        <p:spPr>
          <a:xfrm>
            <a:off x="1226372" y="742278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A980B-EB9D-4142-AAEC-B681B50CF2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30"/>
          <a:stretch/>
        </p:blipFill>
        <p:spPr>
          <a:xfrm>
            <a:off x="1323047" y="1203426"/>
            <a:ext cx="9402327" cy="3952381"/>
          </a:xfrm>
          <a:prstGeom prst="rect">
            <a:avLst/>
          </a:prstGeom>
        </p:spPr>
      </p:pic>
      <p:pic>
        <p:nvPicPr>
          <p:cNvPr id="3" name="Online Media 2" titl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D8B8E3EF-8FF9-48F5-A690-D4DAF78E3F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956937" y="4897275"/>
            <a:ext cx="1639345" cy="9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6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29558C-4719-4CDE-930A-0AFD635B7C8C}"/>
              </a:ext>
            </a:extLst>
          </p:cNvPr>
          <p:cNvGrpSpPr/>
          <p:nvPr/>
        </p:nvGrpSpPr>
        <p:grpSpPr>
          <a:xfrm>
            <a:off x="2009025" y="769908"/>
            <a:ext cx="7708169" cy="890335"/>
            <a:chOff x="1145582" y="356727"/>
            <a:chExt cx="763892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9274EE6E-055E-4364-8C09-CC2147BDB628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thừa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409430-0C8D-473B-83DD-BAADEB9FA83F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B2F7EBE-3268-40F7-80B2-BD97469E2CA6}"/>
              </a:ext>
            </a:extLst>
          </p:cNvPr>
          <p:cNvSpPr txBox="1"/>
          <p:nvPr/>
        </p:nvSpPr>
        <p:spPr>
          <a:xfrm>
            <a:off x="1417350" y="3758968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 +  13 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F31F9-C969-4132-A1E9-A8AF951C2B26}"/>
              </a:ext>
            </a:extLst>
          </p:cNvPr>
          <p:cNvSpPr txBox="1"/>
          <p:nvPr/>
        </p:nvSpPr>
        <p:spPr>
          <a:xfrm>
            <a:off x="6199185" y="3748270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+  15 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D5FCE-81C1-49F8-AE3A-4EAC2188D6E8}"/>
              </a:ext>
            </a:extLst>
          </p:cNvPr>
          <p:cNvSpPr txBox="1"/>
          <p:nvPr/>
        </p:nvSpPr>
        <p:spPr>
          <a:xfrm>
            <a:off x="4211907" y="3758968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B50B9-F3CD-4518-BECD-4688C612DA75}"/>
              </a:ext>
            </a:extLst>
          </p:cNvPr>
          <p:cNvSpPr txBox="1"/>
          <p:nvPr/>
        </p:nvSpPr>
        <p:spPr>
          <a:xfrm>
            <a:off x="9065930" y="3735571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9285C7-7D5D-4AE2-8EEE-77721597E4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47" b="82734" l="5611" r="40782">
                        <a14:foregroundMark x1="19339" y1="58273" x2="19339" y2="58273"/>
                        <a14:foregroundMark x1="19339" y1="53237" x2="19339" y2="53237"/>
                        <a14:foregroundMark x1="24850" y1="58273" x2="24850" y2="58273"/>
                        <a14:foregroundMark x1="38377" y1="36691" x2="38377" y2="36691"/>
                        <a14:foregroundMark x1="40180" y1="36691" x2="40180" y2="36691"/>
                        <a14:foregroundMark x1="40782" y1="36691" x2="40782" y2="36691"/>
                        <a14:foregroundMark x1="5611" y1="59712" x2="5611" y2="59712"/>
                      </a14:backgroundRemoval>
                    </a14:imgEffect>
                  </a14:imgLayer>
                </a14:imgProps>
              </a:ext>
            </a:extLst>
          </a:blip>
          <a:srcRect l="2317" t="9602" r="58495" b="8651"/>
          <a:stretch/>
        </p:blipFill>
        <p:spPr>
          <a:xfrm>
            <a:off x="641208" y="2158684"/>
            <a:ext cx="5010612" cy="145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344D30-E6F1-4C3B-84DE-934C0DE100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47" b="82734" l="62926" r="97194">
                        <a14:foregroundMark x1="80561" y1="52518" x2="80561" y2="52518"/>
                        <a14:foregroundMark x1="85671" y1="58273" x2="85671" y2="58273"/>
                        <a14:foregroundMark x1="74950" y1="52518" x2="74950" y2="52518"/>
                        <a14:foregroundMark x1="62926" y1="59712" x2="62926" y2="59712"/>
                        <a14:foregroundMark x1="94890" y1="34532" x2="94890" y2="34532"/>
                        <a14:foregroundMark x1="96393" y1="35252" x2="96393" y2="35252"/>
                        <a14:foregroundMark x1="96894" y1="36691" x2="96894" y2="36691"/>
                        <a14:foregroundMark x1="79659" y1="56115" x2="79659" y2="56115"/>
                        <a14:foregroundMark x1="80461" y1="56115" x2="80461" y2="56115"/>
                        <a14:foregroundMark x1="97194" y1="35971" x2="97194" y2="35971"/>
                      </a14:backgroundRemoval>
                    </a14:imgEffect>
                  </a14:imgLayer>
                </a14:imgProps>
              </a:ext>
            </a:extLst>
          </a:blip>
          <a:srcRect l="63286" t="9602" r="1479" b="8651"/>
          <a:stretch/>
        </p:blipFill>
        <p:spPr>
          <a:xfrm>
            <a:off x="5914079" y="2053448"/>
            <a:ext cx="4257002" cy="13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29558C-4719-4CDE-930A-0AFD635B7C8C}"/>
              </a:ext>
            </a:extLst>
          </p:cNvPr>
          <p:cNvGrpSpPr/>
          <p:nvPr/>
        </p:nvGrpSpPr>
        <p:grpSpPr>
          <a:xfrm>
            <a:off x="1771057" y="750933"/>
            <a:ext cx="8286043" cy="890335"/>
            <a:chOff x="1145582" y="356727"/>
            <a:chExt cx="763892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9274EE6E-055E-4364-8C09-CC2147BDB628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409430-0C8D-473B-83DD-BAADEB9FA83F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B2F7EBE-3268-40F7-80B2-BD97469E2CA6}"/>
              </a:ext>
            </a:extLst>
          </p:cNvPr>
          <p:cNvSpPr txBox="1"/>
          <p:nvPr/>
        </p:nvSpPr>
        <p:spPr>
          <a:xfrm>
            <a:off x="3117058" y="294415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 –  24 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F31F9-C969-4132-A1E9-A8AF951C2B26}"/>
              </a:ext>
            </a:extLst>
          </p:cNvPr>
          <p:cNvSpPr txBox="1"/>
          <p:nvPr/>
        </p:nvSpPr>
        <p:spPr>
          <a:xfrm>
            <a:off x="2993072" y="4501305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 –   3 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D5FCE-81C1-49F8-AE3A-4EAC2188D6E8}"/>
              </a:ext>
            </a:extLst>
          </p:cNvPr>
          <p:cNvSpPr txBox="1"/>
          <p:nvPr/>
        </p:nvSpPr>
        <p:spPr>
          <a:xfrm>
            <a:off x="5911615" y="2944155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B50B9-F3CD-4518-BECD-4688C612DA75}"/>
              </a:ext>
            </a:extLst>
          </p:cNvPr>
          <p:cNvSpPr txBox="1"/>
          <p:nvPr/>
        </p:nvSpPr>
        <p:spPr>
          <a:xfrm>
            <a:off x="5859817" y="4488606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8B078-7CAF-4D73-AA80-474A5347C928}"/>
              </a:ext>
            </a:extLst>
          </p:cNvPr>
          <p:cNvSpPr txBox="1"/>
          <p:nvPr/>
        </p:nvSpPr>
        <p:spPr>
          <a:xfrm>
            <a:off x="1071810" y="2154519"/>
            <a:ext cx="590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913019-0A4F-4798-8EE8-E6A103DF29AD}"/>
              </a:ext>
            </a:extLst>
          </p:cNvPr>
          <p:cNvSpPr txBox="1"/>
          <p:nvPr/>
        </p:nvSpPr>
        <p:spPr>
          <a:xfrm>
            <a:off x="1071809" y="3691631"/>
            <a:ext cx="590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85,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38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29558C-4719-4CDE-930A-0AFD635B7C8C}"/>
              </a:ext>
            </a:extLst>
          </p:cNvPr>
          <p:cNvGrpSpPr/>
          <p:nvPr/>
        </p:nvGrpSpPr>
        <p:grpSpPr>
          <a:xfrm>
            <a:off x="1846361" y="761691"/>
            <a:ext cx="8210739" cy="1048261"/>
            <a:chOff x="1215005" y="364256"/>
            <a:chExt cx="7569497" cy="733625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9274EE6E-055E-4364-8C09-CC2147BDB628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sợi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 dm,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cắt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18 dm.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sợi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-xi-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409430-0C8D-473B-83DD-BAADEB9FA83F}"/>
                </a:ext>
              </a:extLst>
            </p:cNvPr>
            <p:cNvSpPr/>
            <p:nvPr/>
          </p:nvSpPr>
          <p:spPr>
            <a:xfrm>
              <a:off x="1215005" y="364256"/>
              <a:ext cx="707788" cy="520954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6852E51-E2D4-4C61-A5F7-997983CFA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29" r="29789"/>
          <a:stretch/>
        </p:blipFill>
        <p:spPr>
          <a:xfrm>
            <a:off x="2133127" y="2409712"/>
            <a:ext cx="7925746" cy="2108500"/>
          </a:xfrm>
          <a:prstGeom prst="rect">
            <a:avLst/>
          </a:prstGeom>
        </p:spPr>
      </p:pic>
      <p:sp>
        <p:nvSpPr>
          <p:cNvPr id="34" name="Rounded Rectangle 1">
            <a:extLst>
              <a:ext uri="{FF2B5EF4-FFF2-40B4-BE49-F238E27FC236}">
                <a16:creationId xmlns:a16="http://schemas.microsoft.com/office/drawing/2014/main" id="{222BFAC1-00AB-467B-A6F4-ACF2AC7E21F7}"/>
              </a:ext>
            </a:extLst>
          </p:cNvPr>
          <p:cNvSpPr/>
          <p:nvPr/>
        </p:nvSpPr>
        <p:spPr>
          <a:xfrm>
            <a:off x="4845990" y="2651925"/>
            <a:ext cx="668121" cy="661429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28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48DCD3F-EF41-46B0-B095-1FEB889A5C4F}"/>
              </a:ext>
            </a:extLst>
          </p:cNvPr>
          <p:cNvSpPr/>
          <p:nvPr/>
        </p:nvSpPr>
        <p:spPr>
          <a:xfrm>
            <a:off x="5650288" y="2651925"/>
            <a:ext cx="665019" cy="6614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Black" panose="020B7200000000000000" pitchFamily="34" charset="0"/>
              </a:rPr>
              <a:t>-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D356B508-DF62-4002-BA46-A91F00084182}"/>
              </a:ext>
            </a:extLst>
          </p:cNvPr>
          <p:cNvSpPr/>
          <p:nvPr/>
        </p:nvSpPr>
        <p:spPr>
          <a:xfrm>
            <a:off x="6440726" y="2631344"/>
            <a:ext cx="665019" cy="682010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18</a:t>
            </a:r>
          </a:p>
        </p:txBody>
      </p:sp>
      <p:sp>
        <p:nvSpPr>
          <p:cNvPr id="37" name="Rounded Rectangle 6">
            <a:extLst>
              <a:ext uri="{FF2B5EF4-FFF2-40B4-BE49-F238E27FC236}">
                <a16:creationId xmlns:a16="http://schemas.microsoft.com/office/drawing/2014/main" id="{2B259ED8-44AD-4A88-829F-B18F4DD68148}"/>
              </a:ext>
            </a:extLst>
          </p:cNvPr>
          <p:cNvSpPr/>
          <p:nvPr/>
        </p:nvSpPr>
        <p:spPr>
          <a:xfrm>
            <a:off x="7595857" y="2651925"/>
            <a:ext cx="665019" cy="661428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10</a:t>
            </a:r>
          </a:p>
        </p:txBody>
      </p:sp>
      <p:sp>
        <p:nvSpPr>
          <p:cNvPr id="38" name="Rounded Rectangle 7">
            <a:extLst>
              <a:ext uri="{FF2B5EF4-FFF2-40B4-BE49-F238E27FC236}">
                <a16:creationId xmlns:a16="http://schemas.microsoft.com/office/drawing/2014/main" id="{5D9276A1-A77A-4AD2-B72B-AEB3F2E00D11}"/>
              </a:ext>
            </a:extLst>
          </p:cNvPr>
          <p:cNvSpPr/>
          <p:nvPr/>
        </p:nvSpPr>
        <p:spPr>
          <a:xfrm>
            <a:off x="7188221" y="3499905"/>
            <a:ext cx="665018" cy="661427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10</a:t>
            </a:r>
          </a:p>
        </p:txBody>
      </p:sp>
      <p:pic>
        <p:nvPicPr>
          <p:cNvPr id="39" name="Online Media 9" title="Đồng hồ đếm ngược 60 giây">
            <a:hlinkClick r:id="" action="ppaction://media"/>
            <a:extLst>
              <a:ext uri="{FF2B5EF4-FFF2-40B4-BE49-F238E27FC236}">
                <a16:creationId xmlns:a16="http://schemas.microsoft.com/office/drawing/2014/main" id="{93265CE4-B150-44E4-821C-EAA5A500BE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883709" y="5760535"/>
            <a:ext cx="1143340" cy="8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89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20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9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9921" y="1521529"/>
            <a:ext cx="3636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chung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FFF00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28800" cy="55626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5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026E0516-A134-4FCC-B62D-66653528E8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0831604" y="5671386"/>
            <a:ext cx="1080323" cy="1047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28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37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38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48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2110688" y="0"/>
            <a:ext cx="7201714" cy="2839567"/>
            <a:chOff x="4823361" y="-286037"/>
            <a:chExt cx="7201714" cy="2839567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4823361" y="1310186"/>
              <a:ext cx="6291034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23 </a:t>
              </a:r>
              <a:r>
                <a:rPr lang="en-US" sz="4000" b="1" dirty="0" err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</a:t>
              </a:r>
              <a:endParaRPr sz="40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72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83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73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63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992249" y="-198614"/>
            <a:ext cx="7233986" cy="3019674"/>
            <a:chOff x="4791089" y="-286037"/>
            <a:chExt cx="7233986" cy="3019674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4791089" y="1490293"/>
              <a:ext cx="6344928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78 </a:t>
              </a:r>
              <a:r>
                <a:rPr lang="en-US" sz="4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4500419" y="342865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98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1809656" y="3397477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97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7311374" y="3397477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957020" y="-198614"/>
            <a:ext cx="7616413" cy="2938874"/>
            <a:chOff x="4532664" y="-286037"/>
            <a:chExt cx="7616413" cy="2938874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4532664" y="1409493"/>
              <a:ext cx="7616413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99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sz="36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40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60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09187" y="4996325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55 cm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668910" y="3606868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50 dm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D2E33D-B6CD-4CC2-A61A-A3A25CFDE94E}"/>
              </a:ext>
            </a:extLst>
          </p:cNvPr>
          <p:cNvGrpSpPr/>
          <p:nvPr/>
        </p:nvGrpSpPr>
        <p:grpSpPr>
          <a:xfrm>
            <a:off x="1717795" y="-328881"/>
            <a:ext cx="8520159" cy="3796005"/>
            <a:chOff x="1698745" y="-496334"/>
            <a:chExt cx="8520159" cy="37960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1698745" y="-496334"/>
              <a:ext cx="8520159" cy="3796005"/>
              <a:chOff x="3504916" y="-286037"/>
              <a:chExt cx="8520159" cy="3796005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608426"/>
                <a:ext cx="7375119" cy="2901542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002060"/>
                    </a:solidFill>
                  </a:rPr>
                  <a:t>Cánh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diều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ứng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vạch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chỉ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nào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trên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tia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?</a:t>
                </a:r>
                <a:endParaRPr sz="24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DA4E73-CE1F-4FFC-9631-FFD03C46E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73096" y="1806350"/>
              <a:ext cx="6927064" cy="611003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5F301B-4B20-410B-9083-7DFC0C16112E}"/>
                </a:ext>
              </a:extLst>
            </p:cNvPr>
            <p:cNvGrpSpPr/>
            <p:nvPr/>
          </p:nvGrpSpPr>
          <p:grpSpPr>
            <a:xfrm>
              <a:off x="4148244" y="428625"/>
              <a:ext cx="1642956" cy="1506172"/>
              <a:chOff x="4145972" y="380342"/>
              <a:chExt cx="1684578" cy="1702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EF80D39-1E26-441C-B81E-8B7395DE7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2917" l="8421" r="89895">
                            <a14:foregroundMark x1="8842" y1="44792" x2="8842" y2="44792"/>
                            <a14:foregroundMark x1="46316" y1="66667" x2="46316" y2="66667"/>
                            <a14:foregroundMark x1="57263" y1="42917" x2="57263" y2="42917"/>
                            <a14:foregroundMark x1="63158" y1="31250" x2="63158" y2="31250"/>
                            <a14:foregroundMark x1="49895" y1="21667" x2="49895" y2="21667"/>
                            <a14:foregroundMark x1="48421" y1="24167" x2="48421" y2="24167"/>
                            <a14:foregroundMark x1="48000" y1="23333" x2="48000" y2="23333"/>
                            <a14:foregroundMark x1="50316" y1="64583" x2="55789" y2="74792"/>
                            <a14:foregroundMark x1="55789" y1="74792" x2="81474" y2="92917"/>
                            <a14:foregroundMark x1="13474" y1="57292" x2="13474" y2="57292"/>
                            <a14:foregroundMark x1="11579" y1="54375" x2="11579" y2="54375"/>
                            <a14:foregroundMark x1="11368" y1="50625" x2="11368" y2="50625"/>
                            <a14:foregroundMark x1="8421" y1="43333" x2="8421" y2="43333"/>
                            <a14:foregroundMark x1="18737" y1="64583" x2="18737" y2="64583"/>
                            <a14:foregroundMark x1="15579" y1="60000" x2="15579" y2="60000"/>
                            <a14:foregroundMark x1="11368" y1="58125" x2="11368" y2="58125"/>
                            <a14:foregroundMark x1="11158" y1="53542" x2="11158" y2="53542"/>
                            <a14:foregroundMark x1="9895" y1="51042" x2="9895" y2="51042"/>
                            <a14:foregroundMark x1="8842" y1="47500" x2="8842" y2="47500"/>
                            <a14:foregroundMark x1="64421" y1="32500" x2="64421" y2="32500"/>
                            <a14:foregroundMark x1="58737" y1="30208" x2="58737" y2="30208"/>
                            <a14:foregroundMark x1="53474" y1="25833" x2="53474" y2="25833"/>
                            <a14:foregroundMark x1="48421" y1="25417" x2="57684" y2="43750"/>
                            <a14:foregroundMark x1="48211" y1="20417" x2="64421" y2="31667"/>
                            <a14:foregroundMark x1="67158" y1="35625" x2="67158" y2="35625"/>
                            <a14:foregroundMark x1="64632" y1="32500" x2="64632" y2="31875"/>
                            <a14:foregroundMark x1="53684" y1="25625" x2="67368" y2="35208"/>
                            <a14:foregroundMark x1="53684" y1="63333" x2="53684" y2="63333"/>
                            <a14:foregroundMark x1="52000" y1="61042" x2="52000" y2="61042"/>
                            <a14:foregroundMark x1="52000" y1="59375" x2="50526" y2="62917"/>
                            <a14:foregroundMark x1="50737" y1="62083" x2="51579" y2="608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145972" y="380342"/>
                <a:ext cx="1684578" cy="1702311"/>
              </a:xfrm>
              <a:prstGeom prst="rect">
                <a:avLst/>
              </a:prstGeom>
            </p:spPr>
          </p:pic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101CE84-EB3A-4E40-8C18-0DF889018590}"/>
                  </a:ext>
                </a:extLst>
              </p:cNvPr>
              <p:cNvSpPr/>
              <p:nvPr/>
            </p:nvSpPr>
            <p:spPr>
              <a:xfrm>
                <a:off x="4966283" y="1442906"/>
                <a:ext cx="654341" cy="578841"/>
              </a:xfrm>
              <a:custGeom>
                <a:avLst/>
                <a:gdLst>
                  <a:gd name="connsiteX0" fmla="*/ 0 w 654341"/>
                  <a:gd name="connsiteY0" fmla="*/ 0 h 578841"/>
                  <a:gd name="connsiteX1" fmla="*/ 58723 w 654341"/>
                  <a:gd name="connsiteY1" fmla="*/ 92279 h 578841"/>
                  <a:gd name="connsiteX2" fmla="*/ 109056 w 654341"/>
                  <a:gd name="connsiteY2" fmla="*/ 167780 h 578841"/>
                  <a:gd name="connsiteX3" fmla="*/ 125834 w 654341"/>
                  <a:gd name="connsiteY3" fmla="*/ 209725 h 578841"/>
                  <a:gd name="connsiteX4" fmla="*/ 226502 w 654341"/>
                  <a:gd name="connsiteY4" fmla="*/ 276837 h 578841"/>
                  <a:gd name="connsiteX5" fmla="*/ 318781 w 654341"/>
                  <a:gd name="connsiteY5" fmla="*/ 360727 h 578841"/>
                  <a:gd name="connsiteX6" fmla="*/ 352337 w 654341"/>
                  <a:gd name="connsiteY6" fmla="*/ 377505 h 578841"/>
                  <a:gd name="connsiteX7" fmla="*/ 419449 w 654341"/>
                  <a:gd name="connsiteY7" fmla="*/ 411061 h 578841"/>
                  <a:gd name="connsiteX8" fmla="*/ 461394 w 654341"/>
                  <a:gd name="connsiteY8" fmla="*/ 436228 h 578841"/>
                  <a:gd name="connsiteX9" fmla="*/ 486561 w 654341"/>
                  <a:gd name="connsiteY9" fmla="*/ 461395 h 578841"/>
                  <a:gd name="connsiteX10" fmla="*/ 520117 w 654341"/>
                  <a:gd name="connsiteY10" fmla="*/ 469784 h 578841"/>
                  <a:gd name="connsiteX11" fmla="*/ 562062 w 654341"/>
                  <a:gd name="connsiteY11" fmla="*/ 503340 h 578841"/>
                  <a:gd name="connsiteX12" fmla="*/ 620785 w 654341"/>
                  <a:gd name="connsiteY12" fmla="*/ 562063 h 578841"/>
                  <a:gd name="connsiteX13" fmla="*/ 654341 w 654341"/>
                  <a:gd name="connsiteY13" fmla="*/ 578841 h 57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4341" h="578841">
                    <a:moveTo>
                      <a:pt x="0" y="0"/>
                    </a:moveTo>
                    <a:cubicBezTo>
                      <a:pt x="70604" y="88255"/>
                      <a:pt x="-988" y="-7240"/>
                      <a:pt x="58723" y="92279"/>
                    </a:cubicBezTo>
                    <a:cubicBezTo>
                      <a:pt x="74285" y="118215"/>
                      <a:pt x="94050" y="141518"/>
                      <a:pt x="109056" y="167780"/>
                    </a:cubicBezTo>
                    <a:cubicBezTo>
                      <a:pt x="116527" y="180855"/>
                      <a:pt x="115658" y="198624"/>
                      <a:pt x="125834" y="209725"/>
                    </a:cubicBezTo>
                    <a:cubicBezTo>
                      <a:pt x="174223" y="262513"/>
                      <a:pt x="180543" y="261517"/>
                      <a:pt x="226502" y="276837"/>
                    </a:cubicBezTo>
                    <a:cubicBezTo>
                      <a:pt x="264839" y="315174"/>
                      <a:pt x="278733" y="337842"/>
                      <a:pt x="318781" y="360727"/>
                    </a:cubicBezTo>
                    <a:cubicBezTo>
                      <a:pt x="329639" y="366932"/>
                      <a:pt x="341732" y="370877"/>
                      <a:pt x="352337" y="377505"/>
                    </a:cubicBezTo>
                    <a:cubicBezTo>
                      <a:pt x="409377" y="413155"/>
                      <a:pt x="360570" y="396341"/>
                      <a:pt x="419449" y="411061"/>
                    </a:cubicBezTo>
                    <a:cubicBezTo>
                      <a:pt x="433431" y="419450"/>
                      <a:pt x="448350" y="426445"/>
                      <a:pt x="461394" y="436228"/>
                    </a:cubicBezTo>
                    <a:cubicBezTo>
                      <a:pt x="470885" y="443346"/>
                      <a:pt x="476260" y="455509"/>
                      <a:pt x="486561" y="461395"/>
                    </a:cubicBezTo>
                    <a:cubicBezTo>
                      <a:pt x="496571" y="467115"/>
                      <a:pt x="508932" y="466988"/>
                      <a:pt x="520117" y="469784"/>
                    </a:cubicBezTo>
                    <a:cubicBezTo>
                      <a:pt x="534099" y="480969"/>
                      <a:pt x="548863" y="491241"/>
                      <a:pt x="562062" y="503340"/>
                    </a:cubicBezTo>
                    <a:cubicBezTo>
                      <a:pt x="582468" y="522046"/>
                      <a:pt x="599360" y="544534"/>
                      <a:pt x="620785" y="562063"/>
                    </a:cubicBezTo>
                    <a:cubicBezTo>
                      <a:pt x="630464" y="569982"/>
                      <a:pt x="654341" y="578841"/>
                      <a:pt x="654341" y="57884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5781386" y="538513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75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54159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72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81386" y="3969077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73 cm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2848701" y="40108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70 dm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D2E33D-B6CD-4CC2-A61A-A3A25CFDE94E}"/>
              </a:ext>
            </a:extLst>
          </p:cNvPr>
          <p:cNvGrpSpPr/>
          <p:nvPr/>
        </p:nvGrpSpPr>
        <p:grpSpPr>
          <a:xfrm>
            <a:off x="1449107" y="-157696"/>
            <a:ext cx="8520159" cy="3796005"/>
            <a:chOff x="1698745" y="-496334"/>
            <a:chExt cx="8520159" cy="37960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1698745" y="-496334"/>
              <a:ext cx="8520159" cy="3796005"/>
              <a:chOff x="3504916" y="-286037"/>
              <a:chExt cx="8520159" cy="3796005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608426"/>
                <a:ext cx="7375119" cy="2901542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002060"/>
                    </a:solidFill>
                  </a:rPr>
                  <a:t>Cánh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diều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ứng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vạch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chỉ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nào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trên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tia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?</a:t>
                </a:r>
                <a:endParaRPr sz="24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DA4E73-CE1F-4FFC-9631-FFD03C46E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73096" y="1806350"/>
              <a:ext cx="6927064" cy="611003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5F301B-4B20-410B-9083-7DFC0C16112E}"/>
                </a:ext>
              </a:extLst>
            </p:cNvPr>
            <p:cNvGrpSpPr/>
            <p:nvPr/>
          </p:nvGrpSpPr>
          <p:grpSpPr>
            <a:xfrm>
              <a:off x="5307064" y="431337"/>
              <a:ext cx="1642956" cy="1506172"/>
              <a:chOff x="5334150" y="383408"/>
              <a:chExt cx="1684578" cy="1702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EF80D39-1E26-441C-B81E-8B7395DE7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2917" l="8421" r="89895">
                            <a14:foregroundMark x1="8842" y1="44792" x2="8842" y2="44792"/>
                            <a14:foregroundMark x1="46316" y1="66667" x2="46316" y2="66667"/>
                            <a14:foregroundMark x1="57263" y1="42917" x2="57263" y2="42917"/>
                            <a14:foregroundMark x1="63158" y1="31250" x2="63158" y2="31250"/>
                            <a14:foregroundMark x1="49895" y1="21667" x2="49895" y2="21667"/>
                            <a14:foregroundMark x1="48421" y1="24167" x2="48421" y2="24167"/>
                            <a14:foregroundMark x1="48000" y1="23333" x2="48000" y2="23333"/>
                            <a14:foregroundMark x1="50316" y1="64583" x2="55789" y2="74792"/>
                            <a14:foregroundMark x1="55789" y1="74792" x2="81474" y2="92917"/>
                            <a14:foregroundMark x1="13474" y1="57292" x2="13474" y2="57292"/>
                            <a14:foregroundMark x1="11579" y1="54375" x2="11579" y2="54375"/>
                            <a14:foregroundMark x1="11368" y1="50625" x2="11368" y2="50625"/>
                            <a14:foregroundMark x1="8421" y1="43333" x2="8421" y2="43333"/>
                            <a14:foregroundMark x1="18737" y1="64583" x2="18737" y2="64583"/>
                            <a14:foregroundMark x1="15579" y1="60000" x2="15579" y2="60000"/>
                            <a14:foregroundMark x1="11368" y1="58125" x2="11368" y2="58125"/>
                            <a14:foregroundMark x1="11158" y1="53542" x2="11158" y2="53542"/>
                            <a14:foregroundMark x1="9895" y1="51042" x2="9895" y2="51042"/>
                            <a14:foregroundMark x1="8842" y1="47500" x2="8842" y2="47500"/>
                            <a14:foregroundMark x1="64421" y1="32500" x2="64421" y2="32500"/>
                            <a14:foregroundMark x1="58737" y1="30208" x2="58737" y2="30208"/>
                            <a14:foregroundMark x1="53474" y1="25833" x2="53474" y2="25833"/>
                            <a14:foregroundMark x1="48421" y1="25417" x2="57684" y2="43750"/>
                            <a14:foregroundMark x1="48211" y1="20417" x2="64421" y2="31667"/>
                            <a14:foregroundMark x1="67158" y1="35625" x2="67158" y2="35625"/>
                            <a14:foregroundMark x1="64632" y1="32500" x2="64632" y2="31875"/>
                            <a14:foregroundMark x1="53684" y1="25625" x2="67368" y2="35208"/>
                            <a14:foregroundMark x1="53684" y1="63333" x2="53684" y2="63333"/>
                            <a14:foregroundMark x1="52000" y1="61042" x2="52000" y2="61042"/>
                            <a14:foregroundMark x1="52000" y1="59375" x2="50526" y2="62917"/>
                            <a14:foregroundMark x1="50737" y1="62083" x2="51579" y2="608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34150" y="383408"/>
                <a:ext cx="1684578" cy="1702311"/>
              </a:xfrm>
              <a:prstGeom prst="rect">
                <a:avLst/>
              </a:prstGeom>
            </p:spPr>
          </p:pic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101CE84-EB3A-4E40-8C18-0DF889018590}"/>
                  </a:ext>
                </a:extLst>
              </p:cNvPr>
              <p:cNvSpPr/>
              <p:nvPr/>
            </p:nvSpPr>
            <p:spPr>
              <a:xfrm>
                <a:off x="6154462" y="1445970"/>
                <a:ext cx="654341" cy="578841"/>
              </a:xfrm>
              <a:custGeom>
                <a:avLst/>
                <a:gdLst>
                  <a:gd name="connsiteX0" fmla="*/ 0 w 654341"/>
                  <a:gd name="connsiteY0" fmla="*/ 0 h 578841"/>
                  <a:gd name="connsiteX1" fmla="*/ 58723 w 654341"/>
                  <a:gd name="connsiteY1" fmla="*/ 92279 h 578841"/>
                  <a:gd name="connsiteX2" fmla="*/ 109056 w 654341"/>
                  <a:gd name="connsiteY2" fmla="*/ 167780 h 578841"/>
                  <a:gd name="connsiteX3" fmla="*/ 125834 w 654341"/>
                  <a:gd name="connsiteY3" fmla="*/ 209725 h 578841"/>
                  <a:gd name="connsiteX4" fmla="*/ 226502 w 654341"/>
                  <a:gd name="connsiteY4" fmla="*/ 276837 h 578841"/>
                  <a:gd name="connsiteX5" fmla="*/ 318781 w 654341"/>
                  <a:gd name="connsiteY5" fmla="*/ 360727 h 578841"/>
                  <a:gd name="connsiteX6" fmla="*/ 352337 w 654341"/>
                  <a:gd name="connsiteY6" fmla="*/ 377505 h 578841"/>
                  <a:gd name="connsiteX7" fmla="*/ 419449 w 654341"/>
                  <a:gd name="connsiteY7" fmla="*/ 411061 h 578841"/>
                  <a:gd name="connsiteX8" fmla="*/ 461394 w 654341"/>
                  <a:gd name="connsiteY8" fmla="*/ 436228 h 578841"/>
                  <a:gd name="connsiteX9" fmla="*/ 486561 w 654341"/>
                  <a:gd name="connsiteY9" fmla="*/ 461395 h 578841"/>
                  <a:gd name="connsiteX10" fmla="*/ 520117 w 654341"/>
                  <a:gd name="connsiteY10" fmla="*/ 469784 h 578841"/>
                  <a:gd name="connsiteX11" fmla="*/ 562062 w 654341"/>
                  <a:gd name="connsiteY11" fmla="*/ 503340 h 578841"/>
                  <a:gd name="connsiteX12" fmla="*/ 620785 w 654341"/>
                  <a:gd name="connsiteY12" fmla="*/ 562063 h 578841"/>
                  <a:gd name="connsiteX13" fmla="*/ 654341 w 654341"/>
                  <a:gd name="connsiteY13" fmla="*/ 578841 h 57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4341" h="578841">
                    <a:moveTo>
                      <a:pt x="0" y="0"/>
                    </a:moveTo>
                    <a:cubicBezTo>
                      <a:pt x="70604" y="88255"/>
                      <a:pt x="-988" y="-7240"/>
                      <a:pt x="58723" y="92279"/>
                    </a:cubicBezTo>
                    <a:cubicBezTo>
                      <a:pt x="74285" y="118215"/>
                      <a:pt x="94050" y="141518"/>
                      <a:pt x="109056" y="167780"/>
                    </a:cubicBezTo>
                    <a:cubicBezTo>
                      <a:pt x="116527" y="180855"/>
                      <a:pt x="115658" y="198624"/>
                      <a:pt x="125834" y="209725"/>
                    </a:cubicBezTo>
                    <a:cubicBezTo>
                      <a:pt x="174223" y="262513"/>
                      <a:pt x="180543" y="261517"/>
                      <a:pt x="226502" y="276837"/>
                    </a:cubicBezTo>
                    <a:cubicBezTo>
                      <a:pt x="264839" y="315174"/>
                      <a:pt x="278733" y="337842"/>
                      <a:pt x="318781" y="360727"/>
                    </a:cubicBezTo>
                    <a:cubicBezTo>
                      <a:pt x="329639" y="366932"/>
                      <a:pt x="341732" y="370877"/>
                      <a:pt x="352337" y="377505"/>
                    </a:cubicBezTo>
                    <a:cubicBezTo>
                      <a:pt x="409377" y="413155"/>
                      <a:pt x="360570" y="396341"/>
                      <a:pt x="419449" y="411061"/>
                    </a:cubicBezTo>
                    <a:cubicBezTo>
                      <a:pt x="433431" y="419450"/>
                      <a:pt x="448350" y="426445"/>
                      <a:pt x="461394" y="436228"/>
                    </a:cubicBezTo>
                    <a:cubicBezTo>
                      <a:pt x="470885" y="443346"/>
                      <a:pt x="476260" y="455509"/>
                      <a:pt x="486561" y="461395"/>
                    </a:cubicBezTo>
                    <a:cubicBezTo>
                      <a:pt x="496571" y="467115"/>
                      <a:pt x="508932" y="466988"/>
                      <a:pt x="520117" y="469784"/>
                    </a:cubicBezTo>
                    <a:cubicBezTo>
                      <a:pt x="534099" y="480969"/>
                      <a:pt x="548863" y="491241"/>
                      <a:pt x="562062" y="503340"/>
                    </a:cubicBezTo>
                    <a:cubicBezTo>
                      <a:pt x="582468" y="522046"/>
                      <a:pt x="599360" y="544534"/>
                      <a:pt x="620785" y="562063"/>
                    </a:cubicBezTo>
                    <a:cubicBezTo>
                      <a:pt x="630464" y="569982"/>
                      <a:pt x="654341" y="578841"/>
                      <a:pt x="654341" y="57884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75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Nhóm 53">
            <a:extLst>
              <a:ext uri="{FF2B5EF4-FFF2-40B4-BE49-F238E27FC236}">
                <a16:creationId xmlns:a16="http://schemas.microsoft.com/office/drawing/2014/main" id="{B3555AA9-4E20-4583-86AE-BB611A3BA7AB}"/>
              </a:ext>
            </a:extLst>
          </p:cNvPr>
          <p:cNvGrpSpPr/>
          <p:nvPr/>
        </p:nvGrpSpPr>
        <p:grpSpPr>
          <a:xfrm>
            <a:off x="2609629" y="-355943"/>
            <a:ext cx="9374610" cy="3784888"/>
            <a:chOff x="2641508" y="-252122"/>
            <a:chExt cx="9100891" cy="3784888"/>
          </a:xfrm>
        </p:grpSpPr>
        <p:grpSp>
          <p:nvGrpSpPr>
            <p:cNvPr id="22" name="Nhóm 9">
              <a:extLst>
                <a:ext uri="{FF2B5EF4-FFF2-40B4-BE49-F238E27FC236}">
                  <a16:creationId xmlns:a16="http://schemas.microsoft.com/office/drawing/2014/main" id="{A048B828-6BE9-4EAA-9BCA-ADE4F8FC190E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2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C40A841C-A8FA-4D83-A448-5324343E9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2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0E17A112-FC50-4112-88C1-89FC7A38B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2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DCDB9345-88BD-4C43-9C9F-7C850665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1581" y="3726008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4215" y="4431114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2598" y="2881089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3251" y="3985922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0550" y="3006359"/>
            <a:ext cx="990706" cy="1000626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666336" y="5849397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9FD96AB-295C-4029-B40E-30A71313CD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35" b="84911" l="7000" r="96000">
                        <a14:foregroundMark x1="7813" y1="81243" x2="7813" y2="81243"/>
                        <a14:foregroundMark x1="84313" y1="63669" x2="84313" y2="63669"/>
                        <a14:foregroundMark x1="92313" y1="60000" x2="92313" y2="60000"/>
                        <a14:foregroundMark x1="96000" y1="61420" x2="96000" y2="61420"/>
                        <a14:foregroundMark x1="7062" y1="68047" x2="7062" y2="68047"/>
                        <a14:foregroundMark x1="19875" y1="83846" x2="19875" y2="83846"/>
                        <a14:foregroundMark x1="85625" y1="83136" x2="85625" y2="83136"/>
                        <a14:foregroundMark x1="62875" y1="84911" x2="62875" y2="84911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2992652" y="1880912"/>
            <a:ext cx="2347942" cy="22621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874677A-FEB8-4F23-93B8-8AA4666A034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43" b="89682" l="3900" r="95900">
                        <a14:foregroundMark x1="48400" y1="7040" x2="48400" y2="7040"/>
                        <a14:foregroundMark x1="31500" y1="35776" x2="31500" y2="35776"/>
                        <a14:foregroundMark x1="54600" y1="1543" x2="54600" y2="1543"/>
                        <a14:foregroundMark x1="14000" y1="70878" x2="14000" y2="70878"/>
                        <a14:foregroundMark x1="8900" y1="65574" x2="8900" y2="65574"/>
                        <a14:foregroundMark x1="8400" y1="61620" x2="8400" y2="61620"/>
                        <a14:foregroundMark x1="12800" y1="58438" x2="12800" y2="58438"/>
                        <a14:foregroundMark x1="31100" y1="83992" x2="31100" y2="83992"/>
                        <a14:foregroundMark x1="39300" y1="83992" x2="39300" y2="83992"/>
                        <a14:foregroundMark x1="35000" y1="87850" x2="35000" y2="87850"/>
                        <a14:foregroundMark x1="54800" y1="86500" x2="54800" y2="86500"/>
                        <a14:foregroundMark x1="56600" y1="89682" x2="56600" y2="89682"/>
                        <a14:foregroundMark x1="93000" y1="70878" x2="93000" y2="70878"/>
                        <a14:foregroundMark x1="95900" y1="68949" x2="95900" y2="68949"/>
                        <a14:foregroundMark x1="94100" y1="75217" x2="94100" y2="75217"/>
                        <a14:foregroundMark x1="3900" y1="61427" x2="3900" y2="61427"/>
                        <a14:foregroundMark x1="3900" y1="65574" x2="3900" y2="65574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3580393" y="3146212"/>
            <a:ext cx="2107775" cy="19937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8B22ED-0A7B-41FF-8578-B852D7F9CC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462" b="93154" l="10000" r="90000">
                        <a14:foregroundMark x1="48000" y1="8692" x2="48000" y2="8692"/>
                        <a14:foregroundMark x1="22462" y1="87615" x2="22462" y2="87615"/>
                        <a14:foregroundMark x1="16385" y1="87077" x2="16385" y2="87077"/>
                        <a14:foregroundMark x1="46154" y1="89462" x2="46154" y2="89462"/>
                        <a14:foregroundMark x1="54923" y1="90077" x2="54923" y2="90077"/>
                        <a14:foregroundMark x1="71385" y1="90385" x2="71385" y2="90385"/>
                        <a14:foregroundMark x1="76846" y1="85231" x2="76846" y2="85231"/>
                        <a14:foregroundMark x1="78000" y1="74000" x2="78000" y2="74000"/>
                        <a14:foregroundMark x1="61308" y1="89154" x2="61308" y2="89154"/>
                        <a14:foregroundMark x1="49154" y1="89462" x2="49154" y2="89462"/>
                        <a14:foregroundMark x1="41000" y1="89769" x2="41000" y2="89769"/>
                        <a14:foregroundMark x1="40692" y1="93154" x2="40692" y2="93154"/>
                        <a14:foregroundMark x1="51923" y1="92538" x2="51923" y2="92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932" y="3848238"/>
            <a:ext cx="1948912" cy="1948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784CCF4-6D28-4096-91D5-14ECFB3747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709" t="28347" r="8408" b="21612"/>
          <a:stretch/>
        </p:blipFill>
        <p:spPr>
          <a:xfrm>
            <a:off x="6254727" y="4587406"/>
            <a:ext cx="2423170" cy="14808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7402BA-32ED-4B6C-A1EC-5F6FB83456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19579" y="4975624"/>
            <a:ext cx="2494965" cy="1286586"/>
          </a:xfrm>
          <a:prstGeom prst="rect">
            <a:avLst/>
          </a:prstGeom>
        </p:spPr>
      </p:pic>
      <p:pic>
        <p:nvPicPr>
          <p:cNvPr id="3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CD5BE8F5-DDAA-4057-B7ED-E33D2D8508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95" y="4624023"/>
            <a:ext cx="2088167" cy="2346254"/>
          </a:xfrm>
          <a:prstGeom prst="rect">
            <a:avLst/>
          </a:prstGeom>
        </p:spPr>
      </p:pic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1377456" y="5961417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HÃY BẢO VỆ ĐỘNG VẬT HOANG DÃ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5126712" y="432840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0CD8F-236F-43FB-B56E-5A52E2710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479" y="539481"/>
            <a:ext cx="9541042" cy="5608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8B740-A573-4C63-B93F-A59DFDCF7057}"/>
              </a:ext>
            </a:extLst>
          </p:cNvPr>
          <p:cNvSpPr txBox="1"/>
          <p:nvPr/>
        </p:nvSpPr>
        <p:spPr>
          <a:xfrm>
            <a:off x="2084972" y="2311106"/>
            <a:ext cx="77929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tảng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đá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lớn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chắn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đường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bị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mắc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bằng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D9FF916C-45F5-44D6-BAD6-9DFB1372A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30" y="347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Nhóm 53">
            <a:extLst>
              <a:ext uri="{FF2B5EF4-FFF2-40B4-BE49-F238E27FC236}">
                <a16:creationId xmlns:a16="http://schemas.microsoft.com/office/drawing/2014/main" id="{7DDD1E55-70CC-432E-87A9-D506644ECD0B}"/>
              </a:ext>
            </a:extLst>
          </p:cNvPr>
          <p:cNvGrpSpPr/>
          <p:nvPr/>
        </p:nvGrpSpPr>
        <p:grpSpPr>
          <a:xfrm>
            <a:off x="2081490" y="274175"/>
            <a:ext cx="7975153" cy="3312893"/>
            <a:chOff x="2641508" y="-252122"/>
            <a:chExt cx="9100891" cy="3784888"/>
          </a:xfrm>
        </p:grpSpPr>
        <p:grpSp>
          <p:nvGrpSpPr>
            <p:cNvPr id="46" name="Nhóm 9">
              <a:extLst>
                <a:ext uri="{FF2B5EF4-FFF2-40B4-BE49-F238E27FC236}">
                  <a16:creationId xmlns:a16="http://schemas.microsoft.com/office/drawing/2014/main" id="{26D3770E-B906-4CA3-836E-61281FC39352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4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2A79204-A8B3-493F-A726-96222DBCA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4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7AE5981-76A3-4138-A3CB-24980E3435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4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0BA847F3-FA0B-4D7C-B33F-F082FB5E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0" name="Hình chữ nhật 17">
            <a:extLst>
              <a:ext uri="{FF2B5EF4-FFF2-40B4-BE49-F238E27FC236}">
                <a16:creationId xmlns:a16="http://schemas.microsoft.com/office/drawing/2014/main" id="{777471A5-D337-4E7E-AC8B-1BC75714CB51}"/>
              </a:ext>
            </a:extLst>
          </p:cNvPr>
          <p:cNvSpPr/>
          <p:nvPr/>
        </p:nvSpPr>
        <p:spPr>
          <a:xfrm>
            <a:off x="3748870" y="764417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1" name="r3">
            <a:extLst>
              <a:ext uri="{FF2B5EF4-FFF2-40B4-BE49-F238E27FC236}">
                <a16:creationId xmlns:a16="http://schemas.microsoft.com/office/drawing/2014/main" id="{9C5B2831-56A9-4D23-A7B6-34BF957440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5185" y="2985402"/>
            <a:ext cx="990707" cy="890385"/>
          </a:xfrm>
          <a:prstGeom prst="rect">
            <a:avLst/>
          </a:prstGeom>
        </p:spPr>
      </p:pic>
      <p:pic>
        <p:nvPicPr>
          <p:cNvPr id="52" name="r4">
            <a:extLst>
              <a:ext uri="{FF2B5EF4-FFF2-40B4-BE49-F238E27FC236}">
                <a16:creationId xmlns:a16="http://schemas.microsoft.com/office/drawing/2014/main" id="{FA4CE5D8-D1F8-4E21-8347-6DDA90781B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015" y="3621596"/>
            <a:ext cx="990707" cy="890385"/>
          </a:xfrm>
          <a:prstGeom prst="rect">
            <a:avLst/>
          </a:prstGeom>
        </p:spPr>
      </p:pic>
      <p:pic>
        <p:nvPicPr>
          <p:cNvPr id="56" name="r5">
            <a:extLst>
              <a:ext uri="{FF2B5EF4-FFF2-40B4-BE49-F238E27FC236}">
                <a16:creationId xmlns:a16="http://schemas.microsoft.com/office/drawing/2014/main" id="{A162B27B-6792-422C-AB1E-ED6BB4478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581" y="3341330"/>
            <a:ext cx="990707" cy="890385"/>
          </a:xfrm>
          <a:prstGeom prst="rect">
            <a:avLst/>
          </a:prstGeom>
        </p:spPr>
      </p:pic>
      <p:pic>
        <p:nvPicPr>
          <p:cNvPr id="58" name="r6">
            <a:extLst>
              <a:ext uri="{FF2B5EF4-FFF2-40B4-BE49-F238E27FC236}">
                <a16:creationId xmlns:a16="http://schemas.microsoft.com/office/drawing/2014/main" id="{CC303A16-38C4-4885-8F88-FA1306DE30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9554" y="4196260"/>
            <a:ext cx="990707" cy="890385"/>
          </a:xfrm>
          <a:prstGeom prst="rect">
            <a:avLst/>
          </a:prstGeom>
        </p:spPr>
      </p:pic>
      <p:pic>
        <p:nvPicPr>
          <p:cNvPr id="62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EF615A18-ADB1-45A5-8212-106109F81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50" y="4641452"/>
            <a:ext cx="2088167" cy="2346254"/>
          </a:xfrm>
          <a:prstGeom prst="rect">
            <a:avLst/>
          </a:prstGeom>
        </p:spPr>
      </p:pic>
      <p:pic>
        <p:nvPicPr>
          <p:cNvPr id="64" name="trung" descr="Ảnh có chứa trong nhà, bàn, đang ngồi, trắng&#10;&#10;Mô tả được tạo tự động">
            <a:extLst>
              <a:ext uri="{FF2B5EF4-FFF2-40B4-BE49-F238E27FC236}">
                <a16:creationId xmlns:a16="http://schemas.microsoft.com/office/drawing/2014/main" id="{D4A39A85-4989-4359-8BAC-0B78309832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14" y="2488882"/>
            <a:ext cx="2272968" cy="2387571"/>
          </a:xfrm>
          <a:prstGeom prst="rect">
            <a:avLst/>
          </a:prstGeom>
        </p:spPr>
      </p:pic>
      <p:pic>
        <p:nvPicPr>
          <p:cNvPr id="71" name="Hình ảnh 5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56C0476A-2B0A-47D6-B4F6-EC96F7AB1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72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3DC51FE5-D935-4AEA-8EE1-47E65C59C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11907" y="4532465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17" action="ppaction://hlinksldjump"/>
            <a:extLst>
              <a:ext uri="{FF2B5EF4-FFF2-40B4-BE49-F238E27FC236}">
                <a16:creationId xmlns:a16="http://schemas.microsoft.com/office/drawing/2014/main" id="{65A34A89-B8A7-4344-835C-820DEAD8AD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85870" y="1880912"/>
            <a:ext cx="2864711" cy="2760540"/>
          </a:xfrm>
          <a:prstGeom prst="rect">
            <a:avLst/>
          </a:prstGeom>
        </p:spPr>
      </p:pic>
      <p:pic>
        <p:nvPicPr>
          <p:cNvPr id="9" name="Picture 8">
            <a:hlinkClick r:id="rId19" action="ppaction://hlinksldjump"/>
            <a:extLst>
              <a:ext uri="{FF2B5EF4-FFF2-40B4-BE49-F238E27FC236}">
                <a16:creationId xmlns:a16="http://schemas.microsoft.com/office/drawing/2014/main" id="{85F795D0-9338-4561-AEAB-3CB468D67A5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63854" y="4588667"/>
            <a:ext cx="2426418" cy="1475360"/>
          </a:xfrm>
          <a:prstGeom prst="rect">
            <a:avLst/>
          </a:prstGeom>
        </p:spPr>
      </p:pic>
      <p:pic>
        <p:nvPicPr>
          <p:cNvPr id="13" name="Picture 12">
            <a:hlinkClick r:id="rId21" action="ppaction://hlinksldjump"/>
            <a:extLst>
              <a:ext uri="{FF2B5EF4-FFF2-40B4-BE49-F238E27FC236}">
                <a16:creationId xmlns:a16="http://schemas.microsoft.com/office/drawing/2014/main" id="{33666323-65B3-4816-849A-F55905BA804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932" y="2985402"/>
            <a:ext cx="2103302" cy="1993565"/>
          </a:xfrm>
          <a:prstGeom prst="rect">
            <a:avLst/>
          </a:prstGeom>
        </p:spPr>
      </p:pic>
      <p:pic>
        <p:nvPicPr>
          <p:cNvPr id="11" name="Picture 10">
            <a:hlinkClick r:id="rId23" action="ppaction://hlinksldjump"/>
            <a:extLst>
              <a:ext uri="{FF2B5EF4-FFF2-40B4-BE49-F238E27FC236}">
                <a16:creationId xmlns:a16="http://schemas.microsoft.com/office/drawing/2014/main" id="{36EE4DA6-66CA-4554-9CAF-98C20D87009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54653" y="3645340"/>
            <a:ext cx="1944793" cy="1950889"/>
          </a:xfrm>
          <a:prstGeom prst="rect">
            <a:avLst/>
          </a:prstGeom>
        </p:spPr>
      </p:pic>
      <p:pic>
        <p:nvPicPr>
          <p:cNvPr id="60" name="r6">
            <a:extLst>
              <a:ext uri="{FF2B5EF4-FFF2-40B4-BE49-F238E27FC236}">
                <a16:creationId xmlns:a16="http://schemas.microsoft.com/office/drawing/2014/main" id="{AD4E98A5-4D82-4325-A90B-1DC9AA41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866" flipH="1">
            <a:off x="9716250" y="4143105"/>
            <a:ext cx="990706" cy="1000626"/>
          </a:xfrm>
          <a:prstGeom prst="rect">
            <a:avLst/>
          </a:prstGeom>
        </p:spPr>
      </p:pic>
      <p:pic>
        <p:nvPicPr>
          <p:cNvPr id="19" name="Picture 18">
            <a:hlinkClick r:id="rId25" action="ppaction://hlinksldjump"/>
            <a:extLst>
              <a:ext uri="{FF2B5EF4-FFF2-40B4-BE49-F238E27FC236}">
                <a16:creationId xmlns:a16="http://schemas.microsoft.com/office/drawing/2014/main" id="{8F723D3A-D124-4DAB-9C5F-6114EE047D9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11529042" y="5503089"/>
            <a:ext cx="834468" cy="834468"/>
          </a:xfrm>
          <a:prstGeom prst="rect">
            <a:avLst/>
          </a:prstGeom>
        </p:spPr>
      </p:pic>
      <p:pic>
        <p:nvPicPr>
          <p:cNvPr id="7" name="Picture 6">
            <a:hlinkClick r:id="rId27" action="ppaction://hlinksldjump"/>
            <a:extLst>
              <a:ext uri="{FF2B5EF4-FFF2-40B4-BE49-F238E27FC236}">
                <a16:creationId xmlns:a16="http://schemas.microsoft.com/office/drawing/2014/main" id="{0D0EC911-EC45-4606-974A-0BCD00A1AE4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49333" y="4775400"/>
            <a:ext cx="2978573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9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7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0417 0.3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625 L -0.55104 0.1710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8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73463 0.343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2" y="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4362 0.4291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39388 0.3784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891522" y="931767"/>
            <a:ext cx="5192394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30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6605597" y="3691592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C. 29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714764" y="365946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A. 31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3828347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B. 28</a:t>
            </a:r>
          </a:p>
        </p:txBody>
      </p:sp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BD325316-5401-454B-9D3E-A22E8BDFAC26}"/>
              </a:ext>
            </a:extLst>
          </p:cNvPr>
          <p:cNvSpPr/>
          <p:nvPr/>
        </p:nvSpPr>
        <p:spPr>
          <a:xfrm>
            <a:off x="9230716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D. 32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pic>
        <p:nvPicPr>
          <p:cNvPr id="17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D554C2B1-42AF-45DF-A1C9-E22D512DD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4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6881" y="3790929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1695635" y="931767"/>
            <a:ext cx="6669740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605609" y="3652066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A. 34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3433164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6378431" y="366055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C. 33</a:t>
            </a:r>
          </a:p>
        </p:txBody>
      </p:sp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BD325316-5401-454B-9D3E-A22E8BDFAC26}"/>
              </a:ext>
            </a:extLst>
          </p:cNvPr>
          <p:cNvSpPr/>
          <p:nvPr/>
        </p:nvSpPr>
        <p:spPr>
          <a:xfrm>
            <a:off x="9230716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D. 35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497540-0575-48BB-B2D3-C85124BACA3B}"/>
              </a:ext>
            </a:extLst>
          </p:cNvPr>
          <p:cNvGrpSpPr/>
          <p:nvPr/>
        </p:nvGrpSpPr>
        <p:grpSpPr>
          <a:xfrm>
            <a:off x="1695635" y="1018312"/>
            <a:ext cx="6669740" cy="1446692"/>
            <a:chOff x="3549278" y="1053528"/>
            <a:chExt cx="6669740" cy="144669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C5A1CD7-C265-473E-8BA4-15CCD3BB1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048" b="71903" l="58566" r="100000"/>
                      </a14:imgEffect>
                    </a14:imgLayer>
                  </a14:imgProps>
                </a:ext>
              </a:extLst>
            </a:blip>
            <a:srcRect l="54018" t="63123" r="-1779" b="26879"/>
            <a:stretch/>
          </p:blipFill>
          <p:spPr>
            <a:xfrm>
              <a:off x="3549278" y="1637476"/>
              <a:ext cx="6669740" cy="339635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4B42B4-5608-4556-AEE3-E5ACCCC2F783}"/>
                </a:ext>
              </a:extLst>
            </p:cNvPr>
            <p:cNvGrpSpPr/>
            <p:nvPr/>
          </p:nvGrpSpPr>
          <p:grpSpPr>
            <a:xfrm>
              <a:off x="7349417" y="1997300"/>
              <a:ext cx="689369" cy="502920"/>
              <a:chOff x="2610007" y="5015984"/>
              <a:chExt cx="661443" cy="464260"/>
            </a:xfrm>
            <a:noFill/>
          </p:grpSpPr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D7D95305-4488-4BD7-80AC-EE71B0D66D4D}"/>
                  </a:ext>
                </a:extLst>
              </p:cNvPr>
              <p:cNvSpPr/>
              <p:nvPr/>
            </p:nvSpPr>
            <p:spPr>
              <a:xfrm>
                <a:off x="2610007" y="5015984"/>
                <a:ext cx="496388" cy="464260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F42B01-798B-43BF-A7D5-B228A485C174}"/>
                  </a:ext>
                </a:extLst>
              </p:cNvPr>
              <p:cNvSpPr txBox="1"/>
              <p:nvPr/>
            </p:nvSpPr>
            <p:spPr>
              <a:xfrm>
                <a:off x="2683621" y="5018580"/>
                <a:ext cx="587829" cy="4261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?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3431D7-79E8-4BA3-8615-1F8C9EC6F637}"/>
                </a:ext>
              </a:extLst>
            </p:cNvPr>
            <p:cNvSpPr txBox="1"/>
            <p:nvPr/>
          </p:nvSpPr>
          <p:spPr>
            <a:xfrm>
              <a:off x="4211365" y="1971531"/>
              <a:ext cx="5254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30     31                                         36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172DD5-CC60-49B5-B33D-EFBF4D78DB66}"/>
                </a:ext>
              </a:extLst>
            </p:cNvPr>
            <p:cNvSpPr/>
            <p:nvPr/>
          </p:nvSpPr>
          <p:spPr>
            <a:xfrm>
              <a:off x="3966480" y="1053528"/>
              <a:ext cx="61558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điền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</a:rPr>
                <a:t> ô </a:t>
              </a:r>
              <a:r>
                <a:rPr lang="en-US" sz="2400" b="1" dirty="0" err="1">
                  <a:solidFill>
                    <a:srgbClr val="002060"/>
                  </a:solidFill>
                </a:rPr>
                <a:t>trống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pic>
        <p:nvPicPr>
          <p:cNvPr id="3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F0DE9B3E-B1C7-4100-8A42-453946236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2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891522" y="931767"/>
            <a:ext cx="5192394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8166319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C. </a:t>
            </a:r>
            <a:r>
              <a:rPr lang="en-US" sz="4000" b="1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&lt;</a:t>
            </a:r>
            <a:endParaRPr lang="en-US" sz="3200" b="1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1460028" y="3677908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A. </a:t>
            </a:r>
            <a:r>
              <a:rPr lang="en-US" sz="4000" b="1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=</a:t>
            </a:r>
            <a:endParaRPr lang="en-US" sz="3200" b="1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4627260" y="370187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&gt;</a:t>
            </a:r>
            <a:endParaRPr lang="en-US" sz="2800" b="1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ADAADF-6ECF-475A-8790-871B4292F5BF}"/>
              </a:ext>
            </a:extLst>
          </p:cNvPr>
          <p:cNvSpPr txBox="1"/>
          <p:nvPr/>
        </p:nvSpPr>
        <p:spPr>
          <a:xfrm>
            <a:off x="3828347" y="1759341"/>
            <a:ext cx="3159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69      78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AD6841-FAFF-475D-96EE-3A8C33AFC89F}"/>
              </a:ext>
            </a:extLst>
          </p:cNvPr>
          <p:cNvGrpSpPr/>
          <p:nvPr/>
        </p:nvGrpSpPr>
        <p:grpSpPr>
          <a:xfrm>
            <a:off x="5165070" y="1861824"/>
            <a:ext cx="552858" cy="502920"/>
            <a:chOff x="5506829" y="2260746"/>
            <a:chExt cx="552858" cy="502920"/>
          </a:xfrm>
        </p:grpSpPr>
        <p:sp>
          <p:nvSpPr>
            <p:cNvPr id="20" name="Rounded Rectangle 20">
              <a:extLst>
                <a:ext uri="{FF2B5EF4-FFF2-40B4-BE49-F238E27FC236}">
                  <a16:creationId xmlns:a16="http://schemas.microsoft.com/office/drawing/2014/main" id="{630F6E31-CCFD-4F71-BE62-188B7F55422D}"/>
                </a:ext>
              </a:extLst>
            </p:cNvPr>
            <p:cNvSpPr/>
            <p:nvPr/>
          </p:nvSpPr>
          <p:spPr>
            <a:xfrm>
              <a:off x="5506829" y="2260746"/>
              <a:ext cx="517345" cy="50292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94F08B-9884-4390-BCEE-C5684E4613A1}"/>
                </a:ext>
              </a:extLst>
            </p:cNvPr>
            <p:cNvSpPr txBox="1"/>
            <p:nvPr/>
          </p:nvSpPr>
          <p:spPr>
            <a:xfrm>
              <a:off x="5574993" y="2302001"/>
              <a:ext cx="4846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3570528" y="1149804"/>
            <a:ext cx="3706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hợp</a:t>
            </a:r>
            <a:endParaRPr lang="en-US" sz="2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FB29111D-31A3-4524-A561-6BC0C54379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0000" numSld="99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618</Words>
  <Application>Microsoft Office PowerPoint</Application>
  <PresentationFormat>Widescreen</PresentationFormat>
  <Paragraphs>137</Paragraphs>
  <Slides>27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.VnBlack</vt:lpstr>
      <vt:lpstr>Arial</vt:lpstr>
      <vt:lpstr>Britannic Bold</vt:lpstr>
      <vt:lpstr>Calibri</vt:lpstr>
      <vt:lpstr>HP001 4 hàng</vt:lpstr>
      <vt:lpstr>Tahoma</vt:lpstr>
      <vt:lpstr>Times New Roman</vt:lpstr>
      <vt:lpstr>Vinhan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233</cp:revision>
  <dcterms:created xsi:type="dcterms:W3CDTF">2021-02-20T02:56:00Z</dcterms:created>
  <dcterms:modified xsi:type="dcterms:W3CDTF">2021-09-14T10:28:33Z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