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ctiveX/activeX1.xml" ContentType="application/vnd.ms-office.activeX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5" r:id="rId2"/>
    <p:sldMasterId id="2147483704" r:id="rId3"/>
    <p:sldMasterId id="2147483716" r:id="rId4"/>
  </p:sldMasterIdLst>
  <p:notesMasterIdLst>
    <p:notesMasterId r:id="rId26"/>
  </p:notesMasterIdLst>
  <p:sldIdLst>
    <p:sldId id="331" r:id="rId5"/>
    <p:sldId id="260" r:id="rId6"/>
    <p:sldId id="316" r:id="rId7"/>
    <p:sldId id="314" r:id="rId8"/>
    <p:sldId id="317" r:id="rId9"/>
    <p:sldId id="318" r:id="rId10"/>
    <p:sldId id="319" r:id="rId11"/>
    <p:sldId id="320" r:id="rId12"/>
    <p:sldId id="321" r:id="rId13"/>
    <p:sldId id="256" r:id="rId14"/>
    <p:sldId id="258" r:id="rId15"/>
    <p:sldId id="323" r:id="rId16"/>
    <p:sldId id="261" r:id="rId17"/>
    <p:sldId id="288" r:id="rId18"/>
    <p:sldId id="326" r:id="rId19"/>
    <p:sldId id="327" r:id="rId20"/>
    <p:sldId id="330" r:id="rId21"/>
    <p:sldId id="324" r:id="rId22"/>
    <p:sldId id="313" r:id="rId23"/>
    <p:sldId id="328" r:id="rId24"/>
    <p:sldId id="329" r:id="rId25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27"/>
    </p:embeddedFont>
    <p:embeddedFont>
      <p:font typeface="Fredoka One" panose="020B0604020202020204" charset="0"/>
      <p:regular r:id="rId28"/>
    </p:embeddedFont>
    <p:embeddedFont>
      <p:font typeface="#9Slide07 SVNZiclets" panose="02000603000000000000" charset="0"/>
      <p:regular r:id="rId29"/>
    </p:embeddedFont>
    <p:embeddedFont>
      <p:font typeface="Advent Pro Medium" panose="020B0604020202020204" charset="0"/>
      <p:regular r:id="rId30"/>
      <p:bold r:id="rId31"/>
    </p:embeddedFont>
    <p:embeddedFont>
      <p:font typeface="Press Start 2P" panose="020B0604020202020204" charset="0"/>
      <p:regular r:id="rId32"/>
    </p:embeddedFont>
    <p:embeddedFont>
      <p:font typeface="Inria Sans" panose="020B0604020202020204" charset="0"/>
      <p:regular r:id="rId33"/>
      <p:bold r:id="rId34"/>
      <p:italic r:id="rId35"/>
      <p:boldItalic r:id="rId36"/>
    </p:embeddedFont>
    <p:embeddedFont>
      <p:font typeface="#9Slide05 Amtenar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7 Altus" panose="020B0604020202020204" charset="0"/>
      <p:regular r:id="rId42"/>
    </p:embeddedFont>
    <p:embeddedFont>
      <p:font typeface="#9Slide03 AmpleSoft Bold" panose="020B0604020202020204" charset="0"/>
      <p:regular r:id="rId43"/>
    </p:embeddedFont>
    <p:embeddedFont>
      <p:font typeface="#9Slide07 SVNCinnamoncake" panose="02000000000000000000" charset="0"/>
      <p:regular r:id="rId44"/>
    </p:embeddedFont>
    <p:embeddedFont>
      <p:font typeface="#9Slide07 HoneyCream" panose="020B0604020202020204" charset="0"/>
      <p:regular r:id="rId45"/>
    </p:embeddedFont>
    <p:embeddedFont>
      <p:font typeface="#9Slide03 SFU Helvetica UltraCo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EA798-41DF-415A-9F30-8F1E658A6590}">
  <a:tblStyle styleId="{A9BEA798-41DF-415A-9F30-8F1E658A65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25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025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80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76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445a7518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445a7518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849875" y="1070097"/>
            <a:ext cx="7401691" cy="32294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356617" y="679695"/>
            <a:ext cx="3846950" cy="59898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647750" y="1191725"/>
            <a:ext cx="5848500" cy="1797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201969" y="3814250"/>
            <a:ext cx="4740600" cy="447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5683060" y="2478045"/>
            <a:ext cx="626006" cy="615008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627959" y="4496438"/>
            <a:ext cx="351578" cy="313402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6156273" y="3146464"/>
            <a:ext cx="658095" cy="707132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7496250" y="179125"/>
            <a:ext cx="118775" cy="124075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76600" y="2172750"/>
            <a:ext cx="273275" cy="294325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69000" y="572625"/>
            <a:ext cx="118775" cy="124075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8804275" y="2509713"/>
            <a:ext cx="118775" cy="124075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2984075" y="225113"/>
            <a:ext cx="118775" cy="124075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528975" y="4549025"/>
            <a:ext cx="118775" cy="124075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224938" y="1269813"/>
            <a:ext cx="304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224938" y="2025513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498068" y="3818306"/>
            <a:ext cx="1049633" cy="523940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6565232" y="367856"/>
            <a:ext cx="1049633" cy="523940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27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3177082" y="217206"/>
            <a:ext cx="1049633" cy="523940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8424007" y="540006"/>
            <a:ext cx="1049633" cy="523940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4226715" y="3990919"/>
            <a:ext cx="433691" cy="60783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8110985" y="3870986"/>
            <a:ext cx="1191387" cy="732516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4447737" y="1770150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4447737" y="2611950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54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59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2510400" y="896825"/>
            <a:ext cx="4123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3047250" y="1944625"/>
            <a:ext cx="3049500" cy="3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3494700" y="2244475"/>
            <a:ext cx="2154600" cy="87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8258907" y="146381"/>
            <a:ext cx="1049633" cy="523940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390468" y="2047819"/>
            <a:ext cx="1049633" cy="523940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672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8581282" y="539994"/>
            <a:ext cx="1049633" cy="523940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463618" y="3516531"/>
            <a:ext cx="1049633" cy="523940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077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2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0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5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63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00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629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486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82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1pPr>
            <a:lvl2pPr marL="437576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2pPr>
            <a:lvl3pPr marL="875151" indent="0">
              <a:buNone/>
              <a:defRPr sz="1529">
                <a:solidFill>
                  <a:schemeClr val="tx1">
                    <a:tint val="75000"/>
                  </a:schemeClr>
                </a:solidFill>
              </a:defRPr>
            </a:lvl3pPr>
            <a:lvl4pPr marL="1312726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4pPr>
            <a:lvl5pPr marL="1750303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5pPr>
            <a:lvl6pPr marL="2187878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6pPr>
            <a:lvl7pPr marL="2625454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7pPr>
            <a:lvl8pPr marL="3063029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8pPr>
            <a:lvl9pPr marL="3500604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54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1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66"/>
            </a:lvl3pPr>
            <a:lvl4pPr>
              <a:defRPr sz="1748"/>
            </a:lvl4pPr>
            <a:lvl5pPr>
              <a:defRPr sz="1748"/>
            </a:lvl5pPr>
            <a:lvl6pPr>
              <a:defRPr sz="1748"/>
            </a:lvl6pPr>
            <a:lvl7pPr>
              <a:defRPr sz="1748"/>
            </a:lvl7pPr>
            <a:lvl8pPr>
              <a:defRPr sz="1748"/>
            </a:lvl8pPr>
            <a:lvl9pPr>
              <a:defRPr sz="174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1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66"/>
            </a:lvl3pPr>
            <a:lvl4pPr>
              <a:defRPr sz="1748"/>
            </a:lvl4pPr>
            <a:lvl5pPr>
              <a:defRPr sz="1748"/>
            </a:lvl5pPr>
            <a:lvl6pPr>
              <a:defRPr sz="1748"/>
            </a:lvl6pPr>
            <a:lvl7pPr>
              <a:defRPr sz="1748"/>
            </a:lvl7pPr>
            <a:lvl8pPr>
              <a:defRPr sz="1748"/>
            </a:lvl8pPr>
            <a:lvl9pPr>
              <a:defRPr sz="174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1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3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7576" indent="0">
              <a:buNone/>
              <a:defRPr sz="1966" b="1"/>
            </a:lvl2pPr>
            <a:lvl3pPr marL="875151" indent="0">
              <a:buNone/>
              <a:defRPr sz="1748" b="1"/>
            </a:lvl3pPr>
            <a:lvl4pPr marL="1312726" indent="0">
              <a:buNone/>
              <a:defRPr sz="1529" b="1"/>
            </a:lvl4pPr>
            <a:lvl5pPr marL="1750303" indent="0">
              <a:buNone/>
              <a:defRPr sz="1529" b="1"/>
            </a:lvl5pPr>
            <a:lvl6pPr marL="2187878" indent="0">
              <a:buNone/>
              <a:defRPr sz="1529" b="1"/>
            </a:lvl6pPr>
            <a:lvl7pPr marL="2625454" indent="0">
              <a:buNone/>
              <a:defRPr sz="1529" b="1"/>
            </a:lvl7pPr>
            <a:lvl8pPr marL="3063029" indent="0">
              <a:buNone/>
              <a:defRPr sz="1529" b="1"/>
            </a:lvl8pPr>
            <a:lvl9pPr marL="3500604" indent="0">
              <a:buNone/>
              <a:defRPr sz="152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294"/>
            </a:lvl1pPr>
            <a:lvl2pPr>
              <a:defRPr sz="1966"/>
            </a:lvl2pPr>
            <a:lvl3pPr>
              <a:defRPr sz="1748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3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7576" indent="0">
              <a:buNone/>
              <a:defRPr sz="1966" b="1"/>
            </a:lvl2pPr>
            <a:lvl3pPr marL="875151" indent="0">
              <a:buNone/>
              <a:defRPr sz="1748" b="1"/>
            </a:lvl3pPr>
            <a:lvl4pPr marL="1312726" indent="0">
              <a:buNone/>
              <a:defRPr sz="1529" b="1"/>
            </a:lvl4pPr>
            <a:lvl5pPr marL="1750303" indent="0">
              <a:buNone/>
              <a:defRPr sz="1529" b="1"/>
            </a:lvl5pPr>
            <a:lvl6pPr marL="2187878" indent="0">
              <a:buNone/>
              <a:defRPr sz="1529" b="1"/>
            </a:lvl6pPr>
            <a:lvl7pPr marL="2625454" indent="0">
              <a:buNone/>
              <a:defRPr sz="1529" b="1"/>
            </a:lvl7pPr>
            <a:lvl8pPr marL="3063029" indent="0">
              <a:buNone/>
              <a:defRPr sz="1529" b="1"/>
            </a:lvl8pPr>
            <a:lvl9pPr marL="3500604" indent="0">
              <a:buNone/>
              <a:defRPr sz="152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294"/>
            </a:lvl1pPr>
            <a:lvl2pPr>
              <a:defRPr sz="1966"/>
            </a:lvl2pPr>
            <a:lvl3pPr>
              <a:defRPr sz="1748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1647750" y="1356237"/>
            <a:ext cx="5848500" cy="19845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3801650" y="473225"/>
            <a:ext cx="1540800" cy="15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1604076" y="3104387"/>
            <a:ext cx="589216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1647750" y="2201850"/>
            <a:ext cx="5848500" cy="739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866384" y="4454363"/>
            <a:ext cx="351578" cy="313402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615025" y="364375"/>
            <a:ext cx="118775" cy="124075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34913" y="1883200"/>
            <a:ext cx="273275" cy="294325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090025" y="652375"/>
            <a:ext cx="118775" cy="124075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8803425" y="4193125"/>
            <a:ext cx="118775" cy="124075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8473283" y="1237376"/>
            <a:ext cx="475092" cy="46674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934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4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96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113"/>
            </a:lvl1pPr>
            <a:lvl2pPr>
              <a:defRPr sz="2676"/>
            </a:lvl2pPr>
            <a:lvl3pPr>
              <a:defRPr sz="2294"/>
            </a:lvl3pPr>
            <a:lvl4pPr>
              <a:defRPr sz="1966"/>
            </a:lvl4pPr>
            <a:lvl5pPr>
              <a:defRPr sz="1966"/>
            </a:lvl5pPr>
            <a:lvl6pPr>
              <a:defRPr sz="1966"/>
            </a:lvl6pPr>
            <a:lvl7pPr>
              <a:defRPr sz="1966"/>
            </a:lvl7pPr>
            <a:lvl8pPr>
              <a:defRPr sz="1966"/>
            </a:lvl8pPr>
            <a:lvl9pPr>
              <a:defRPr sz="19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6"/>
          </a:xfrm>
        </p:spPr>
        <p:txBody>
          <a:bodyPr/>
          <a:lstStyle>
            <a:lvl1pPr marL="0" indent="0">
              <a:buNone/>
              <a:defRPr sz="1365"/>
            </a:lvl1pPr>
            <a:lvl2pPr marL="437576" indent="0">
              <a:buNone/>
              <a:defRPr sz="1147"/>
            </a:lvl2pPr>
            <a:lvl3pPr marL="875151" indent="0">
              <a:buNone/>
              <a:defRPr sz="983"/>
            </a:lvl3pPr>
            <a:lvl4pPr marL="1312726" indent="0">
              <a:buNone/>
              <a:defRPr sz="874"/>
            </a:lvl4pPr>
            <a:lvl5pPr marL="1750303" indent="0">
              <a:buNone/>
              <a:defRPr sz="874"/>
            </a:lvl5pPr>
            <a:lvl6pPr marL="2187878" indent="0">
              <a:buNone/>
              <a:defRPr sz="874"/>
            </a:lvl6pPr>
            <a:lvl7pPr marL="2625454" indent="0">
              <a:buNone/>
              <a:defRPr sz="874"/>
            </a:lvl7pPr>
            <a:lvl8pPr marL="3063029" indent="0">
              <a:buNone/>
              <a:defRPr sz="874"/>
            </a:lvl8pPr>
            <a:lvl9pPr marL="3500604" indent="0">
              <a:buNone/>
              <a:defRPr sz="87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67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96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113"/>
            </a:lvl1pPr>
            <a:lvl2pPr marL="437576" indent="0">
              <a:buNone/>
              <a:defRPr sz="2676"/>
            </a:lvl2pPr>
            <a:lvl3pPr marL="875151" indent="0">
              <a:buNone/>
              <a:defRPr sz="2294"/>
            </a:lvl3pPr>
            <a:lvl4pPr marL="1312726" indent="0">
              <a:buNone/>
              <a:defRPr sz="1966"/>
            </a:lvl4pPr>
            <a:lvl5pPr marL="1750303" indent="0">
              <a:buNone/>
              <a:defRPr sz="1966"/>
            </a:lvl5pPr>
            <a:lvl6pPr marL="2187878" indent="0">
              <a:buNone/>
              <a:defRPr sz="1966"/>
            </a:lvl6pPr>
            <a:lvl7pPr marL="2625454" indent="0">
              <a:buNone/>
              <a:defRPr sz="1966"/>
            </a:lvl7pPr>
            <a:lvl8pPr marL="3063029" indent="0">
              <a:buNone/>
              <a:defRPr sz="1966"/>
            </a:lvl8pPr>
            <a:lvl9pPr marL="3500604" indent="0">
              <a:buNone/>
              <a:defRPr sz="19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8"/>
          </a:xfrm>
        </p:spPr>
        <p:txBody>
          <a:bodyPr/>
          <a:lstStyle>
            <a:lvl1pPr marL="0" indent="0">
              <a:buNone/>
              <a:defRPr sz="1365"/>
            </a:lvl1pPr>
            <a:lvl2pPr marL="437576" indent="0">
              <a:buNone/>
              <a:defRPr sz="1147"/>
            </a:lvl2pPr>
            <a:lvl3pPr marL="875151" indent="0">
              <a:buNone/>
              <a:defRPr sz="983"/>
            </a:lvl3pPr>
            <a:lvl4pPr marL="1312726" indent="0">
              <a:buNone/>
              <a:defRPr sz="874"/>
            </a:lvl4pPr>
            <a:lvl5pPr marL="1750303" indent="0">
              <a:buNone/>
              <a:defRPr sz="874"/>
            </a:lvl5pPr>
            <a:lvl6pPr marL="2187878" indent="0">
              <a:buNone/>
              <a:defRPr sz="874"/>
            </a:lvl6pPr>
            <a:lvl7pPr marL="2625454" indent="0">
              <a:buNone/>
              <a:defRPr sz="874"/>
            </a:lvl7pPr>
            <a:lvl8pPr marL="3063029" indent="0">
              <a:buNone/>
              <a:defRPr sz="874"/>
            </a:lvl8pPr>
            <a:lvl9pPr marL="3500604" indent="0">
              <a:buNone/>
              <a:defRPr sz="87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52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34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807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5864" y="48031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3673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"/>
          <p:cNvSpPr/>
          <p:nvPr/>
        </p:nvSpPr>
        <p:spPr>
          <a:xfrm rot="-8474628">
            <a:off x="8394302" y="3144849"/>
            <a:ext cx="1188686" cy="962349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-113017" y="4099759"/>
            <a:ext cx="9380748" cy="109754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-345100" y="4517625"/>
            <a:ext cx="9588710" cy="679555"/>
          </a:xfrm>
          <a:custGeom>
            <a:avLst/>
            <a:gdLst/>
            <a:ahLst/>
            <a:cxnLst/>
            <a:rect l="l" t="t" r="r" b="b"/>
            <a:pathLst>
              <a:path w="74741" h="14705" extrusionOk="0">
                <a:moveTo>
                  <a:pt x="14913" y="1"/>
                </a:moveTo>
                <a:cubicBezTo>
                  <a:pt x="12152" y="1"/>
                  <a:pt x="9779" y="438"/>
                  <a:pt x="7766" y="1410"/>
                </a:cubicBezTo>
                <a:cubicBezTo>
                  <a:pt x="0" y="5158"/>
                  <a:pt x="2020" y="7958"/>
                  <a:pt x="2020" y="7958"/>
                </a:cubicBezTo>
                <a:lnTo>
                  <a:pt x="2135" y="14705"/>
                </a:lnTo>
                <a:lnTo>
                  <a:pt x="74741" y="14705"/>
                </a:lnTo>
                <a:lnTo>
                  <a:pt x="74512" y="2329"/>
                </a:lnTo>
                <a:cubicBezTo>
                  <a:pt x="74512" y="2329"/>
                  <a:pt x="63863" y="7380"/>
                  <a:pt x="51669" y="7380"/>
                </a:cubicBezTo>
                <a:cubicBezTo>
                  <a:pt x="48043" y="7380"/>
                  <a:pt x="44281" y="6933"/>
                  <a:pt x="40622" y="5775"/>
                </a:cubicBezTo>
                <a:cubicBezTo>
                  <a:pt x="29735" y="2329"/>
                  <a:pt x="21288" y="1"/>
                  <a:pt x="14913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3" name="Google Shape;303;p4"/>
          <p:cNvGrpSpPr/>
          <p:nvPr/>
        </p:nvGrpSpPr>
        <p:grpSpPr>
          <a:xfrm>
            <a:off x="1032456" y="4118505"/>
            <a:ext cx="2210706" cy="2044483"/>
            <a:chOff x="549400" y="3267150"/>
            <a:chExt cx="522675" cy="483375"/>
          </a:xfrm>
        </p:grpSpPr>
        <p:sp>
          <p:nvSpPr>
            <p:cNvPr id="304" name="Google Shape;304;p4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4"/>
          <p:cNvGrpSpPr/>
          <p:nvPr/>
        </p:nvGrpSpPr>
        <p:grpSpPr>
          <a:xfrm flipH="1">
            <a:off x="8339379" y="3803716"/>
            <a:ext cx="1146134" cy="1119470"/>
            <a:chOff x="4061000" y="3528750"/>
            <a:chExt cx="443825" cy="433500"/>
          </a:xfrm>
        </p:grpSpPr>
        <p:sp>
          <p:nvSpPr>
            <p:cNvPr id="337" name="Google Shape;337;p4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3" name="Google Shape;343;p4"/>
          <p:cNvSpPr/>
          <p:nvPr/>
        </p:nvSpPr>
        <p:spPr>
          <a:xfrm>
            <a:off x="254975" y="2642100"/>
            <a:ext cx="305950" cy="167325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4"/>
          <p:cNvSpPr/>
          <p:nvPr/>
        </p:nvSpPr>
        <p:spPr>
          <a:xfrm>
            <a:off x="197575" y="1684150"/>
            <a:ext cx="216300" cy="118300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4"/>
          <p:cNvSpPr/>
          <p:nvPr/>
        </p:nvSpPr>
        <p:spPr>
          <a:xfrm>
            <a:off x="8730125" y="1635625"/>
            <a:ext cx="305050" cy="166825"/>
          </a:xfrm>
          <a:custGeom>
            <a:avLst/>
            <a:gdLst/>
            <a:ahLst/>
            <a:cxnLst/>
            <a:rect l="l" t="t" r="r" b="b"/>
            <a:pathLst>
              <a:path w="12202" h="6673" extrusionOk="0">
                <a:moveTo>
                  <a:pt x="5927" y="0"/>
                </a:moveTo>
                <a:cubicBezTo>
                  <a:pt x="4106" y="0"/>
                  <a:pt x="3726" y="2704"/>
                  <a:pt x="3726" y="2704"/>
                </a:cubicBezTo>
                <a:cubicBezTo>
                  <a:pt x="3726" y="2704"/>
                  <a:pt x="2979" y="2275"/>
                  <a:pt x="2202" y="2275"/>
                </a:cubicBezTo>
                <a:cubicBezTo>
                  <a:pt x="1617" y="2275"/>
                  <a:pt x="1015" y="2519"/>
                  <a:pt x="705" y="3376"/>
                </a:cubicBezTo>
                <a:cubicBezTo>
                  <a:pt x="0" y="5318"/>
                  <a:pt x="2881" y="6673"/>
                  <a:pt x="5522" y="6673"/>
                </a:cubicBezTo>
                <a:cubicBezTo>
                  <a:pt x="5683" y="6673"/>
                  <a:pt x="5844" y="6668"/>
                  <a:pt x="6003" y="6657"/>
                </a:cubicBezTo>
                <a:cubicBezTo>
                  <a:pt x="6003" y="6657"/>
                  <a:pt x="9552" y="6643"/>
                  <a:pt x="11021" y="5216"/>
                </a:cubicBezTo>
                <a:cubicBezTo>
                  <a:pt x="12201" y="4065"/>
                  <a:pt x="11400" y="3302"/>
                  <a:pt x="10585" y="3302"/>
                </a:cubicBezTo>
                <a:cubicBezTo>
                  <a:pt x="10388" y="3302"/>
                  <a:pt x="10191" y="3347"/>
                  <a:pt x="10020" y="3442"/>
                </a:cubicBezTo>
                <a:cubicBezTo>
                  <a:pt x="10020" y="3442"/>
                  <a:pt x="10591" y="2210"/>
                  <a:pt x="9565" y="1765"/>
                </a:cubicBezTo>
                <a:cubicBezTo>
                  <a:pt x="9399" y="1693"/>
                  <a:pt x="9244" y="1663"/>
                  <a:pt x="9102" y="1663"/>
                </a:cubicBezTo>
                <a:cubicBezTo>
                  <a:pt x="8365" y="1663"/>
                  <a:pt x="7956" y="2474"/>
                  <a:pt x="7956" y="2474"/>
                </a:cubicBezTo>
                <a:cubicBezTo>
                  <a:pt x="7956" y="2474"/>
                  <a:pt x="8125" y="221"/>
                  <a:pt x="6129" y="11"/>
                </a:cubicBezTo>
                <a:cubicBezTo>
                  <a:pt x="6060" y="4"/>
                  <a:pt x="5992" y="0"/>
                  <a:pt x="59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4"/>
          <p:cNvSpPr/>
          <p:nvPr/>
        </p:nvSpPr>
        <p:spPr>
          <a:xfrm>
            <a:off x="8037583" y="4369093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4"/>
          <p:cNvSpPr/>
          <p:nvPr/>
        </p:nvSpPr>
        <p:spPr>
          <a:xfrm>
            <a:off x="7958379" y="431658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4"/>
          <p:cNvSpPr/>
          <p:nvPr/>
        </p:nvSpPr>
        <p:spPr>
          <a:xfrm>
            <a:off x="7872575" y="44532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4"/>
          <p:cNvSpPr/>
          <p:nvPr/>
        </p:nvSpPr>
        <p:spPr>
          <a:xfrm rot="4637302">
            <a:off x="916567" y="4370474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4"/>
          <p:cNvSpPr/>
          <p:nvPr/>
        </p:nvSpPr>
        <p:spPr>
          <a:xfrm rot="4637302">
            <a:off x="998389" y="4271158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4"/>
          <p:cNvSpPr/>
          <p:nvPr/>
        </p:nvSpPr>
        <p:spPr>
          <a:xfrm rot="4637302">
            <a:off x="829847" y="4217267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2" name="Google Shape;352;p4"/>
          <p:cNvGrpSpPr/>
          <p:nvPr/>
        </p:nvGrpSpPr>
        <p:grpSpPr>
          <a:xfrm>
            <a:off x="8560651" y="478702"/>
            <a:ext cx="1192699" cy="1162688"/>
            <a:chOff x="669550" y="869000"/>
            <a:chExt cx="450075" cy="438750"/>
          </a:xfrm>
        </p:grpSpPr>
        <p:sp>
          <p:nvSpPr>
            <p:cNvPr id="353" name="Google Shape;353;p4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4"/>
          <p:cNvGrpSpPr/>
          <p:nvPr/>
        </p:nvGrpSpPr>
        <p:grpSpPr>
          <a:xfrm>
            <a:off x="-754974" y="2755852"/>
            <a:ext cx="1192699" cy="1162688"/>
            <a:chOff x="669550" y="869000"/>
            <a:chExt cx="450075" cy="438750"/>
          </a:xfrm>
        </p:grpSpPr>
        <p:sp>
          <p:nvSpPr>
            <p:cNvPr id="399" name="Google Shape;399;p4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4" name="Google Shape;44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4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2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5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978127" y="487644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58163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8537832" y="1321106"/>
            <a:ext cx="955283" cy="773388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48" name="Google Shape;448;p5"/>
          <p:cNvGrpSpPr/>
          <p:nvPr/>
        </p:nvGrpSpPr>
        <p:grpSpPr>
          <a:xfrm>
            <a:off x="0" y="3205911"/>
            <a:ext cx="9190566" cy="1992466"/>
            <a:chOff x="0" y="3205922"/>
            <a:chExt cx="9147573" cy="1992466"/>
          </a:xfrm>
        </p:grpSpPr>
        <p:sp>
          <p:nvSpPr>
            <p:cNvPr id="449" name="Google Shape;449;p5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2" name="Google Shape;452;p5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453" name="Google Shape;453;p5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0" name="Google Shape;460;p5"/>
          <p:cNvGrpSpPr/>
          <p:nvPr/>
        </p:nvGrpSpPr>
        <p:grpSpPr>
          <a:xfrm>
            <a:off x="-910679" y="1730989"/>
            <a:ext cx="1411345" cy="1375832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5"/>
          <p:cNvSpPr/>
          <p:nvPr/>
        </p:nvSpPr>
        <p:spPr>
          <a:xfrm>
            <a:off x="824950" y="83571"/>
            <a:ext cx="377512" cy="206462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5"/>
          <p:cNvSpPr/>
          <p:nvPr/>
        </p:nvSpPr>
        <p:spPr>
          <a:xfrm>
            <a:off x="198827" y="1273045"/>
            <a:ext cx="266893" cy="145970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8" name="Google Shape;508;p5"/>
          <p:cNvGrpSpPr/>
          <p:nvPr/>
        </p:nvGrpSpPr>
        <p:grpSpPr>
          <a:xfrm>
            <a:off x="8345186" y="3892500"/>
            <a:ext cx="1943253" cy="1797188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154721" y="4313403"/>
            <a:ext cx="906069" cy="884990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5"/>
          <p:cNvSpPr/>
          <p:nvPr/>
        </p:nvSpPr>
        <p:spPr>
          <a:xfrm rot="5400000">
            <a:off x="8923772" y="3702627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549;p5"/>
          <p:cNvSpPr/>
          <p:nvPr/>
        </p:nvSpPr>
        <p:spPr>
          <a:xfrm rot="5400000">
            <a:off x="9031646" y="3617628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5"/>
          <p:cNvSpPr/>
          <p:nvPr/>
        </p:nvSpPr>
        <p:spPr>
          <a:xfrm rot="5400000">
            <a:off x="8876622" y="35294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" name="Google Shape;551;p5"/>
          <p:cNvSpPr/>
          <p:nvPr/>
        </p:nvSpPr>
        <p:spPr>
          <a:xfrm rot="7439784">
            <a:off x="46590" y="4350755"/>
            <a:ext cx="95193" cy="76853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5"/>
          <p:cNvSpPr/>
          <p:nvPr/>
        </p:nvSpPr>
        <p:spPr>
          <a:xfrm rot="7439784">
            <a:off x="202638" y="432773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" name="Google Shape;553;p5"/>
          <p:cNvSpPr/>
          <p:nvPr/>
        </p:nvSpPr>
        <p:spPr>
          <a:xfrm rot="7439784">
            <a:off x="116251" y="4170677"/>
            <a:ext cx="50016" cy="47960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Google Shape;554;p5"/>
          <p:cNvSpPr txBox="1">
            <a:spLocks noGrp="1"/>
          </p:cNvSpPr>
          <p:nvPr>
            <p:ph type="subTitle" idx="1"/>
          </p:nvPr>
        </p:nvSpPr>
        <p:spPr>
          <a:xfrm>
            <a:off x="1184438" y="3370600"/>
            <a:ext cx="29076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5"/>
          <p:cNvSpPr txBox="1">
            <a:spLocks noGrp="1"/>
          </p:cNvSpPr>
          <p:nvPr>
            <p:ph type="subTitle" idx="2"/>
          </p:nvPr>
        </p:nvSpPr>
        <p:spPr>
          <a:xfrm>
            <a:off x="5051938" y="2305200"/>
            <a:ext cx="29076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5"/>
          <p:cNvSpPr txBox="1">
            <a:spLocks noGrp="1"/>
          </p:cNvSpPr>
          <p:nvPr>
            <p:ph type="title" idx="3"/>
          </p:nvPr>
        </p:nvSpPr>
        <p:spPr>
          <a:xfrm>
            <a:off x="1184438" y="3070750"/>
            <a:ext cx="29076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" name="Google Shape;558;p5"/>
          <p:cNvSpPr txBox="1">
            <a:spLocks noGrp="1"/>
          </p:cNvSpPr>
          <p:nvPr>
            <p:ph type="title" idx="4"/>
          </p:nvPr>
        </p:nvSpPr>
        <p:spPr>
          <a:xfrm>
            <a:off x="5051938" y="2005350"/>
            <a:ext cx="29076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9" name="Google Shape;559;p5"/>
          <p:cNvSpPr txBox="1">
            <a:spLocks noGrp="1"/>
          </p:cNvSpPr>
          <p:nvPr>
            <p:ph type="subTitle" idx="5"/>
          </p:nvPr>
        </p:nvSpPr>
        <p:spPr>
          <a:xfrm>
            <a:off x="1184438" y="3370600"/>
            <a:ext cx="29076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34705" y="485591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21177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5864" y="48031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650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720000" y="1758000"/>
            <a:ext cx="3868500" cy="2377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/>
        </p:nvGrpSpPr>
        <p:grpSpPr>
          <a:xfrm>
            <a:off x="-576949" y="-460348"/>
            <a:ext cx="10222983" cy="6474142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0" name="Google Shape;1080;p8"/>
          <p:cNvSpPr txBox="1">
            <a:spLocks noGrp="1"/>
          </p:cNvSpPr>
          <p:nvPr>
            <p:ph type="title"/>
          </p:nvPr>
        </p:nvSpPr>
        <p:spPr>
          <a:xfrm>
            <a:off x="1125850" y="936750"/>
            <a:ext cx="68922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8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95664" y="488735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8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06693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/>
        </p:nvGrpSpPr>
        <p:grpSpPr>
          <a:xfrm>
            <a:off x="-681199" y="884677"/>
            <a:ext cx="10644799" cy="4638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9"/>
          <p:cNvGrpSpPr/>
          <p:nvPr/>
        </p:nvGrpSpPr>
        <p:grpSpPr>
          <a:xfrm>
            <a:off x="8634949" y="2297235"/>
            <a:ext cx="364647" cy="245160"/>
            <a:chOff x="4209275" y="4444025"/>
            <a:chExt cx="274625" cy="184650"/>
          </a:xfrm>
        </p:grpSpPr>
        <p:sp>
          <p:nvSpPr>
            <p:cNvPr id="1285" name="Google Shape;1285;p9"/>
            <p:cNvSpPr/>
            <p:nvPr/>
          </p:nvSpPr>
          <p:spPr>
            <a:xfrm>
              <a:off x="4215275" y="4450725"/>
              <a:ext cx="123450" cy="104000"/>
            </a:xfrm>
            <a:custGeom>
              <a:avLst/>
              <a:gdLst/>
              <a:ahLst/>
              <a:cxnLst/>
              <a:rect l="l" t="t" r="r" b="b"/>
              <a:pathLst>
                <a:path w="4938" h="4160" extrusionOk="0">
                  <a:moveTo>
                    <a:pt x="1850" y="1"/>
                  </a:moveTo>
                  <a:cubicBezTo>
                    <a:pt x="1394" y="1"/>
                    <a:pt x="935" y="274"/>
                    <a:pt x="697" y="674"/>
                  </a:cubicBezTo>
                  <a:cubicBezTo>
                    <a:pt x="0" y="1838"/>
                    <a:pt x="914" y="3160"/>
                    <a:pt x="1464" y="4156"/>
                  </a:cubicBezTo>
                  <a:cubicBezTo>
                    <a:pt x="1465" y="4158"/>
                    <a:pt x="1471" y="4159"/>
                    <a:pt x="1482" y="4159"/>
                  </a:cubicBezTo>
                  <a:cubicBezTo>
                    <a:pt x="1687" y="4159"/>
                    <a:pt x="3560" y="3762"/>
                    <a:pt x="3807" y="3654"/>
                  </a:cubicBezTo>
                  <a:cubicBezTo>
                    <a:pt x="4444" y="3373"/>
                    <a:pt x="4938" y="2673"/>
                    <a:pt x="4725" y="2015"/>
                  </a:cubicBezTo>
                  <a:cubicBezTo>
                    <a:pt x="4559" y="1510"/>
                    <a:pt x="4094" y="1311"/>
                    <a:pt x="3610" y="1311"/>
                  </a:cubicBezTo>
                  <a:cubicBezTo>
                    <a:pt x="3351" y="1311"/>
                    <a:pt x="3086" y="1368"/>
                    <a:pt x="2858" y="1467"/>
                  </a:cubicBezTo>
                  <a:cubicBezTo>
                    <a:pt x="2810" y="960"/>
                    <a:pt x="2792" y="267"/>
                    <a:pt x="2206" y="61"/>
                  </a:cubicBezTo>
                  <a:cubicBezTo>
                    <a:pt x="2091" y="20"/>
                    <a:pt x="1970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9"/>
            <p:cNvSpPr/>
            <p:nvPr/>
          </p:nvSpPr>
          <p:spPr>
            <a:xfrm>
              <a:off x="4209275" y="4444025"/>
              <a:ext cx="137275" cy="117450"/>
            </a:xfrm>
            <a:custGeom>
              <a:avLst/>
              <a:gdLst/>
              <a:ahLst/>
              <a:cxnLst/>
              <a:rect l="l" t="t" r="r" b="b"/>
              <a:pathLst>
                <a:path w="5491" h="4698" extrusionOk="0">
                  <a:moveTo>
                    <a:pt x="2094" y="539"/>
                  </a:moveTo>
                  <a:cubicBezTo>
                    <a:pt x="2185" y="539"/>
                    <a:pt x="2274" y="553"/>
                    <a:pt x="2358" y="583"/>
                  </a:cubicBezTo>
                  <a:cubicBezTo>
                    <a:pt x="2381" y="591"/>
                    <a:pt x="2402" y="600"/>
                    <a:pt x="2424" y="611"/>
                  </a:cubicBezTo>
                  <a:cubicBezTo>
                    <a:pt x="2719" y="762"/>
                    <a:pt x="2776" y="1141"/>
                    <a:pt x="2821" y="1650"/>
                  </a:cubicBezTo>
                  <a:lnTo>
                    <a:pt x="2865" y="2130"/>
                  </a:lnTo>
                  <a:lnTo>
                    <a:pt x="3206" y="1981"/>
                  </a:lnTo>
                  <a:cubicBezTo>
                    <a:pt x="3411" y="1891"/>
                    <a:pt x="3635" y="1846"/>
                    <a:pt x="3846" y="1846"/>
                  </a:cubicBezTo>
                  <a:cubicBezTo>
                    <a:pt x="4019" y="1846"/>
                    <a:pt x="4184" y="1876"/>
                    <a:pt x="4321" y="1938"/>
                  </a:cubicBezTo>
                  <a:cubicBezTo>
                    <a:pt x="4513" y="2022"/>
                    <a:pt x="4645" y="2169"/>
                    <a:pt x="4709" y="2367"/>
                  </a:cubicBezTo>
                  <a:cubicBezTo>
                    <a:pt x="4880" y="2888"/>
                    <a:pt x="4441" y="3451"/>
                    <a:pt x="3938" y="3674"/>
                  </a:cubicBezTo>
                  <a:cubicBezTo>
                    <a:pt x="3755" y="3755"/>
                    <a:pt x="2329" y="4063"/>
                    <a:pt x="1854" y="4138"/>
                  </a:cubicBezTo>
                  <a:cubicBezTo>
                    <a:pt x="1821" y="4081"/>
                    <a:pt x="1787" y="4023"/>
                    <a:pt x="1755" y="3965"/>
                  </a:cubicBezTo>
                  <a:cubicBezTo>
                    <a:pt x="1225" y="3037"/>
                    <a:pt x="627" y="1985"/>
                    <a:pt x="1168" y="1080"/>
                  </a:cubicBezTo>
                  <a:cubicBezTo>
                    <a:pt x="1365" y="749"/>
                    <a:pt x="1742" y="539"/>
                    <a:pt x="2094" y="539"/>
                  </a:cubicBezTo>
                  <a:close/>
                  <a:moveTo>
                    <a:pt x="2099" y="1"/>
                  </a:moveTo>
                  <a:cubicBezTo>
                    <a:pt x="1560" y="1"/>
                    <a:pt x="1004" y="306"/>
                    <a:pt x="705" y="804"/>
                  </a:cubicBezTo>
                  <a:cubicBezTo>
                    <a:pt x="0" y="1982"/>
                    <a:pt x="743" y="3285"/>
                    <a:pt x="1286" y="4235"/>
                  </a:cubicBezTo>
                  <a:cubicBezTo>
                    <a:pt x="1347" y="4344"/>
                    <a:pt x="1410" y="4454"/>
                    <a:pt x="1466" y="4556"/>
                  </a:cubicBezTo>
                  <a:cubicBezTo>
                    <a:pt x="1498" y="4610"/>
                    <a:pt x="1522" y="4650"/>
                    <a:pt x="1569" y="4674"/>
                  </a:cubicBezTo>
                  <a:cubicBezTo>
                    <a:pt x="1600" y="4690"/>
                    <a:pt x="1642" y="4698"/>
                    <a:pt x="1704" y="4698"/>
                  </a:cubicBezTo>
                  <a:cubicBezTo>
                    <a:pt x="1873" y="4698"/>
                    <a:pt x="2192" y="4635"/>
                    <a:pt x="2844" y="4498"/>
                  </a:cubicBezTo>
                  <a:cubicBezTo>
                    <a:pt x="3101" y="4444"/>
                    <a:pt x="3958" y="4258"/>
                    <a:pt x="4157" y="4171"/>
                  </a:cubicBezTo>
                  <a:cubicBezTo>
                    <a:pt x="4890" y="3847"/>
                    <a:pt x="5490" y="3022"/>
                    <a:pt x="5222" y="2202"/>
                  </a:cubicBezTo>
                  <a:cubicBezTo>
                    <a:pt x="5110" y="1857"/>
                    <a:pt x="4874" y="1596"/>
                    <a:pt x="4543" y="1449"/>
                  </a:cubicBezTo>
                  <a:cubicBezTo>
                    <a:pt x="4335" y="1356"/>
                    <a:pt x="4095" y="1309"/>
                    <a:pt x="3845" y="1309"/>
                  </a:cubicBezTo>
                  <a:cubicBezTo>
                    <a:pt x="3677" y="1309"/>
                    <a:pt x="3505" y="1330"/>
                    <a:pt x="3336" y="1373"/>
                  </a:cubicBezTo>
                  <a:cubicBezTo>
                    <a:pt x="3282" y="884"/>
                    <a:pt x="3142" y="289"/>
                    <a:pt x="2539" y="74"/>
                  </a:cubicBezTo>
                  <a:cubicBezTo>
                    <a:pt x="2398" y="24"/>
                    <a:pt x="2249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9"/>
            <p:cNvSpPr/>
            <p:nvPr/>
          </p:nvSpPr>
          <p:spPr>
            <a:xfrm>
              <a:off x="4352700" y="4517925"/>
              <a:ext cx="123475" cy="104000"/>
            </a:xfrm>
            <a:custGeom>
              <a:avLst/>
              <a:gdLst/>
              <a:ahLst/>
              <a:cxnLst/>
              <a:rect l="l" t="t" r="r" b="b"/>
              <a:pathLst>
                <a:path w="4939" h="4160" extrusionOk="0">
                  <a:moveTo>
                    <a:pt x="1852" y="1"/>
                  </a:moveTo>
                  <a:cubicBezTo>
                    <a:pt x="1395" y="1"/>
                    <a:pt x="935" y="275"/>
                    <a:pt x="695" y="675"/>
                  </a:cubicBezTo>
                  <a:cubicBezTo>
                    <a:pt x="1" y="1838"/>
                    <a:pt x="914" y="3161"/>
                    <a:pt x="1462" y="4157"/>
                  </a:cubicBezTo>
                  <a:cubicBezTo>
                    <a:pt x="1463" y="4159"/>
                    <a:pt x="1469" y="4160"/>
                    <a:pt x="1480" y="4160"/>
                  </a:cubicBezTo>
                  <a:cubicBezTo>
                    <a:pt x="1682" y="4160"/>
                    <a:pt x="3560" y="3762"/>
                    <a:pt x="3806" y="3654"/>
                  </a:cubicBezTo>
                  <a:cubicBezTo>
                    <a:pt x="4442" y="3374"/>
                    <a:pt x="4938" y="2671"/>
                    <a:pt x="4725" y="2016"/>
                  </a:cubicBezTo>
                  <a:cubicBezTo>
                    <a:pt x="4559" y="1510"/>
                    <a:pt x="4094" y="1311"/>
                    <a:pt x="3610" y="1311"/>
                  </a:cubicBezTo>
                  <a:cubicBezTo>
                    <a:pt x="3351" y="1311"/>
                    <a:pt x="3086" y="1368"/>
                    <a:pt x="2859" y="1466"/>
                  </a:cubicBezTo>
                  <a:cubicBezTo>
                    <a:pt x="2810" y="961"/>
                    <a:pt x="2790" y="266"/>
                    <a:pt x="2207" y="60"/>
                  </a:cubicBezTo>
                  <a:cubicBezTo>
                    <a:pt x="2091" y="20"/>
                    <a:pt x="1972" y="1"/>
                    <a:pt x="1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9"/>
            <p:cNvSpPr/>
            <p:nvPr/>
          </p:nvSpPr>
          <p:spPr>
            <a:xfrm>
              <a:off x="4346625" y="4511175"/>
              <a:ext cx="137275" cy="117500"/>
            </a:xfrm>
            <a:custGeom>
              <a:avLst/>
              <a:gdLst/>
              <a:ahLst/>
              <a:cxnLst/>
              <a:rect l="l" t="t" r="r" b="b"/>
              <a:pathLst>
                <a:path w="5491" h="4700" extrusionOk="0">
                  <a:moveTo>
                    <a:pt x="2098" y="541"/>
                  </a:moveTo>
                  <a:cubicBezTo>
                    <a:pt x="2188" y="541"/>
                    <a:pt x="2278" y="555"/>
                    <a:pt x="2361" y="584"/>
                  </a:cubicBezTo>
                  <a:cubicBezTo>
                    <a:pt x="2384" y="593"/>
                    <a:pt x="2406" y="603"/>
                    <a:pt x="2427" y="613"/>
                  </a:cubicBezTo>
                  <a:cubicBezTo>
                    <a:pt x="2722" y="762"/>
                    <a:pt x="2776" y="1143"/>
                    <a:pt x="2825" y="1651"/>
                  </a:cubicBezTo>
                  <a:lnTo>
                    <a:pt x="2869" y="2133"/>
                  </a:lnTo>
                  <a:lnTo>
                    <a:pt x="3209" y="1983"/>
                  </a:lnTo>
                  <a:cubicBezTo>
                    <a:pt x="3414" y="1894"/>
                    <a:pt x="3638" y="1849"/>
                    <a:pt x="3849" y="1849"/>
                  </a:cubicBezTo>
                  <a:cubicBezTo>
                    <a:pt x="4022" y="1849"/>
                    <a:pt x="4187" y="1879"/>
                    <a:pt x="4325" y="1941"/>
                  </a:cubicBezTo>
                  <a:cubicBezTo>
                    <a:pt x="4516" y="2025"/>
                    <a:pt x="4648" y="2171"/>
                    <a:pt x="4712" y="2368"/>
                  </a:cubicBezTo>
                  <a:cubicBezTo>
                    <a:pt x="4883" y="2891"/>
                    <a:pt x="4444" y="3454"/>
                    <a:pt x="3941" y="3675"/>
                  </a:cubicBezTo>
                  <a:cubicBezTo>
                    <a:pt x="3759" y="3758"/>
                    <a:pt x="2332" y="4064"/>
                    <a:pt x="1857" y="4141"/>
                  </a:cubicBezTo>
                  <a:cubicBezTo>
                    <a:pt x="1825" y="4084"/>
                    <a:pt x="1790" y="4026"/>
                    <a:pt x="1758" y="3966"/>
                  </a:cubicBezTo>
                  <a:cubicBezTo>
                    <a:pt x="1228" y="3040"/>
                    <a:pt x="630" y="1988"/>
                    <a:pt x="1171" y="1081"/>
                  </a:cubicBezTo>
                  <a:cubicBezTo>
                    <a:pt x="1369" y="750"/>
                    <a:pt x="1746" y="541"/>
                    <a:pt x="2098" y="541"/>
                  </a:cubicBezTo>
                  <a:close/>
                  <a:moveTo>
                    <a:pt x="2100" y="1"/>
                  </a:moveTo>
                  <a:cubicBezTo>
                    <a:pt x="1562" y="1"/>
                    <a:pt x="1004" y="306"/>
                    <a:pt x="707" y="805"/>
                  </a:cubicBezTo>
                  <a:cubicBezTo>
                    <a:pt x="1" y="1982"/>
                    <a:pt x="745" y="3285"/>
                    <a:pt x="1286" y="4235"/>
                  </a:cubicBezTo>
                  <a:cubicBezTo>
                    <a:pt x="1349" y="4346"/>
                    <a:pt x="1411" y="4454"/>
                    <a:pt x="1468" y="4556"/>
                  </a:cubicBezTo>
                  <a:cubicBezTo>
                    <a:pt x="1498" y="4610"/>
                    <a:pt x="1523" y="4651"/>
                    <a:pt x="1569" y="4674"/>
                  </a:cubicBezTo>
                  <a:cubicBezTo>
                    <a:pt x="1602" y="4691"/>
                    <a:pt x="1645" y="4700"/>
                    <a:pt x="1709" y="4700"/>
                  </a:cubicBezTo>
                  <a:cubicBezTo>
                    <a:pt x="1881" y="4700"/>
                    <a:pt x="2198" y="4636"/>
                    <a:pt x="2846" y="4498"/>
                  </a:cubicBezTo>
                  <a:cubicBezTo>
                    <a:pt x="3103" y="4444"/>
                    <a:pt x="3959" y="4258"/>
                    <a:pt x="4158" y="4171"/>
                  </a:cubicBezTo>
                  <a:cubicBezTo>
                    <a:pt x="4891" y="3847"/>
                    <a:pt x="5491" y="3022"/>
                    <a:pt x="5224" y="2202"/>
                  </a:cubicBezTo>
                  <a:cubicBezTo>
                    <a:pt x="5111" y="1857"/>
                    <a:pt x="4876" y="1599"/>
                    <a:pt x="4545" y="1449"/>
                  </a:cubicBezTo>
                  <a:cubicBezTo>
                    <a:pt x="4337" y="1356"/>
                    <a:pt x="4096" y="1309"/>
                    <a:pt x="3846" y="1309"/>
                  </a:cubicBezTo>
                  <a:cubicBezTo>
                    <a:pt x="3678" y="1309"/>
                    <a:pt x="3506" y="1330"/>
                    <a:pt x="3337" y="1373"/>
                  </a:cubicBezTo>
                  <a:cubicBezTo>
                    <a:pt x="3282" y="884"/>
                    <a:pt x="3144" y="289"/>
                    <a:pt x="2540" y="74"/>
                  </a:cubicBezTo>
                  <a:cubicBezTo>
                    <a:pt x="2399" y="25"/>
                    <a:pt x="2250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4329700" y="4518325"/>
              <a:ext cx="39425" cy="30125"/>
            </a:xfrm>
            <a:custGeom>
              <a:avLst/>
              <a:gdLst/>
              <a:ahLst/>
              <a:cxnLst/>
              <a:rect l="l" t="t" r="r" b="b"/>
              <a:pathLst>
                <a:path w="1577" h="1205" extrusionOk="0">
                  <a:moveTo>
                    <a:pt x="80" y="0"/>
                  </a:moveTo>
                  <a:lnTo>
                    <a:pt x="0" y="534"/>
                  </a:lnTo>
                  <a:cubicBezTo>
                    <a:pt x="449" y="602"/>
                    <a:pt x="871" y="847"/>
                    <a:pt x="1152" y="1205"/>
                  </a:cubicBezTo>
                  <a:lnTo>
                    <a:pt x="1577" y="868"/>
                  </a:lnTo>
                  <a:cubicBezTo>
                    <a:pt x="1212" y="405"/>
                    <a:pt x="666" y="88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9"/>
          <p:cNvSpPr txBox="1">
            <a:spLocks noGrp="1"/>
          </p:cNvSpPr>
          <p:nvPr>
            <p:ph type="title"/>
          </p:nvPr>
        </p:nvSpPr>
        <p:spPr>
          <a:xfrm>
            <a:off x="1634450" y="1401288"/>
            <a:ext cx="58752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1" name="Google Shape;1291;p9"/>
          <p:cNvSpPr txBox="1">
            <a:spLocks noGrp="1"/>
          </p:cNvSpPr>
          <p:nvPr>
            <p:ph type="subTitle" idx="1"/>
          </p:nvPr>
        </p:nvSpPr>
        <p:spPr>
          <a:xfrm>
            <a:off x="2493675" y="2537100"/>
            <a:ext cx="4156500" cy="12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2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56995" y="48359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2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9144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0"/>
          <p:cNvSpPr txBox="1">
            <a:spLocks noGrp="1"/>
          </p:cNvSpPr>
          <p:nvPr>
            <p:ph type="title"/>
          </p:nvPr>
        </p:nvSpPr>
        <p:spPr>
          <a:xfrm>
            <a:off x="720000" y="4013400"/>
            <a:ext cx="77040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5864" y="47498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17381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345702" y="-442698"/>
            <a:ext cx="9588646" cy="5987814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4248950" y="3155672"/>
            <a:ext cx="39039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4248956" y="1547775"/>
            <a:ext cx="3903900" cy="16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6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67051" y="47891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46831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3"/>
          <p:cNvSpPr/>
          <p:nvPr/>
        </p:nvSpPr>
        <p:spPr>
          <a:xfrm>
            <a:off x="7862932" y="3929123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6" y="1"/>
                </a:moveTo>
                <a:cubicBezTo>
                  <a:pt x="326" y="1"/>
                  <a:pt x="0" y="326"/>
                  <a:pt x="0" y="727"/>
                </a:cubicBezTo>
                <a:cubicBezTo>
                  <a:pt x="0" y="1129"/>
                  <a:pt x="326" y="1454"/>
                  <a:pt x="726" y="1454"/>
                </a:cubicBezTo>
                <a:cubicBezTo>
                  <a:pt x="1128" y="1454"/>
                  <a:pt x="1452" y="1129"/>
                  <a:pt x="1452" y="727"/>
                </a:cubicBezTo>
                <a:cubicBezTo>
                  <a:pt x="1452" y="326"/>
                  <a:pt x="1128" y="1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8" name="Google Shape;1458;p13"/>
          <p:cNvSpPr/>
          <p:nvPr/>
        </p:nvSpPr>
        <p:spPr>
          <a:xfrm>
            <a:off x="7676393" y="3929123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6" y="1"/>
                </a:moveTo>
                <a:cubicBezTo>
                  <a:pt x="326" y="1"/>
                  <a:pt x="1" y="326"/>
                  <a:pt x="1" y="727"/>
                </a:cubicBezTo>
                <a:cubicBezTo>
                  <a:pt x="1" y="1129"/>
                  <a:pt x="326" y="1454"/>
                  <a:pt x="726" y="1454"/>
                </a:cubicBezTo>
                <a:cubicBezTo>
                  <a:pt x="1128" y="1454"/>
                  <a:pt x="1454" y="1129"/>
                  <a:pt x="1454" y="727"/>
                </a:cubicBezTo>
                <a:cubicBezTo>
                  <a:pt x="1454" y="326"/>
                  <a:pt x="1128" y="1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9" name="Google Shape;1459;p13"/>
          <p:cNvSpPr/>
          <p:nvPr/>
        </p:nvSpPr>
        <p:spPr>
          <a:xfrm>
            <a:off x="8415880" y="3929123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8" y="1"/>
                </a:moveTo>
                <a:cubicBezTo>
                  <a:pt x="326" y="1"/>
                  <a:pt x="0" y="326"/>
                  <a:pt x="0" y="727"/>
                </a:cubicBezTo>
                <a:cubicBezTo>
                  <a:pt x="0" y="1129"/>
                  <a:pt x="326" y="1454"/>
                  <a:pt x="728" y="1454"/>
                </a:cubicBezTo>
                <a:cubicBezTo>
                  <a:pt x="1128" y="1454"/>
                  <a:pt x="1454" y="1129"/>
                  <a:pt x="1454" y="727"/>
                </a:cubicBezTo>
                <a:cubicBezTo>
                  <a:pt x="1454" y="326"/>
                  <a:pt x="1128" y="1"/>
                  <a:pt x="728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0" name="Google Shape;1460;p13"/>
          <p:cNvSpPr/>
          <p:nvPr/>
        </p:nvSpPr>
        <p:spPr>
          <a:xfrm>
            <a:off x="8229541" y="3929123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6" y="1"/>
                </a:moveTo>
                <a:cubicBezTo>
                  <a:pt x="326" y="1"/>
                  <a:pt x="0" y="326"/>
                  <a:pt x="0" y="727"/>
                </a:cubicBezTo>
                <a:cubicBezTo>
                  <a:pt x="0" y="1129"/>
                  <a:pt x="326" y="1454"/>
                  <a:pt x="726" y="1454"/>
                </a:cubicBezTo>
                <a:cubicBezTo>
                  <a:pt x="1128" y="1454"/>
                  <a:pt x="1452" y="1129"/>
                  <a:pt x="1452" y="727"/>
                </a:cubicBezTo>
                <a:cubicBezTo>
                  <a:pt x="1452" y="326"/>
                  <a:pt x="1128" y="1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1" name="Google Shape;1461;p13"/>
          <p:cNvSpPr/>
          <p:nvPr/>
        </p:nvSpPr>
        <p:spPr>
          <a:xfrm>
            <a:off x="8043135" y="3929123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"/>
                </a:moveTo>
                <a:cubicBezTo>
                  <a:pt x="325" y="1"/>
                  <a:pt x="0" y="326"/>
                  <a:pt x="0" y="727"/>
                </a:cubicBezTo>
                <a:cubicBezTo>
                  <a:pt x="0" y="1129"/>
                  <a:pt x="325" y="1454"/>
                  <a:pt x="727" y="1454"/>
                </a:cubicBezTo>
                <a:cubicBezTo>
                  <a:pt x="1128" y="1454"/>
                  <a:pt x="1453" y="1129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2" name="Google Shape;1462;p13"/>
          <p:cNvSpPr/>
          <p:nvPr/>
        </p:nvSpPr>
        <p:spPr>
          <a:xfrm>
            <a:off x="8782622" y="3931991"/>
            <a:ext cx="39615" cy="93303"/>
          </a:xfrm>
          <a:custGeom>
            <a:avLst/>
            <a:gdLst/>
            <a:ahLst/>
            <a:cxnLst/>
            <a:rect l="l" t="t" r="r" b="b"/>
            <a:pathLst>
              <a:path w="594" h="1399" extrusionOk="0">
                <a:moveTo>
                  <a:pt x="483" y="0"/>
                </a:moveTo>
                <a:cubicBezTo>
                  <a:pt x="203" y="98"/>
                  <a:pt x="0" y="368"/>
                  <a:pt x="0" y="684"/>
                </a:cubicBezTo>
                <a:cubicBezTo>
                  <a:pt x="0" y="1039"/>
                  <a:pt x="257" y="1336"/>
                  <a:pt x="594" y="1398"/>
                </a:cubicBezTo>
                <a:cubicBezTo>
                  <a:pt x="594" y="922"/>
                  <a:pt x="557" y="455"/>
                  <a:pt x="483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3" name="Google Shape;1463;p13"/>
          <p:cNvSpPr/>
          <p:nvPr/>
        </p:nvSpPr>
        <p:spPr>
          <a:xfrm>
            <a:off x="8596149" y="3929123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6" y="1"/>
                </a:moveTo>
                <a:cubicBezTo>
                  <a:pt x="326" y="1"/>
                  <a:pt x="1" y="326"/>
                  <a:pt x="1" y="727"/>
                </a:cubicBezTo>
                <a:cubicBezTo>
                  <a:pt x="1" y="1129"/>
                  <a:pt x="326" y="1454"/>
                  <a:pt x="726" y="1454"/>
                </a:cubicBezTo>
                <a:cubicBezTo>
                  <a:pt x="1127" y="1454"/>
                  <a:pt x="1452" y="1129"/>
                  <a:pt x="1452" y="727"/>
                </a:cubicBezTo>
                <a:cubicBezTo>
                  <a:pt x="1452" y="326"/>
                  <a:pt x="1127" y="1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4" name="Google Shape;1464;p13"/>
          <p:cNvSpPr/>
          <p:nvPr/>
        </p:nvSpPr>
        <p:spPr>
          <a:xfrm>
            <a:off x="7757225" y="3773796"/>
            <a:ext cx="96838" cy="96971"/>
          </a:xfrm>
          <a:custGeom>
            <a:avLst/>
            <a:gdLst/>
            <a:ahLst/>
            <a:cxnLst/>
            <a:rect l="l" t="t" r="r" b="b"/>
            <a:pathLst>
              <a:path w="1452" h="1454" extrusionOk="0">
                <a:moveTo>
                  <a:pt x="726" y="0"/>
                </a:moveTo>
                <a:cubicBezTo>
                  <a:pt x="324" y="0"/>
                  <a:pt x="0" y="326"/>
                  <a:pt x="0" y="726"/>
                </a:cubicBezTo>
                <a:cubicBezTo>
                  <a:pt x="0" y="1128"/>
                  <a:pt x="324" y="1453"/>
                  <a:pt x="726" y="1453"/>
                </a:cubicBezTo>
                <a:cubicBezTo>
                  <a:pt x="1127" y="1453"/>
                  <a:pt x="1452" y="1128"/>
                  <a:pt x="1452" y="726"/>
                </a:cubicBezTo>
                <a:cubicBezTo>
                  <a:pt x="1452" y="326"/>
                  <a:pt x="1127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5" name="Google Shape;1465;p13"/>
          <p:cNvSpPr/>
          <p:nvPr/>
        </p:nvSpPr>
        <p:spPr>
          <a:xfrm>
            <a:off x="7640846" y="3801074"/>
            <a:ext cx="26810" cy="64492"/>
          </a:xfrm>
          <a:custGeom>
            <a:avLst/>
            <a:gdLst/>
            <a:ahLst/>
            <a:cxnLst/>
            <a:rect l="l" t="t" r="r" b="b"/>
            <a:pathLst>
              <a:path w="402" h="967" extrusionOk="0">
                <a:moveTo>
                  <a:pt x="328" y="0"/>
                </a:moveTo>
                <a:cubicBezTo>
                  <a:pt x="201" y="314"/>
                  <a:pt x="92" y="635"/>
                  <a:pt x="1" y="966"/>
                </a:cubicBezTo>
                <a:cubicBezTo>
                  <a:pt x="238" y="848"/>
                  <a:pt x="401" y="601"/>
                  <a:pt x="401" y="317"/>
                </a:cubicBezTo>
                <a:cubicBezTo>
                  <a:pt x="401" y="203"/>
                  <a:pt x="376" y="96"/>
                  <a:pt x="328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6" name="Google Shape;1466;p13"/>
          <p:cNvSpPr/>
          <p:nvPr/>
        </p:nvSpPr>
        <p:spPr>
          <a:xfrm>
            <a:off x="8310239" y="3773796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8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8" y="1453"/>
                </a:cubicBezTo>
                <a:cubicBezTo>
                  <a:pt x="1129" y="1453"/>
                  <a:pt x="1454" y="1128"/>
                  <a:pt x="1454" y="726"/>
                </a:cubicBezTo>
                <a:cubicBezTo>
                  <a:pt x="1454" y="326"/>
                  <a:pt x="1129" y="0"/>
                  <a:pt x="728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7" name="Google Shape;1467;p13"/>
          <p:cNvSpPr/>
          <p:nvPr/>
        </p:nvSpPr>
        <p:spPr>
          <a:xfrm>
            <a:off x="8123900" y="3773796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7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7" y="1453"/>
                </a:cubicBezTo>
                <a:cubicBezTo>
                  <a:pt x="1129" y="1453"/>
                  <a:pt x="1452" y="1128"/>
                  <a:pt x="1452" y="726"/>
                </a:cubicBezTo>
                <a:cubicBezTo>
                  <a:pt x="1452" y="326"/>
                  <a:pt x="1129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13"/>
          <p:cNvSpPr/>
          <p:nvPr/>
        </p:nvSpPr>
        <p:spPr>
          <a:xfrm>
            <a:off x="7937361" y="3773796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7" y="1453"/>
                </a:cubicBezTo>
                <a:cubicBezTo>
                  <a:pt x="1129" y="1453"/>
                  <a:pt x="1454" y="1128"/>
                  <a:pt x="1454" y="726"/>
                </a:cubicBezTo>
                <a:cubicBezTo>
                  <a:pt x="1454" y="326"/>
                  <a:pt x="1129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9" name="Google Shape;1469;p13"/>
          <p:cNvSpPr/>
          <p:nvPr/>
        </p:nvSpPr>
        <p:spPr>
          <a:xfrm>
            <a:off x="8677047" y="3773796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6" y="0"/>
                </a:moveTo>
                <a:cubicBezTo>
                  <a:pt x="325" y="0"/>
                  <a:pt x="1" y="326"/>
                  <a:pt x="1" y="726"/>
                </a:cubicBezTo>
                <a:cubicBezTo>
                  <a:pt x="1" y="1128"/>
                  <a:pt x="325" y="1453"/>
                  <a:pt x="726" y="1453"/>
                </a:cubicBezTo>
                <a:cubicBezTo>
                  <a:pt x="1127" y="1453"/>
                  <a:pt x="1452" y="1128"/>
                  <a:pt x="1452" y="726"/>
                </a:cubicBezTo>
                <a:cubicBezTo>
                  <a:pt x="1452" y="326"/>
                  <a:pt x="1127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0" name="Google Shape;1470;p13"/>
          <p:cNvSpPr/>
          <p:nvPr/>
        </p:nvSpPr>
        <p:spPr>
          <a:xfrm>
            <a:off x="8490509" y="3773796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7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7" y="1453"/>
                </a:cubicBezTo>
                <a:cubicBezTo>
                  <a:pt x="1129" y="1453"/>
                  <a:pt x="1452" y="1128"/>
                  <a:pt x="1452" y="726"/>
                </a:cubicBezTo>
                <a:cubicBezTo>
                  <a:pt x="1452" y="326"/>
                  <a:pt x="1129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1" name="Google Shape;1471;p13"/>
          <p:cNvSpPr/>
          <p:nvPr/>
        </p:nvSpPr>
        <p:spPr>
          <a:xfrm>
            <a:off x="7862932" y="3612200"/>
            <a:ext cx="96904" cy="96837"/>
          </a:xfrm>
          <a:custGeom>
            <a:avLst/>
            <a:gdLst/>
            <a:ahLst/>
            <a:cxnLst/>
            <a:rect l="l" t="t" r="r" b="b"/>
            <a:pathLst>
              <a:path w="1453" h="1452" extrusionOk="0">
                <a:moveTo>
                  <a:pt x="726" y="0"/>
                </a:moveTo>
                <a:cubicBezTo>
                  <a:pt x="326" y="0"/>
                  <a:pt x="0" y="325"/>
                  <a:pt x="0" y="726"/>
                </a:cubicBezTo>
                <a:cubicBezTo>
                  <a:pt x="0" y="1128"/>
                  <a:pt x="326" y="1452"/>
                  <a:pt x="726" y="1452"/>
                </a:cubicBezTo>
                <a:cubicBezTo>
                  <a:pt x="1128" y="1452"/>
                  <a:pt x="1452" y="1128"/>
                  <a:pt x="1452" y="726"/>
                </a:cubicBezTo>
                <a:cubicBezTo>
                  <a:pt x="1452" y="325"/>
                  <a:pt x="1128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2" name="Google Shape;1472;p13"/>
          <p:cNvSpPr/>
          <p:nvPr/>
        </p:nvSpPr>
        <p:spPr>
          <a:xfrm>
            <a:off x="7710606" y="3633609"/>
            <a:ext cx="62758" cy="75629"/>
          </a:xfrm>
          <a:custGeom>
            <a:avLst/>
            <a:gdLst/>
            <a:ahLst/>
            <a:cxnLst/>
            <a:rect l="l" t="t" r="r" b="b"/>
            <a:pathLst>
              <a:path w="941" h="1134" extrusionOk="0">
                <a:moveTo>
                  <a:pt x="814" y="0"/>
                </a:moveTo>
                <a:cubicBezTo>
                  <a:pt x="517" y="347"/>
                  <a:pt x="245" y="714"/>
                  <a:pt x="0" y="1102"/>
                </a:cubicBezTo>
                <a:cubicBezTo>
                  <a:pt x="68" y="1122"/>
                  <a:pt x="140" y="1134"/>
                  <a:pt x="213" y="1134"/>
                </a:cubicBezTo>
                <a:cubicBezTo>
                  <a:pt x="614" y="1134"/>
                  <a:pt x="941" y="808"/>
                  <a:pt x="941" y="406"/>
                </a:cubicBezTo>
                <a:cubicBezTo>
                  <a:pt x="941" y="256"/>
                  <a:pt x="894" y="114"/>
                  <a:pt x="814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3" name="Google Shape;1473;p13"/>
          <p:cNvSpPr/>
          <p:nvPr/>
        </p:nvSpPr>
        <p:spPr>
          <a:xfrm>
            <a:off x="8415880" y="3612200"/>
            <a:ext cx="96971" cy="96837"/>
          </a:xfrm>
          <a:custGeom>
            <a:avLst/>
            <a:gdLst/>
            <a:ahLst/>
            <a:cxnLst/>
            <a:rect l="l" t="t" r="r" b="b"/>
            <a:pathLst>
              <a:path w="1454" h="1452" extrusionOk="0">
                <a:moveTo>
                  <a:pt x="728" y="0"/>
                </a:moveTo>
                <a:cubicBezTo>
                  <a:pt x="326" y="0"/>
                  <a:pt x="0" y="325"/>
                  <a:pt x="0" y="726"/>
                </a:cubicBezTo>
                <a:cubicBezTo>
                  <a:pt x="0" y="1128"/>
                  <a:pt x="326" y="1452"/>
                  <a:pt x="728" y="1452"/>
                </a:cubicBezTo>
                <a:cubicBezTo>
                  <a:pt x="1128" y="1452"/>
                  <a:pt x="1454" y="1128"/>
                  <a:pt x="1454" y="726"/>
                </a:cubicBezTo>
                <a:cubicBezTo>
                  <a:pt x="1454" y="325"/>
                  <a:pt x="1128" y="0"/>
                  <a:pt x="728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4" name="Google Shape;1474;p13"/>
          <p:cNvSpPr/>
          <p:nvPr/>
        </p:nvSpPr>
        <p:spPr>
          <a:xfrm>
            <a:off x="8229541" y="3612200"/>
            <a:ext cx="96904" cy="96837"/>
          </a:xfrm>
          <a:custGeom>
            <a:avLst/>
            <a:gdLst/>
            <a:ahLst/>
            <a:cxnLst/>
            <a:rect l="l" t="t" r="r" b="b"/>
            <a:pathLst>
              <a:path w="1453" h="1452" extrusionOk="0">
                <a:moveTo>
                  <a:pt x="726" y="0"/>
                </a:moveTo>
                <a:cubicBezTo>
                  <a:pt x="326" y="0"/>
                  <a:pt x="0" y="325"/>
                  <a:pt x="0" y="726"/>
                </a:cubicBezTo>
                <a:cubicBezTo>
                  <a:pt x="0" y="1128"/>
                  <a:pt x="326" y="1452"/>
                  <a:pt x="726" y="1452"/>
                </a:cubicBezTo>
                <a:cubicBezTo>
                  <a:pt x="1128" y="1452"/>
                  <a:pt x="1452" y="1128"/>
                  <a:pt x="1452" y="726"/>
                </a:cubicBezTo>
                <a:cubicBezTo>
                  <a:pt x="1452" y="325"/>
                  <a:pt x="1128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5" name="Google Shape;1475;p13"/>
          <p:cNvSpPr/>
          <p:nvPr/>
        </p:nvSpPr>
        <p:spPr>
          <a:xfrm>
            <a:off x="8043135" y="3612200"/>
            <a:ext cx="96971" cy="96837"/>
          </a:xfrm>
          <a:custGeom>
            <a:avLst/>
            <a:gdLst/>
            <a:ahLst/>
            <a:cxnLst/>
            <a:rect l="l" t="t" r="r" b="b"/>
            <a:pathLst>
              <a:path w="1454" h="1452" extrusionOk="0">
                <a:moveTo>
                  <a:pt x="727" y="0"/>
                </a:moveTo>
                <a:cubicBezTo>
                  <a:pt x="325" y="0"/>
                  <a:pt x="0" y="325"/>
                  <a:pt x="0" y="726"/>
                </a:cubicBezTo>
                <a:cubicBezTo>
                  <a:pt x="0" y="1128"/>
                  <a:pt x="325" y="1452"/>
                  <a:pt x="727" y="1452"/>
                </a:cubicBezTo>
                <a:cubicBezTo>
                  <a:pt x="1128" y="1452"/>
                  <a:pt x="1453" y="1128"/>
                  <a:pt x="1453" y="726"/>
                </a:cubicBezTo>
                <a:cubicBezTo>
                  <a:pt x="1453" y="325"/>
                  <a:pt x="1128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6" name="Google Shape;1476;p13"/>
          <p:cNvSpPr/>
          <p:nvPr/>
        </p:nvSpPr>
        <p:spPr>
          <a:xfrm>
            <a:off x="8596149" y="3612200"/>
            <a:ext cx="96904" cy="96837"/>
          </a:xfrm>
          <a:custGeom>
            <a:avLst/>
            <a:gdLst/>
            <a:ahLst/>
            <a:cxnLst/>
            <a:rect l="l" t="t" r="r" b="b"/>
            <a:pathLst>
              <a:path w="1453" h="1452" extrusionOk="0">
                <a:moveTo>
                  <a:pt x="726" y="0"/>
                </a:moveTo>
                <a:cubicBezTo>
                  <a:pt x="326" y="0"/>
                  <a:pt x="1" y="325"/>
                  <a:pt x="1" y="726"/>
                </a:cubicBezTo>
                <a:cubicBezTo>
                  <a:pt x="1" y="1128"/>
                  <a:pt x="326" y="1452"/>
                  <a:pt x="726" y="1452"/>
                </a:cubicBezTo>
                <a:cubicBezTo>
                  <a:pt x="1127" y="1452"/>
                  <a:pt x="1452" y="1128"/>
                  <a:pt x="1452" y="726"/>
                </a:cubicBezTo>
                <a:cubicBezTo>
                  <a:pt x="1452" y="325"/>
                  <a:pt x="1127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7" name="Google Shape;1477;p13"/>
          <p:cNvSpPr/>
          <p:nvPr/>
        </p:nvSpPr>
        <p:spPr>
          <a:xfrm>
            <a:off x="8310239" y="3456807"/>
            <a:ext cx="96971" cy="96904"/>
          </a:xfrm>
          <a:custGeom>
            <a:avLst/>
            <a:gdLst/>
            <a:ahLst/>
            <a:cxnLst/>
            <a:rect l="l" t="t" r="r" b="b"/>
            <a:pathLst>
              <a:path w="1454" h="1453" extrusionOk="0">
                <a:moveTo>
                  <a:pt x="728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2"/>
                  <a:pt x="728" y="1452"/>
                </a:cubicBezTo>
                <a:cubicBezTo>
                  <a:pt x="1129" y="1452"/>
                  <a:pt x="1454" y="1127"/>
                  <a:pt x="1454" y="726"/>
                </a:cubicBezTo>
                <a:cubicBezTo>
                  <a:pt x="1454" y="326"/>
                  <a:pt x="1129" y="0"/>
                  <a:pt x="728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13"/>
          <p:cNvSpPr/>
          <p:nvPr/>
        </p:nvSpPr>
        <p:spPr>
          <a:xfrm>
            <a:off x="8123900" y="3456807"/>
            <a:ext cx="96904" cy="96904"/>
          </a:xfrm>
          <a:custGeom>
            <a:avLst/>
            <a:gdLst/>
            <a:ahLst/>
            <a:cxnLst/>
            <a:rect l="l" t="t" r="r" b="b"/>
            <a:pathLst>
              <a:path w="1453" h="1453" extrusionOk="0">
                <a:moveTo>
                  <a:pt x="727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2"/>
                  <a:pt x="727" y="1452"/>
                </a:cubicBezTo>
                <a:cubicBezTo>
                  <a:pt x="1129" y="1452"/>
                  <a:pt x="1452" y="1127"/>
                  <a:pt x="1452" y="726"/>
                </a:cubicBezTo>
                <a:cubicBezTo>
                  <a:pt x="1452" y="326"/>
                  <a:pt x="1129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9" name="Google Shape;1479;p13"/>
          <p:cNvSpPr/>
          <p:nvPr/>
        </p:nvSpPr>
        <p:spPr>
          <a:xfrm>
            <a:off x="7937294" y="3462876"/>
            <a:ext cx="97038" cy="91035"/>
          </a:xfrm>
          <a:custGeom>
            <a:avLst/>
            <a:gdLst/>
            <a:ahLst/>
            <a:cxnLst/>
            <a:rect l="l" t="t" r="r" b="b"/>
            <a:pathLst>
              <a:path w="1455" h="1365" extrusionOk="0">
                <a:moveTo>
                  <a:pt x="1076" y="0"/>
                </a:moveTo>
                <a:cubicBezTo>
                  <a:pt x="712" y="137"/>
                  <a:pt x="358" y="296"/>
                  <a:pt x="17" y="478"/>
                </a:cubicBezTo>
                <a:cubicBezTo>
                  <a:pt x="6" y="529"/>
                  <a:pt x="0" y="583"/>
                  <a:pt x="0" y="637"/>
                </a:cubicBezTo>
                <a:cubicBezTo>
                  <a:pt x="0" y="1039"/>
                  <a:pt x="327" y="1364"/>
                  <a:pt x="728" y="1364"/>
                </a:cubicBezTo>
                <a:cubicBezTo>
                  <a:pt x="1128" y="1364"/>
                  <a:pt x="1455" y="1039"/>
                  <a:pt x="1455" y="637"/>
                </a:cubicBezTo>
                <a:cubicBezTo>
                  <a:pt x="1455" y="363"/>
                  <a:pt x="1302" y="123"/>
                  <a:pt x="107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0" name="Google Shape;1480;p13"/>
          <p:cNvSpPr/>
          <p:nvPr/>
        </p:nvSpPr>
        <p:spPr>
          <a:xfrm>
            <a:off x="8490509" y="3489486"/>
            <a:ext cx="83366" cy="64225"/>
          </a:xfrm>
          <a:custGeom>
            <a:avLst/>
            <a:gdLst/>
            <a:ahLst/>
            <a:cxnLst/>
            <a:rect l="l" t="t" r="r" b="b"/>
            <a:pathLst>
              <a:path w="1250" h="963" extrusionOk="0">
                <a:moveTo>
                  <a:pt x="39" y="1"/>
                </a:moveTo>
                <a:cubicBezTo>
                  <a:pt x="15" y="74"/>
                  <a:pt x="1" y="155"/>
                  <a:pt x="1" y="236"/>
                </a:cubicBezTo>
                <a:cubicBezTo>
                  <a:pt x="1" y="637"/>
                  <a:pt x="328" y="962"/>
                  <a:pt x="727" y="962"/>
                </a:cubicBezTo>
                <a:cubicBezTo>
                  <a:pt x="931" y="962"/>
                  <a:pt x="1116" y="878"/>
                  <a:pt x="1249" y="742"/>
                </a:cubicBezTo>
                <a:cubicBezTo>
                  <a:pt x="867" y="464"/>
                  <a:pt x="464" y="216"/>
                  <a:pt x="39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1" name="Google Shape;1481;p13"/>
          <p:cNvSpPr/>
          <p:nvPr/>
        </p:nvSpPr>
        <p:spPr>
          <a:xfrm>
            <a:off x="8416146" y="4550564"/>
            <a:ext cx="78897" cy="44551"/>
          </a:xfrm>
          <a:custGeom>
            <a:avLst/>
            <a:gdLst/>
            <a:ahLst/>
            <a:cxnLst/>
            <a:rect l="l" t="t" r="r" b="b"/>
            <a:pathLst>
              <a:path w="1183" h="668" extrusionOk="0">
                <a:moveTo>
                  <a:pt x="725" y="1"/>
                </a:moveTo>
                <a:cubicBezTo>
                  <a:pt x="343" y="1"/>
                  <a:pt x="31" y="293"/>
                  <a:pt x="1" y="667"/>
                </a:cubicBezTo>
                <a:cubicBezTo>
                  <a:pt x="408" y="528"/>
                  <a:pt x="805" y="360"/>
                  <a:pt x="1183" y="166"/>
                </a:cubicBezTo>
                <a:cubicBezTo>
                  <a:pt x="1058" y="63"/>
                  <a:pt x="898" y="2"/>
                  <a:pt x="725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2" name="Google Shape;1482;p13"/>
          <p:cNvSpPr/>
          <p:nvPr/>
        </p:nvSpPr>
        <p:spPr>
          <a:xfrm>
            <a:off x="8229541" y="4550564"/>
            <a:ext cx="96904" cy="76696"/>
          </a:xfrm>
          <a:custGeom>
            <a:avLst/>
            <a:gdLst/>
            <a:ahLst/>
            <a:cxnLst/>
            <a:rect l="l" t="t" r="r" b="b"/>
            <a:pathLst>
              <a:path w="1453" h="1150" extrusionOk="0">
                <a:moveTo>
                  <a:pt x="726" y="1"/>
                </a:moveTo>
                <a:cubicBezTo>
                  <a:pt x="326" y="1"/>
                  <a:pt x="0" y="326"/>
                  <a:pt x="0" y="727"/>
                </a:cubicBezTo>
                <a:cubicBezTo>
                  <a:pt x="0" y="886"/>
                  <a:pt x="52" y="1031"/>
                  <a:pt x="137" y="1150"/>
                </a:cubicBezTo>
                <a:cubicBezTo>
                  <a:pt x="563" y="1137"/>
                  <a:pt x="981" y="1095"/>
                  <a:pt x="1388" y="1025"/>
                </a:cubicBezTo>
                <a:cubicBezTo>
                  <a:pt x="1429" y="935"/>
                  <a:pt x="1452" y="833"/>
                  <a:pt x="1452" y="727"/>
                </a:cubicBezTo>
                <a:cubicBezTo>
                  <a:pt x="1452" y="328"/>
                  <a:pt x="1125" y="2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13"/>
          <p:cNvSpPr/>
          <p:nvPr/>
        </p:nvSpPr>
        <p:spPr>
          <a:xfrm>
            <a:off x="8043002" y="4550564"/>
            <a:ext cx="96971" cy="70761"/>
          </a:xfrm>
          <a:custGeom>
            <a:avLst/>
            <a:gdLst/>
            <a:ahLst/>
            <a:cxnLst/>
            <a:rect l="l" t="t" r="r" b="b"/>
            <a:pathLst>
              <a:path w="1454" h="1061" extrusionOk="0">
                <a:moveTo>
                  <a:pt x="726" y="1"/>
                </a:moveTo>
                <a:cubicBezTo>
                  <a:pt x="326" y="1"/>
                  <a:pt x="1" y="326"/>
                  <a:pt x="1" y="727"/>
                </a:cubicBezTo>
                <a:cubicBezTo>
                  <a:pt x="1" y="737"/>
                  <a:pt x="1" y="745"/>
                  <a:pt x="2" y="754"/>
                </a:cubicBezTo>
                <a:cubicBezTo>
                  <a:pt x="445" y="893"/>
                  <a:pt x="903" y="995"/>
                  <a:pt x="1371" y="1060"/>
                </a:cubicBezTo>
                <a:cubicBezTo>
                  <a:pt x="1425" y="961"/>
                  <a:pt x="1454" y="847"/>
                  <a:pt x="1454" y="727"/>
                </a:cubicBezTo>
                <a:cubicBezTo>
                  <a:pt x="1454" y="328"/>
                  <a:pt x="1128" y="1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4" name="Google Shape;1484;p13"/>
          <p:cNvSpPr/>
          <p:nvPr/>
        </p:nvSpPr>
        <p:spPr>
          <a:xfrm>
            <a:off x="7764561" y="4395103"/>
            <a:ext cx="89501" cy="89501"/>
          </a:xfrm>
          <a:custGeom>
            <a:avLst/>
            <a:gdLst/>
            <a:ahLst/>
            <a:cxnLst/>
            <a:rect l="l" t="t" r="r" b="b"/>
            <a:pathLst>
              <a:path w="1342" h="1342" extrusionOk="0">
                <a:moveTo>
                  <a:pt x="616" y="1"/>
                </a:moveTo>
                <a:cubicBezTo>
                  <a:pt x="356" y="1"/>
                  <a:pt x="127" y="137"/>
                  <a:pt x="1" y="343"/>
                </a:cubicBezTo>
                <a:cubicBezTo>
                  <a:pt x="309" y="703"/>
                  <a:pt x="644" y="1036"/>
                  <a:pt x="1005" y="1342"/>
                </a:cubicBezTo>
                <a:cubicBezTo>
                  <a:pt x="1207" y="1214"/>
                  <a:pt x="1342" y="987"/>
                  <a:pt x="1342" y="728"/>
                </a:cubicBezTo>
                <a:cubicBezTo>
                  <a:pt x="1342" y="329"/>
                  <a:pt x="1017" y="2"/>
                  <a:pt x="61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5" name="Google Shape;1485;p13"/>
          <p:cNvSpPr/>
          <p:nvPr/>
        </p:nvSpPr>
        <p:spPr>
          <a:xfrm>
            <a:off x="8310239" y="4395237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8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8" y="1453"/>
                </a:cubicBezTo>
                <a:cubicBezTo>
                  <a:pt x="1129" y="1453"/>
                  <a:pt x="1454" y="1128"/>
                  <a:pt x="1454" y="726"/>
                </a:cubicBezTo>
                <a:cubicBezTo>
                  <a:pt x="1454" y="326"/>
                  <a:pt x="1129" y="0"/>
                  <a:pt x="728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6" name="Google Shape;1486;p13"/>
          <p:cNvSpPr/>
          <p:nvPr/>
        </p:nvSpPr>
        <p:spPr>
          <a:xfrm>
            <a:off x="8123900" y="4395237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7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7" y="1453"/>
                </a:cubicBezTo>
                <a:cubicBezTo>
                  <a:pt x="1129" y="1453"/>
                  <a:pt x="1452" y="1128"/>
                  <a:pt x="1452" y="726"/>
                </a:cubicBezTo>
                <a:cubicBezTo>
                  <a:pt x="1452" y="326"/>
                  <a:pt x="1129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7" name="Google Shape;1487;p13"/>
          <p:cNvSpPr/>
          <p:nvPr/>
        </p:nvSpPr>
        <p:spPr>
          <a:xfrm>
            <a:off x="7937361" y="4395237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7" y="1453"/>
                </a:cubicBezTo>
                <a:cubicBezTo>
                  <a:pt x="1129" y="1453"/>
                  <a:pt x="1454" y="1128"/>
                  <a:pt x="1454" y="726"/>
                </a:cubicBezTo>
                <a:cubicBezTo>
                  <a:pt x="1454" y="326"/>
                  <a:pt x="1129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8" name="Google Shape;1488;p13"/>
          <p:cNvSpPr/>
          <p:nvPr/>
        </p:nvSpPr>
        <p:spPr>
          <a:xfrm>
            <a:off x="8490509" y="4395237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7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8"/>
                  <a:pt x="326" y="1453"/>
                  <a:pt x="727" y="1453"/>
                </a:cubicBezTo>
                <a:cubicBezTo>
                  <a:pt x="1129" y="1453"/>
                  <a:pt x="1452" y="1128"/>
                  <a:pt x="1452" y="726"/>
                </a:cubicBezTo>
                <a:cubicBezTo>
                  <a:pt x="1452" y="326"/>
                  <a:pt x="1129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9" name="Google Shape;1489;p13"/>
          <p:cNvSpPr/>
          <p:nvPr/>
        </p:nvSpPr>
        <p:spPr>
          <a:xfrm>
            <a:off x="7862932" y="4233708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6" y="0"/>
                </a:moveTo>
                <a:cubicBezTo>
                  <a:pt x="326" y="0"/>
                  <a:pt x="0" y="326"/>
                  <a:pt x="0" y="726"/>
                </a:cubicBezTo>
                <a:cubicBezTo>
                  <a:pt x="0" y="1127"/>
                  <a:pt x="326" y="1454"/>
                  <a:pt x="726" y="1454"/>
                </a:cubicBezTo>
                <a:cubicBezTo>
                  <a:pt x="1128" y="1454"/>
                  <a:pt x="1452" y="1128"/>
                  <a:pt x="1452" y="726"/>
                </a:cubicBezTo>
                <a:cubicBezTo>
                  <a:pt x="1452" y="326"/>
                  <a:pt x="1128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0" name="Google Shape;1490;p13"/>
          <p:cNvSpPr/>
          <p:nvPr/>
        </p:nvSpPr>
        <p:spPr>
          <a:xfrm>
            <a:off x="7676393" y="4233708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6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7"/>
                  <a:pt x="326" y="1454"/>
                  <a:pt x="726" y="1454"/>
                </a:cubicBezTo>
                <a:cubicBezTo>
                  <a:pt x="1128" y="1454"/>
                  <a:pt x="1454" y="1128"/>
                  <a:pt x="1454" y="726"/>
                </a:cubicBezTo>
                <a:cubicBezTo>
                  <a:pt x="1454" y="326"/>
                  <a:pt x="1128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1" name="Google Shape;1491;p13"/>
          <p:cNvSpPr/>
          <p:nvPr/>
        </p:nvSpPr>
        <p:spPr>
          <a:xfrm>
            <a:off x="8415880" y="4233708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8" y="0"/>
                </a:moveTo>
                <a:cubicBezTo>
                  <a:pt x="326" y="0"/>
                  <a:pt x="0" y="326"/>
                  <a:pt x="0" y="726"/>
                </a:cubicBezTo>
                <a:cubicBezTo>
                  <a:pt x="0" y="1127"/>
                  <a:pt x="326" y="1454"/>
                  <a:pt x="728" y="1454"/>
                </a:cubicBezTo>
                <a:cubicBezTo>
                  <a:pt x="1128" y="1454"/>
                  <a:pt x="1454" y="1128"/>
                  <a:pt x="1454" y="726"/>
                </a:cubicBezTo>
                <a:cubicBezTo>
                  <a:pt x="1454" y="326"/>
                  <a:pt x="1128" y="0"/>
                  <a:pt x="728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2" name="Google Shape;1492;p13"/>
          <p:cNvSpPr/>
          <p:nvPr/>
        </p:nvSpPr>
        <p:spPr>
          <a:xfrm>
            <a:off x="8229541" y="4233708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6" y="0"/>
                </a:moveTo>
                <a:cubicBezTo>
                  <a:pt x="326" y="0"/>
                  <a:pt x="0" y="326"/>
                  <a:pt x="0" y="726"/>
                </a:cubicBezTo>
                <a:cubicBezTo>
                  <a:pt x="0" y="1127"/>
                  <a:pt x="326" y="1454"/>
                  <a:pt x="726" y="1454"/>
                </a:cubicBezTo>
                <a:cubicBezTo>
                  <a:pt x="1128" y="1454"/>
                  <a:pt x="1452" y="1128"/>
                  <a:pt x="1452" y="726"/>
                </a:cubicBezTo>
                <a:cubicBezTo>
                  <a:pt x="1452" y="326"/>
                  <a:pt x="1128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3" name="Google Shape;1493;p13"/>
          <p:cNvSpPr/>
          <p:nvPr/>
        </p:nvSpPr>
        <p:spPr>
          <a:xfrm>
            <a:off x="8043135" y="4233708"/>
            <a:ext cx="96971" cy="96971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0"/>
                </a:moveTo>
                <a:cubicBezTo>
                  <a:pt x="325" y="0"/>
                  <a:pt x="0" y="326"/>
                  <a:pt x="0" y="726"/>
                </a:cubicBezTo>
                <a:cubicBezTo>
                  <a:pt x="0" y="1127"/>
                  <a:pt x="325" y="1454"/>
                  <a:pt x="727" y="1454"/>
                </a:cubicBezTo>
                <a:cubicBezTo>
                  <a:pt x="1128" y="1454"/>
                  <a:pt x="1453" y="1128"/>
                  <a:pt x="1453" y="726"/>
                </a:cubicBezTo>
                <a:cubicBezTo>
                  <a:pt x="1453" y="326"/>
                  <a:pt x="1128" y="0"/>
                  <a:pt x="727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4" name="Google Shape;1494;p13"/>
          <p:cNvSpPr/>
          <p:nvPr/>
        </p:nvSpPr>
        <p:spPr>
          <a:xfrm>
            <a:off x="8596149" y="4233708"/>
            <a:ext cx="96904" cy="96971"/>
          </a:xfrm>
          <a:custGeom>
            <a:avLst/>
            <a:gdLst/>
            <a:ahLst/>
            <a:cxnLst/>
            <a:rect l="l" t="t" r="r" b="b"/>
            <a:pathLst>
              <a:path w="1453" h="1454" extrusionOk="0">
                <a:moveTo>
                  <a:pt x="726" y="0"/>
                </a:moveTo>
                <a:cubicBezTo>
                  <a:pt x="326" y="0"/>
                  <a:pt x="1" y="326"/>
                  <a:pt x="1" y="726"/>
                </a:cubicBezTo>
                <a:cubicBezTo>
                  <a:pt x="1" y="1127"/>
                  <a:pt x="326" y="1454"/>
                  <a:pt x="726" y="1454"/>
                </a:cubicBezTo>
                <a:cubicBezTo>
                  <a:pt x="1127" y="1454"/>
                  <a:pt x="1452" y="1128"/>
                  <a:pt x="1452" y="726"/>
                </a:cubicBezTo>
                <a:cubicBezTo>
                  <a:pt x="1452" y="326"/>
                  <a:pt x="1127" y="0"/>
                  <a:pt x="726" y="0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5" name="Google Shape;1495;p13"/>
          <p:cNvSpPr/>
          <p:nvPr/>
        </p:nvSpPr>
        <p:spPr>
          <a:xfrm>
            <a:off x="7757225" y="4078314"/>
            <a:ext cx="96838" cy="97038"/>
          </a:xfrm>
          <a:custGeom>
            <a:avLst/>
            <a:gdLst/>
            <a:ahLst/>
            <a:cxnLst/>
            <a:rect l="l" t="t" r="r" b="b"/>
            <a:pathLst>
              <a:path w="1452" h="1455" extrusionOk="0">
                <a:moveTo>
                  <a:pt x="726" y="1"/>
                </a:moveTo>
                <a:cubicBezTo>
                  <a:pt x="324" y="1"/>
                  <a:pt x="0" y="326"/>
                  <a:pt x="0" y="727"/>
                </a:cubicBezTo>
                <a:cubicBezTo>
                  <a:pt x="0" y="1127"/>
                  <a:pt x="324" y="1454"/>
                  <a:pt x="726" y="1454"/>
                </a:cubicBezTo>
                <a:cubicBezTo>
                  <a:pt x="1127" y="1454"/>
                  <a:pt x="1452" y="1129"/>
                  <a:pt x="1452" y="727"/>
                </a:cubicBezTo>
                <a:cubicBezTo>
                  <a:pt x="1452" y="326"/>
                  <a:pt x="1127" y="1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6" name="Google Shape;1496;p13"/>
          <p:cNvSpPr/>
          <p:nvPr/>
        </p:nvSpPr>
        <p:spPr>
          <a:xfrm>
            <a:off x="7621572" y="4078314"/>
            <a:ext cx="46085" cy="93436"/>
          </a:xfrm>
          <a:custGeom>
            <a:avLst/>
            <a:gdLst/>
            <a:ahLst/>
            <a:cxnLst/>
            <a:rect l="l" t="t" r="r" b="b"/>
            <a:pathLst>
              <a:path w="691" h="1401" extrusionOk="0">
                <a:moveTo>
                  <a:pt x="0" y="1"/>
                </a:moveTo>
                <a:lnTo>
                  <a:pt x="0" y="1"/>
                </a:lnTo>
                <a:cubicBezTo>
                  <a:pt x="41" y="481"/>
                  <a:pt x="119" y="946"/>
                  <a:pt x="233" y="1400"/>
                </a:cubicBezTo>
                <a:cubicBezTo>
                  <a:pt x="502" y="1294"/>
                  <a:pt x="690" y="1032"/>
                  <a:pt x="690" y="725"/>
                </a:cubicBezTo>
                <a:cubicBezTo>
                  <a:pt x="690" y="336"/>
                  <a:pt x="386" y="19"/>
                  <a:pt x="0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7" name="Google Shape;1497;p13"/>
          <p:cNvSpPr/>
          <p:nvPr/>
        </p:nvSpPr>
        <p:spPr>
          <a:xfrm>
            <a:off x="8310239" y="4078314"/>
            <a:ext cx="96971" cy="97038"/>
          </a:xfrm>
          <a:custGeom>
            <a:avLst/>
            <a:gdLst/>
            <a:ahLst/>
            <a:cxnLst/>
            <a:rect l="l" t="t" r="r" b="b"/>
            <a:pathLst>
              <a:path w="1454" h="1455" extrusionOk="0">
                <a:moveTo>
                  <a:pt x="728" y="1"/>
                </a:moveTo>
                <a:cubicBezTo>
                  <a:pt x="326" y="1"/>
                  <a:pt x="1" y="326"/>
                  <a:pt x="1" y="727"/>
                </a:cubicBezTo>
                <a:cubicBezTo>
                  <a:pt x="1" y="1127"/>
                  <a:pt x="326" y="1451"/>
                  <a:pt x="728" y="1454"/>
                </a:cubicBezTo>
                <a:cubicBezTo>
                  <a:pt x="1129" y="1454"/>
                  <a:pt x="1454" y="1129"/>
                  <a:pt x="1454" y="727"/>
                </a:cubicBezTo>
                <a:cubicBezTo>
                  <a:pt x="1454" y="326"/>
                  <a:pt x="1129" y="1"/>
                  <a:pt x="728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8" name="Google Shape;1498;p13"/>
          <p:cNvSpPr/>
          <p:nvPr/>
        </p:nvSpPr>
        <p:spPr>
          <a:xfrm>
            <a:off x="8123900" y="4078314"/>
            <a:ext cx="96904" cy="97038"/>
          </a:xfrm>
          <a:custGeom>
            <a:avLst/>
            <a:gdLst/>
            <a:ahLst/>
            <a:cxnLst/>
            <a:rect l="l" t="t" r="r" b="b"/>
            <a:pathLst>
              <a:path w="1453" h="1455" extrusionOk="0">
                <a:moveTo>
                  <a:pt x="727" y="1"/>
                </a:moveTo>
                <a:cubicBezTo>
                  <a:pt x="326" y="1"/>
                  <a:pt x="1" y="326"/>
                  <a:pt x="1" y="727"/>
                </a:cubicBezTo>
                <a:cubicBezTo>
                  <a:pt x="1" y="1127"/>
                  <a:pt x="326" y="1454"/>
                  <a:pt x="727" y="1454"/>
                </a:cubicBezTo>
                <a:cubicBezTo>
                  <a:pt x="1129" y="1454"/>
                  <a:pt x="1452" y="1129"/>
                  <a:pt x="1452" y="727"/>
                </a:cubicBezTo>
                <a:cubicBezTo>
                  <a:pt x="1452" y="326"/>
                  <a:pt x="1129" y="1"/>
                  <a:pt x="727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9" name="Google Shape;1499;p13"/>
          <p:cNvSpPr/>
          <p:nvPr/>
        </p:nvSpPr>
        <p:spPr>
          <a:xfrm>
            <a:off x="7937361" y="4078314"/>
            <a:ext cx="96971" cy="97038"/>
          </a:xfrm>
          <a:custGeom>
            <a:avLst/>
            <a:gdLst/>
            <a:ahLst/>
            <a:cxnLst/>
            <a:rect l="l" t="t" r="r" b="b"/>
            <a:pathLst>
              <a:path w="1454" h="1455" extrusionOk="0">
                <a:moveTo>
                  <a:pt x="727" y="1"/>
                </a:moveTo>
                <a:cubicBezTo>
                  <a:pt x="326" y="1"/>
                  <a:pt x="1" y="326"/>
                  <a:pt x="1" y="727"/>
                </a:cubicBezTo>
                <a:cubicBezTo>
                  <a:pt x="1" y="1127"/>
                  <a:pt x="326" y="1451"/>
                  <a:pt x="727" y="1454"/>
                </a:cubicBezTo>
                <a:cubicBezTo>
                  <a:pt x="1129" y="1454"/>
                  <a:pt x="1454" y="1129"/>
                  <a:pt x="1454" y="727"/>
                </a:cubicBezTo>
                <a:cubicBezTo>
                  <a:pt x="1454" y="326"/>
                  <a:pt x="1129" y="1"/>
                  <a:pt x="727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0" name="Google Shape;1500;p13"/>
          <p:cNvSpPr/>
          <p:nvPr/>
        </p:nvSpPr>
        <p:spPr>
          <a:xfrm>
            <a:off x="8677047" y="4078314"/>
            <a:ext cx="96904" cy="97038"/>
          </a:xfrm>
          <a:custGeom>
            <a:avLst/>
            <a:gdLst/>
            <a:ahLst/>
            <a:cxnLst/>
            <a:rect l="l" t="t" r="r" b="b"/>
            <a:pathLst>
              <a:path w="1453" h="1455" extrusionOk="0">
                <a:moveTo>
                  <a:pt x="726" y="1"/>
                </a:moveTo>
                <a:cubicBezTo>
                  <a:pt x="325" y="1"/>
                  <a:pt x="1" y="326"/>
                  <a:pt x="1" y="727"/>
                </a:cubicBezTo>
                <a:cubicBezTo>
                  <a:pt x="1" y="1127"/>
                  <a:pt x="325" y="1451"/>
                  <a:pt x="726" y="1454"/>
                </a:cubicBezTo>
                <a:cubicBezTo>
                  <a:pt x="1127" y="1454"/>
                  <a:pt x="1452" y="1129"/>
                  <a:pt x="1452" y="727"/>
                </a:cubicBezTo>
                <a:cubicBezTo>
                  <a:pt x="1452" y="326"/>
                  <a:pt x="1127" y="1"/>
                  <a:pt x="726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13"/>
          <p:cNvSpPr/>
          <p:nvPr/>
        </p:nvSpPr>
        <p:spPr>
          <a:xfrm>
            <a:off x="8490509" y="4078314"/>
            <a:ext cx="96904" cy="97038"/>
          </a:xfrm>
          <a:custGeom>
            <a:avLst/>
            <a:gdLst/>
            <a:ahLst/>
            <a:cxnLst/>
            <a:rect l="l" t="t" r="r" b="b"/>
            <a:pathLst>
              <a:path w="1453" h="1455" extrusionOk="0">
                <a:moveTo>
                  <a:pt x="727" y="1"/>
                </a:moveTo>
                <a:cubicBezTo>
                  <a:pt x="326" y="1"/>
                  <a:pt x="1" y="326"/>
                  <a:pt x="1" y="727"/>
                </a:cubicBezTo>
                <a:cubicBezTo>
                  <a:pt x="1" y="1127"/>
                  <a:pt x="326" y="1451"/>
                  <a:pt x="727" y="1454"/>
                </a:cubicBezTo>
                <a:cubicBezTo>
                  <a:pt x="1129" y="1454"/>
                  <a:pt x="1452" y="1129"/>
                  <a:pt x="1452" y="727"/>
                </a:cubicBezTo>
                <a:cubicBezTo>
                  <a:pt x="1452" y="326"/>
                  <a:pt x="1129" y="1"/>
                  <a:pt x="727" y="1"/>
                </a:cubicBezTo>
                <a:close/>
              </a:path>
            </a:pathLst>
          </a:custGeom>
          <a:solidFill>
            <a:srgbClr val="B0F4DF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3" name="Google Shape;1503;p13"/>
          <p:cNvSpPr/>
          <p:nvPr/>
        </p:nvSpPr>
        <p:spPr>
          <a:xfrm>
            <a:off x="-64950" y="4573721"/>
            <a:ext cx="9276872" cy="602706"/>
          </a:xfrm>
          <a:custGeom>
            <a:avLst/>
            <a:gdLst/>
            <a:ahLst/>
            <a:cxnLst/>
            <a:rect l="l" t="t" r="r" b="b"/>
            <a:pathLst>
              <a:path w="70958" h="18638" extrusionOk="0">
                <a:moveTo>
                  <a:pt x="9450" y="1"/>
                </a:moveTo>
                <a:cubicBezTo>
                  <a:pt x="7226" y="1"/>
                  <a:pt x="5013" y="128"/>
                  <a:pt x="2819" y="453"/>
                </a:cubicBezTo>
                <a:cubicBezTo>
                  <a:pt x="2630" y="477"/>
                  <a:pt x="2426" y="484"/>
                  <a:pt x="2216" y="484"/>
                </a:cubicBezTo>
                <a:cubicBezTo>
                  <a:pt x="1796" y="484"/>
                  <a:pt x="1356" y="453"/>
                  <a:pt x="978" y="453"/>
                </a:cubicBezTo>
                <a:cubicBezTo>
                  <a:pt x="687" y="485"/>
                  <a:pt x="404" y="524"/>
                  <a:pt x="127" y="568"/>
                </a:cubicBezTo>
                <a:lnTo>
                  <a:pt x="1" y="18638"/>
                </a:lnTo>
                <a:lnTo>
                  <a:pt x="70956" y="18638"/>
                </a:lnTo>
                <a:lnTo>
                  <a:pt x="70957" y="370"/>
                </a:lnTo>
                <a:lnTo>
                  <a:pt x="70957" y="370"/>
                </a:lnTo>
                <a:cubicBezTo>
                  <a:pt x="65871" y="698"/>
                  <a:pt x="60828" y="1027"/>
                  <a:pt x="55658" y="1357"/>
                </a:cubicBezTo>
                <a:cubicBezTo>
                  <a:pt x="54666" y="1428"/>
                  <a:pt x="53817" y="1497"/>
                  <a:pt x="52826" y="1567"/>
                </a:cubicBezTo>
                <a:cubicBezTo>
                  <a:pt x="49082" y="1763"/>
                  <a:pt x="45390" y="1864"/>
                  <a:pt x="41715" y="1864"/>
                </a:cubicBezTo>
                <a:cubicBezTo>
                  <a:pt x="34960" y="1864"/>
                  <a:pt x="28258" y="1523"/>
                  <a:pt x="21377" y="801"/>
                </a:cubicBezTo>
                <a:cubicBezTo>
                  <a:pt x="17388" y="401"/>
                  <a:pt x="13401" y="1"/>
                  <a:pt x="94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4" name="Google Shape;1504;p13"/>
          <p:cNvSpPr/>
          <p:nvPr/>
        </p:nvSpPr>
        <p:spPr>
          <a:xfrm>
            <a:off x="-64950" y="4878523"/>
            <a:ext cx="9276872" cy="315308"/>
          </a:xfrm>
          <a:custGeom>
            <a:avLst/>
            <a:gdLst/>
            <a:ahLst/>
            <a:cxnLst/>
            <a:rect l="l" t="t" r="r" b="b"/>
            <a:pathLst>
              <a:path w="70958" h="18638" extrusionOk="0">
                <a:moveTo>
                  <a:pt x="9450" y="1"/>
                </a:moveTo>
                <a:cubicBezTo>
                  <a:pt x="7226" y="1"/>
                  <a:pt x="5013" y="128"/>
                  <a:pt x="2819" y="453"/>
                </a:cubicBezTo>
                <a:cubicBezTo>
                  <a:pt x="2630" y="477"/>
                  <a:pt x="2426" y="484"/>
                  <a:pt x="2216" y="484"/>
                </a:cubicBezTo>
                <a:cubicBezTo>
                  <a:pt x="1796" y="484"/>
                  <a:pt x="1356" y="453"/>
                  <a:pt x="978" y="453"/>
                </a:cubicBezTo>
                <a:cubicBezTo>
                  <a:pt x="687" y="485"/>
                  <a:pt x="404" y="524"/>
                  <a:pt x="127" y="568"/>
                </a:cubicBezTo>
                <a:lnTo>
                  <a:pt x="1" y="18638"/>
                </a:lnTo>
                <a:lnTo>
                  <a:pt x="70956" y="18638"/>
                </a:lnTo>
                <a:lnTo>
                  <a:pt x="70957" y="370"/>
                </a:lnTo>
                <a:lnTo>
                  <a:pt x="70957" y="370"/>
                </a:lnTo>
                <a:cubicBezTo>
                  <a:pt x="65871" y="698"/>
                  <a:pt x="60828" y="1027"/>
                  <a:pt x="55658" y="1357"/>
                </a:cubicBezTo>
                <a:cubicBezTo>
                  <a:pt x="54666" y="1428"/>
                  <a:pt x="53817" y="1497"/>
                  <a:pt x="52826" y="1567"/>
                </a:cubicBezTo>
                <a:cubicBezTo>
                  <a:pt x="49082" y="1763"/>
                  <a:pt x="45390" y="1864"/>
                  <a:pt x="41715" y="1864"/>
                </a:cubicBezTo>
                <a:cubicBezTo>
                  <a:pt x="34960" y="1864"/>
                  <a:pt x="28258" y="1523"/>
                  <a:pt x="21377" y="801"/>
                </a:cubicBezTo>
                <a:cubicBezTo>
                  <a:pt x="17388" y="401"/>
                  <a:pt x="13401" y="1"/>
                  <a:pt x="9450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9" name="Google Shape;1589;p13"/>
          <p:cNvSpPr/>
          <p:nvPr/>
        </p:nvSpPr>
        <p:spPr>
          <a:xfrm>
            <a:off x="8566875" y="777125"/>
            <a:ext cx="536912" cy="293639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0" name="Google Shape;1590;p13"/>
          <p:cNvSpPr/>
          <p:nvPr/>
        </p:nvSpPr>
        <p:spPr>
          <a:xfrm>
            <a:off x="953793" y="77791"/>
            <a:ext cx="379585" cy="207605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1" name="Google Shape;1591;p13"/>
          <p:cNvSpPr/>
          <p:nvPr/>
        </p:nvSpPr>
        <p:spPr>
          <a:xfrm>
            <a:off x="86007" y="514165"/>
            <a:ext cx="535332" cy="292761"/>
          </a:xfrm>
          <a:custGeom>
            <a:avLst/>
            <a:gdLst/>
            <a:ahLst/>
            <a:cxnLst/>
            <a:rect l="l" t="t" r="r" b="b"/>
            <a:pathLst>
              <a:path w="12202" h="6673" extrusionOk="0">
                <a:moveTo>
                  <a:pt x="5927" y="0"/>
                </a:moveTo>
                <a:cubicBezTo>
                  <a:pt x="4106" y="0"/>
                  <a:pt x="3726" y="2704"/>
                  <a:pt x="3726" y="2704"/>
                </a:cubicBezTo>
                <a:cubicBezTo>
                  <a:pt x="3726" y="2704"/>
                  <a:pt x="2979" y="2275"/>
                  <a:pt x="2202" y="2275"/>
                </a:cubicBezTo>
                <a:cubicBezTo>
                  <a:pt x="1617" y="2275"/>
                  <a:pt x="1015" y="2519"/>
                  <a:pt x="705" y="3376"/>
                </a:cubicBezTo>
                <a:cubicBezTo>
                  <a:pt x="0" y="5318"/>
                  <a:pt x="2881" y="6673"/>
                  <a:pt x="5522" y="6673"/>
                </a:cubicBezTo>
                <a:cubicBezTo>
                  <a:pt x="5683" y="6673"/>
                  <a:pt x="5844" y="6668"/>
                  <a:pt x="6003" y="6657"/>
                </a:cubicBezTo>
                <a:cubicBezTo>
                  <a:pt x="6003" y="6657"/>
                  <a:pt x="9552" y="6643"/>
                  <a:pt x="11021" y="5216"/>
                </a:cubicBezTo>
                <a:cubicBezTo>
                  <a:pt x="12201" y="4065"/>
                  <a:pt x="11400" y="3302"/>
                  <a:pt x="10585" y="3302"/>
                </a:cubicBezTo>
                <a:cubicBezTo>
                  <a:pt x="10388" y="3302"/>
                  <a:pt x="10191" y="3347"/>
                  <a:pt x="10020" y="3442"/>
                </a:cubicBezTo>
                <a:cubicBezTo>
                  <a:pt x="10020" y="3442"/>
                  <a:pt x="10591" y="2210"/>
                  <a:pt x="9565" y="1765"/>
                </a:cubicBezTo>
                <a:cubicBezTo>
                  <a:pt x="9399" y="1693"/>
                  <a:pt x="9244" y="1663"/>
                  <a:pt x="9102" y="1663"/>
                </a:cubicBezTo>
                <a:cubicBezTo>
                  <a:pt x="8365" y="1663"/>
                  <a:pt x="7956" y="2474"/>
                  <a:pt x="7956" y="2474"/>
                </a:cubicBezTo>
                <a:cubicBezTo>
                  <a:pt x="7956" y="2474"/>
                  <a:pt x="8125" y="221"/>
                  <a:pt x="6129" y="11"/>
                </a:cubicBezTo>
                <a:cubicBezTo>
                  <a:pt x="6060" y="4"/>
                  <a:pt x="5992" y="0"/>
                  <a:pt x="59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2" name="Google Shape;1592;p13"/>
          <p:cNvSpPr/>
          <p:nvPr/>
        </p:nvSpPr>
        <p:spPr>
          <a:xfrm>
            <a:off x="8327943" y="1607204"/>
            <a:ext cx="379585" cy="207605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3" name="Google Shape;1593;p13"/>
          <p:cNvSpPr/>
          <p:nvPr/>
        </p:nvSpPr>
        <p:spPr>
          <a:xfrm>
            <a:off x="250233" y="4695918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4" name="Google Shape;1594;p13"/>
          <p:cNvSpPr/>
          <p:nvPr/>
        </p:nvSpPr>
        <p:spPr>
          <a:xfrm>
            <a:off x="171029" y="4643412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5" name="Google Shape;1595;p13"/>
          <p:cNvSpPr/>
          <p:nvPr/>
        </p:nvSpPr>
        <p:spPr>
          <a:xfrm>
            <a:off x="85225" y="4780103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6" name="Google Shape;1596;p13"/>
          <p:cNvSpPr/>
          <p:nvPr/>
        </p:nvSpPr>
        <p:spPr>
          <a:xfrm>
            <a:off x="1620245" y="4900630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7" name="Google Shape;1597;p13"/>
          <p:cNvSpPr/>
          <p:nvPr/>
        </p:nvSpPr>
        <p:spPr>
          <a:xfrm>
            <a:off x="1650829" y="4637700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8" name="Google Shape;1598;p13"/>
          <p:cNvSpPr/>
          <p:nvPr/>
        </p:nvSpPr>
        <p:spPr>
          <a:xfrm>
            <a:off x="1565025" y="4774390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9" name="Google Shape;1599;p13"/>
          <p:cNvSpPr/>
          <p:nvPr/>
        </p:nvSpPr>
        <p:spPr>
          <a:xfrm>
            <a:off x="6263008" y="4937718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0" name="Google Shape;1600;p13"/>
          <p:cNvSpPr/>
          <p:nvPr/>
        </p:nvSpPr>
        <p:spPr>
          <a:xfrm>
            <a:off x="6183804" y="4885212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1" name="Google Shape;1601;p13"/>
          <p:cNvSpPr/>
          <p:nvPr/>
        </p:nvSpPr>
        <p:spPr>
          <a:xfrm>
            <a:off x="6427100" y="47355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2" name="Google Shape;1602;p13"/>
          <p:cNvSpPr/>
          <p:nvPr/>
        </p:nvSpPr>
        <p:spPr>
          <a:xfrm rot="6834656">
            <a:off x="7681712" y="4852273"/>
            <a:ext cx="95193" cy="76853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3" name="Google Shape;1603;p13"/>
          <p:cNvSpPr/>
          <p:nvPr/>
        </p:nvSpPr>
        <p:spPr>
          <a:xfrm rot="6834656">
            <a:off x="7827450" y="4808025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4" name="Google Shape;1604;p13"/>
          <p:cNvSpPr/>
          <p:nvPr/>
        </p:nvSpPr>
        <p:spPr>
          <a:xfrm rot="6834656">
            <a:off x="7716584" y="4666958"/>
            <a:ext cx="50016" cy="47960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5" name="Google Shape;1605;p13"/>
          <p:cNvSpPr/>
          <p:nvPr/>
        </p:nvSpPr>
        <p:spPr>
          <a:xfrm rot="6834656">
            <a:off x="8870712" y="4846573"/>
            <a:ext cx="95193" cy="76853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6" name="Google Shape;1606;p13"/>
          <p:cNvSpPr/>
          <p:nvPr/>
        </p:nvSpPr>
        <p:spPr>
          <a:xfrm rot="6834656">
            <a:off x="9016450" y="4802325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7" name="Google Shape;1607;p13"/>
          <p:cNvSpPr/>
          <p:nvPr/>
        </p:nvSpPr>
        <p:spPr>
          <a:xfrm rot="6834656">
            <a:off x="8905584" y="4661258"/>
            <a:ext cx="50016" cy="47960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7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58842" y="4725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99004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681199" y="884677"/>
            <a:ext cx="10644799" cy="4638001"/>
            <a:chOff x="-681199" y="884677"/>
            <a:chExt cx="10644799" cy="4638001"/>
          </a:xfrm>
        </p:grpSpPr>
        <p:sp>
          <p:nvSpPr>
            <p:cNvPr id="1624" name="Google Shape;1624;p14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6" name="Google Shape;1626;p14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627" name="Google Shape;1627;p14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28" name="Google Shape;1628;p14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629" name="Google Shape;1629;p14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14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14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14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14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14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14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6" name="Google Shape;1636;p14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Google Shape;1637;p14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14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14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14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14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14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14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14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14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14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14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14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14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14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14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14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14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14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Google Shape;1655;p14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6" name="Google Shape;1656;p14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14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14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14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0" name="Google Shape;1660;p14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Google Shape;1661;p14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2" name="Google Shape;1662;p14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Google Shape;1663;p14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4" name="Google Shape;1664;p14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5" name="Google Shape;1665;p14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6" name="Google Shape;1666;p14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Google Shape;1667;p14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8" name="Google Shape;1668;p14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9" name="Google Shape;1669;p14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0" name="Google Shape;1670;p14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1" name="Google Shape;1671;p14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2" name="Google Shape;1672;p14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3" name="Google Shape;1673;p14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21" name="Google Shape;1721;p14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722" name="Google Shape;1722;p14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14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14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14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14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14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14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14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14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14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14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14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14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14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14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14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14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14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14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14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14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14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14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14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14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14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7" name="Google Shape;1767;p14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14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774" name="Google Shape;1774;p14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14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14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14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14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14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14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14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14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14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14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14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14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14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14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14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14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14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14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14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14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14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14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14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14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19" name="Google Shape;1819;p14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4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14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14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14"/>
          <p:cNvGrpSpPr/>
          <p:nvPr/>
        </p:nvGrpSpPr>
        <p:grpSpPr>
          <a:xfrm>
            <a:off x="8634949" y="2297235"/>
            <a:ext cx="364647" cy="245160"/>
            <a:chOff x="4209275" y="4444025"/>
            <a:chExt cx="274625" cy="184650"/>
          </a:xfrm>
        </p:grpSpPr>
        <p:sp>
          <p:nvSpPr>
            <p:cNvPr id="1826" name="Google Shape;1826;p14"/>
            <p:cNvSpPr/>
            <p:nvPr/>
          </p:nvSpPr>
          <p:spPr>
            <a:xfrm>
              <a:off x="4215275" y="4450725"/>
              <a:ext cx="123450" cy="104000"/>
            </a:xfrm>
            <a:custGeom>
              <a:avLst/>
              <a:gdLst/>
              <a:ahLst/>
              <a:cxnLst/>
              <a:rect l="l" t="t" r="r" b="b"/>
              <a:pathLst>
                <a:path w="4938" h="4160" extrusionOk="0">
                  <a:moveTo>
                    <a:pt x="1850" y="1"/>
                  </a:moveTo>
                  <a:cubicBezTo>
                    <a:pt x="1394" y="1"/>
                    <a:pt x="935" y="274"/>
                    <a:pt x="697" y="674"/>
                  </a:cubicBezTo>
                  <a:cubicBezTo>
                    <a:pt x="0" y="1838"/>
                    <a:pt x="914" y="3160"/>
                    <a:pt x="1464" y="4156"/>
                  </a:cubicBezTo>
                  <a:cubicBezTo>
                    <a:pt x="1465" y="4158"/>
                    <a:pt x="1471" y="4159"/>
                    <a:pt x="1482" y="4159"/>
                  </a:cubicBezTo>
                  <a:cubicBezTo>
                    <a:pt x="1687" y="4159"/>
                    <a:pt x="3560" y="3762"/>
                    <a:pt x="3807" y="3654"/>
                  </a:cubicBezTo>
                  <a:cubicBezTo>
                    <a:pt x="4444" y="3373"/>
                    <a:pt x="4938" y="2673"/>
                    <a:pt x="4725" y="2015"/>
                  </a:cubicBezTo>
                  <a:cubicBezTo>
                    <a:pt x="4559" y="1510"/>
                    <a:pt x="4094" y="1311"/>
                    <a:pt x="3610" y="1311"/>
                  </a:cubicBezTo>
                  <a:cubicBezTo>
                    <a:pt x="3351" y="1311"/>
                    <a:pt x="3086" y="1368"/>
                    <a:pt x="2858" y="1467"/>
                  </a:cubicBezTo>
                  <a:cubicBezTo>
                    <a:pt x="2810" y="960"/>
                    <a:pt x="2792" y="267"/>
                    <a:pt x="2206" y="61"/>
                  </a:cubicBezTo>
                  <a:cubicBezTo>
                    <a:pt x="2091" y="20"/>
                    <a:pt x="1970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4209275" y="4444025"/>
              <a:ext cx="137275" cy="117450"/>
            </a:xfrm>
            <a:custGeom>
              <a:avLst/>
              <a:gdLst/>
              <a:ahLst/>
              <a:cxnLst/>
              <a:rect l="l" t="t" r="r" b="b"/>
              <a:pathLst>
                <a:path w="5491" h="4698" extrusionOk="0">
                  <a:moveTo>
                    <a:pt x="2094" y="539"/>
                  </a:moveTo>
                  <a:cubicBezTo>
                    <a:pt x="2185" y="539"/>
                    <a:pt x="2274" y="553"/>
                    <a:pt x="2358" y="583"/>
                  </a:cubicBezTo>
                  <a:cubicBezTo>
                    <a:pt x="2381" y="591"/>
                    <a:pt x="2402" y="600"/>
                    <a:pt x="2424" y="611"/>
                  </a:cubicBezTo>
                  <a:cubicBezTo>
                    <a:pt x="2719" y="762"/>
                    <a:pt x="2776" y="1141"/>
                    <a:pt x="2821" y="1650"/>
                  </a:cubicBezTo>
                  <a:lnTo>
                    <a:pt x="2865" y="2130"/>
                  </a:lnTo>
                  <a:lnTo>
                    <a:pt x="3206" y="1981"/>
                  </a:lnTo>
                  <a:cubicBezTo>
                    <a:pt x="3411" y="1891"/>
                    <a:pt x="3635" y="1846"/>
                    <a:pt x="3846" y="1846"/>
                  </a:cubicBezTo>
                  <a:cubicBezTo>
                    <a:pt x="4019" y="1846"/>
                    <a:pt x="4184" y="1876"/>
                    <a:pt x="4321" y="1938"/>
                  </a:cubicBezTo>
                  <a:cubicBezTo>
                    <a:pt x="4513" y="2022"/>
                    <a:pt x="4645" y="2169"/>
                    <a:pt x="4709" y="2367"/>
                  </a:cubicBezTo>
                  <a:cubicBezTo>
                    <a:pt x="4880" y="2888"/>
                    <a:pt x="4441" y="3451"/>
                    <a:pt x="3938" y="3674"/>
                  </a:cubicBezTo>
                  <a:cubicBezTo>
                    <a:pt x="3755" y="3755"/>
                    <a:pt x="2329" y="4063"/>
                    <a:pt x="1854" y="4138"/>
                  </a:cubicBezTo>
                  <a:cubicBezTo>
                    <a:pt x="1821" y="4081"/>
                    <a:pt x="1787" y="4023"/>
                    <a:pt x="1755" y="3965"/>
                  </a:cubicBezTo>
                  <a:cubicBezTo>
                    <a:pt x="1225" y="3037"/>
                    <a:pt x="627" y="1985"/>
                    <a:pt x="1168" y="1080"/>
                  </a:cubicBezTo>
                  <a:cubicBezTo>
                    <a:pt x="1365" y="749"/>
                    <a:pt x="1742" y="539"/>
                    <a:pt x="2094" y="539"/>
                  </a:cubicBezTo>
                  <a:close/>
                  <a:moveTo>
                    <a:pt x="2099" y="1"/>
                  </a:moveTo>
                  <a:cubicBezTo>
                    <a:pt x="1560" y="1"/>
                    <a:pt x="1004" y="306"/>
                    <a:pt x="705" y="804"/>
                  </a:cubicBezTo>
                  <a:cubicBezTo>
                    <a:pt x="0" y="1982"/>
                    <a:pt x="743" y="3285"/>
                    <a:pt x="1286" y="4235"/>
                  </a:cubicBezTo>
                  <a:cubicBezTo>
                    <a:pt x="1347" y="4344"/>
                    <a:pt x="1410" y="4454"/>
                    <a:pt x="1466" y="4556"/>
                  </a:cubicBezTo>
                  <a:cubicBezTo>
                    <a:pt x="1498" y="4610"/>
                    <a:pt x="1522" y="4650"/>
                    <a:pt x="1569" y="4674"/>
                  </a:cubicBezTo>
                  <a:cubicBezTo>
                    <a:pt x="1600" y="4690"/>
                    <a:pt x="1642" y="4698"/>
                    <a:pt x="1704" y="4698"/>
                  </a:cubicBezTo>
                  <a:cubicBezTo>
                    <a:pt x="1873" y="4698"/>
                    <a:pt x="2192" y="4635"/>
                    <a:pt x="2844" y="4498"/>
                  </a:cubicBezTo>
                  <a:cubicBezTo>
                    <a:pt x="3101" y="4444"/>
                    <a:pt x="3958" y="4258"/>
                    <a:pt x="4157" y="4171"/>
                  </a:cubicBezTo>
                  <a:cubicBezTo>
                    <a:pt x="4890" y="3847"/>
                    <a:pt x="5490" y="3022"/>
                    <a:pt x="5222" y="2202"/>
                  </a:cubicBezTo>
                  <a:cubicBezTo>
                    <a:pt x="5110" y="1857"/>
                    <a:pt x="4874" y="1596"/>
                    <a:pt x="4543" y="1449"/>
                  </a:cubicBezTo>
                  <a:cubicBezTo>
                    <a:pt x="4335" y="1356"/>
                    <a:pt x="4095" y="1309"/>
                    <a:pt x="3845" y="1309"/>
                  </a:cubicBezTo>
                  <a:cubicBezTo>
                    <a:pt x="3677" y="1309"/>
                    <a:pt x="3505" y="1330"/>
                    <a:pt x="3336" y="1373"/>
                  </a:cubicBezTo>
                  <a:cubicBezTo>
                    <a:pt x="3282" y="884"/>
                    <a:pt x="3142" y="289"/>
                    <a:pt x="2539" y="74"/>
                  </a:cubicBezTo>
                  <a:cubicBezTo>
                    <a:pt x="2398" y="24"/>
                    <a:pt x="2249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352700" y="4517925"/>
              <a:ext cx="123475" cy="104000"/>
            </a:xfrm>
            <a:custGeom>
              <a:avLst/>
              <a:gdLst/>
              <a:ahLst/>
              <a:cxnLst/>
              <a:rect l="l" t="t" r="r" b="b"/>
              <a:pathLst>
                <a:path w="4939" h="4160" extrusionOk="0">
                  <a:moveTo>
                    <a:pt x="1852" y="1"/>
                  </a:moveTo>
                  <a:cubicBezTo>
                    <a:pt x="1395" y="1"/>
                    <a:pt x="935" y="275"/>
                    <a:pt x="695" y="675"/>
                  </a:cubicBezTo>
                  <a:cubicBezTo>
                    <a:pt x="1" y="1838"/>
                    <a:pt x="914" y="3161"/>
                    <a:pt x="1462" y="4157"/>
                  </a:cubicBezTo>
                  <a:cubicBezTo>
                    <a:pt x="1463" y="4159"/>
                    <a:pt x="1469" y="4160"/>
                    <a:pt x="1480" y="4160"/>
                  </a:cubicBezTo>
                  <a:cubicBezTo>
                    <a:pt x="1682" y="4160"/>
                    <a:pt x="3560" y="3762"/>
                    <a:pt x="3806" y="3654"/>
                  </a:cubicBezTo>
                  <a:cubicBezTo>
                    <a:pt x="4442" y="3374"/>
                    <a:pt x="4938" y="2671"/>
                    <a:pt x="4725" y="2016"/>
                  </a:cubicBezTo>
                  <a:cubicBezTo>
                    <a:pt x="4559" y="1510"/>
                    <a:pt x="4094" y="1311"/>
                    <a:pt x="3610" y="1311"/>
                  </a:cubicBezTo>
                  <a:cubicBezTo>
                    <a:pt x="3351" y="1311"/>
                    <a:pt x="3086" y="1368"/>
                    <a:pt x="2859" y="1466"/>
                  </a:cubicBezTo>
                  <a:cubicBezTo>
                    <a:pt x="2810" y="961"/>
                    <a:pt x="2790" y="266"/>
                    <a:pt x="2207" y="60"/>
                  </a:cubicBezTo>
                  <a:cubicBezTo>
                    <a:pt x="2091" y="20"/>
                    <a:pt x="1972" y="1"/>
                    <a:pt x="1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346625" y="4511175"/>
              <a:ext cx="137275" cy="117500"/>
            </a:xfrm>
            <a:custGeom>
              <a:avLst/>
              <a:gdLst/>
              <a:ahLst/>
              <a:cxnLst/>
              <a:rect l="l" t="t" r="r" b="b"/>
              <a:pathLst>
                <a:path w="5491" h="4700" extrusionOk="0">
                  <a:moveTo>
                    <a:pt x="2098" y="541"/>
                  </a:moveTo>
                  <a:cubicBezTo>
                    <a:pt x="2188" y="541"/>
                    <a:pt x="2278" y="555"/>
                    <a:pt x="2361" y="584"/>
                  </a:cubicBezTo>
                  <a:cubicBezTo>
                    <a:pt x="2384" y="593"/>
                    <a:pt x="2406" y="603"/>
                    <a:pt x="2427" y="613"/>
                  </a:cubicBezTo>
                  <a:cubicBezTo>
                    <a:pt x="2722" y="762"/>
                    <a:pt x="2776" y="1143"/>
                    <a:pt x="2825" y="1651"/>
                  </a:cubicBezTo>
                  <a:lnTo>
                    <a:pt x="2869" y="2133"/>
                  </a:lnTo>
                  <a:lnTo>
                    <a:pt x="3209" y="1983"/>
                  </a:lnTo>
                  <a:cubicBezTo>
                    <a:pt x="3414" y="1894"/>
                    <a:pt x="3638" y="1849"/>
                    <a:pt x="3849" y="1849"/>
                  </a:cubicBezTo>
                  <a:cubicBezTo>
                    <a:pt x="4022" y="1849"/>
                    <a:pt x="4187" y="1879"/>
                    <a:pt x="4325" y="1941"/>
                  </a:cubicBezTo>
                  <a:cubicBezTo>
                    <a:pt x="4516" y="2025"/>
                    <a:pt x="4648" y="2171"/>
                    <a:pt x="4712" y="2368"/>
                  </a:cubicBezTo>
                  <a:cubicBezTo>
                    <a:pt x="4883" y="2891"/>
                    <a:pt x="4444" y="3454"/>
                    <a:pt x="3941" y="3675"/>
                  </a:cubicBezTo>
                  <a:cubicBezTo>
                    <a:pt x="3759" y="3758"/>
                    <a:pt x="2332" y="4064"/>
                    <a:pt x="1857" y="4141"/>
                  </a:cubicBezTo>
                  <a:cubicBezTo>
                    <a:pt x="1825" y="4084"/>
                    <a:pt x="1790" y="4026"/>
                    <a:pt x="1758" y="3966"/>
                  </a:cubicBezTo>
                  <a:cubicBezTo>
                    <a:pt x="1228" y="3040"/>
                    <a:pt x="630" y="1988"/>
                    <a:pt x="1171" y="1081"/>
                  </a:cubicBezTo>
                  <a:cubicBezTo>
                    <a:pt x="1369" y="750"/>
                    <a:pt x="1746" y="541"/>
                    <a:pt x="2098" y="541"/>
                  </a:cubicBezTo>
                  <a:close/>
                  <a:moveTo>
                    <a:pt x="2100" y="1"/>
                  </a:moveTo>
                  <a:cubicBezTo>
                    <a:pt x="1562" y="1"/>
                    <a:pt x="1004" y="306"/>
                    <a:pt x="707" y="805"/>
                  </a:cubicBezTo>
                  <a:cubicBezTo>
                    <a:pt x="1" y="1982"/>
                    <a:pt x="745" y="3285"/>
                    <a:pt x="1286" y="4235"/>
                  </a:cubicBezTo>
                  <a:cubicBezTo>
                    <a:pt x="1349" y="4346"/>
                    <a:pt x="1411" y="4454"/>
                    <a:pt x="1468" y="4556"/>
                  </a:cubicBezTo>
                  <a:cubicBezTo>
                    <a:pt x="1498" y="4610"/>
                    <a:pt x="1523" y="4651"/>
                    <a:pt x="1569" y="4674"/>
                  </a:cubicBezTo>
                  <a:cubicBezTo>
                    <a:pt x="1602" y="4691"/>
                    <a:pt x="1645" y="4700"/>
                    <a:pt x="1709" y="4700"/>
                  </a:cubicBezTo>
                  <a:cubicBezTo>
                    <a:pt x="1881" y="4700"/>
                    <a:pt x="2198" y="4636"/>
                    <a:pt x="2846" y="4498"/>
                  </a:cubicBezTo>
                  <a:cubicBezTo>
                    <a:pt x="3103" y="4444"/>
                    <a:pt x="3959" y="4258"/>
                    <a:pt x="4158" y="4171"/>
                  </a:cubicBezTo>
                  <a:cubicBezTo>
                    <a:pt x="4891" y="3847"/>
                    <a:pt x="5491" y="3022"/>
                    <a:pt x="5224" y="2202"/>
                  </a:cubicBezTo>
                  <a:cubicBezTo>
                    <a:pt x="5111" y="1857"/>
                    <a:pt x="4876" y="1599"/>
                    <a:pt x="4545" y="1449"/>
                  </a:cubicBezTo>
                  <a:cubicBezTo>
                    <a:pt x="4337" y="1356"/>
                    <a:pt x="4096" y="1309"/>
                    <a:pt x="3846" y="1309"/>
                  </a:cubicBezTo>
                  <a:cubicBezTo>
                    <a:pt x="3678" y="1309"/>
                    <a:pt x="3506" y="1330"/>
                    <a:pt x="3337" y="1373"/>
                  </a:cubicBezTo>
                  <a:cubicBezTo>
                    <a:pt x="3282" y="884"/>
                    <a:pt x="3144" y="289"/>
                    <a:pt x="2540" y="74"/>
                  </a:cubicBezTo>
                  <a:cubicBezTo>
                    <a:pt x="2399" y="25"/>
                    <a:pt x="2250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4329700" y="4518325"/>
              <a:ext cx="39425" cy="30125"/>
            </a:xfrm>
            <a:custGeom>
              <a:avLst/>
              <a:gdLst/>
              <a:ahLst/>
              <a:cxnLst/>
              <a:rect l="l" t="t" r="r" b="b"/>
              <a:pathLst>
                <a:path w="1577" h="1205" extrusionOk="0">
                  <a:moveTo>
                    <a:pt x="80" y="0"/>
                  </a:moveTo>
                  <a:lnTo>
                    <a:pt x="0" y="534"/>
                  </a:lnTo>
                  <a:cubicBezTo>
                    <a:pt x="449" y="602"/>
                    <a:pt x="871" y="847"/>
                    <a:pt x="1152" y="1205"/>
                  </a:cubicBezTo>
                  <a:lnTo>
                    <a:pt x="1577" y="868"/>
                  </a:lnTo>
                  <a:cubicBezTo>
                    <a:pt x="1212" y="405"/>
                    <a:pt x="666" y="88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1674;p14"/>
          <p:cNvGrpSpPr/>
          <p:nvPr userDrawn="1"/>
        </p:nvGrpSpPr>
        <p:grpSpPr>
          <a:xfrm>
            <a:off x="8440935" y="4276138"/>
            <a:ext cx="636884" cy="674363"/>
            <a:chOff x="1078079" y="3984213"/>
            <a:chExt cx="886161" cy="938571"/>
          </a:xfrm>
        </p:grpSpPr>
        <p:sp>
          <p:nvSpPr>
            <p:cNvPr id="213" name="Google Shape;1675;p14"/>
            <p:cNvSpPr/>
            <p:nvPr/>
          </p:nvSpPr>
          <p:spPr>
            <a:xfrm>
              <a:off x="1215012" y="4847784"/>
              <a:ext cx="511200" cy="750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1676;p14"/>
            <p:cNvGrpSpPr/>
            <p:nvPr/>
          </p:nvGrpSpPr>
          <p:grpSpPr>
            <a:xfrm>
              <a:off x="1078079" y="3984213"/>
              <a:ext cx="886161" cy="924824"/>
              <a:chOff x="1299225" y="4109325"/>
              <a:chExt cx="532325" cy="555550"/>
            </a:xfrm>
          </p:grpSpPr>
          <p:sp>
            <p:nvSpPr>
              <p:cNvPr id="215" name="Google Shape;1677;p14"/>
              <p:cNvSpPr/>
              <p:nvPr/>
            </p:nvSpPr>
            <p:spPr>
              <a:xfrm>
                <a:off x="1436100" y="4578750"/>
                <a:ext cx="49225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445" extrusionOk="0">
                    <a:moveTo>
                      <a:pt x="662" y="1"/>
                    </a:moveTo>
                    <a:cubicBezTo>
                      <a:pt x="635" y="1"/>
                      <a:pt x="608" y="4"/>
                      <a:pt x="581" y="12"/>
                    </a:cubicBezTo>
                    <a:cubicBezTo>
                      <a:pt x="426" y="56"/>
                      <a:pt x="339" y="218"/>
                      <a:pt x="383" y="371"/>
                    </a:cubicBezTo>
                    <a:cubicBezTo>
                      <a:pt x="582" y="1053"/>
                      <a:pt x="859" y="1707"/>
                      <a:pt x="1208" y="2322"/>
                    </a:cubicBezTo>
                    <a:cubicBezTo>
                      <a:pt x="811" y="2435"/>
                      <a:pt x="434" y="2633"/>
                      <a:pt x="120" y="2895"/>
                    </a:cubicBezTo>
                    <a:cubicBezTo>
                      <a:pt x="39" y="2964"/>
                      <a:pt x="1" y="3072"/>
                      <a:pt x="22" y="3177"/>
                    </a:cubicBezTo>
                    <a:cubicBezTo>
                      <a:pt x="44" y="3280"/>
                      <a:pt x="122" y="3364"/>
                      <a:pt x="225" y="3394"/>
                    </a:cubicBezTo>
                    <a:cubicBezTo>
                      <a:pt x="339" y="3427"/>
                      <a:pt x="457" y="3444"/>
                      <a:pt x="575" y="3444"/>
                    </a:cubicBezTo>
                    <a:cubicBezTo>
                      <a:pt x="584" y="3444"/>
                      <a:pt x="593" y="3444"/>
                      <a:pt x="602" y="3444"/>
                    </a:cubicBezTo>
                    <a:cubicBezTo>
                      <a:pt x="1059" y="3435"/>
                      <a:pt x="1512" y="3194"/>
                      <a:pt x="1750" y="2800"/>
                    </a:cubicBezTo>
                    <a:cubicBezTo>
                      <a:pt x="1752" y="2800"/>
                      <a:pt x="1752" y="2797"/>
                      <a:pt x="1752" y="2797"/>
                    </a:cubicBezTo>
                    <a:cubicBezTo>
                      <a:pt x="1829" y="2775"/>
                      <a:pt x="1892" y="2719"/>
                      <a:pt x="1927" y="2645"/>
                    </a:cubicBezTo>
                    <a:cubicBezTo>
                      <a:pt x="1968" y="2556"/>
                      <a:pt x="1963" y="2452"/>
                      <a:pt x="1910" y="2368"/>
                    </a:cubicBezTo>
                    <a:cubicBezTo>
                      <a:pt x="1488" y="1697"/>
                      <a:pt x="1161" y="971"/>
                      <a:pt x="938" y="209"/>
                    </a:cubicBezTo>
                    <a:cubicBezTo>
                      <a:pt x="902" y="82"/>
                      <a:pt x="788" y="1"/>
                      <a:pt x="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78;p14"/>
              <p:cNvSpPr/>
              <p:nvPr/>
            </p:nvSpPr>
            <p:spPr>
              <a:xfrm>
                <a:off x="1575950" y="4576075"/>
                <a:ext cx="504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521" extrusionOk="0">
                    <a:moveTo>
                      <a:pt x="1709" y="0"/>
                    </a:moveTo>
                    <a:cubicBezTo>
                      <a:pt x="1564" y="0"/>
                      <a:pt x="1441" y="105"/>
                      <a:pt x="1421" y="251"/>
                    </a:cubicBezTo>
                    <a:cubicBezTo>
                      <a:pt x="1339" y="851"/>
                      <a:pt x="1036" y="1430"/>
                      <a:pt x="584" y="1836"/>
                    </a:cubicBezTo>
                    <a:lnTo>
                      <a:pt x="543" y="1873"/>
                    </a:lnTo>
                    <a:cubicBezTo>
                      <a:pt x="315" y="2078"/>
                      <a:pt x="1" y="2360"/>
                      <a:pt x="49" y="2774"/>
                    </a:cubicBezTo>
                    <a:cubicBezTo>
                      <a:pt x="79" y="3035"/>
                      <a:pt x="269" y="3274"/>
                      <a:pt x="543" y="3397"/>
                    </a:cubicBezTo>
                    <a:cubicBezTo>
                      <a:pt x="755" y="3491"/>
                      <a:pt x="982" y="3507"/>
                      <a:pt x="1164" y="3521"/>
                    </a:cubicBezTo>
                    <a:lnTo>
                      <a:pt x="1190" y="3521"/>
                    </a:lnTo>
                    <a:cubicBezTo>
                      <a:pt x="1272" y="3520"/>
                      <a:pt x="1352" y="3483"/>
                      <a:pt x="1408" y="3420"/>
                    </a:cubicBezTo>
                    <a:cubicBezTo>
                      <a:pt x="1467" y="3349"/>
                      <a:pt x="1491" y="3255"/>
                      <a:pt x="1467" y="3164"/>
                    </a:cubicBezTo>
                    <a:cubicBezTo>
                      <a:pt x="1381" y="2821"/>
                      <a:pt x="1104" y="2549"/>
                      <a:pt x="773" y="2453"/>
                    </a:cubicBezTo>
                    <a:cubicBezTo>
                      <a:pt x="823" y="2400"/>
                      <a:pt x="880" y="2349"/>
                      <a:pt x="931" y="2304"/>
                    </a:cubicBezTo>
                    <a:lnTo>
                      <a:pt x="974" y="2265"/>
                    </a:lnTo>
                    <a:cubicBezTo>
                      <a:pt x="1523" y="1768"/>
                      <a:pt x="1896" y="1062"/>
                      <a:pt x="1995" y="326"/>
                    </a:cubicBezTo>
                    <a:cubicBezTo>
                      <a:pt x="2016" y="169"/>
                      <a:pt x="1904" y="24"/>
                      <a:pt x="1746" y="3"/>
                    </a:cubicBezTo>
                    <a:cubicBezTo>
                      <a:pt x="1734" y="1"/>
                      <a:pt x="1721" y="0"/>
                      <a:pt x="1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79;p14"/>
              <p:cNvSpPr/>
              <p:nvPr/>
            </p:nvSpPr>
            <p:spPr>
              <a:xfrm>
                <a:off x="1299225" y="4328000"/>
                <a:ext cx="57725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4547" extrusionOk="0">
                    <a:moveTo>
                      <a:pt x="1993" y="0"/>
                    </a:moveTo>
                    <a:cubicBezTo>
                      <a:pt x="1971" y="0"/>
                      <a:pt x="1949" y="3"/>
                      <a:pt x="1928" y="8"/>
                    </a:cubicBezTo>
                    <a:cubicBezTo>
                      <a:pt x="1568" y="92"/>
                      <a:pt x="1162" y="184"/>
                      <a:pt x="803" y="396"/>
                    </a:cubicBezTo>
                    <a:cubicBezTo>
                      <a:pt x="369" y="650"/>
                      <a:pt x="84" y="1052"/>
                      <a:pt x="36" y="1473"/>
                    </a:cubicBezTo>
                    <a:cubicBezTo>
                      <a:pt x="0" y="1789"/>
                      <a:pt x="91" y="2129"/>
                      <a:pt x="304" y="2481"/>
                    </a:cubicBezTo>
                    <a:cubicBezTo>
                      <a:pt x="529" y="2852"/>
                      <a:pt x="838" y="3169"/>
                      <a:pt x="1205" y="3401"/>
                    </a:cubicBezTo>
                    <a:lnTo>
                      <a:pt x="230" y="3762"/>
                    </a:lnTo>
                    <a:cubicBezTo>
                      <a:pt x="146" y="3793"/>
                      <a:pt x="81" y="3863"/>
                      <a:pt x="54" y="3950"/>
                    </a:cubicBezTo>
                    <a:cubicBezTo>
                      <a:pt x="27" y="4038"/>
                      <a:pt x="46" y="4132"/>
                      <a:pt x="98" y="4204"/>
                    </a:cubicBezTo>
                    <a:cubicBezTo>
                      <a:pt x="258" y="4421"/>
                      <a:pt x="517" y="4547"/>
                      <a:pt x="781" y="4547"/>
                    </a:cubicBezTo>
                    <a:cubicBezTo>
                      <a:pt x="787" y="4547"/>
                      <a:pt x="793" y="4546"/>
                      <a:pt x="798" y="4546"/>
                    </a:cubicBezTo>
                    <a:cubicBezTo>
                      <a:pt x="878" y="4545"/>
                      <a:pt x="958" y="4532"/>
                      <a:pt x="1037" y="4509"/>
                    </a:cubicBezTo>
                    <a:cubicBezTo>
                      <a:pt x="1327" y="4417"/>
                      <a:pt x="1546" y="4166"/>
                      <a:pt x="1605" y="3872"/>
                    </a:cubicBezTo>
                    <a:cubicBezTo>
                      <a:pt x="1689" y="3836"/>
                      <a:pt x="1803" y="3772"/>
                      <a:pt x="1868" y="3643"/>
                    </a:cubicBezTo>
                    <a:cubicBezTo>
                      <a:pt x="1916" y="3551"/>
                      <a:pt x="2031" y="3230"/>
                      <a:pt x="1556" y="2940"/>
                    </a:cubicBezTo>
                    <a:cubicBezTo>
                      <a:pt x="1249" y="2751"/>
                      <a:pt x="987" y="2491"/>
                      <a:pt x="801" y="2183"/>
                    </a:cubicBezTo>
                    <a:cubicBezTo>
                      <a:pt x="654" y="1941"/>
                      <a:pt x="593" y="1725"/>
                      <a:pt x="614" y="1539"/>
                    </a:cubicBezTo>
                    <a:cubicBezTo>
                      <a:pt x="639" y="1298"/>
                      <a:pt x="821" y="1056"/>
                      <a:pt x="1098" y="893"/>
                    </a:cubicBezTo>
                    <a:cubicBezTo>
                      <a:pt x="1378" y="725"/>
                      <a:pt x="1723" y="647"/>
                      <a:pt x="2057" y="571"/>
                    </a:cubicBezTo>
                    <a:cubicBezTo>
                      <a:pt x="2212" y="535"/>
                      <a:pt x="2308" y="382"/>
                      <a:pt x="2273" y="225"/>
                    </a:cubicBezTo>
                    <a:cubicBezTo>
                      <a:pt x="2242" y="92"/>
                      <a:pt x="2123" y="0"/>
                      <a:pt x="1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80;p14"/>
              <p:cNvSpPr/>
              <p:nvPr/>
            </p:nvSpPr>
            <p:spPr>
              <a:xfrm>
                <a:off x="1720125" y="4302325"/>
                <a:ext cx="9875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2334" extrusionOk="0">
                    <a:moveTo>
                      <a:pt x="3629" y="0"/>
                    </a:moveTo>
                    <a:cubicBezTo>
                      <a:pt x="3559" y="0"/>
                      <a:pt x="3490" y="25"/>
                      <a:pt x="3434" y="75"/>
                    </a:cubicBezTo>
                    <a:cubicBezTo>
                      <a:pt x="2530" y="886"/>
                      <a:pt x="1430" y="1471"/>
                      <a:pt x="251" y="1764"/>
                    </a:cubicBezTo>
                    <a:cubicBezTo>
                      <a:pt x="96" y="1801"/>
                      <a:pt x="1" y="1958"/>
                      <a:pt x="39" y="2113"/>
                    </a:cubicBezTo>
                    <a:cubicBezTo>
                      <a:pt x="73" y="2247"/>
                      <a:pt x="192" y="2333"/>
                      <a:pt x="323" y="2333"/>
                    </a:cubicBezTo>
                    <a:cubicBezTo>
                      <a:pt x="324" y="2333"/>
                      <a:pt x="325" y="2333"/>
                      <a:pt x="326" y="2333"/>
                    </a:cubicBezTo>
                    <a:cubicBezTo>
                      <a:pt x="347" y="2333"/>
                      <a:pt x="369" y="2332"/>
                      <a:pt x="391" y="2325"/>
                    </a:cubicBezTo>
                    <a:cubicBezTo>
                      <a:pt x="1663" y="2011"/>
                      <a:pt x="2849" y="1380"/>
                      <a:pt x="3822" y="505"/>
                    </a:cubicBezTo>
                    <a:cubicBezTo>
                      <a:pt x="3941" y="399"/>
                      <a:pt x="3949" y="215"/>
                      <a:pt x="3843" y="96"/>
                    </a:cubicBezTo>
                    <a:cubicBezTo>
                      <a:pt x="3786" y="33"/>
                      <a:pt x="3708" y="0"/>
                      <a:pt x="3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681;p14"/>
              <p:cNvSpPr/>
              <p:nvPr/>
            </p:nvSpPr>
            <p:spPr>
              <a:xfrm>
                <a:off x="1349075" y="4197125"/>
                <a:ext cx="389125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15565" h="14072" extrusionOk="0">
                    <a:moveTo>
                      <a:pt x="7804" y="0"/>
                    </a:moveTo>
                    <a:cubicBezTo>
                      <a:pt x="7754" y="0"/>
                      <a:pt x="7704" y="1"/>
                      <a:pt x="7654" y="2"/>
                    </a:cubicBezTo>
                    <a:cubicBezTo>
                      <a:pt x="3397" y="78"/>
                      <a:pt x="0" y="3203"/>
                      <a:pt x="74" y="7462"/>
                    </a:cubicBezTo>
                    <a:cubicBezTo>
                      <a:pt x="148" y="11655"/>
                      <a:pt x="3541" y="14071"/>
                      <a:pt x="7710" y="14071"/>
                    </a:cubicBezTo>
                    <a:cubicBezTo>
                      <a:pt x="7774" y="14071"/>
                      <a:pt x="7838" y="14071"/>
                      <a:pt x="7902" y="14070"/>
                    </a:cubicBezTo>
                    <a:cubicBezTo>
                      <a:pt x="12159" y="13996"/>
                      <a:pt x="15564" y="11446"/>
                      <a:pt x="15490" y="7189"/>
                    </a:cubicBezTo>
                    <a:cubicBezTo>
                      <a:pt x="15417" y="2984"/>
                      <a:pt x="11993" y="0"/>
                      <a:pt x="78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682;p14"/>
              <p:cNvSpPr/>
              <p:nvPr/>
            </p:nvSpPr>
            <p:spPr>
              <a:xfrm>
                <a:off x="1341800" y="4189950"/>
                <a:ext cx="403600" cy="366225"/>
              </a:xfrm>
              <a:custGeom>
                <a:avLst/>
                <a:gdLst/>
                <a:ahLst/>
                <a:cxnLst/>
                <a:rect l="l" t="t" r="r" b="b"/>
                <a:pathLst>
                  <a:path w="16144" h="14649" extrusionOk="0">
                    <a:moveTo>
                      <a:pt x="8103" y="578"/>
                    </a:moveTo>
                    <a:cubicBezTo>
                      <a:pt x="12258" y="578"/>
                      <a:pt x="15421" y="3522"/>
                      <a:pt x="15492" y="7483"/>
                    </a:cubicBezTo>
                    <a:cubicBezTo>
                      <a:pt x="15560" y="11344"/>
                      <a:pt x="12624" y="13992"/>
                      <a:pt x="8188" y="14070"/>
                    </a:cubicBezTo>
                    <a:cubicBezTo>
                      <a:pt x="8122" y="14071"/>
                      <a:pt x="8057" y="14071"/>
                      <a:pt x="7993" y="14071"/>
                    </a:cubicBezTo>
                    <a:cubicBezTo>
                      <a:pt x="3662" y="14071"/>
                      <a:pt x="722" y="11550"/>
                      <a:pt x="655" y="7744"/>
                    </a:cubicBezTo>
                    <a:cubicBezTo>
                      <a:pt x="584" y="3736"/>
                      <a:pt x="3720" y="655"/>
                      <a:pt x="7949" y="580"/>
                    </a:cubicBezTo>
                    <a:cubicBezTo>
                      <a:pt x="8001" y="579"/>
                      <a:pt x="8052" y="578"/>
                      <a:pt x="8103" y="578"/>
                    </a:cubicBezTo>
                    <a:close/>
                    <a:moveTo>
                      <a:pt x="8105" y="0"/>
                    </a:moveTo>
                    <a:cubicBezTo>
                      <a:pt x="8050" y="0"/>
                      <a:pt x="7994" y="1"/>
                      <a:pt x="7939" y="2"/>
                    </a:cubicBezTo>
                    <a:cubicBezTo>
                      <a:pt x="3380" y="81"/>
                      <a:pt x="0" y="3414"/>
                      <a:pt x="77" y="7753"/>
                    </a:cubicBezTo>
                    <a:cubicBezTo>
                      <a:pt x="148" y="11837"/>
                      <a:pt x="3393" y="14648"/>
                      <a:pt x="7995" y="14648"/>
                    </a:cubicBezTo>
                    <a:cubicBezTo>
                      <a:pt x="8062" y="14648"/>
                      <a:pt x="8130" y="14648"/>
                      <a:pt x="8198" y="14646"/>
                    </a:cubicBezTo>
                    <a:cubicBezTo>
                      <a:pt x="12906" y="14563"/>
                      <a:pt x="16144" y="11614"/>
                      <a:pt x="16070" y="7470"/>
                    </a:cubicBezTo>
                    <a:cubicBezTo>
                      <a:pt x="15994" y="3185"/>
                      <a:pt x="12583" y="0"/>
                      <a:pt x="8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683;p14"/>
              <p:cNvSpPr/>
              <p:nvPr/>
            </p:nvSpPr>
            <p:spPr>
              <a:xfrm>
                <a:off x="1439950" y="4225925"/>
                <a:ext cx="200450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2318" extrusionOk="0">
                    <a:moveTo>
                      <a:pt x="4233" y="1"/>
                    </a:moveTo>
                    <a:cubicBezTo>
                      <a:pt x="4152" y="1"/>
                      <a:pt x="4071" y="2"/>
                      <a:pt x="3989" y="3"/>
                    </a:cubicBezTo>
                    <a:cubicBezTo>
                      <a:pt x="1780" y="43"/>
                      <a:pt x="0" y="591"/>
                      <a:pt x="10" y="1230"/>
                    </a:cubicBezTo>
                    <a:cubicBezTo>
                      <a:pt x="21" y="1844"/>
                      <a:pt x="1690" y="2318"/>
                      <a:pt x="3785" y="2318"/>
                    </a:cubicBezTo>
                    <a:cubicBezTo>
                      <a:pt x="3866" y="2318"/>
                      <a:pt x="3947" y="2317"/>
                      <a:pt x="4029" y="2315"/>
                    </a:cubicBezTo>
                    <a:cubicBezTo>
                      <a:pt x="6238" y="2276"/>
                      <a:pt x="8017" y="1727"/>
                      <a:pt x="8006" y="1088"/>
                    </a:cubicBezTo>
                    <a:cubicBezTo>
                      <a:pt x="7995" y="474"/>
                      <a:pt x="6327" y="1"/>
                      <a:pt x="4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684;p14"/>
              <p:cNvSpPr/>
              <p:nvPr/>
            </p:nvSpPr>
            <p:spPr>
              <a:xfrm>
                <a:off x="1432550" y="4218875"/>
                <a:ext cx="215300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8612" h="2896" extrusionOk="0">
                    <a:moveTo>
                      <a:pt x="4550" y="578"/>
                    </a:moveTo>
                    <a:cubicBezTo>
                      <a:pt x="6829" y="578"/>
                      <a:pt x="8011" y="1132"/>
                      <a:pt x="8016" y="1382"/>
                    </a:cubicBezTo>
                    <a:cubicBezTo>
                      <a:pt x="8022" y="1642"/>
                      <a:pt x="6769" y="2271"/>
                      <a:pt x="4323" y="2313"/>
                    </a:cubicBezTo>
                    <a:cubicBezTo>
                      <a:pt x="4233" y="2315"/>
                      <a:pt x="4144" y="2316"/>
                      <a:pt x="4056" y="2316"/>
                    </a:cubicBezTo>
                    <a:cubicBezTo>
                      <a:pt x="1782" y="2316"/>
                      <a:pt x="603" y="1763"/>
                      <a:pt x="598" y="1514"/>
                    </a:cubicBezTo>
                    <a:cubicBezTo>
                      <a:pt x="593" y="1254"/>
                      <a:pt x="1845" y="623"/>
                      <a:pt x="4291" y="580"/>
                    </a:cubicBezTo>
                    <a:cubicBezTo>
                      <a:pt x="4379" y="579"/>
                      <a:pt x="4465" y="578"/>
                      <a:pt x="4550" y="578"/>
                    </a:cubicBezTo>
                    <a:close/>
                    <a:moveTo>
                      <a:pt x="4534" y="0"/>
                    </a:moveTo>
                    <a:cubicBezTo>
                      <a:pt x="4449" y="0"/>
                      <a:pt x="4365" y="1"/>
                      <a:pt x="4281" y="2"/>
                    </a:cubicBezTo>
                    <a:cubicBezTo>
                      <a:pt x="2215" y="39"/>
                      <a:pt x="1" y="531"/>
                      <a:pt x="19" y="1524"/>
                    </a:cubicBezTo>
                    <a:cubicBezTo>
                      <a:pt x="36" y="2476"/>
                      <a:pt x="2088" y="2895"/>
                      <a:pt x="4079" y="2895"/>
                    </a:cubicBezTo>
                    <a:cubicBezTo>
                      <a:pt x="4163" y="2895"/>
                      <a:pt x="4248" y="2894"/>
                      <a:pt x="4332" y="2893"/>
                    </a:cubicBezTo>
                    <a:cubicBezTo>
                      <a:pt x="6397" y="2856"/>
                      <a:pt x="8612" y="2366"/>
                      <a:pt x="8593" y="1372"/>
                    </a:cubicBezTo>
                    <a:cubicBezTo>
                      <a:pt x="8577" y="419"/>
                      <a:pt x="6524" y="0"/>
                      <a:pt x="4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685;p14"/>
              <p:cNvSpPr/>
              <p:nvPr/>
            </p:nvSpPr>
            <p:spPr>
              <a:xfrm>
                <a:off x="1573150" y="4116550"/>
                <a:ext cx="151300" cy="162700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6508" extrusionOk="0">
                    <a:moveTo>
                      <a:pt x="5046" y="0"/>
                    </a:moveTo>
                    <a:cubicBezTo>
                      <a:pt x="4646" y="0"/>
                      <a:pt x="4167" y="152"/>
                      <a:pt x="3677" y="362"/>
                    </a:cubicBezTo>
                    <a:cubicBezTo>
                      <a:pt x="2557" y="845"/>
                      <a:pt x="1929" y="2034"/>
                      <a:pt x="1496" y="3173"/>
                    </a:cubicBezTo>
                    <a:cubicBezTo>
                      <a:pt x="1073" y="4286"/>
                      <a:pt x="464" y="5452"/>
                      <a:pt x="0" y="6504"/>
                    </a:cubicBezTo>
                    <a:cubicBezTo>
                      <a:pt x="31" y="6506"/>
                      <a:pt x="62" y="6507"/>
                      <a:pt x="93" y="6507"/>
                    </a:cubicBezTo>
                    <a:cubicBezTo>
                      <a:pt x="670" y="6507"/>
                      <a:pt x="1223" y="6193"/>
                      <a:pt x="1223" y="6193"/>
                    </a:cubicBezTo>
                    <a:cubicBezTo>
                      <a:pt x="1648" y="5611"/>
                      <a:pt x="2181" y="4169"/>
                      <a:pt x="2444" y="3499"/>
                    </a:cubicBezTo>
                    <a:cubicBezTo>
                      <a:pt x="3105" y="1807"/>
                      <a:pt x="4174" y="965"/>
                      <a:pt x="6024" y="965"/>
                    </a:cubicBezTo>
                    <a:cubicBezTo>
                      <a:pt x="6033" y="965"/>
                      <a:pt x="6042" y="965"/>
                      <a:pt x="6052" y="965"/>
                    </a:cubicBezTo>
                    <a:cubicBezTo>
                      <a:pt x="5950" y="255"/>
                      <a:pt x="5565" y="0"/>
                      <a:pt x="50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686;p14"/>
              <p:cNvSpPr/>
              <p:nvPr/>
            </p:nvSpPr>
            <p:spPr>
              <a:xfrm>
                <a:off x="1657950" y="4124450"/>
                <a:ext cx="50423" cy="2262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096" extrusionOk="0">
                    <a:moveTo>
                      <a:pt x="330" y="1"/>
                    </a:moveTo>
                    <a:cubicBezTo>
                      <a:pt x="228" y="1"/>
                      <a:pt x="129" y="54"/>
                      <a:pt x="77" y="149"/>
                    </a:cubicBezTo>
                    <a:cubicBezTo>
                      <a:pt x="0" y="289"/>
                      <a:pt x="50" y="466"/>
                      <a:pt x="190" y="542"/>
                    </a:cubicBezTo>
                    <a:cubicBezTo>
                      <a:pt x="902" y="934"/>
                      <a:pt x="1514" y="1095"/>
                      <a:pt x="2289" y="1095"/>
                    </a:cubicBezTo>
                    <a:cubicBezTo>
                      <a:pt x="2316" y="1095"/>
                      <a:pt x="2342" y="1095"/>
                      <a:pt x="2369" y="1095"/>
                    </a:cubicBezTo>
                    <a:cubicBezTo>
                      <a:pt x="2528" y="1090"/>
                      <a:pt x="2656" y="960"/>
                      <a:pt x="2652" y="801"/>
                    </a:cubicBezTo>
                    <a:cubicBezTo>
                      <a:pt x="2649" y="643"/>
                      <a:pt x="2520" y="517"/>
                      <a:pt x="2361" y="517"/>
                    </a:cubicBezTo>
                    <a:cubicBezTo>
                      <a:pt x="2360" y="517"/>
                      <a:pt x="2359" y="517"/>
                      <a:pt x="2358" y="517"/>
                    </a:cubicBezTo>
                    <a:cubicBezTo>
                      <a:pt x="2331" y="517"/>
                      <a:pt x="2304" y="517"/>
                      <a:pt x="2277" y="517"/>
                    </a:cubicBezTo>
                    <a:cubicBezTo>
                      <a:pt x="1605" y="517"/>
                      <a:pt x="1090" y="379"/>
                      <a:pt x="469" y="37"/>
                    </a:cubicBezTo>
                    <a:cubicBezTo>
                      <a:pt x="425" y="12"/>
                      <a:pt x="377" y="1"/>
                      <a:pt x="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687;p14"/>
              <p:cNvSpPr/>
              <p:nvPr/>
            </p:nvSpPr>
            <p:spPr>
              <a:xfrm>
                <a:off x="1617617" y="4156475"/>
                <a:ext cx="42024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1115" extrusionOk="0">
                    <a:moveTo>
                      <a:pt x="2067" y="1"/>
                    </a:moveTo>
                    <a:cubicBezTo>
                      <a:pt x="2045" y="1"/>
                      <a:pt x="2024" y="3"/>
                      <a:pt x="2002" y="8"/>
                    </a:cubicBezTo>
                    <a:cubicBezTo>
                      <a:pt x="1684" y="84"/>
                      <a:pt x="1386" y="186"/>
                      <a:pt x="1099" y="285"/>
                    </a:cubicBezTo>
                    <a:cubicBezTo>
                      <a:pt x="812" y="385"/>
                      <a:pt x="542" y="477"/>
                      <a:pt x="253" y="545"/>
                    </a:cubicBezTo>
                    <a:cubicBezTo>
                      <a:pt x="97" y="581"/>
                      <a:pt x="1" y="734"/>
                      <a:pt x="36" y="890"/>
                    </a:cubicBezTo>
                    <a:cubicBezTo>
                      <a:pt x="66" y="1026"/>
                      <a:pt x="188" y="1115"/>
                      <a:pt x="319" y="1115"/>
                    </a:cubicBezTo>
                    <a:cubicBezTo>
                      <a:pt x="320" y="1115"/>
                      <a:pt x="321" y="1115"/>
                      <a:pt x="322" y="1115"/>
                    </a:cubicBezTo>
                    <a:cubicBezTo>
                      <a:pt x="342" y="1115"/>
                      <a:pt x="361" y="1112"/>
                      <a:pt x="383" y="1108"/>
                    </a:cubicBezTo>
                    <a:cubicBezTo>
                      <a:pt x="701" y="1032"/>
                      <a:pt x="999" y="930"/>
                      <a:pt x="1286" y="831"/>
                    </a:cubicBezTo>
                    <a:cubicBezTo>
                      <a:pt x="1572" y="731"/>
                      <a:pt x="1842" y="639"/>
                      <a:pt x="2131" y="571"/>
                    </a:cubicBezTo>
                    <a:cubicBezTo>
                      <a:pt x="2288" y="535"/>
                      <a:pt x="2384" y="382"/>
                      <a:pt x="2349" y="226"/>
                    </a:cubicBezTo>
                    <a:cubicBezTo>
                      <a:pt x="2318" y="91"/>
                      <a:pt x="2198" y="1"/>
                      <a:pt x="20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688;p14"/>
              <p:cNvSpPr/>
              <p:nvPr/>
            </p:nvSpPr>
            <p:spPr>
              <a:xfrm>
                <a:off x="1582425" y="4218025"/>
                <a:ext cx="504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278" extrusionOk="0">
                    <a:moveTo>
                      <a:pt x="1689" y="1"/>
                    </a:moveTo>
                    <a:cubicBezTo>
                      <a:pt x="1642" y="1"/>
                      <a:pt x="1594" y="12"/>
                      <a:pt x="1550" y="36"/>
                    </a:cubicBezTo>
                    <a:cubicBezTo>
                      <a:pt x="1364" y="137"/>
                      <a:pt x="1235" y="215"/>
                      <a:pt x="1121" y="282"/>
                    </a:cubicBezTo>
                    <a:cubicBezTo>
                      <a:pt x="885" y="427"/>
                      <a:pt x="729" y="519"/>
                      <a:pt x="222" y="720"/>
                    </a:cubicBezTo>
                    <a:cubicBezTo>
                      <a:pt x="74" y="778"/>
                      <a:pt x="0" y="945"/>
                      <a:pt x="60" y="1095"/>
                    </a:cubicBezTo>
                    <a:cubicBezTo>
                      <a:pt x="103" y="1208"/>
                      <a:pt x="214" y="1278"/>
                      <a:pt x="329" y="1278"/>
                    </a:cubicBezTo>
                    <a:cubicBezTo>
                      <a:pt x="330" y="1278"/>
                      <a:pt x="331" y="1278"/>
                      <a:pt x="333" y="1278"/>
                    </a:cubicBezTo>
                    <a:cubicBezTo>
                      <a:pt x="367" y="1275"/>
                      <a:pt x="401" y="1271"/>
                      <a:pt x="435" y="1258"/>
                    </a:cubicBezTo>
                    <a:cubicBezTo>
                      <a:pt x="985" y="1041"/>
                      <a:pt x="1166" y="931"/>
                      <a:pt x="1419" y="781"/>
                    </a:cubicBezTo>
                    <a:cubicBezTo>
                      <a:pt x="1526" y="714"/>
                      <a:pt x="1649" y="641"/>
                      <a:pt x="1827" y="543"/>
                    </a:cubicBezTo>
                    <a:cubicBezTo>
                      <a:pt x="1968" y="468"/>
                      <a:pt x="2019" y="292"/>
                      <a:pt x="1943" y="151"/>
                    </a:cubicBezTo>
                    <a:cubicBezTo>
                      <a:pt x="1891" y="55"/>
                      <a:pt x="1792" y="1"/>
                      <a:pt x="16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689;p14"/>
              <p:cNvSpPr/>
              <p:nvPr/>
            </p:nvSpPr>
            <p:spPr>
              <a:xfrm>
                <a:off x="1564800" y="4109325"/>
                <a:ext cx="167100" cy="180725"/>
              </a:xfrm>
              <a:custGeom>
                <a:avLst/>
                <a:gdLst/>
                <a:ahLst/>
                <a:cxnLst/>
                <a:rect l="l" t="t" r="r" b="b"/>
                <a:pathLst>
                  <a:path w="6684" h="7229" extrusionOk="0">
                    <a:moveTo>
                      <a:pt x="5382" y="579"/>
                    </a:moveTo>
                    <a:cubicBezTo>
                      <a:pt x="5537" y="579"/>
                      <a:pt x="5665" y="607"/>
                      <a:pt x="5766" y="661"/>
                    </a:cubicBezTo>
                    <a:cubicBezTo>
                      <a:pt x="5878" y="722"/>
                      <a:pt x="5964" y="826"/>
                      <a:pt x="6022" y="974"/>
                    </a:cubicBezTo>
                    <a:cubicBezTo>
                      <a:pt x="4313" y="1073"/>
                      <a:pt x="3191" y="1941"/>
                      <a:pt x="2512" y="3681"/>
                    </a:cubicBezTo>
                    <a:cubicBezTo>
                      <a:pt x="2313" y="4188"/>
                      <a:pt x="1664" y="5700"/>
                      <a:pt x="1394" y="6275"/>
                    </a:cubicBezTo>
                    <a:cubicBezTo>
                      <a:pt x="1276" y="6302"/>
                      <a:pt x="1107" y="6352"/>
                      <a:pt x="854" y="6438"/>
                    </a:cubicBezTo>
                    <a:cubicBezTo>
                      <a:pt x="917" y="6303"/>
                      <a:pt x="979" y="6167"/>
                      <a:pt x="1042" y="6028"/>
                    </a:cubicBezTo>
                    <a:cubicBezTo>
                      <a:pt x="1415" y="5201"/>
                      <a:pt x="1805" y="4343"/>
                      <a:pt x="2101" y="3566"/>
                    </a:cubicBezTo>
                    <a:cubicBezTo>
                      <a:pt x="2448" y="2653"/>
                      <a:pt x="3033" y="1387"/>
                      <a:pt x="4126" y="918"/>
                    </a:cubicBezTo>
                    <a:cubicBezTo>
                      <a:pt x="4638" y="698"/>
                      <a:pt x="5050" y="585"/>
                      <a:pt x="5360" y="579"/>
                    </a:cubicBezTo>
                    <a:cubicBezTo>
                      <a:pt x="5367" y="579"/>
                      <a:pt x="5375" y="579"/>
                      <a:pt x="5382" y="579"/>
                    </a:cubicBezTo>
                    <a:close/>
                    <a:moveTo>
                      <a:pt x="5384" y="1"/>
                    </a:moveTo>
                    <a:cubicBezTo>
                      <a:pt x="4986" y="1"/>
                      <a:pt x="4498" y="129"/>
                      <a:pt x="3897" y="387"/>
                    </a:cubicBezTo>
                    <a:cubicBezTo>
                      <a:pt x="2604" y="943"/>
                      <a:pt x="1944" y="2349"/>
                      <a:pt x="1560" y="3360"/>
                    </a:cubicBezTo>
                    <a:cubicBezTo>
                      <a:pt x="1271" y="4122"/>
                      <a:pt x="886" y="4970"/>
                      <a:pt x="512" y="5791"/>
                    </a:cubicBezTo>
                    <a:cubicBezTo>
                      <a:pt x="349" y="6151"/>
                      <a:pt x="191" y="6499"/>
                      <a:pt x="49" y="6823"/>
                    </a:cubicBezTo>
                    <a:cubicBezTo>
                      <a:pt x="1" y="6930"/>
                      <a:pt x="22" y="7053"/>
                      <a:pt x="102" y="7139"/>
                    </a:cubicBezTo>
                    <a:cubicBezTo>
                      <a:pt x="156" y="7196"/>
                      <a:pt x="233" y="7228"/>
                      <a:pt x="309" y="7228"/>
                    </a:cubicBezTo>
                    <a:cubicBezTo>
                      <a:pt x="312" y="7228"/>
                      <a:pt x="316" y="7228"/>
                      <a:pt x="319" y="7228"/>
                    </a:cubicBezTo>
                    <a:cubicBezTo>
                      <a:pt x="350" y="7227"/>
                      <a:pt x="383" y="7221"/>
                      <a:pt x="413" y="7211"/>
                    </a:cubicBezTo>
                    <a:cubicBezTo>
                      <a:pt x="732" y="7093"/>
                      <a:pt x="1101" y="6965"/>
                      <a:pt x="1332" y="6893"/>
                    </a:cubicBezTo>
                    <a:cubicBezTo>
                      <a:pt x="1359" y="6911"/>
                      <a:pt x="1387" y="6926"/>
                      <a:pt x="1415" y="6935"/>
                    </a:cubicBezTo>
                    <a:cubicBezTo>
                      <a:pt x="1458" y="6950"/>
                      <a:pt x="1496" y="6958"/>
                      <a:pt x="1531" y="6958"/>
                    </a:cubicBezTo>
                    <a:cubicBezTo>
                      <a:pt x="1712" y="6958"/>
                      <a:pt x="1802" y="6762"/>
                      <a:pt x="1959" y="6426"/>
                    </a:cubicBezTo>
                    <a:cubicBezTo>
                      <a:pt x="2063" y="6204"/>
                      <a:pt x="2198" y="5897"/>
                      <a:pt x="2340" y="5572"/>
                    </a:cubicBezTo>
                    <a:cubicBezTo>
                      <a:pt x="2623" y="4924"/>
                      <a:pt x="2927" y="4201"/>
                      <a:pt x="3048" y="3893"/>
                    </a:cubicBezTo>
                    <a:cubicBezTo>
                      <a:pt x="3688" y="2256"/>
                      <a:pt x="4677" y="1543"/>
                      <a:pt x="6331" y="1543"/>
                    </a:cubicBezTo>
                    <a:cubicBezTo>
                      <a:pt x="6349" y="1543"/>
                      <a:pt x="6367" y="1543"/>
                      <a:pt x="6386" y="1543"/>
                    </a:cubicBezTo>
                    <a:cubicBezTo>
                      <a:pt x="6472" y="1543"/>
                      <a:pt x="6549" y="1508"/>
                      <a:pt x="6604" y="1444"/>
                    </a:cubicBezTo>
                    <a:cubicBezTo>
                      <a:pt x="6660" y="1380"/>
                      <a:pt x="6684" y="1296"/>
                      <a:pt x="6671" y="1213"/>
                    </a:cubicBezTo>
                    <a:cubicBezTo>
                      <a:pt x="6599" y="705"/>
                      <a:pt x="6390" y="350"/>
                      <a:pt x="6046" y="159"/>
                    </a:cubicBezTo>
                    <a:cubicBezTo>
                      <a:pt x="5859" y="54"/>
                      <a:pt x="5640" y="1"/>
                      <a:pt x="53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690;p14"/>
              <p:cNvSpPr/>
              <p:nvPr/>
            </p:nvSpPr>
            <p:spPr>
              <a:xfrm>
                <a:off x="1432975" y="4245975"/>
                <a:ext cx="214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907" extrusionOk="0">
                    <a:moveTo>
                      <a:pt x="8290" y="1"/>
                    </a:moveTo>
                    <a:cubicBezTo>
                      <a:pt x="8288" y="1"/>
                      <a:pt x="8287" y="1"/>
                      <a:pt x="8285" y="1"/>
                    </a:cubicBezTo>
                    <a:cubicBezTo>
                      <a:pt x="8126" y="5"/>
                      <a:pt x="7998" y="136"/>
                      <a:pt x="8001" y="296"/>
                    </a:cubicBezTo>
                    <a:cubicBezTo>
                      <a:pt x="8007" y="590"/>
                      <a:pt x="6607" y="1285"/>
                      <a:pt x="4285" y="1326"/>
                    </a:cubicBezTo>
                    <a:cubicBezTo>
                      <a:pt x="4211" y="1327"/>
                      <a:pt x="4138" y="1328"/>
                      <a:pt x="4066" y="1328"/>
                    </a:cubicBezTo>
                    <a:cubicBezTo>
                      <a:pt x="1812" y="1328"/>
                      <a:pt x="587" y="697"/>
                      <a:pt x="583" y="427"/>
                    </a:cubicBezTo>
                    <a:cubicBezTo>
                      <a:pt x="579" y="270"/>
                      <a:pt x="451" y="143"/>
                      <a:pt x="293" y="143"/>
                    </a:cubicBezTo>
                    <a:cubicBezTo>
                      <a:pt x="291" y="143"/>
                      <a:pt x="290" y="143"/>
                      <a:pt x="288" y="143"/>
                    </a:cubicBezTo>
                    <a:cubicBezTo>
                      <a:pt x="129" y="147"/>
                      <a:pt x="1" y="278"/>
                      <a:pt x="4" y="438"/>
                    </a:cubicBezTo>
                    <a:cubicBezTo>
                      <a:pt x="19" y="1372"/>
                      <a:pt x="2055" y="1906"/>
                      <a:pt x="4083" y="1906"/>
                    </a:cubicBezTo>
                    <a:cubicBezTo>
                      <a:pt x="4154" y="1906"/>
                      <a:pt x="4224" y="1905"/>
                      <a:pt x="4294" y="1904"/>
                    </a:cubicBezTo>
                    <a:cubicBezTo>
                      <a:pt x="6411" y="1867"/>
                      <a:pt x="8595" y="1254"/>
                      <a:pt x="8580" y="285"/>
                    </a:cubicBezTo>
                    <a:cubicBezTo>
                      <a:pt x="8576" y="127"/>
                      <a:pt x="8448" y="1"/>
                      <a:pt x="8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691;p14"/>
              <p:cNvSpPr/>
              <p:nvPr/>
            </p:nvSpPr>
            <p:spPr>
              <a:xfrm>
                <a:off x="1363425" y="4238750"/>
                <a:ext cx="376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267" extrusionOk="0">
                    <a:moveTo>
                      <a:pt x="331" y="0"/>
                    </a:moveTo>
                    <a:cubicBezTo>
                      <a:pt x="282" y="0"/>
                      <a:pt x="233" y="13"/>
                      <a:pt x="188" y="38"/>
                    </a:cubicBezTo>
                    <a:cubicBezTo>
                      <a:pt x="50" y="116"/>
                      <a:pt x="0" y="294"/>
                      <a:pt x="80" y="432"/>
                    </a:cubicBezTo>
                    <a:cubicBezTo>
                      <a:pt x="301" y="820"/>
                      <a:pt x="671" y="1118"/>
                      <a:pt x="1095" y="1253"/>
                    </a:cubicBezTo>
                    <a:cubicBezTo>
                      <a:pt x="1125" y="1263"/>
                      <a:pt x="1158" y="1267"/>
                      <a:pt x="1188" y="1267"/>
                    </a:cubicBezTo>
                    <a:cubicBezTo>
                      <a:pt x="1310" y="1266"/>
                      <a:pt x="1421" y="1187"/>
                      <a:pt x="1458" y="1064"/>
                    </a:cubicBezTo>
                    <a:cubicBezTo>
                      <a:pt x="1506" y="913"/>
                      <a:pt x="1422" y="750"/>
                      <a:pt x="1270" y="702"/>
                    </a:cubicBezTo>
                    <a:cubicBezTo>
                      <a:pt x="982" y="612"/>
                      <a:pt x="732" y="409"/>
                      <a:pt x="583" y="146"/>
                    </a:cubicBezTo>
                    <a:cubicBezTo>
                      <a:pt x="530" y="53"/>
                      <a:pt x="432" y="0"/>
                      <a:pt x="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692;p14"/>
              <p:cNvSpPr/>
              <p:nvPr/>
            </p:nvSpPr>
            <p:spPr>
              <a:xfrm>
                <a:off x="1429125" y="4186050"/>
                <a:ext cx="243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99" extrusionOk="0">
                    <a:moveTo>
                      <a:pt x="321" y="1"/>
                    </a:moveTo>
                    <a:cubicBezTo>
                      <a:pt x="296" y="1"/>
                      <a:pt x="270" y="4"/>
                      <a:pt x="244" y="11"/>
                    </a:cubicBezTo>
                    <a:cubicBezTo>
                      <a:pt x="92" y="54"/>
                      <a:pt x="0" y="213"/>
                      <a:pt x="43" y="367"/>
                    </a:cubicBezTo>
                    <a:lnTo>
                      <a:pt x="372" y="1585"/>
                    </a:lnTo>
                    <a:cubicBezTo>
                      <a:pt x="408" y="1713"/>
                      <a:pt x="525" y="1798"/>
                      <a:pt x="653" y="1798"/>
                    </a:cubicBezTo>
                    <a:cubicBezTo>
                      <a:pt x="654" y="1798"/>
                      <a:pt x="655" y="1798"/>
                      <a:pt x="656" y="1798"/>
                    </a:cubicBezTo>
                    <a:cubicBezTo>
                      <a:pt x="681" y="1798"/>
                      <a:pt x="705" y="1794"/>
                      <a:pt x="727" y="1787"/>
                    </a:cubicBezTo>
                    <a:cubicBezTo>
                      <a:pt x="881" y="1744"/>
                      <a:pt x="973" y="1587"/>
                      <a:pt x="931" y="1432"/>
                    </a:cubicBezTo>
                    <a:lnTo>
                      <a:pt x="600" y="215"/>
                    </a:lnTo>
                    <a:cubicBezTo>
                      <a:pt x="564" y="86"/>
                      <a:pt x="448" y="1"/>
                      <a:pt x="3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693;p14"/>
              <p:cNvSpPr/>
              <p:nvPr/>
            </p:nvSpPr>
            <p:spPr>
              <a:xfrm>
                <a:off x="1490700" y="4164325"/>
                <a:ext cx="24225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597" extrusionOk="0">
                    <a:moveTo>
                      <a:pt x="326" y="0"/>
                    </a:moveTo>
                    <a:cubicBezTo>
                      <a:pt x="263" y="0"/>
                      <a:pt x="200" y="20"/>
                      <a:pt x="147" y="62"/>
                    </a:cubicBezTo>
                    <a:cubicBezTo>
                      <a:pt x="23" y="162"/>
                      <a:pt x="0" y="343"/>
                      <a:pt x="100" y="468"/>
                    </a:cubicBezTo>
                    <a:cubicBezTo>
                      <a:pt x="286" y="707"/>
                      <a:pt x="388" y="1005"/>
                      <a:pt x="391" y="1309"/>
                    </a:cubicBezTo>
                    <a:cubicBezTo>
                      <a:pt x="391" y="1468"/>
                      <a:pt x="520" y="1596"/>
                      <a:pt x="679" y="1596"/>
                    </a:cubicBezTo>
                    <a:lnTo>
                      <a:pt x="683" y="1596"/>
                    </a:lnTo>
                    <a:cubicBezTo>
                      <a:pt x="841" y="1593"/>
                      <a:pt x="969" y="1466"/>
                      <a:pt x="969" y="1305"/>
                    </a:cubicBezTo>
                    <a:cubicBezTo>
                      <a:pt x="968" y="873"/>
                      <a:pt x="820" y="450"/>
                      <a:pt x="554" y="111"/>
                    </a:cubicBezTo>
                    <a:cubicBezTo>
                      <a:pt x="497" y="38"/>
                      <a:pt x="412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694;p14"/>
              <p:cNvSpPr/>
              <p:nvPr/>
            </p:nvSpPr>
            <p:spPr>
              <a:xfrm>
                <a:off x="1554850" y="4162850"/>
                <a:ext cx="223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607" extrusionOk="0">
                    <a:moveTo>
                      <a:pt x="578" y="1"/>
                    </a:moveTo>
                    <a:cubicBezTo>
                      <a:pt x="448" y="1"/>
                      <a:pt x="329" y="89"/>
                      <a:pt x="296" y="221"/>
                    </a:cubicBezTo>
                    <a:lnTo>
                      <a:pt x="41" y="1249"/>
                    </a:lnTo>
                    <a:cubicBezTo>
                      <a:pt x="1" y="1404"/>
                      <a:pt x="98" y="1560"/>
                      <a:pt x="251" y="1598"/>
                    </a:cubicBezTo>
                    <a:cubicBezTo>
                      <a:pt x="276" y="1606"/>
                      <a:pt x="301" y="1607"/>
                      <a:pt x="326" y="1607"/>
                    </a:cubicBezTo>
                    <a:cubicBezTo>
                      <a:pt x="454" y="1606"/>
                      <a:pt x="569" y="1519"/>
                      <a:pt x="602" y="1387"/>
                    </a:cubicBezTo>
                    <a:lnTo>
                      <a:pt x="857" y="360"/>
                    </a:lnTo>
                    <a:cubicBezTo>
                      <a:pt x="894" y="205"/>
                      <a:pt x="799" y="49"/>
                      <a:pt x="646" y="9"/>
                    </a:cubicBezTo>
                    <a:cubicBezTo>
                      <a:pt x="623" y="4"/>
                      <a:pt x="600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695;p14"/>
              <p:cNvSpPr/>
              <p:nvPr/>
            </p:nvSpPr>
            <p:spPr>
              <a:xfrm>
                <a:off x="1657350" y="4202750"/>
                <a:ext cx="33575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28" extrusionOk="0">
                    <a:moveTo>
                      <a:pt x="1017" y="1"/>
                    </a:moveTo>
                    <a:cubicBezTo>
                      <a:pt x="934" y="1"/>
                      <a:pt x="851" y="37"/>
                      <a:pt x="794" y="108"/>
                    </a:cubicBezTo>
                    <a:lnTo>
                      <a:pt x="103" y="954"/>
                    </a:lnTo>
                    <a:cubicBezTo>
                      <a:pt x="0" y="1079"/>
                      <a:pt x="19" y="1260"/>
                      <a:pt x="142" y="1360"/>
                    </a:cubicBezTo>
                    <a:cubicBezTo>
                      <a:pt x="196" y="1406"/>
                      <a:pt x="262" y="1427"/>
                      <a:pt x="325" y="1427"/>
                    </a:cubicBezTo>
                    <a:cubicBezTo>
                      <a:pt x="327" y="1427"/>
                      <a:pt x="329" y="1427"/>
                      <a:pt x="331" y="1427"/>
                    </a:cubicBezTo>
                    <a:cubicBezTo>
                      <a:pt x="415" y="1424"/>
                      <a:pt x="495" y="1389"/>
                      <a:pt x="550" y="1321"/>
                    </a:cubicBezTo>
                    <a:lnTo>
                      <a:pt x="1242" y="473"/>
                    </a:lnTo>
                    <a:cubicBezTo>
                      <a:pt x="1343" y="349"/>
                      <a:pt x="1326" y="167"/>
                      <a:pt x="1201" y="66"/>
                    </a:cubicBezTo>
                    <a:cubicBezTo>
                      <a:pt x="1147" y="22"/>
                      <a:pt x="1082" y="1"/>
                      <a:pt x="1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696;p14"/>
              <p:cNvSpPr/>
              <p:nvPr/>
            </p:nvSpPr>
            <p:spPr>
              <a:xfrm>
                <a:off x="1395800" y="4501500"/>
                <a:ext cx="241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90" extrusionOk="0">
                    <a:moveTo>
                      <a:pt x="639" y="0"/>
                    </a:moveTo>
                    <a:cubicBezTo>
                      <a:pt x="528" y="0"/>
                      <a:pt x="421" y="65"/>
                      <a:pt x="373" y="174"/>
                    </a:cubicBezTo>
                    <a:lnTo>
                      <a:pt x="63" y="886"/>
                    </a:lnTo>
                    <a:cubicBezTo>
                      <a:pt x="1" y="1032"/>
                      <a:pt x="69" y="1203"/>
                      <a:pt x="214" y="1267"/>
                    </a:cubicBezTo>
                    <a:cubicBezTo>
                      <a:pt x="254" y="1282"/>
                      <a:pt x="295" y="1290"/>
                      <a:pt x="335" y="1290"/>
                    </a:cubicBezTo>
                    <a:cubicBezTo>
                      <a:pt x="445" y="1288"/>
                      <a:pt x="550" y="1221"/>
                      <a:pt x="595" y="1115"/>
                    </a:cubicBezTo>
                    <a:lnTo>
                      <a:pt x="903" y="403"/>
                    </a:lnTo>
                    <a:cubicBezTo>
                      <a:pt x="965" y="258"/>
                      <a:pt x="898" y="88"/>
                      <a:pt x="752" y="24"/>
                    </a:cubicBezTo>
                    <a:cubicBezTo>
                      <a:pt x="715" y="8"/>
                      <a:pt x="677" y="0"/>
                      <a:pt x="639" y="0"/>
                    </a:cubicBezTo>
                    <a:close/>
                  </a:path>
                </a:pathLst>
              </a:custGeom>
              <a:solidFill>
                <a:srgbClr val="6134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697;p14"/>
              <p:cNvSpPr/>
              <p:nvPr/>
            </p:nvSpPr>
            <p:spPr>
              <a:xfrm>
                <a:off x="1451125" y="4539050"/>
                <a:ext cx="241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89" extrusionOk="0">
                    <a:moveTo>
                      <a:pt x="639" y="0"/>
                    </a:moveTo>
                    <a:cubicBezTo>
                      <a:pt x="527" y="0"/>
                      <a:pt x="419" y="66"/>
                      <a:pt x="372" y="174"/>
                    </a:cubicBezTo>
                    <a:lnTo>
                      <a:pt x="63" y="887"/>
                    </a:lnTo>
                    <a:cubicBezTo>
                      <a:pt x="1" y="1032"/>
                      <a:pt x="68" y="1202"/>
                      <a:pt x="214" y="1266"/>
                    </a:cubicBezTo>
                    <a:cubicBezTo>
                      <a:pt x="252" y="1282"/>
                      <a:pt x="293" y="1289"/>
                      <a:pt x="335" y="1289"/>
                    </a:cubicBezTo>
                    <a:cubicBezTo>
                      <a:pt x="444" y="1287"/>
                      <a:pt x="548" y="1224"/>
                      <a:pt x="593" y="1116"/>
                    </a:cubicBezTo>
                    <a:lnTo>
                      <a:pt x="903" y="404"/>
                    </a:lnTo>
                    <a:cubicBezTo>
                      <a:pt x="965" y="258"/>
                      <a:pt x="897" y="87"/>
                      <a:pt x="752" y="23"/>
                    </a:cubicBezTo>
                    <a:cubicBezTo>
                      <a:pt x="715" y="8"/>
                      <a:pt x="677" y="0"/>
                      <a:pt x="639" y="0"/>
                    </a:cubicBezTo>
                    <a:close/>
                  </a:path>
                </a:pathLst>
              </a:custGeom>
              <a:solidFill>
                <a:srgbClr val="6134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698;p14"/>
              <p:cNvSpPr/>
              <p:nvPr/>
            </p:nvSpPr>
            <p:spPr>
              <a:xfrm>
                <a:off x="1651250" y="4509800"/>
                <a:ext cx="343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139" extrusionOk="0">
                    <a:moveTo>
                      <a:pt x="326" y="1"/>
                    </a:moveTo>
                    <a:cubicBezTo>
                      <a:pt x="241" y="1"/>
                      <a:pt x="156" y="39"/>
                      <a:pt x="99" y="112"/>
                    </a:cubicBezTo>
                    <a:cubicBezTo>
                      <a:pt x="0" y="239"/>
                      <a:pt x="23" y="419"/>
                      <a:pt x="149" y="517"/>
                    </a:cubicBezTo>
                    <a:lnTo>
                      <a:pt x="869" y="1078"/>
                    </a:lnTo>
                    <a:cubicBezTo>
                      <a:pt x="921" y="1118"/>
                      <a:pt x="981" y="1138"/>
                      <a:pt x="1041" y="1138"/>
                    </a:cubicBezTo>
                    <a:cubicBezTo>
                      <a:pt x="1045" y="1138"/>
                      <a:pt x="1049" y="1138"/>
                      <a:pt x="1053" y="1138"/>
                    </a:cubicBezTo>
                    <a:cubicBezTo>
                      <a:pt x="1136" y="1136"/>
                      <a:pt x="1220" y="1100"/>
                      <a:pt x="1277" y="1029"/>
                    </a:cubicBezTo>
                    <a:cubicBezTo>
                      <a:pt x="1374" y="904"/>
                      <a:pt x="1351" y="722"/>
                      <a:pt x="1224" y="624"/>
                    </a:cubicBezTo>
                    <a:lnTo>
                      <a:pt x="504" y="63"/>
                    </a:lnTo>
                    <a:cubicBezTo>
                      <a:pt x="451" y="21"/>
                      <a:pt x="388" y="1"/>
                      <a:pt x="326" y="1"/>
                    </a:cubicBezTo>
                    <a:close/>
                  </a:path>
                </a:pathLst>
              </a:custGeom>
              <a:solidFill>
                <a:srgbClr val="6134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699;p14"/>
              <p:cNvSpPr/>
              <p:nvPr/>
            </p:nvSpPr>
            <p:spPr>
              <a:xfrm>
                <a:off x="1703475" y="4468775"/>
                <a:ext cx="420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883" extrusionOk="0">
                    <a:moveTo>
                      <a:pt x="323" y="1"/>
                    </a:moveTo>
                    <a:cubicBezTo>
                      <a:pt x="199" y="1"/>
                      <a:pt x="83" y="83"/>
                      <a:pt x="47" y="208"/>
                    </a:cubicBezTo>
                    <a:cubicBezTo>
                      <a:pt x="0" y="361"/>
                      <a:pt x="90" y="523"/>
                      <a:pt x="242" y="567"/>
                    </a:cubicBezTo>
                    <a:lnTo>
                      <a:pt x="1276" y="871"/>
                    </a:lnTo>
                    <a:cubicBezTo>
                      <a:pt x="1304" y="880"/>
                      <a:pt x="1334" y="883"/>
                      <a:pt x="1363" y="883"/>
                    </a:cubicBezTo>
                    <a:cubicBezTo>
                      <a:pt x="1486" y="881"/>
                      <a:pt x="1598" y="802"/>
                      <a:pt x="1634" y="675"/>
                    </a:cubicBezTo>
                    <a:cubicBezTo>
                      <a:pt x="1681" y="523"/>
                      <a:pt x="1591" y="361"/>
                      <a:pt x="1439" y="317"/>
                    </a:cubicBezTo>
                    <a:lnTo>
                      <a:pt x="405" y="13"/>
                    </a:lnTo>
                    <a:cubicBezTo>
                      <a:pt x="378" y="5"/>
                      <a:pt x="350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700;p14"/>
              <p:cNvSpPr/>
              <p:nvPr/>
            </p:nvSpPr>
            <p:spPr>
              <a:xfrm>
                <a:off x="1727100" y="4412175"/>
                <a:ext cx="42550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690" extrusionOk="0">
                    <a:moveTo>
                      <a:pt x="302" y="0"/>
                    </a:moveTo>
                    <a:cubicBezTo>
                      <a:pt x="157" y="0"/>
                      <a:pt x="32" y="114"/>
                      <a:pt x="16" y="262"/>
                    </a:cubicBezTo>
                    <a:cubicBezTo>
                      <a:pt x="0" y="419"/>
                      <a:pt x="118" y="561"/>
                      <a:pt x="276" y="578"/>
                    </a:cubicBezTo>
                    <a:lnTo>
                      <a:pt x="1369" y="688"/>
                    </a:lnTo>
                    <a:cubicBezTo>
                      <a:pt x="1379" y="689"/>
                      <a:pt x="1392" y="689"/>
                      <a:pt x="1403" y="689"/>
                    </a:cubicBezTo>
                    <a:cubicBezTo>
                      <a:pt x="1547" y="688"/>
                      <a:pt x="1669" y="578"/>
                      <a:pt x="1685" y="428"/>
                    </a:cubicBezTo>
                    <a:cubicBezTo>
                      <a:pt x="1702" y="270"/>
                      <a:pt x="1584" y="128"/>
                      <a:pt x="1426" y="113"/>
                    </a:cubicBezTo>
                    <a:lnTo>
                      <a:pt x="332" y="2"/>
                    </a:lnTo>
                    <a:cubicBezTo>
                      <a:pt x="322" y="1"/>
                      <a:pt x="31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701;p14"/>
              <p:cNvSpPr/>
              <p:nvPr userDrawn="1"/>
            </p:nvSpPr>
            <p:spPr>
              <a:xfrm>
                <a:off x="1417726" y="4278550"/>
                <a:ext cx="295901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0104" extrusionOk="0">
                    <a:moveTo>
                      <a:pt x="9861" y="1"/>
                    </a:moveTo>
                    <a:cubicBezTo>
                      <a:pt x="8894" y="1"/>
                      <a:pt x="8631" y="1509"/>
                      <a:pt x="9619" y="1772"/>
                    </a:cubicBezTo>
                    <a:cubicBezTo>
                      <a:pt x="9594" y="1767"/>
                      <a:pt x="9568" y="1765"/>
                      <a:pt x="9542" y="1765"/>
                    </a:cubicBezTo>
                    <a:cubicBezTo>
                      <a:pt x="9328" y="1765"/>
                      <a:pt x="9117" y="1915"/>
                      <a:pt x="9058" y="2121"/>
                    </a:cubicBezTo>
                    <a:cubicBezTo>
                      <a:pt x="8993" y="2354"/>
                      <a:pt x="9128" y="2625"/>
                      <a:pt x="9354" y="2713"/>
                    </a:cubicBezTo>
                    <a:cubicBezTo>
                      <a:pt x="9084" y="3114"/>
                      <a:pt x="9142" y="3702"/>
                      <a:pt x="9483" y="4043"/>
                    </a:cubicBezTo>
                    <a:cubicBezTo>
                      <a:pt x="9467" y="4042"/>
                      <a:pt x="9452" y="4042"/>
                      <a:pt x="9436" y="4042"/>
                    </a:cubicBezTo>
                    <a:cubicBezTo>
                      <a:pt x="8824" y="4042"/>
                      <a:pt x="8279" y="4662"/>
                      <a:pt x="8371" y="5272"/>
                    </a:cubicBezTo>
                    <a:cubicBezTo>
                      <a:pt x="8111" y="5404"/>
                      <a:pt x="7818" y="5432"/>
                      <a:pt x="7522" y="5432"/>
                    </a:cubicBezTo>
                    <a:cubicBezTo>
                      <a:pt x="7390" y="5432"/>
                      <a:pt x="7257" y="5426"/>
                      <a:pt x="7127" y="5422"/>
                    </a:cubicBezTo>
                    <a:cubicBezTo>
                      <a:pt x="7056" y="5420"/>
                      <a:pt x="6984" y="5418"/>
                      <a:pt x="6911" y="5418"/>
                    </a:cubicBezTo>
                    <a:cubicBezTo>
                      <a:pt x="6555" y="5418"/>
                      <a:pt x="6192" y="5460"/>
                      <a:pt x="5906" y="5666"/>
                    </a:cubicBezTo>
                    <a:cubicBezTo>
                      <a:pt x="5576" y="5907"/>
                      <a:pt x="5446" y="6454"/>
                      <a:pt x="5738" y="6727"/>
                    </a:cubicBezTo>
                    <a:lnTo>
                      <a:pt x="5738" y="6727"/>
                    </a:lnTo>
                    <a:cubicBezTo>
                      <a:pt x="5415" y="6456"/>
                      <a:pt x="4995" y="6322"/>
                      <a:pt x="4573" y="6322"/>
                    </a:cubicBezTo>
                    <a:cubicBezTo>
                      <a:pt x="4084" y="6322"/>
                      <a:pt x="3594" y="6502"/>
                      <a:pt x="3254" y="6857"/>
                    </a:cubicBezTo>
                    <a:cubicBezTo>
                      <a:pt x="2732" y="6425"/>
                      <a:pt x="2171" y="5977"/>
                      <a:pt x="1500" y="5887"/>
                    </a:cubicBezTo>
                    <a:cubicBezTo>
                      <a:pt x="1442" y="5879"/>
                      <a:pt x="1382" y="5875"/>
                      <a:pt x="1322" y="5875"/>
                    </a:cubicBezTo>
                    <a:cubicBezTo>
                      <a:pt x="697" y="5875"/>
                      <a:pt x="38" y="6292"/>
                      <a:pt x="16" y="6909"/>
                    </a:cubicBezTo>
                    <a:cubicBezTo>
                      <a:pt x="0" y="7333"/>
                      <a:pt x="286" y="7720"/>
                      <a:pt x="641" y="7945"/>
                    </a:cubicBezTo>
                    <a:cubicBezTo>
                      <a:pt x="997" y="8172"/>
                      <a:pt x="1418" y="8267"/>
                      <a:pt x="1830" y="8360"/>
                    </a:cubicBezTo>
                    <a:cubicBezTo>
                      <a:pt x="1524" y="8482"/>
                      <a:pt x="1698" y="8985"/>
                      <a:pt x="2000" y="9107"/>
                    </a:cubicBezTo>
                    <a:cubicBezTo>
                      <a:pt x="2306" y="9229"/>
                      <a:pt x="2665" y="9171"/>
                      <a:pt x="2959" y="9314"/>
                    </a:cubicBezTo>
                    <a:cubicBezTo>
                      <a:pt x="3256" y="9458"/>
                      <a:pt x="3428" y="9773"/>
                      <a:pt x="3690" y="9969"/>
                    </a:cubicBezTo>
                    <a:cubicBezTo>
                      <a:pt x="3805" y="10056"/>
                      <a:pt x="3961" y="10104"/>
                      <a:pt x="4107" y="10104"/>
                    </a:cubicBezTo>
                    <a:cubicBezTo>
                      <a:pt x="4296" y="10104"/>
                      <a:pt x="4468" y="10023"/>
                      <a:pt x="4509" y="9841"/>
                    </a:cubicBezTo>
                    <a:cubicBezTo>
                      <a:pt x="4687" y="9871"/>
                      <a:pt x="4868" y="9886"/>
                      <a:pt x="5049" y="9886"/>
                    </a:cubicBezTo>
                    <a:cubicBezTo>
                      <a:pt x="6163" y="9886"/>
                      <a:pt x="7274" y="9329"/>
                      <a:pt x="7915" y="8411"/>
                    </a:cubicBezTo>
                    <a:cubicBezTo>
                      <a:pt x="8107" y="8465"/>
                      <a:pt x="8304" y="8491"/>
                      <a:pt x="8501" y="8491"/>
                    </a:cubicBezTo>
                    <a:cubicBezTo>
                      <a:pt x="9626" y="8491"/>
                      <a:pt x="10745" y="7652"/>
                      <a:pt x="10960" y="6530"/>
                    </a:cubicBezTo>
                    <a:cubicBezTo>
                      <a:pt x="11486" y="6357"/>
                      <a:pt x="11707" y="5605"/>
                      <a:pt x="11361" y="5173"/>
                    </a:cubicBezTo>
                    <a:cubicBezTo>
                      <a:pt x="11680" y="5129"/>
                      <a:pt x="11835" y="4737"/>
                      <a:pt x="11794" y="4418"/>
                    </a:cubicBezTo>
                    <a:cubicBezTo>
                      <a:pt x="11753" y="4098"/>
                      <a:pt x="11585" y="3807"/>
                      <a:pt x="11527" y="3489"/>
                    </a:cubicBezTo>
                    <a:cubicBezTo>
                      <a:pt x="11456" y="3093"/>
                      <a:pt x="11560" y="2686"/>
                      <a:pt x="11557" y="2284"/>
                    </a:cubicBezTo>
                    <a:cubicBezTo>
                      <a:pt x="11551" y="1517"/>
                      <a:pt x="10834" y="87"/>
                      <a:pt x="9948" y="5"/>
                    </a:cubicBezTo>
                    <a:cubicBezTo>
                      <a:pt x="9918" y="2"/>
                      <a:pt x="9889" y="1"/>
                      <a:pt x="986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702;p14"/>
              <p:cNvSpPr/>
              <p:nvPr/>
            </p:nvSpPr>
            <p:spPr>
              <a:xfrm>
                <a:off x="1397400" y="4513725"/>
                <a:ext cx="99850" cy="73500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940" extrusionOk="0">
                    <a:moveTo>
                      <a:pt x="90" y="1"/>
                    </a:moveTo>
                    <a:cubicBezTo>
                      <a:pt x="337" y="426"/>
                      <a:pt x="1" y="979"/>
                      <a:pt x="144" y="1448"/>
                    </a:cubicBezTo>
                    <a:cubicBezTo>
                      <a:pt x="244" y="1779"/>
                      <a:pt x="556" y="1992"/>
                      <a:pt x="859" y="2158"/>
                    </a:cubicBezTo>
                    <a:cubicBezTo>
                      <a:pt x="1459" y="2489"/>
                      <a:pt x="2104" y="2735"/>
                      <a:pt x="2773" y="2890"/>
                    </a:cubicBezTo>
                    <a:cubicBezTo>
                      <a:pt x="2891" y="2918"/>
                      <a:pt x="3019" y="2940"/>
                      <a:pt x="3142" y="2940"/>
                    </a:cubicBezTo>
                    <a:cubicBezTo>
                      <a:pt x="3297" y="2940"/>
                      <a:pt x="3444" y="2905"/>
                      <a:pt x="3556" y="2802"/>
                    </a:cubicBezTo>
                    <a:cubicBezTo>
                      <a:pt x="3698" y="2670"/>
                      <a:pt x="3741" y="2464"/>
                      <a:pt x="3775" y="2272"/>
                    </a:cubicBezTo>
                    <a:cubicBezTo>
                      <a:pt x="3839" y="1911"/>
                      <a:pt x="3900" y="1552"/>
                      <a:pt x="3964" y="1191"/>
                    </a:cubicBezTo>
                    <a:cubicBezTo>
                      <a:pt x="3994" y="1016"/>
                      <a:pt x="3969" y="768"/>
                      <a:pt x="3793" y="758"/>
                    </a:cubicBez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703;p14"/>
              <p:cNvSpPr/>
              <p:nvPr/>
            </p:nvSpPr>
            <p:spPr>
              <a:xfrm>
                <a:off x="1392000" y="4510075"/>
                <a:ext cx="113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3375" extrusionOk="0">
                    <a:moveTo>
                      <a:pt x="3893" y="1130"/>
                    </a:moveTo>
                    <a:cubicBezTo>
                      <a:pt x="3893" y="1130"/>
                      <a:pt x="3893" y="1131"/>
                      <a:pt x="3894" y="1131"/>
                    </a:cubicBezTo>
                    <a:lnTo>
                      <a:pt x="3894" y="1131"/>
                    </a:lnTo>
                    <a:cubicBezTo>
                      <a:pt x="3893" y="1131"/>
                      <a:pt x="3893" y="1130"/>
                      <a:pt x="3893" y="1130"/>
                    </a:cubicBezTo>
                    <a:close/>
                    <a:moveTo>
                      <a:pt x="556" y="1"/>
                    </a:moveTo>
                    <a:lnTo>
                      <a:pt x="56" y="292"/>
                    </a:lnTo>
                    <a:cubicBezTo>
                      <a:pt x="139" y="437"/>
                      <a:pt x="109" y="643"/>
                      <a:pt x="75" y="883"/>
                    </a:cubicBezTo>
                    <a:cubicBezTo>
                      <a:pt x="41" y="1127"/>
                      <a:pt x="1" y="1404"/>
                      <a:pt x="83" y="1678"/>
                    </a:cubicBezTo>
                    <a:cubicBezTo>
                      <a:pt x="217" y="2114"/>
                      <a:pt x="607" y="2377"/>
                      <a:pt x="934" y="2557"/>
                    </a:cubicBezTo>
                    <a:cubicBezTo>
                      <a:pt x="1559" y="2901"/>
                      <a:pt x="2227" y="3157"/>
                      <a:pt x="2923" y="3317"/>
                    </a:cubicBezTo>
                    <a:cubicBezTo>
                      <a:pt x="3052" y="3346"/>
                      <a:pt x="3204" y="3374"/>
                      <a:pt x="3360" y="3374"/>
                    </a:cubicBezTo>
                    <a:cubicBezTo>
                      <a:pt x="3367" y="3374"/>
                      <a:pt x="3374" y="3374"/>
                      <a:pt x="3381" y="3374"/>
                    </a:cubicBezTo>
                    <a:cubicBezTo>
                      <a:pt x="3586" y="3370"/>
                      <a:pt x="3796" y="3317"/>
                      <a:pt x="3971" y="3158"/>
                    </a:cubicBezTo>
                    <a:cubicBezTo>
                      <a:pt x="4191" y="2955"/>
                      <a:pt x="4242" y="2660"/>
                      <a:pt x="4276" y="2466"/>
                    </a:cubicBezTo>
                    <a:lnTo>
                      <a:pt x="4467" y="1385"/>
                    </a:lnTo>
                    <a:cubicBezTo>
                      <a:pt x="4481" y="1296"/>
                      <a:pt x="4519" y="991"/>
                      <a:pt x="4354" y="783"/>
                    </a:cubicBezTo>
                    <a:cubicBezTo>
                      <a:pt x="4272" y="679"/>
                      <a:pt x="4157" y="620"/>
                      <a:pt x="4028" y="613"/>
                    </a:cubicBezTo>
                    <a:lnTo>
                      <a:pt x="3994" y="1189"/>
                    </a:lnTo>
                    <a:cubicBezTo>
                      <a:pt x="3944" y="1187"/>
                      <a:pt x="3904" y="1150"/>
                      <a:pt x="3894" y="1131"/>
                    </a:cubicBezTo>
                    <a:lnTo>
                      <a:pt x="3894" y="1131"/>
                    </a:lnTo>
                    <a:cubicBezTo>
                      <a:pt x="3902" y="1149"/>
                      <a:pt x="3908" y="1212"/>
                      <a:pt x="3896" y="1283"/>
                    </a:cubicBezTo>
                    <a:lnTo>
                      <a:pt x="3707" y="2366"/>
                    </a:lnTo>
                    <a:cubicBezTo>
                      <a:pt x="3677" y="2522"/>
                      <a:pt x="3647" y="2667"/>
                      <a:pt x="3576" y="2732"/>
                    </a:cubicBezTo>
                    <a:cubicBezTo>
                      <a:pt x="3532" y="2773"/>
                      <a:pt x="3460" y="2794"/>
                      <a:pt x="3360" y="2794"/>
                    </a:cubicBezTo>
                    <a:cubicBezTo>
                      <a:pt x="3278" y="2794"/>
                      <a:pt x="3176" y="2780"/>
                      <a:pt x="3055" y="2752"/>
                    </a:cubicBezTo>
                    <a:cubicBezTo>
                      <a:pt x="2411" y="2603"/>
                      <a:pt x="1792" y="2367"/>
                      <a:pt x="1215" y="2049"/>
                    </a:cubicBezTo>
                    <a:cubicBezTo>
                      <a:pt x="984" y="1921"/>
                      <a:pt x="711" y="1745"/>
                      <a:pt x="637" y="1508"/>
                    </a:cubicBezTo>
                    <a:cubicBezTo>
                      <a:pt x="592" y="1357"/>
                      <a:pt x="620" y="1167"/>
                      <a:pt x="649" y="964"/>
                    </a:cubicBezTo>
                    <a:cubicBezTo>
                      <a:pt x="691" y="662"/>
                      <a:pt x="741" y="320"/>
                      <a:pt x="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704;p14"/>
              <p:cNvSpPr/>
              <p:nvPr/>
            </p:nvSpPr>
            <p:spPr>
              <a:xfrm>
                <a:off x="1596800" y="4498525"/>
                <a:ext cx="9925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3247" extrusionOk="0">
                    <a:moveTo>
                      <a:pt x="3779" y="1"/>
                    </a:moveTo>
                    <a:lnTo>
                      <a:pt x="175" y="1137"/>
                    </a:lnTo>
                    <a:cubicBezTo>
                      <a:pt x="0" y="1166"/>
                      <a:pt x="2" y="1416"/>
                      <a:pt x="50" y="1586"/>
                    </a:cubicBezTo>
                    <a:cubicBezTo>
                      <a:pt x="151" y="1940"/>
                      <a:pt x="250" y="2291"/>
                      <a:pt x="353" y="2643"/>
                    </a:cubicBezTo>
                    <a:cubicBezTo>
                      <a:pt x="405" y="2829"/>
                      <a:pt x="468" y="3029"/>
                      <a:pt x="624" y="3147"/>
                    </a:cubicBezTo>
                    <a:cubicBezTo>
                      <a:pt x="721" y="3219"/>
                      <a:pt x="836" y="3246"/>
                      <a:pt x="956" y="3246"/>
                    </a:cubicBezTo>
                    <a:cubicBezTo>
                      <a:pt x="1108" y="3246"/>
                      <a:pt x="1268" y="3203"/>
                      <a:pt x="1412" y="3154"/>
                    </a:cubicBezTo>
                    <a:cubicBezTo>
                      <a:pt x="2062" y="2930"/>
                      <a:pt x="2678" y="2617"/>
                      <a:pt x="3240" y="2227"/>
                    </a:cubicBezTo>
                    <a:cubicBezTo>
                      <a:pt x="3523" y="2029"/>
                      <a:pt x="3812" y="1784"/>
                      <a:pt x="3877" y="1445"/>
                    </a:cubicBezTo>
                    <a:cubicBezTo>
                      <a:pt x="3969" y="962"/>
                      <a:pt x="3579" y="448"/>
                      <a:pt x="3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705;p14"/>
              <p:cNvSpPr/>
              <p:nvPr/>
            </p:nvSpPr>
            <p:spPr>
              <a:xfrm>
                <a:off x="1588750" y="4495525"/>
                <a:ext cx="11347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4539" h="3654" extrusionOk="0">
                    <a:moveTo>
                      <a:pt x="3838" y="0"/>
                    </a:moveTo>
                    <a:lnTo>
                      <a:pt x="3838" y="0"/>
                    </a:lnTo>
                    <a:cubicBezTo>
                      <a:pt x="3687" y="335"/>
                      <a:pt x="3773" y="671"/>
                      <a:pt x="3848" y="967"/>
                    </a:cubicBezTo>
                    <a:cubicBezTo>
                      <a:pt x="3898" y="1166"/>
                      <a:pt x="3945" y="1352"/>
                      <a:pt x="3915" y="1507"/>
                    </a:cubicBezTo>
                    <a:cubicBezTo>
                      <a:pt x="3869" y="1752"/>
                      <a:pt x="3615" y="1955"/>
                      <a:pt x="3398" y="2105"/>
                    </a:cubicBezTo>
                    <a:cubicBezTo>
                      <a:pt x="2858" y="2482"/>
                      <a:pt x="2267" y="2781"/>
                      <a:pt x="1642" y="2997"/>
                    </a:cubicBezTo>
                    <a:cubicBezTo>
                      <a:pt x="1492" y="3048"/>
                      <a:pt x="1372" y="3073"/>
                      <a:pt x="1280" y="3073"/>
                    </a:cubicBezTo>
                    <a:cubicBezTo>
                      <a:pt x="1211" y="3073"/>
                      <a:pt x="1158" y="3059"/>
                      <a:pt x="1121" y="3030"/>
                    </a:cubicBezTo>
                    <a:cubicBezTo>
                      <a:pt x="1043" y="2972"/>
                      <a:pt x="997" y="2831"/>
                      <a:pt x="953" y="2679"/>
                    </a:cubicBezTo>
                    <a:lnTo>
                      <a:pt x="652" y="1622"/>
                    </a:lnTo>
                    <a:cubicBezTo>
                      <a:pt x="631" y="1550"/>
                      <a:pt x="632" y="1486"/>
                      <a:pt x="638" y="1467"/>
                    </a:cubicBezTo>
                    <a:lnTo>
                      <a:pt x="638" y="1467"/>
                    </a:lnTo>
                    <a:cubicBezTo>
                      <a:pt x="631" y="1489"/>
                      <a:pt x="592" y="1530"/>
                      <a:pt x="543" y="1538"/>
                    </a:cubicBezTo>
                    <a:lnTo>
                      <a:pt x="449" y="969"/>
                    </a:lnTo>
                    <a:cubicBezTo>
                      <a:pt x="321" y="990"/>
                      <a:pt x="212" y="1063"/>
                      <a:pt x="142" y="1173"/>
                    </a:cubicBezTo>
                    <a:cubicBezTo>
                      <a:pt x="0" y="1396"/>
                      <a:pt x="70" y="1695"/>
                      <a:pt x="94" y="1783"/>
                    </a:cubicBezTo>
                    <a:lnTo>
                      <a:pt x="396" y="2838"/>
                    </a:lnTo>
                    <a:cubicBezTo>
                      <a:pt x="449" y="3028"/>
                      <a:pt x="531" y="3317"/>
                      <a:pt x="773" y="3496"/>
                    </a:cubicBezTo>
                    <a:cubicBezTo>
                      <a:pt x="927" y="3612"/>
                      <a:pt x="1101" y="3654"/>
                      <a:pt x="1270" y="3654"/>
                    </a:cubicBezTo>
                    <a:cubicBezTo>
                      <a:pt x="1279" y="3654"/>
                      <a:pt x="1287" y="3654"/>
                      <a:pt x="1295" y="3653"/>
                    </a:cubicBezTo>
                    <a:cubicBezTo>
                      <a:pt x="1490" y="3651"/>
                      <a:pt x="1678" y="3597"/>
                      <a:pt x="1828" y="3541"/>
                    </a:cubicBezTo>
                    <a:cubicBezTo>
                      <a:pt x="2506" y="3311"/>
                      <a:pt x="3145" y="2986"/>
                      <a:pt x="3729" y="2580"/>
                    </a:cubicBezTo>
                    <a:cubicBezTo>
                      <a:pt x="4034" y="2368"/>
                      <a:pt x="4396" y="2067"/>
                      <a:pt x="4483" y="1617"/>
                    </a:cubicBezTo>
                    <a:cubicBezTo>
                      <a:pt x="4538" y="1335"/>
                      <a:pt x="4469" y="1065"/>
                      <a:pt x="4409" y="825"/>
                    </a:cubicBezTo>
                    <a:cubicBezTo>
                      <a:pt x="4348" y="591"/>
                      <a:pt x="4297" y="388"/>
                      <a:pt x="4366" y="236"/>
                    </a:cubicBezTo>
                    <a:lnTo>
                      <a:pt x="38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706;p14"/>
              <p:cNvSpPr/>
              <p:nvPr/>
            </p:nvSpPr>
            <p:spPr>
              <a:xfrm>
                <a:off x="1338325" y="4410900"/>
                <a:ext cx="4008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16035" h="5762" extrusionOk="0">
                    <a:moveTo>
                      <a:pt x="285" y="1"/>
                    </a:moveTo>
                    <a:cubicBezTo>
                      <a:pt x="103" y="1"/>
                      <a:pt x="0" y="140"/>
                      <a:pt x="63" y="566"/>
                    </a:cubicBezTo>
                    <a:cubicBezTo>
                      <a:pt x="294" y="2124"/>
                      <a:pt x="1433" y="3543"/>
                      <a:pt x="2722" y="4384"/>
                    </a:cubicBezTo>
                    <a:cubicBezTo>
                      <a:pt x="4250" y="5383"/>
                      <a:pt x="6118" y="5762"/>
                      <a:pt x="7944" y="5762"/>
                    </a:cubicBezTo>
                    <a:cubicBezTo>
                      <a:pt x="7968" y="5762"/>
                      <a:pt x="7992" y="5762"/>
                      <a:pt x="8016" y="5762"/>
                    </a:cubicBezTo>
                    <a:cubicBezTo>
                      <a:pt x="9820" y="5753"/>
                      <a:pt x="11659" y="5384"/>
                      <a:pt x="13183" y="4419"/>
                    </a:cubicBezTo>
                    <a:cubicBezTo>
                      <a:pt x="14706" y="3456"/>
                      <a:pt x="15876" y="1844"/>
                      <a:pt x="16034" y="47"/>
                    </a:cubicBezTo>
                    <a:lnTo>
                      <a:pt x="16034" y="47"/>
                    </a:lnTo>
                    <a:cubicBezTo>
                      <a:pt x="16013" y="289"/>
                      <a:pt x="14307" y="823"/>
                      <a:pt x="14060" y="914"/>
                    </a:cubicBezTo>
                    <a:cubicBezTo>
                      <a:pt x="13383" y="1156"/>
                      <a:pt x="12693" y="1355"/>
                      <a:pt x="11991" y="1510"/>
                    </a:cubicBezTo>
                    <a:cubicBezTo>
                      <a:pt x="10775" y="1777"/>
                      <a:pt x="9528" y="1911"/>
                      <a:pt x="8282" y="1911"/>
                    </a:cubicBezTo>
                    <a:cubicBezTo>
                      <a:pt x="8057" y="1911"/>
                      <a:pt x="7832" y="1907"/>
                      <a:pt x="7608" y="1898"/>
                    </a:cubicBezTo>
                    <a:cubicBezTo>
                      <a:pt x="6138" y="1841"/>
                      <a:pt x="4675" y="1598"/>
                      <a:pt x="3269" y="1171"/>
                    </a:cubicBezTo>
                    <a:cubicBezTo>
                      <a:pt x="2581" y="960"/>
                      <a:pt x="1906" y="708"/>
                      <a:pt x="1253" y="409"/>
                    </a:cubicBezTo>
                    <a:cubicBezTo>
                      <a:pt x="931" y="263"/>
                      <a:pt x="534" y="1"/>
                      <a:pt x="2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707;p14"/>
              <p:cNvSpPr/>
              <p:nvPr/>
            </p:nvSpPr>
            <p:spPr>
              <a:xfrm>
                <a:off x="1331350" y="4403600"/>
                <a:ext cx="415125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16605" h="6342" extrusionOk="0">
                    <a:moveTo>
                      <a:pt x="16072" y="198"/>
                    </a:moveTo>
                    <a:cubicBezTo>
                      <a:pt x="16071" y="199"/>
                      <a:pt x="16071" y="199"/>
                      <a:pt x="16071" y="199"/>
                    </a:cubicBezTo>
                    <a:lnTo>
                      <a:pt x="16071" y="199"/>
                    </a:lnTo>
                    <a:cubicBezTo>
                      <a:pt x="16071" y="199"/>
                      <a:pt x="16071" y="199"/>
                      <a:pt x="16072" y="198"/>
                    </a:cubicBezTo>
                    <a:close/>
                    <a:moveTo>
                      <a:pt x="617" y="585"/>
                    </a:moveTo>
                    <a:lnTo>
                      <a:pt x="617" y="585"/>
                    </a:lnTo>
                    <a:cubicBezTo>
                      <a:pt x="739" y="616"/>
                      <a:pt x="971" y="737"/>
                      <a:pt x="1102" y="804"/>
                    </a:cubicBezTo>
                    <a:cubicBezTo>
                      <a:pt x="1207" y="860"/>
                      <a:pt x="1313" y="916"/>
                      <a:pt x="1411" y="960"/>
                    </a:cubicBezTo>
                    <a:cubicBezTo>
                      <a:pt x="2069" y="1260"/>
                      <a:pt x="2761" y="1521"/>
                      <a:pt x="3462" y="1734"/>
                    </a:cubicBezTo>
                    <a:cubicBezTo>
                      <a:pt x="4883" y="2167"/>
                      <a:pt x="6366" y="2416"/>
                      <a:pt x="7874" y="2474"/>
                    </a:cubicBezTo>
                    <a:cubicBezTo>
                      <a:pt x="8104" y="2483"/>
                      <a:pt x="8334" y="2487"/>
                      <a:pt x="8564" y="2487"/>
                    </a:cubicBezTo>
                    <a:cubicBezTo>
                      <a:pt x="9836" y="2487"/>
                      <a:pt x="11101" y="2351"/>
                      <a:pt x="12332" y="2081"/>
                    </a:cubicBezTo>
                    <a:cubicBezTo>
                      <a:pt x="13050" y="1923"/>
                      <a:pt x="13758" y="1718"/>
                      <a:pt x="14438" y="1473"/>
                    </a:cubicBezTo>
                    <a:cubicBezTo>
                      <a:pt x="14472" y="1463"/>
                      <a:pt x="14532" y="1441"/>
                      <a:pt x="14613" y="1414"/>
                    </a:cubicBezTo>
                    <a:cubicBezTo>
                      <a:pt x="15214" y="1213"/>
                      <a:pt x="15634" y="1055"/>
                      <a:pt x="15928" y="929"/>
                    </a:cubicBezTo>
                    <a:lnTo>
                      <a:pt x="15928" y="929"/>
                    </a:lnTo>
                    <a:cubicBezTo>
                      <a:pt x="15614" y="2315"/>
                      <a:pt x="14667" y="3606"/>
                      <a:pt x="13307" y="4464"/>
                    </a:cubicBezTo>
                    <a:cubicBezTo>
                      <a:pt x="11979" y="5305"/>
                      <a:pt x="10246" y="5755"/>
                      <a:pt x="8293" y="5762"/>
                    </a:cubicBezTo>
                    <a:cubicBezTo>
                      <a:pt x="8269" y="5762"/>
                      <a:pt x="8245" y="5763"/>
                      <a:pt x="8220" y="5763"/>
                    </a:cubicBezTo>
                    <a:cubicBezTo>
                      <a:pt x="6236" y="5763"/>
                      <a:pt x="4487" y="5303"/>
                      <a:pt x="3158" y="4433"/>
                    </a:cubicBezTo>
                    <a:cubicBezTo>
                      <a:pt x="1795" y="3542"/>
                      <a:pt x="825" y="2154"/>
                      <a:pt x="630" y="812"/>
                    </a:cubicBezTo>
                    <a:cubicBezTo>
                      <a:pt x="614" y="698"/>
                      <a:pt x="614" y="627"/>
                      <a:pt x="617" y="585"/>
                    </a:cubicBezTo>
                    <a:close/>
                    <a:moveTo>
                      <a:pt x="564" y="1"/>
                    </a:moveTo>
                    <a:cubicBezTo>
                      <a:pt x="458" y="1"/>
                      <a:pt x="358" y="27"/>
                      <a:pt x="266" y="92"/>
                    </a:cubicBezTo>
                    <a:cubicBezTo>
                      <a:pt x="1" y="279"/>
                      <a:pt x="21" y="642"/>
                      <a:pt x="57" y="897"/>
                    </a:cubicBezTo>
                    <a:cubicBezTo>
                      <a:pt x="278" y="2399"/>
                      <a:pt x="1343" y="3938"/>
                      <a:pt x="2842" y="4917"/>
                    </a:cubicBezTo>
                    <a:cubicBezTo>
                      <a:pt x="4268" y="5850"/>
                      <a:pt x="6132" y="6342"/>
                      <a:pt x="8233" y="6342"/>
                    </a:cubicBezTo>
                    <a:cubicBezTo>
                      <a:pt x="8254" y="6342"/>
                      <a:pt x="8275" y="6342"/>
                      <a:pt x="8296" y="6342"/>
                    </a:cubicBezTo>
                    <a:cubicBezTo>
                      <a:pt x="8353" y="6342"/>
                      <a:pt x="8413" y="6342"/>
                      <a:pt x="8469" y="6340"/>
                    </a:cubicBezTo>
                    <a:cubicBezTo>
                      <a:pt x="10461" y="6305"/>
                      <a:pt x="12238" y="5826"/>
                      <a:pt x="13620" y="4953"/>
                    </a:cubicBezTo>
                    <a:cubicBezTo>
                      <a:pt x="15330" y="3872"/>
                      <a:pt x="16447" y="2154"/>
                      <a:pt x="16604" y="362"/>
                    </a:cubicBezTo>
                    <a:lnTo>
                      <a:pt x="16029" y="309"/>
                    </a:lnTo>
                    <a:cubicBezTo>
                      <a:pt x="16035" y="249"/>
                      <a:pt x="16061" y="209"/>
                      <a:pt x="16071" y="199"/>
                    </a:cubicBezTo>
                    <a:lnTo>
                      <a:pt x="16071" y="199"/>
                    </a:lnTo>
                    <a:cubicBezTo>
                      <a:pt x="15992" y="279"/>
                      <a:pt x="15644" y="458"/>
                      <a:pt x="14431" y="866"/>
                    </a:cubicBezTo>
                    <a:cubicBezTo>
                      <a:pt x="14346" y="894"/>
                      <a:pt x="14280" y="917"/>
                      <a:pt x="14245" y="930"/>
                    </a:cubicBezTo>
                    <a:cubicBezTo>
                      <a:pt x="13587" y="1167"/>
                      <a:pt x="12904" y="1365"/>
                      <a:pt x="12212" y="1518"/>
                    </a:cubicBezTo>
                    <a:cubicBezTo>
                      <a:pt x="11021" y="1779"/>
                      <a:pt x="9798" y="1912"/>
                      <a:pt x="8568" y="1912"/>
                    </a:cubicBezTo>
                    <a:cubicBezTo>
                      <a:pt x="8346" y="1912"/>
                      <a:pt x="8124" y="1907"/>
                      <a:pt x="7901" y="1899"/>
                    </a:cubicBezTo>
                    <a:cubicBezTo>
                      <a:pt x="6442" y="1845"/>
                      <a:pt x="5006" y="1603"/>
                      <a:pt x="3634" y="1184"/>
                    </a:cubicBezTo>
                    <a:cubicBezTo>
                      <a:pt x="2955" y="978"/>
                      <a:pt x="2290" y="725"/>
                      <a:pt x="1654" y="436"/>
                    </a:cubicBezTo>
                    <a:cubicBezTo>
                      <a:pt x="1566" y="396"/>
                      <a:pt x="1469" y="343"/>
                      <a:pt x="1374" y="294"/>
                    </a:cubicBezTo>
                    <a:cubicBezTo>
                      <a:pt x="1097" y="149"/>
                      <a:pt x="814" y="1"/>
                      <a:pt x="5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708;p14"/>
              <p:cNvSpPr/>
              <p:nvPr/>
            </p:nvSpPr>
            <p:spPr>
              <a:xfrm>
                <a:off x="1490725" y="4334125"/>
                <a:ext cx="204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15" extrusionOk="0">
                    <a:moveTo>
                      <a:pt x="409" y="0"/>
                    </a:moveTo>
                    <a:cubicBezTo>
                      <a:pt x="185" y="0"/>
                      <a:pt x="3" y="180"/>
                      <a:pt x="2" y="402"/>
                    </a:cubicBezTo>
                    <a:cubicBezTo>
                      <a:pt x="1" y="628"/>
                      <a:pt x="180" y="813"/>
                      <a:pt x="405" y="814"/>
                    </a:cubicBezTo>
                    <a:cubicBezTo>
                      <a:pt x="407" y="814"/>
                      <a:pt x="409" y="814"/>
                      <a:pt x="411" y="814"/>
                    </a:cubicBezTo>
                    <a:cubicBezTo>
                      <a:pt x="634" y="814"/>
                      <a:pt x="816" y="635"/>
                      <a:pt x="817" y="412"/>
                    </a:cubicBezTo>
                    <a:cubicBezTo>
                      <a:pt x="819" y="188"/>
                      <a:pt x="640" y="3"/>
                      <a:pt x="414" y="0"/>
                    </a:cubicBezTo>
                    <a:cubicBezTo>
                      <a:pt x="412" y="0"/>
                      <a:pt x="410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709;p14"/>
              <p:cNvSpPr/>
              <p:nvPr/>
            </p:nvSpPr>
            <p:spPr>
              <a:xfrm>
                <a:off x="1573825" y="4332625"/>
                <a:ext cx="2047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16" extrusionOk="0">
                    <a:moveTo>
                      <a:pt x="411" y="1"/>
                    </a:moveTo>
                    <a:cubicBezTo>
                      <a:pt x="186" y="1"/>
                      <a:pt x="3" y="179"/>
                      <a:pt x="2" y="404"/>
                    </a:cubicBezTo>
                    <a:cubicBezTo>
                      <a:pt x="0" y="630"/>
                      <a:pt x="179" y="814"/>
                      <a:pt x="405" y="816"/>
                    </a:cubicBezTo>
                    <a:cubicBezTo>
                      <a:pt x="406" y="816"/>
                      <a:pt x="407" y="816"/>
                      <a:pt x="408" y="816"/>
                    </a:cubicBezTo>
                    <a:cubicBezTo>
                      <a:pt x="633" y="816"/>
                      <a:pt x="816" y="637"/>
                      <a:pt x="817" y="413"/>
                    </a:cubicBezTo>
                    <a:cubicBezTo>
                      <a:pt x="819" y="190"/>
                      <a:pt x="640" y="5"/>
                      <a:pt x="414" y="1"/>
                    </a:cubicBezTo>
                    <a:cubicBezTo>
                      <a:pt x="413" y="1"/>
                      <a:pt x="412" y="1"/>
                      <a:pt x="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710;p14"/>
              <p:cNvSpPr/>
              <p:nvPr/>
            </p:nvSpPr>
            <p:spPr>
              <a:xfrm>
                <a:off x="1523600" y="4345000"/>
                <a:ext cx="3802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959" extrusionOk="0">
                    <a:moveTo>
                      <a:pt x="203" y="1"/>
                    </a:moveTo>
                    <a:cubicBezTo>
                      <a:pt x="199" y="1"/>
                      <a:pt x="194" y="1"/>
                      <a:pt x="190" y="1"/>
                    </a:cubicBezTo>
                    <a:cubicBezTo>
                      <a:pt x="83" y="8"/>
                      <a:pt x="1" y="101"/>
                      <a:pt x="8" y="209"/>
                    </a:cubicBezTo>
                    <a:cubicBezTo>
                      <a:pt x="36" y="632"/>
                      <a:pt x="356" y="954"/>
                      <a:pt x="752" y="959"/>
                    </a:cubicBezTo>
                    <a:lnTo>
                      <a:pt x="774" y="959"/>
                    </a:lnTo>
                    <a:cubicBezTo>
                      <a:pt x="1160" y="952"/>
                      <a:pt x="1477" y="639"/>
                      <a:pt x="1512" y="223"/>
                    </a:cubicBezTo>
                    <a:cubicBezTo>
                      <a:pt x="1521" y="116"/>
                      <a:pt x="1441" y="21"/>
                      <a:pt x="1335" y="13"/>
                    </a:cubicBezTo>
                    <a:cubicBezTo>
                      <a:pt x="1329" y="12"/>
                      <a:pt x="1323" y="12"/>
                      <a:pt x="1317" y="12"/>
                    </a:cubicBezTo>
                    <a:cubicBezTo>
                      <a:pt x="1215" y="12"/>
                      <a:pt x="1131" y="90"/>
                      <a:pt x="1123" y="190"/>
                    </a:cubicBezTo>
                    <a:cubicBezTo>
                      <a:pt x="1104" y="400"/>
                      <a:pt x="952" y="568"/>
                      <a:pt x="767" y="568"/>
                    </a:cubicBezTo>
                    <a:cubicBezTo>
                      <a:pt x="763" y="568"/>
                      <a:pt x="759" y="568"/>
                      <a:pt x="755" y="568"/>
                    </a:cubicBezTo>
                    <a:cubicBezTo>
                      <a:pt x="566" y="567"/>
                      <a:pt x="411" y="400"/>
                      <a:pt x="397" y="183"/>
                    </a:cubicBezTo>
                    <a:cubicBezTo>
                      <a:pt x="390" y="81"/>
                      <a:pt x="305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711;p14"/>
              <p:cNvSpPr/>
              <p:nvPr/>
            </p:nvSpPr>
            <p:spPr>
              <a:xfrm>
                <a:off x="1802650" y="4297475"/>
                <a:ext cx="2890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76" extrusionOk="0">
                    <a:moveTo>
                      <a:pt x="261" y="1"/>
                    </a:moveTo>
                    <a:cubicBezTo>
                      <a:pt x="226" y="1"/>
                      <a:pt x="191" y="10"/>
                      <a:pt x="160" y="29"/>
                    </a:cubicBezTo>
                    <a:cubicBezTo>
                      <a:pt x="69" y="67"/>
                      <a:pt x="8" y="157"/>
                      <a:pt x="4" y="260"/>
                    </a:cubicBezTo>
                    <a:cubicBezTo>
                      <a:pt x="1" y="367"/>
                      <a:pt x="46" y="458"/>
                      <a:pt x="93" y="532"/>
                    </a:cubicBezTo>
                    <a:cubicBezTo>
                      <a:pt x="180" y="672"/>
                      <a:pt x="275" y="806"/>
                      <a:pt x="379" y="926"/>
                    </a:cubicBezTo>
                    <a:cubicBezTo>
                      <a:pt x="457" y="1021"/>
                      <a:pt x="616" y="1175"/>
                      <a:pt x="794" y="1175"/>
                    </a:cubicBezTo>
                    <a:cubicBezTo>
                      <a:pt x="796" y="1175"/>
                      <a:pt x="797" y="1175"/>
                      <a:pt x="799" y="1175"/>
                    </a:cubicBezTo>
                    <a:cubicBezTo>
                      <a:pt x="803" y="1175"/>
                      <a:pt x="806" y="1175"/>
                      <a:pt x="812" y="1172"/>
                    </a:cubicBezTo>
                    <a:cubicBezTo>
                      <a:pt x="906" y="1167"/>
                      <a:pt x="985" y="1121"/>
                      <a:pt x="1039" y="1043"/>
                    </a:cubicBezTo>
                    <a:cubicBezTo>
                      <a:pt x="1156" y="873"/>
                      <a:pt x="1087" y="617"/>
                      <a:pt x="962" y="462"/>
                    </a:cubicBezTo>
                    <a:cubicBezTo>
                      <a:pt x="856" y="331"/>
                      <a:pt x="725" y="269"/>
                      <a:pt x="619" y="219"/>
                    </a:cubicBezTo>
                    <a:cubicBezTo>
                      <a:pt x="536" y="181"/>
                      <a:pt x="470" y="145"/>
                      <a:pt x="423" y="83"/>
                    </a:cubicBezTo>
                    <a:cubicBezTo>
                      <a:pt x="383" y="29"/>
                      <a:pt x="322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712;p14"/>
              <p:cNvSpPr/>
              <p:nvPr/>
            </p:nvSpPr>
            <p:spPr>
              <a:xfrm>
                <a:off x="1386050" y="4436925"/>
                <a:ext cx="31225" cy="7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3055" extrusionOk="0">
                    <a:moveTo>
                      <a:pt x="746" y="0"/>
                    </a:moveTo>
                    <a:cubicBezTo>
                      <a:pt x="223" y="918"/>
                      <a:pt x="0" y="2003"/>
                      <a:pt x="119" y="3054"/>
                    </a:cubicBezTo>
                    <a:lnTo>
                      <a:pt x="695" y="2988"/>
                    </a:lnTo>
                    <a:cubicBezTo>
                      <a:pt x="588" y="2057"/>
                      <a:pt x="786" y="1098"/>
                      <a:pt x="1249" y="286"/>
                    </a:cubicBezTo>
                    <a:lnTo>
                      <a:pt x="7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713;p14"/>
              <p:cNvSpPr/>
              <p:nvPr/>
            </p:nvSpPr>
            <p:spPr>
              <a:xfrm>
                <a:off x="1427950" y="4451725"/>
                <a:ext cx="30725" cy="83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3345" extrusionOk="0">
                    <a:moveTo>
                      <a:pt x="678" y="1"/>
                    </a:moveTo>
                    <a:cubicBezTo>
                      <a:pt x="345" y="1067"/>
                      <a:pt x="118" y="2173"/>
                      <a:pt x="0" y="3283"/>
                    </a:cubicBezTo>
                    <a:lnTo>
                      <a:pt x="576" y="3344"/>
                    </a:lnTo>
                    <a:cubicBezTo>
                      <a:pt x="689" y="2271"/>
                      <a:pt x="909" y="1202"/>
                      <a:pt x="1229" y="171"/>
                    </a:cubicBez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714;p14"/>
              <p:cNvSpPr/>
              <p:nvPr/>
            </p:nvSpPr>
            <p:spPr>
              <a:xfrm>
                <a:off x="1476875" y="4456700"/>
                <a:ext cx="29850" cy="90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3627" extrusionOk="0">
                    <a:moveTo>
                      <a:pt x="641" y="1"/>
                    </a:moveTo>
                    <a:cubicBezTo>
                      <a:pt x="276" y="1167"/>
                      <a:pt x="59" y="2377"/>
                      <a:pt x="1" y="3599"/>
                    </a:cubicBezTo>
                    <a:lnTo>
                      <a:pt x="577" y="3627"/>
                    </a:lnTo>
                    <a:cubicBezTo>
                      <a:pt x="633" y="2455"/>
                      <a:pt x="840" y="1293"/>
                      <a:pt x="1194" y="175"/>
                    </a:cubicBezTo>
                    <a:lnTo>
                      <a:pt x="6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1715;p14"/>
              <p:cNvSpPr/>
              <p:nvPr/>
            </p:nvSpPr>
            <p:spPr>
              <a:xfrm>
                <a:off x="1532675" y="4459150"/>
                <a:ext cx="25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3738" extrusionOk="0">
                    <a:moveTo>
                      <a:pt x="465" y="1"/>
                    </a:moveTo>
                    <a:lnTo>
                      <a:pt x="0" y="3665"/>
                    </a:lnTo>
                    <a:lnTo>
                      <a:pt x="574" y="3738"/>
                    </a:lnTo>
                    <a:lnTo>
                      <a:pt x="1038" y="74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1716;p14"/>
              <p:cNvSpPr/>
              <p:nvPr/>
            </p:nvSpPr>
            <p:spPr>
              <a:xfrm>
                <a:off x="1590050" y="4458625"/>
                <a:ext cx="22500" cy="870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3482" extrusionOk="0">
                    <a:moveTo>
                      <a:pt x="323" y="0"/>
                    </a:moveTo>
                    <a:lnTo>
                      <a:pt x="1" y="3428"/>
                    </a:lnTo>
                    <a:lnTo>
                      <a:pt x="577" y="3482"/>
                    </a:lnTo>
                    <a:lnTo>
                      <a:pt x="900" y="54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717;p14"/>
              <p:cNvSpPr/>
              <p:nvPr/>
            </p:nvSpPr>
            <p:spPr>
              <a:xfrm>
                <a:off x="1642425" y="4445275"/>
                <a:ext cx="14850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376" extrusionOk="0">
                    <a:moveTo>
                      <a:pt x="14" y="0"/>
                    </a:moveTo>
                    <a:lnTo>
                      <a:pt x="1" y="3372"/>
                    </a:lnTo>
                    <a:lnTo>
                      <a:pt x="580" y="3375"/>
                    </a:lnTo>
                    <a:lnTo>
                      <a:pt x="593" y="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1718;p14"/>
              <p:cNvSpPr/>
              <p:nvPr/>
            </p:nvSpPr>
            <p:spPr>
              <a:xfrm>
                <a:off x="1689300" y="4431625"/>
                <a:ext cx="16875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714" extrusionOk="0">
                    <a:moveTo>
                      <a:pt x="576" y="1"/>
                    </a:moveTo>
                    <a:lnTo>
                      <a:pt x="1" y="63"/>
                    </a:lnTo>
                    <a:cubicBezTo>
                      <a:pt x="93" y="923"/>
                      <a:pt x="96" y="1793"/>
                      <a:pt x="6" y="2653"/>
                    </a:cubicBezTo>
                    <a:lnTo>
                      <a:pt x="582" y="2714"/>
                    </a:lnTo>
                    <a:cubicBezTo>
                      <a:pt x="674" y="1813"/>
                      <a:pt x="673" y="901"/>
                      <a:pt x="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1719;p14"/>
              <p:cNvSpPr/>
              <p:nvPr/>
            </p:nvSpPr>
            <p:spPr>
              <a:xfrm>
                <a:off x="1411400" y="4358100"/>
                <a:ext cx="74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030" extrusionOk="0">
                    <a:moveTo>
                      <a:pt x="1547" y="1"/>
                    </a:moveTo>
                    <a:cubicBezTo>
                      <a:pt x="1522" y="1"/>
                      <a:pt x="1497" y="1"/>
                      <a:pt x="1472" y="1"/>
                    </a:cubicBezTo>
                    <a:cubicBezTo>
                      <a:pt x="657" y="17"/>
                      <a:pt x="0" y="257"/>
                      <a:pt x="6" y="541"/>
                    </a:cubicBezTo>
                    <a:cubicBezTo>
                      <a:pt x="10" y="815"/>
                      <a:pt x="635" y="1029"/>
                      <a:pt x="1415" y="1029"/>
                    </a:cubicBezTo>
                    <a:cubicBezTo>
                      <a:pt x="1440" y="1029"/>
                      <a:pt x="1465" y="1029"/>
                      <a:pt x="1490" y="1028"/>
                    </a:cubicBezTo>
                    <a:cubicBezTo>
                      <a:pt x="2304" y="1014"/>
                      <a:pt x="2961" y="773"/>
                      <a:pt x="2956" y="489"/>
                    </a:cubicBezTo>
                    <a:cubicBezTo>
                      <a:pt x="2951" y="215"/>
                      <a:pt x="2326" y="1"/>
                      <a:pt x="15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720;p14"/>
              <p:cNvSpPr/>
              <p:nvPr/>
            </p:nvSpPr>
            <p:spPr>
              <a:xfrm>
                <a:off x="1596100" y="4358250"/>
                <a:ext cx="740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26" extrusionOk="0">
                    <a:moveTo>
                      <a:pt x="1548" y="0"/>
                    </a:moveTo>
                    <a:cubicBezTo>
                      <a:pt x="1523" y="0"/>
                      <a:pt x="1498" y="1"/>
                      <a:pt x="1473" y="1"/>
                    </a:cubicBezTo>
                    <a:cubicBezTo>
                      <a:pt x="658" y="15"/>
                      <a:pt x="0" y="257"/>
                      <a:pt x="6" y="538"/>
                    </a:cubicBezTo>
                    <a:cubicBezTo>
                      <a:pt x="11" y="812"/>
                      <a:pt x="634" y="1026"/>
                      <a:pt x="1415" y="1026"/>
                    </a:cubicBezTo>
                    <a:cubicBezTo>
                      <a:pt x="1440" y="1026"/>
                      <a:pt x="1465" y="1026"/>
                      <a:pt x="1490" y="1025"/>
                    </a:cubicBezTo>
                    <a:cubicBezTo>
                      <a:pt x="2305" y="1011"/>
                      <a:pt x="2962" y="770"/>
                      <a:pt x="2957" y="487"/>
                    </a:cubicBezTo>
                    <a:cubicBezTo>
                      <a:pt x="2953" y="213"/>
                      <a:pt x="2328" y="0"/>
                      <a:pt x="1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1" name="Picture 2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26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6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5864" y="484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26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18539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33" name="Google Shape;1833;p15"/>
          <p:cNvGrpSpPr/>
          <p:nvPr/>
        </p:nvGrpSpPr>
        <p:grpSpPr>
          <a:xfrm>
            <a:off x="-1437659" y="-256823"/>
            <a:ext cx="11651467" cy="6976804"/>
            <a:chOff x="-1437659" y="-256823"/>
            <a:chExt cx="11651467" cy="6976804"/>
          </a:xfrm>
        </p:grpSpPr>
        <p:sp>
          <p:nvSpPr>
            <p:cNvPr id="1834" name="Google Shape;1834;p15"/>
            <p:cNvSpPr/>
            <p:nvPr/>
          </p:nvSpPr>
          <p:spPr>
            <a:xfrm rot="-5400000">
              <a:off x="8609675" y="3231150"/>
              <a:ext cx="783718" cy="634491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5"/>
            <p:cNvSpPr/>
            <p:nvPr/>
          </p:nvSpPr>
          <p:spPr>
            <a:xfrm rot="-5400000">
              <a:off x="-283600" y="3053500"/>
              <a:ext cx="783718" cy="634491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36" name="Google Shape;1836;p15"/>
            <p:cNvGrpSpPr/>
            <p:nvPr/>
          </p:nvGrpSpPr>
          <p:grpSpPr>
            <a:xfrm>
              <a:off x="-50025" y="4627072"/>
              <a:ext cx="9388212" cy="2092910"/>
              <a:chOff x="-50025" y="4627072"/>
              <a:chExt cx="9388212" cy="2092910"/>
            </a:xfrm>
          </p:grpSpPr>
          <p:grpSp>
            <p:nvGrpSpPr>
              <p:cNvPr id="1837" name="Google Shape;1837;p15"/>
              <p:cNvGrpSpPr/>
              <p:nvPr/>
            </p:nvGrpSpPr>
            <p:grpSpPr>
              <a:xfrm rot="10800000" flipH="1">
                <a:off x="-50025" y="4627072"/>
                <a:ext cx="9388212" cy="1266092"/>
                <a:chOff x="1091225" y="2677669"/>
                <a:chExt cx="1774575" cy="332386"/>
              </a:xfrm>
            </p:grpSpPr>
            <p:sp>
              <p:nvSpPr>
                <p:cNvPr id="1838" name="Google Shape;1838;p15"/>
                <p:cNvSpPr/>
                <p:nvPr/>
              </p:nvSpPr>
              <p:spPr>
                <a:xfrm>
                  <a:off x="1091225" y="2765750"/>
                  <a:ext cx="1774550" cy="3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82" h="1461" extrusionOk="0">
                      <a:moveTo>
                        <a:pt x="18287" y="1"/>
                      </a:moveTo>
                      <a:cubicBezTo>
                        <a:pt x="4878" y="1"/>
                        <a:pt x="1" y="382"/>
                        <a:pt x="1" y="382"/>
                      </a:cubicBezTo>
                      <a:lnTo>
                        <a:pt x="1" y="1461"/>
                      </a:lnTo>
                      <a:cubicBezTo>
                        <a:pt x="10025" y="1046"/>
                        <a:pt x="20049" y="886"/>
                        <a:pt x="30073" y="886"/>
                      </a:cubicBezTo>
                      <a:cubicBezTo>
                        <a:pt x="36534" y="886"/>
                        <a:pt x="42996" y="953"/>
                        <a:pt x="49458" y="1060"/>
                      </a:cubicBezTo>
                      <a:cubicBezTo>
                        <a:pt x="51553" y="1099"/>
                        <a:pt x="53659" y="1110"/>
                        <a:pt x="55770" y="1110"/>
                      </a:cubicBezTo>
                      <a:cubicBezTo>
                        <a:pt x="58344" y="1110"/>
                        <a:pt x="60927" y="1094"/>
                        <a:pt x="63510" y="1094"/>
                      </a:cubicBezTo>
                      <a:cubicBezTo>
                        <a:pt x="66002" y="1094"/>
                        <a:pt x="68494" y="1108"/>
                        <a:pt x="70981" y="1166"/>
                      </a:cubicBezTo>
                      <a:lnTo>
                        <a:pt x="70981" y="382"/>
                      </a:lnTo>
                      <a:cubicBezTo>
                        <a:pt x="70981" y="382"/>
                        <a:pt x="40242" y="220"/>
                        <a:pt x="30000" y="84"/>
                      </a:cubicBezTo>
                      <a:cubicBezTo>
                        <a:pt x="25525" y="24"/>
                        <a:pt x="21639" y="1"/>
                        <a:pt x="182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9" name="Google Shape;1839;p15"/>
                <p:cNvSpPr/>
                <p:nvPr/>
              </p:nvSpPr>
              <p:spPr>
                <a:xfrm rot="10800000" flipH="1">
                  <a:off x="1091275" y="2677669"/>
                  <a:ext cx="1774525" cy="3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81" h="13270" extrusionOk="0">
                      <a:moveTo>
                        <a:pt x="13754" y="1"/>
                      </a:moveTo>
                      <a:cubicBezTo>
                        <a:pt x="9075" y="1"/>
                        <a:pt x="4472" y="925"/>
                        <a:pt x="0" y="2075"/>
                      </a:cubicBezTo>
                      <a:lnTo>
                        <a:pt x="0" y="13270"/>
                      </a:lnTo>
                      <a:lnTo>
                        <a:pt x="70981" y="13270"/>
                      </a:lnTo>
                      <a:lnTo>
                        <a:pt x="70981" y="1858"/>
                      </a:lnTo>
                      <a:cubicBezTo>
                        <a:pt x="70025" y="1666"/>
                        <a:pt x="69025" y="1552"/>
                        <a:pt x="68001" y="1524"/>
                      </a:cubicBezTo>
                      <a:cubicBezTo>
                        <a:pt x="67420" y="1493"/>
                        <a:pt x="66839" y="1480"/>
                        <a:pt x="66259" y="1480"/>
                      </a:cubicBezTo>
                      <a:cubicBezTo>
                        <a:pt x="63289" y="1480"/>
                        <a:pt x="60320" y="1822"/>
                        <a:pt x="57350" y="1902"/>
                      </a:cubicBezTo>
                      <a:cubicBezTo>
                        <a:pt x="52525" y="2091"/>
                        <a:pt x="47981" y="3035"/>
                        <a:pt x="43154" y="3318"/>
                      </a:cubicBezTo>
                      <a:cubicBezTo>
                        <a:pt x="42371" y="3372"/>
                        <a:pt x="41588" y="3403"/>
                        <a:pt x="40808" y="3403"/>
                      </a:cubicBezTo>
                      <a:cubicBezTo>
                        <a:pt x="38903" y="3403"/>
                        <a:pt x="37019" y="3220"/>
                        <a:pt x="35206" y="2751"/>
                      </a:cubicBezTo>
                      <a:cubicBezTo>
                        <a:pt x="28676" y="959"/>
                        <a:pt x="21719" y="298"/>
                        <a:pt x="14764" y="15"/>
                      </a:cubicBezTo>
                      <a:cubicBezTo>
                        <a:pt x="14427" y="6"/>
                        <a:pt x="14090" y="1"/>
                        <a:pt x="137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0" name="Google Shape;1840;p15"/>
                <p:cNvSpPr/>
                <p:nvPr/>
              </p:nvSpPr>
              <p:spPr>
                <a:xfrm>
                  <a:off x="1091225" y="2807880"/>
                  <a:ext cx="1774525" cy="20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81" h="8087" extrusionOk="0">
                      <a:moveTo>
                        <a:pt x="30060" y="1"/>
                      </a:moveTo>
                      <a:cubicBezTo>
                        <a:pt x="20040" y="1"/>
                        <a:pt x="10021" y="161"/>
                        <a:pt x="1" y="574"/>
                      </a:cubicBezTo>
                      <a:lnTo>
                        <a:pt x="1" y="6759"/>
                      </a:lnTo>
                      <a:cubicBezTo>
                        <a:pt x="4476" y="5609"/>
                        <a:pt x="9081" y="4685"/>
                        <a:pt x="13762" y="4685"/>
                      </a:cubicBezTo>
                      <a:cubicBezTo>
                        <a:pt x="14095" y="4685"/>
                        <a:pt x="14429" y="4689"/>
                        <a:pt x="14763" y="4699"/>
                      </a:cubicBezTo>
                      <a:cubicBezTo>
                        <a:pt x="21721" y="4980"/>
                        <a:pt x="28677" y="5644"/>
                        <a:pt x="35206" y="7435"/>
                      </a:cubicBezTo>
                      <a:cubicBezTo>
                        <a:pt x="37019" y="7903"/>
                        <a:pt x="38903" y="8087"/>
                        <a:pt x="40808" y="8087"/>
                      </a:cubicBezTo>
                      <a:cubicBezTo>
                        <a:pt x="41588" y="8087"/>
                        <a:pt x="42371" y="8056"/>
                        <a:pt x="43155" y="8002"/>
                      </a:cubicBezTo>
                      <a:cubicBezTo>
                        <a:pt x="47982" y="7719"/>
                        <a:pt x="52524" y="6774"/>
                        <a:pt x="57351" y="6585"/>
                      </a:cubicBezTo>
                      <a:cubicBezTo>
                        <a:pt x="60320" y="6507"/>
                        <a:pt x="63290" y="6164"/>
                        <a:pt x="66261" y="6164"/>
                      </a:cubicBezTo>
                      <a:cubicBezTo>
                        <a:pt x="66840" y="6164"/>
                        <a:pt x="67419" y="6177"/>
                        <a:pt x="67999" y="6208"/>
                      </a:cubicBezTo>
                      <a:cubicBezTo>
                        <a:pt x="69023" y="6236"/>
                        <a:pt x="70023" y="6350"/>
                        <a:pt x="70980" y="6541"/>
                      </a:cubicBezTo>
                      <a:lnTo>
                        <a:pt x="70980" y="279"/>
                      </a:lnTo>
                      <a:cubicBezTo>
                        <a:pt x="68515" y="222"/>
                        <a:pt x="66045" y="208"/>
                        <a:pt x="63575" y="208"/>
                      </a:cubicBezTo>
                      <a:cubicBezTo>
                        <a:pt x="60959" y="208"/>
                        <a:pt x="58344" y="224"/>
                        <a:pt x="55738" y="224"/>
                      </a:cubicBezTo>
                      <a:cubicBezTo>
                        <a:pt x="53638" y="224"/>
                        <a:pt x="51543" y="213"/>
                        <a:pt x="49458" y="175"/>
                      </a:cubicBezTo>
                      <a:cubicBezTo>
                        <a:pt x="42992" y="67"/>
                        <a:pt x="36526" y="1"/>
                        <a:pt x="3006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1" name="Google Shape;1841;p15"/>
                <p:cNvSpPr/>
                <p:nvPr/>
              </p:nvSpPr>
              <p:spPr>
                <a:xfrm>
                  <a:off x="1967625" y="2844725"/>
                  <a:ext cx="867000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0" h="722" extrusionOk="0">
                      <a:moveTo>
                        <a:pt x="227" y="0"/>
                      </a:moveTo>
                      <a:cubicBezTo>
                        <a:pt x="0" y="0"/>
                        <a:pt x="14" y="138"/>
                        <a:pt x="244" y="148"/>
                      </a:cubicBezTo>
                      <a:cubicBezTo>
                        <a:pt x="5933" y="405"/>
                        <a:pt x="11652" y="533"/>
                        <a:pt x="17375" y="596"/>
                      </a:cubicBezTo>
                      <a:cubicBezTo>
                        <a:pt x="20201" y="628"/>
                        <a:pt x="23029" y="645"/>
                        <a:pt x="25859" y="665"/>
                      </a:cubicBezTo>
                      <a:cubicBezTo>
                        <a:pt x="27309" y="675"/>
                        <a:pt x="28761" y="685"/>
                        <a:pt x="30214" y="695"/>
                      </a:cubicBezTo>
                      <a:cubicBezTo>
                        <a:pt x="31002" y="700"/>
                        <a:pt x="31811" y="722"/>
                        <a:pt x="32614" y="722"/>
                      </a:cubicBezTo>
                      <a:cubicBezTo>
                        <a:pt x="33177" y="722"/>
                        <a:pt x="33736" y="711"/>
                        <a:pt x="34283" y="676"/>
                      </a:cubicBezTo>
                      <a:cubicBezTo>
                        <a:pt x="34680" y="652"/>
                        <a:pt x="34670" y="395"/>
                        <a:pt x="34283" y="367"/>
                      </a:cubicBezTo>
                      <a:cubicBezTo>
                        <a:pt x="33596" y="317"/>
                        <a:pt x="32885" y="305"/>
                        <a:pt x="32173" y="305"/>
                      </a:cubicBezTo>
                      <a:cubicBezTo>
                        <a:pt x="31578" y="305"/>
                        <a:pt x="30983" y="313"/>
                        <a:pt x="30398" y="313"/>
                      </a:cubicBezTo>
                      <a:cubicBezTo>
                        <a:pt x="30336" y="313"/>
                        <a:pt x="30275" y="313"/>
                        <a:pt x="30214" y="313"/>
                      </a:cubicBezTo>
                      <a:cubicBezTo>
                        <a:pt x="28761" y="311"/>
                        <a:pt x="27311" y="307"/>
                        <a:pt x="25859" y="306"/>
                      </a:cubicBezTo>
                      <a:cubicBezTo>
                        <a:pt x="23029" y="300"/>
                        <a:pt x="20201" y="294"/>
                        <a:pt x="17375" y="277"/>
                      </a:cubicBezTo>
                      <a:cubicBezTo>
                        <a:pt x="11659" y="245"/>
                        <a:pt x="5944" y="179"/>
                        <a:pt x="244" y="0"/>
                      </a:cubicBezTo>
                      <a:cubicBezTo>
                        <a:pt x="238" y="0"/>
                        <a:pt x="232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2" name="Google Shape;1842;p15"/>
                <p:cNvSpPr/>
                <p:nvPr/>
              </p:nvSpPr>
              <p:spPr>
                <a:xfrm>
                  <a:off x="1661880" y="2918373"/>
                  <a:ext cx="617000" cy="1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80" h="577" extrusionOk="0">
                      <a:moveTo>
                        <a:pt x="24283" y="0"/>
                      </a:moveTo>
                      <a:cubicBezTo>
                        <a:pt x="24281" y="0"/>
                        <a:pt x="24280" y="0"/>
                        <a:pt x="24279" y="0"/>
                      </a:cubicBezTo>
                      <a:cubicBezTo>
                        <a:pt x="22301" y="2"/>
                        <a:pt x="20294" y="196"/>
                        <a:pt x="18307" y="239"/>
                      </a:cubicBezTo>
                      <a:cubicBezTo>
                        <a:pt x="17289" y="260"/>
                        <a:pt x="16271" y="268"/>
                        <a:pt x="15253" y="268"/>
                      </a:cubicBezTo>
                      <a:cubicBezTo>
                        <a:pt x="14388" y="268"/>
                        <a:pt x="13523" y="263"/>
                        <a:pt x="12658" y="256"/>
                      </a:cubicBezTo>
                      <a:cubicBezTo>
                        <a:pt x="10795" y="242"/>
                        <a:pt x="8931" y="231"/>
                        <a:pt x="7067" y="231"/>
                      </a:cubicBezTo>
                      <a:cubicBezTo>
                        <a:pt x="4835" y="231"/>
                        <a:pt x="2604" y="248"/>
                        <a:pt x="377" y="299"/>
                      </a:cubicBezTo>
                      <a:cubicBezTo>
                        <a:pt x="5" y="306"/>
                        <a:pt x="0" y="524"/>
                        <a:pt x="377" y="526"/>
                      </a:cubicBezTo>
                      <a:cubicBezTo>
                        <a:pt x="4534" y="537"/>
                        <a:pt x="8689" y="527"/>
                        <a:pt x="12845" y="563"/>
                      </a:cubicBezTo>
                      <a:cubicBezTo>
                        <a:pt x="13717" y="570"/>
                        <a:pt x="14590" y="576"/>
                        <a:pt x="15462" y="576"/>
                      </a:cubicBezTo>
                      <a:cubicBezTo>
                        <a:pt x="16537" y="576"/>
                        <a:pt x="17611" y="567"/>
                        <a:pt x="18683" y="542"/>
                      </a:cubicBezTo>
                      <a:cubicBezTo>
                        <a:pt x="20507" y="499"/>
                        <a:pt x="22629" y="483"/>
                        <a:pt x="24362" y="240"/>
                      </a:cubicBezTo>
                      <a:cubicBezTo>
                        <a:pt x="24679" y="197"/>
                        <a:pt x="24648" y="0"/>
                        <a:pt x="2428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3" name="Google Shape;1843;p15"/>
                <p:cNvSpPr/>
                <p:nvPr/>
              </p:nvSpPr>
              <p:spPr>
                <a:xfrm>
                  <a:off x="2377850" y="2810875"/>
                  <a:ext cx="172625" cy="1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5" h="454" extrusionOk="0">
                      <a:moveTo>
                        <a:pt x="5181" y="0"/>
                      </a:moveTo>
                      <a:cubicBezTo>
                        <a:pt x="4592" y="0"/>
                        <a:pt x="3992" y="26"/>
                        <a:pt x="3450" y="46"/>
                      </a:cubicBezTo>
                      <a:cubicBezTo>
                        <a:pt x="2379" y="86"/>
                        <a:pt x="1333" y="160"/>
                        <a:pt x="295" y="268"/>
                      </a:cubicBezTo>
                      <a:cubicBezTo>
                        <a:pt x="1" y="299"/>
                        <a:pt x="106" y="454"/>
                        <a:pt x="375" y="454"/>
                      </a:cubicBezTo>
                      <a:cubicBezTo>
                        <a:pt x="390" y="454"/>
                        <a:pt x="406" y="453"/>
                        <a:pt x="423" y="452"/>
                      </a:cubicBezTo>
                      <a:cubicBezTo>
                        <a:pt x="1547" y="379"/>
                        <a:pt x="2677" y="325"/>
                        <a:pt x="3815" y="303"/>
                      </a:cubicBezTo>
                      <a:cubicBezTo>
                        <a:pt x="3948" y="301"/>
                        <a:pt x="4083" y="300"/>
                        <a:pt x="4218" y="300"/>
                      </a:cubicBezTo>
                      <a:cubicBezTo>
                        <a:pt x="4639" y="300"/>
                        <a:pt x="5066" y="309"/>
                        <a:pt x="5489" y="309"/>
                      </a:cubicBezTo>
                      <a:cubicBezTo>
                        <a:pt x="5880" y="309"/>
                        <a:pt x="6267" y="301"/>
                        <a:pt x="6642" y="272"/>
                      </a:cubicBezTo>
                      <a:cubicBezTo>
                        <a:pt x="6904" y="251"/>
                        <a:pt x="6865" y="107"/>
                        <a:pt x="6642" y="79"/>
                      </a:cubicBezTo>
                      <a:cubicBezTo>
                        <a:pt x="6191" y="20"/>
                        <a:pt x="5690" y="0"/>
                        <a:pt x="518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4" name="Google Shape;1844;p15"/>
                <p:cNvSpPr/>
                <p:nvPr/>
              </p:nvSpPr>
              <p:spPr>
                <a:xfrm>
                  <a:off x="1179300" y="2807575"/>
                  <a:ext cx="447700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8" h="573" extrusionOk="0">
                      <a:moveTo>
                        <a:pt x="16255" y="1"/>
                      </a:moveTo>
                      <a:cubicBezTo>
                        <a:pt x="15273" y="1"/>
                        <a:pt x="14250" y="57"/>
                        <a:pt x="13313" y="73"/>
                      </a:cubicBezTo>
                      <a:cubicBezTo>
                        <a:pt x="11817" y="100"/>
                        <a:pt x="10318" y="127"/>
                        <a:pt x="8821" y="151"/>
                      </a:cubicBezTo>
                      <a:cubicBezTo>
                        <a:pt x="7388" y="177"/>
                        <a:pt x="5958" y="208"/>
                        <a:pt x="4526" y="241"/>
                      </a:cubicBezTo>
                      <a:cubicBezTo>
                        <a:pt x="3140" y="270"/>
                        <a:pt x="1520" y="221"/>
                        <a:pt x="186" y="377"/>
                      </a:cubicBezTo>
                      <a:cubicBezTo>
                        <a:pt x="0" y="398"/>
                        <a:pt x="25" y="506"/>
                        <a:pt x="205" y="520"/>
                      </a:cubicBezTo>
                      <a:cubicBezTo>
                        <a:pt x="670" y="560"/>
                        <a:pt x="1165" y="573"/>
                        <a:pt x="1669" y="573"/>
                      </a:cubicBezTo>
                      <a:cubicBezTo>
                        <a:pt x="2576" y="573"/>
                        <a:pt x="3514" y="531"/>
                        <a:pt x="4368" y="523"/>
                      </a:cubicBezTo>
                      <a:cubicBezTo>
                        <a:pt x="5867" y="509"/>
                        <a:pt x="7367" y="496"/>
                        <a:pt x="8865" y="476"/>
                      </a:cubicBezTo>
                      <a:cubicBezTo>
                        <a:pt x="10299" y="457"/>
                        <a:pt x="11733" y="438"/>
                        <a:pt x="13166" y="418"/>
                      </a:cubicBezTo>
                      <a:cubicBezTo>
                        <a:pt x="13411" y="415"/>
                        <a:pt x="13661" y="414"/>
                        <a:pt x="13915" y="414"/>
                      </a:cubicBezTo>
                      <a:cubicBezTo>
                        <a:pt x="14245" y="414"/>
                        <a:pt x="14582" y="415"/>
                        <a:pt x="14919" y="415"/>
                      </a:cubicBezTo>
                      <a:cubicBezTo>
                        <a:pt x="15822" y="415"/>
                        <a:pt x="16734" y="404"/>
                        <a:pt x="17557" y="317"/>
                      </a:cubicBezTo>
                      <a:cubicBezTo>
                        <a:pt x="17908" y="279"/>
                        <a:pt x="17861" y="66"/>
                        <a:pt x="17517" y="42"/>
                      </a:cubicBezTo>
                      <a:cubicBezTo>
                        <a:pt x="17111" y="12"/>
                        <a:pt x="16687" y="1"/>
                        <a:pt x="162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5" name="Google Shape;1845;p15"/>
                <p:cNvSpPr/>
                <p:nvPr/>
              </p:nvSpPr>
              <p:spPr>
                <a:xfrm>
                  <a:off x="2044736" y="2967389"/>
                  <a:ext cx="278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5" h="434" extrusionOk="0">
                      <a:moveTo>
                        <a:pt x="9981" y="0"/>
                      </a:moveTo>
                      <a:cubicBezTo>
                        <a:pt x="9410" y="0"/>
                        <a:pt x="8824" y="40"/>
                        <a:pt x="8282" y="49"/>
                      </a:cubicBezTo>
                      <a:cubicBezTo>
                        <a:pt x="7350" y="63"/>
                        <a:pt x="6417" y="74"/>
                        <a:pt x="5485" y="88"/>
                      </a:cubicBezTo>
                      <a:cubicBezTo>
                        <a:pt x="4595" y="101"/>
                        <a:pt x="3702" y="121"/>
                        <a:pt x="2810" y="141"/>
                      </a:cubicBezTo>
                      <a:cubicBezTo>
                        <a:pt x="2674" y="144"/>
                        <a:pt x="2534" y="144"/>
                        <a:pt x="2392" y="144"/>
                      </a:cubicBezTo>
                      <a:cubicBezTo>
                        <a:pt x="2174" y="144"/>
                        <a:pt x="1951" y="143"/>
                        <a:pt x="1726" y="143"/>
                      </a:cubicBezTo>
                      <a:cubicBezTo>
                        <a:pt x="1170" y="143"/>
                        <a:pt x="608" y="154"/>
                        <a:pt x="112" y="236"/>
                      </a:cubicBezTo>
                      <a:cubicBezTo>
                        <a:pt x="1" y="255"/>
                        <a:pt x="21" y="357"/>
                        <a:pt x="134" y="372"/>
                      </a:cubicBezTo>
                      <a:cubicBezTo>
                        <a:pt x="475" y="420"/>
                        <a:pt x="838" y="434"/>
                        <a:pt x="1206" y="434"/>
                      </a:cubicBezTo>
                      <a:cubicBezTo>
                        <a:pt x="1721" y="434"/>
                        <a:pt x="2245" y="407"/>
                        <a:pt x="2728" y="407"/>
                      </a:cubicBezTo>
                      <a:cubicBezTo>
                        <a:pt x="3661" y="405"/>
                        <a:pt x="4596" y="405"/>
                        <a:pt x="5528" y="397"/>
                      </a:cubicBezTo>
                      <a:cubicBezTo>
                        <a:pt x="6421" y="390"/>
                        <a:pt x="7312" y="382"/>
                        <a:pt x="8205" y="372"/>
                      </a:cubicBezTo>
                      <a:cubicBezTo>
                        <a:pt x="8250" y="372"/>
                        <a:pt x="8295" y="372"/>
                        <a:pt x="8341" y="372"/>
                      </a:cubicBezTo>
                      <a:cubicBezTo>
                        <a:pt x="8751" y="372"/>
                        <a:pt x="9186" y="385"/>
                        <a:pt x="9617" y="385"/>
                      </a:cubicBezTo>
                      <a:cubicBezTo>
                        <a:pt x="10073" y="385"/>
                        <a:pt x="10525" y="370"/>
                        <a:pt x="10938" y="309"/>
                      </a:cubicBezTo>
                      <a:cubicBezTo>
                        <a:pt x="11154" y="277"/>
                        <a:pt x="11116" y="74"/>
                        <a:pt x="10901" y="49"/>
                      </a:cubicBezTo>
                      <a:cubicBezTo>
                        <a:pt x="10605" y="12"/>
                        <a:pt x="10296" y="0"/>
                        <a:pt x="998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46" name="Google Shape;1846;p15"/>
              <p:cNvSpPr/>
              <p:nvPr/>
            </p:nvSpPr>
            <p:spPr>
              <a:xfrm flipH="1">
                <a:off x="-46851" y="4945131"/>
                <a:ext cx="9384905" cy="1774850"/>
              </a:xfrm>
              <a:custGeom>
                <a:avLst/>
                <a:gdLst/>
                <a:ahLst/>
                <a:cxnLst/>
                <a:rect l="l" t="t" r="r" b="b"/>
                <a:pathLst>
                  <a:path w="70958" h="18638" extrusionOk="0">
                    <a:moveTo>
                      <a:pt x="9450" y="1"/>
                    </a:moveTo>
                    <a:cubicBezTo>
                      <a:pt x="7226" y="1"/>
                      <a:pt x="5013" y="128"/>
                      <a:pt x="2819" y="453"/>
                    </a:cubicBezTo>
                    <a:cubicBezTo>
                      <a:pt x="2630" y="477"/>
                      <a:pt x="2426" y="484"/>
                      <a:pt x="2216" y="484"/>
                    </a:cubicBezTo>
                    <a:cubicBezTo>
                      <a:pt x="1796" y="484"/>
                      <a:pt x="1356" y="453"/>
                      <a:pt x="978" y="453"/>
                    </a:cubicBezTo>
                    <a:cubicBezTo>
                      <a:pt x="687" y="485"/>
                      <a:pt x="404" y="524"/>
                      <a:pt x="127" y="568"/>
                    </a:cubicBezTo>
                    <a:lnTo>
                      <a:pt x="1" y="18638"/>
                    </a:lnTo>
                    <a:lnTo>
                      <a:pt x="70956" y="18638"/>
                    </a:lnTo>
                    <a:lnTo>
                      <a:pt x="70957" y="370"/>
                    </a:lnTo>
                    <a:lnTo>
                      <a:pt x="70957" y="370"/>
                    </a:lnTo>
                    <a:cubicBezTo>
                      <a:pt x="65871" y="698"/>
                      <a:pt x="60828" y="1027"/>
                      <a:pt x="55658" y="1357"/>
                    </a:cubicBezTo>
                    <a:cubicBezTo>
                      <a:pt x="54666" y="1428"/>
                      <a:pt x="53817" y="1497"/>
                      <a:pt x="52826" y="1567"/>
                    </a:cubicBezTo>
                    <a:cubicBezTo>
                      <a:pt x="49082" y="1763"/>
                      <a:pt x="45390" y="1864"/>
                      <a:pt x="41715" y="1864"/>
                    </a:cubicBezTo>
                    <a:cubicBezTo>
                      <a:pt x="34960" y="1864"/>
                      <a:pt x="28258" y="1523"/>
                      <a:pt x="21377" y="801"/>
                    </a:cubicBezTo>
                    <a:cubicBezTo>
                      <a:pt x="17388" y="401"/>
                      <a:pt x="13401" y="1"/>
                      <a:pt x="94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7" name="Google Shape;1847;p15"/>
            <p:cNvGrpSpPr/>
            <p:nvPr/>
          </p:nvGrpSpPr>
          <p:grpSpPr>
            <a:xfrm>
              <a:off x="8424012" y="3627721"/>
              <a:ext cx="1789796" cy="1655221"/>
              <a:chOff x="549400" y="3267150"/>
              <a:chExt cx="522675" cy="483375"/>
            </a:xfrm>
          </p:grpSpPr>
          <p:sp>
            <p:nvSpPr>
              <p:cNvPr id="1848" name="Google Shape;1848;p15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15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15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15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15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15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15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15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15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15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15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15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15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15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15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15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15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15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15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15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15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15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15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15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15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15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15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15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15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15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15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15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0" name="Google Shape;1880;p15"/>
            <p:cNvGrpSpPr/>
            <p:nvPr/>
          </p:nvGrpSpPr>
          <p:grpSpPr>
            <a:xfrm>
              <a:off x="-1437659" y="3220256"/>
              <a:ext cx="2131113" cy="1971027"/>
              <a:chOff x="3111925" y="3249325"/>
              <a:chExt cx="622350" cy="575600"/>
            </a:xfrm>
          </p:grpSpPr>
          <p:sp>
            <p:nvSpPr>
              <p:cNvPr id="1881" name="Google Shape;1881;p15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15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15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15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15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15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15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15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15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15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15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15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15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15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15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15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15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15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15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15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15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15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15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15"/>
            <p:cNvGrpSpPr/>
            <p:nvPr/>
          </p:nvGrpSpPr>
          <p:grpSpPr>
            <a:xfrm>
              <a:off x="8029301" y="-256823"/>
              <a:ext cx="1192699" cy="1162688"/>
              <a:chOff x="669550" y="869000"/>
              <a:chExt cx="450075" cy="438750"/>
            </a:xfrm>
          </p:grpSpPr>
          <p:sp>
            <p:nvSpPr>
              <p:cNvPr id="1914" name="Google Shape;1914;p15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15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15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15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15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15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15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15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15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15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15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15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15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15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15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15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15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15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15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15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15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15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15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15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15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15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15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15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15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59" name="Google Shape;1959;p15"/>
            <p:cNvSpPr/>
            <p:nvPr/>
          </p:nvSpPr>
          <p:spPr>
            <a:xfrm>
              <a:off x="385613" y="105725"/>
              <a:ext cx="668776" cy="365756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8553246" y="2081304"/>
              <a:ext cx="472810" cy="258592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8668131" y="1225943"/>
              <a:ext cx="666809" cy="364663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62" name="Google Shape;1962;p15"/>
            <p:cNvGrpSpPr/>
            <p:nvPr/>
          </p:nvGrpSpPr>
          <p:grpSpPr>
            <a:xfrm>
              <a:off x="149502" y="799654"/>
              <a:ext cx="392306" cy="374838"/>
              <a:chOff x="4578900" y="2573925"/>
              <a:chExt cx="164800" cy="157475"/>
            </a:xfrm>
          </p:grpSpPr>
          <p:sp>
            <p:nvSpPr>
              <p:cNvPr id="1963" name="Google Shape;1963;p15"/>
              <p:cNvSpPr/>
              <p:nvPr/>
            </p:nvSpPr>
            <p:spPr>
              <a:xfrm>
                <a:off x="4582925" y="2577700"/>
                <a:ext cx="15677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4038" extrusionOk="0">
                    <a:moveTo>
                      <a:pt x="3545" y="0"/>
                    </a:moveTo>
                    <a:cubicBezTo>
                      <a:pt x="3090" y="0"/>
                      <a:pt x="2627" y="96"/>
                      <a:pt x="2186" y="297"/>
                    </a:cubicBezTo>
                    <a:cubicBezTo>
                      <a:pt x="736" y="957"/>
                      <a:pt x="0" y="2542"/>
                      <a:pt x="358" y="4038"/>
                    </a:cubicBezTo>
                    <a:cubicBezTo>
                      <a:pt x="421" y="3674"/>
                      <a:pt x="657" y="3350"/>
                      <a:pt x="1015" y="3187"/>
                    </a:cubicBezTo>
                    <a:cubicBezTo>
                      <a:pt x="1169" y="3116"/>
                      <a:pt x="1332" y="3083"/>
                      <a:pt x="1492" y="3083"/>
                    </a:cubicBezTo>
                    <a:cubicBezTo>
                      <a:pt x="1861" y="3083"/>
                      <a:pt x="2217" y="3262"/>
                      <a:pt x="2436" y="3572"/>
                    </a:cubicBezTo>
                    <a:lnTo>
                      <a:pt x="2441" y="3571"/>
                    </a:lnTo>
                    <a:cubicBezTo>
                      <a:pt x="2309" y="3042"/>
                      <a:pt x="2568" y="2478"/>
                      <a:pt x="3081" y="2244"/>
                    </a:cubicBezTo>
                    <a:cubicBezTo>
                      <a:pt x="3236" y="2173"/>
                      <a:pt x="3399" y="2140"/>
                      <a:pt x="3558" y="2140"/>
                    </a:cubicBezTo>
                    <a:cubicBezTo>
                      <a:pt x="3891" y="2140"/>
                      <a:pt x="4212" y="2284"/>
                      <a:pt x="4432" y="2539"/>
                    </a:cubicBezTo>
                    <a:cubicBezTo>
                      <a:pt x="4361" y="2045"/>
                      <a:pt x="4620" y="1544"/>
                      <a:pt x="5097" y="1326"/>
                    </a:cubicBezTo>
                    <a:cubicBezTo>
                      <a:pt x="5252" y="1256"/>
                      <a:pt x="5414" y="1223"/>
                      <a:pt x="5574" y="1223"/>
                    </a:cubicBezTo>
                    <a:cubicBezTo>
                      <a:pt x="5825" y="1223"/>
                      <a:pt x="6071" y="1305"/>
                      <a:pt x="6270" y="1454"/>
                    </a:cubicBezTo>
                    <a:cubicBezTo>
                      <a:pt x="5654" y="532"/>
                      <a:pt x="4620" y="0"/>
                      <a:pt x="3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15"/>
              <p:cNvSpPr/>
              <p:nvPr/>
            </p:nvSpPr>
            <p:spPr>
              <a:xfrm>
                <a:off x="4578900" y="2573925"/>
                <a:ext cx="164800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2" extrusionOk="0">
                    <a:moveTo>
                      <a:pt x="3715" y="291"/>
                    </a:moveTo>
                    <a:cubicBezTo>
                      <a:pt x="4550" y="291"/>
                      <a:pt x="5364" y="629"/>
                      <a:pt x="5960" y="1249"/>
                    </a:cubicBezTo>
                    <a:cubicBezTo>
                      <a:pt x="5886" y="1236"/>
                      <a:pt x="5812" y="1229"/>
                      <a:pt x="5737" y="1229"/>
                    </a:cubicBezTo>
                    <a:cubicBezTo>
                      <a:pt x="5555" y="1229"/>
                      <a:pt x="5372" y="1268"/>
                      <a:pt x="5200" y="1347"/>
                    </a:cubicBezTo>
                    <a:cubicBezTo>
                      <a:pt x="4783" y="1536"/>
                      <a:pt x="4505" y="1930"/>
                      <a:pt x="4450" y="2371"/>
                    </a:cubicBezTo>
                    <a:cubicBezTo>
                      <a:pt x="4232" y="2225"/>
                      <a:pt x="3976" y="2148"/>
                      <a:pt x="3717" y="2148"/>
                    </a:cubicBezTo>
                    <a:cubicBezTo>
                      <a:pt x="3537" y="2148"/>
                      <a:pt x="3355" y="2186"/>
                      <a:pt x="3184" y="2264"/>
                    </a:cubicBezTo>
                    <a:cubicBezTo>
                      <a:pt x="2745" y="2465"/>
                      <a:pt x="2462" y="2885"/>
                      <a:pt x="2427" y="3345"/>
                    </a:cubicBezTo>
                    <a:cubicBezTo>
                      <a:pt x="2203" y="3179"/>
                      <a:pt x="1930" y="3089"/>
                      <a:pt x="1653" y="3089"/>
                    </a:cubicBezTo>
                    <a:cubicBezTo>
                      <a:pt x="1472" y="3089"/>
                      <a:pt x="1289" y="3128"/>
                      <a:pt x="1116" y="3207"/>
                    </a:cubicBezTo>
                    <a:cubicBezTo>
                      <a:pt x="897" y="3307"/>
                      <a:pt x="714" y="3463"/>
                      <a:pt x="583" y="3656"/>
                    </a:cubicBezTo>
                    <a:cubicBezTo>
                      <a:pt x="488" y="2369"/>
                      <a:pt x="1204" y="1127"/>
                      <a:pt x="2408" y="577"/>
                    </a:cubicBezTo>
                    <a:cubicBezTo>
                      <a:pt x="2830" y="384"/>
                      <a:pt x="3276" y="291"/>
                      <a:pt x="3715" y="291"/>
                    </a:cubicBezTo>
                    <a:close/>
                    <a:moveTo>
                      <a:pt x="3717" y="1"/>
                    </a:moveTo>
                    <a:cubicBezTo>
                      <a:pt x="3238" y="1"/>
                      <a:pt x="2752" y="102"/>
                      <a:pt x="2289" y="313"/>
                    </a:cubicBezTo>
                    <a:cubicBezTo>
                      <a:pt x="803" y="992"/>
                      <a:pt x="1" y="2634"/>
                      <a:pt x="379" y="4219"/>
                    </a:cubicBezTo>
                    <a:cubicBezTo>
                      <a:pt x="394" y="4284"/>
                      <a:pt x="451" y="4331"/>
                      <a:pt x="519" y="4331"/>
                    </a:cubicBezTo>
                    <a:cubicBezTo>
                      <a:pt x="521" y="4331"/>
                      <a:pt x="522" y="4331"/>
                      <a:pt x="521" y="4327"/>
                    </a:cubicBezTo>
                    <a:cubicBezTo>
                      <a:pt x="589" y="4325"/>
                      <a:pt x="646" y="4276"/>
                      <a:pt x="658" y="4209"/>
                    </a:cubicBezTo>
                    <a:cubicBezTo>
                      <a:pt x="717" y="3882"/>
                      <a:pt x="933" y="3602"/>
                      <a:pt x="1234" y="3466"/>
                    </a:cubicBezTo>
                    <a:cubicBezTo>
                      <a:pt x="1368" y="3405"/>
                      <a:pt x="1510" y="3376"/>
                      <a:pt x="1651" y="3376"/>
                    </a:cubicBezTo>
                    <a:cubicBezTo>
                      <a:pt x="1972" y="3376"/>
                      <a:pt x="2284" y="3528"/>
                      <a:pt x="2478" y="3804"/>
                    </a:cubicBezTo>
                    <a:cubicBezTo>
                      <a:pt x="2506" y="3843"/>
                      <a:pt x="2552" y="3864"/>
                      <a:pt x="2598" y="3864"/>
                    </a:cubicBezTo>
                    <a:cubicBezTo>
                      <a:pt x="2619" y="3864"/>
                      <a:pt x="2640" y="3860"/>
                      <a:pt x="2660" y="3851"/>
                    </a:cubicBezTo>
                    <a:cubicBezTo>
                      <a:pt x="2724" y="3823"/>
                      <a:pt x="2758" y="3751"/>
                      <a:pt x="2742" y="3685"/>
                    </a:cubicBezTo>
                    <a:cubicBezTo>
                      <a:pt x="2624" y="3215"/>
                      <a:pt x="2860" y="2726"/>
                      <a:pt x="3303" y="2526"/>
                    </a:cubicBezTo>
                    <a:cubicBezTo>
                      <a:pt x="3436" y="2465"/>
                      <a:pt x="3578" y="2436"/>
                      <a:pt x="3719" y="2436"/>
                    </a:cubicBezTo>
                    <a:cubicBezTo>
                      <a:pt x="4006" y="2436"/>
                      <a:pt x="4290" y="2558"/>
                      <a:pt x="4485" y="2783"/>
                    </a:cubicBezTo>
                    <a:cubicBezTo>
                      <a:pt x="4513" y="2816"/>
                      <a:pt x="4552" y="2833"/>
                      <a:pt x="4593" y="2833"/>
                    </a:cubicBezTo>
                    <a:cubicBezTo>
                      <a:pt x="4614" y="2833"/>
                      <a:pt x="4635" y="2829"/>
                      <a:pt x="4654" y="2820"/>
                    </a:cubicBezTo>
                    <a:cubicBezTo>
                      <a:pt x="4712" y="2793"/>
                      <a:pt x="4746" y="2732"/>
                      <a:pt x="4738" y="2668"/>
                    </a:cubicBezTo>
                    <a:cubicBezTo>
                      <a:pt x="4675" y="2227"/>
                      <a:pt x="4913" y="1790"/>
                      <a:pt x="5318" y="1605"/>
                    </a:cubicBezTo>
                    <a:cubicBezTo>
                      <a:pt x="5452" y="1545"/>
                      <a:pt x="5594" y="1515"/>
                      <a:pt x="5736" y="1515"/>
                    </a:cubicBezTo>
                    <a:cubicBezTo>
                      <a:pt x="5952" y="1515"/>
                      <a:pt x="6165" y="1584"/>
                      <a:pt x="6344" y="1717"/>
                    </a:cubicBezTo>
                    <a:cubicBezTo>
                      <a:pt x="6370" y="1737"/>
                      <a:pt x="6400" y="1746"/>
                      <a:pt x="6430" y="1746"/>
                    </a:cubicBezTo>
                    <a:cubicBezTo>
                      <a:pt x="6467" y="1746"/>
                      <a:pt x="6503" y="1732"/>
                      <a:pt x="6531" y="1706"/>
                    </a:cubicBezTo>
                    <a:cubicBezTo>
                      <a:pt x="6582" y="1659"/>
                      <a:pt x="6592" y="1581"/>
                      <a:pt x="6552" y="1521"/>
                    </a:cubicBezTo>
                    <a:cubicBezTo>
                      <a:pt x="5898" y="543"/>
                      <a:pt x="4826" y="1"/>
                      <a:pt x="3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15"/>
              <p:cNvSpPr/>
              <p:nvPr/>
            </p:nvSpPr>
            <p:spPr>
              <a:xfrm>
                <a:off x="4589325" y="2586750"/>
                <a:ext cx="92325" cy="81825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273" extrusionOk="0">
                    <a:moveTo>
                      <a:pt x="2350" y="0"/>
                    </a:moveTo>
                    <a:cubicBezTo>
                      <a:pt x="2022" y="0"/>
                      <a:pt x="1699" y="67"/>
                      <a:pt x="1484" y="176"/>
                    </a:cubicBezTo>
                    <a:cubicBezTo>
                      <a:pt x="675" y="587"/>
                      <a:pt x="146" y="1467"/>
                      <a:pt x="26" y="2351"/>
                    </a:cubicBezTo>
                    <a:cubicBezTo>
                      <a:pt x="0" y="2521"/>
                      <a:pt x="133" y="3179"/>
                      <a:pt x="68" y="3272"/>
                    </a:cubicBezTo>
                    <a:lnTo>
                      <a:pt x="68" y="3272"/>
                    </a:lnTo>
                    <a:cubicBezTo>
                      <a:pt x="291" y="2954"/>
                      <a:pt x="666" y="2748"/>
                      <a:pt x="1055" y="2727"/>
                    </a:cubicBezTo>
                    <a:cubicBezTo>
                      <a:pt x="1075" y="2726"/>
                      <a:pt x="1094" y="2726"/>
                      <a:pt x="1114" y="2726"/>
                    </a:cubicBezTo>
                    <a:cubicBezTo>
                      <a:pt x="1482" y="2726"/>
                      <a:pt x="1850" y="2890"/>
                      <a:pt x="2092" y="3170"/>
                    </a:cubicBezTo>
                    <a:cubicBezTo>
                      <a:pt x="2064" y="2623"/>
                      <a:pt x="2334" y="2071"/>
                      <a:pt x="2783" y="1758"/>
                    </a:cubicBezTo>
                    <a:cubicBezTo>
                      <a:pt x="3095" y="1540"/>
                      <a:pt x="3527" y="1373"/>
                      <a:pt x="3584" y="997"/>
                    </a:cubicBezTo>
                    <a:cubicBezTo>
                      <a:pt x="3693" y="268"/>
                      <a:pt x="3009" y="0"/>
                      <a:pt x="2350" y="0"/>
                    </a:cubicBezTo>
                    <a:close/>
                    <a:moveTo>
                      <a:pt x="68" y="3272"/>
                    </a:moveTo>
                    <a:cubicBezTo>
                      <a:pt x="68" y="3272"/>
                      <a:pt x="68" y="3272"/>
                      <a:pt x="68" y="3273"/>
                    </a:cubicBezTo>
                    <a:cubicBezTo>
                      <a:pt x="68" y="3272"/>
                      <a:pt x="68" y="3272"/>
                      <a:pt x="68" y="3272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15"/>
              <p:cNvSpPr/>
              <p:nvPr/>
            </p:nvSpPr>
            <p:spPr>
              <a:xfrm>
                <a:off x="4599600" y="2602125"/>
                <a:ext cx="35125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628" extrusionOk="0">
                    <a:moveTo>
                      <a:pt x="1295" y="0"/>
                    </a:moveTo>
                    <a:cubicBezTo>
                      <a:pt x="1282" y="0"/>
                      <a:pt x="1269" y="3"/>
                      <a:pt x="1257" y="8"/>
                    </a:cubicBezTo>
                    <a:cubicBezTo>
                      <a:pt x="637" y="277"/>
                      <a:pt x="161" y="852"/>
                      <a:pt x="14" y="1511"/>
                    </a:cubicBezTo>
                    <a:cubicBezTo>
                      <a:pt x="1" y="1562"/>
                      <a:pt x="35" y="1614"/>
                      <a:pt x="86" y="1626"/>
                    </a:cubicBezTo>
                    <a:cubicBezTo>
                      <a:pt x="93" y="1628"/>
                      <a:pt x="100" y="1628"/>
                      <a:pt x="107" y="1628"/>
                    </a:cubicBezTo>
                    <a:cubicBezTo>
                      <a:pt x="153" y="1628"/>
                      <a:pt x="191" y="1598"/>
                      <a:pt x="203" y="1551"/>
                    </a:cubicBezTo>
                    <a:cubicBezTo>
                      <a:pt x="338" y="952"/>
                      <a:pt x="771" y="427"/>
                      <a:pt x="1333" y="185"/>
                    </a:cubicBezTo>
                    <a:cubicBezTo>
                      <a:pt x="1382" y="163"/>
                      <a:pt x="1404" y="108"/>
                      <a:pt x="1383" y="58"/>
                    </a:cubicBezTo>
                    <a:cubicBezTo>
                      <a:pt x="1367" y="22"/>
                      <a:pt x="1332" y="0"/>
                      <a:pt x="1295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15"/>
              <p:cNvSpPr/>
              <p:nvPr/>
            </p:nvSpPr>
            <p:spPr>
              <a:xfrm>
                <a:off x="4636325" y="2591925"/>
                <a:ext cx="138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98" extrusionOk="0">
                    <a:moveTo>
                      <a:pt x="444" y="0"/>
                    </a:moveTo>
                    <a:cubicBezTo>
                      <a:pt x="435" y="0"/>
                      <a:pt x="425" y="2"/>
                      <a:pt x="415" y="5"/>
                    </a:cubicBezTo>
                    <a:lnTo>
                      <a:pt x="80" y="107"/>
                    </a:lnTo>
                    <a:cubicBezTo>
                      <a:pt x="29" y="124"/>
                      <a:pt x="1" y="176"/>
                      <a:pt x="16" y="229"/>
                    </a:cubicBezTo>
                    <a:cubicBezTo>
                      <a:pt x="29" y="272"/>
                      <a:pt x="69" y="297"/>
                      <a:pt x="109" y="297"/>
                    </a:cubicBezTo>
                    <a:cubicBezTo>
                      <a:pt x="119" y="297"/>
                      <a:pt x="128" y="296"/>
                      <a:pt x="137" y="291"/>
                    </a:cubicBezTo>
                    <a:lnTo>
                      <a:pt x="472" y="189"/>
                    </a:lnTo>
                    <a:cubicBezTo>
                      <a:pt x="525" y="174"/>
                      <a:pt x="553" y="120"/>
                      <a:pt x="536" y="68"/>
                    </a:cubicBezTo>
                    <a:cubicBezTo>
                      <a:pt x="523" y="27"/>
                      <a:pt x="486" y="0"/>
                      <a:pt x="444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15"/>
              <p:cNvSpPr/>
              <p:nvPr/>
            </p:nvSpPr>
            <p:spPr>
              <a:xfrm>
                <a:off x="4657675" y="2631750"/>
                <a:ext cx="37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3986" extrusionOk="0">
                    <a:moveTo>
                      <a:pt x="164" y="0"/>
                    </a:moveTo>
                    <a:cubicBezTo>
                      <a:pt x="148" y="0"/>
                      <a:pt x="131" y="3"/>
                      <a:pt x="114" y="10"/>
                    </a:cubicBezTo>
                    <a:cubicBezTo>
                      <a:pt x="40" y="38"/>
                      <a:pt x="0" y="122"/>
                      <a:pt x="29" y="196"/>
                    </a:cubicBezTo>
                    <a:cubicBezTo>
                      <a:pt x="404" y="1208"/>
                      <a:pt x="759" y="2245"/>
                      <a:pt x="1083" y="3277"/>
                    </a:cubicBezTo>
                    <a:cubicBezTo>
                      <a:pt x="1121" y="3402"/>
                      <a:pt x="1165" y="3576"/>
                      <a:pt x="1091" y="3654"/>
                    </a:cubicBezTo>
                    <a:cubicBezTo>
                      <a:pt x="1062" y="3685"/>
                      <a:pt x="1018" y="3697"/>
                      <a:pt x="972" y="3697"/>
                    </a:cubicBezTo>
                    <a:cubicBezTo>
                      <a:pt x="933" y="3697"/>
                      <a:pt x="892" y="3688"/>
                      <a:pt x="858" y="3673"/>
                    </a:cubicBezTo>
                    <a:cubicBezTo>
                      <a:pt x="753" y="3626"/>
                      <a:pt x="667" y="3529"/>
                      <a:pt x="581" y="3434"/>
                    </a:cubicBezTo>
                    <a:cubicBezTo>
                      <a:pt x="553" y="3403"/>
                      <a:pt x="514" y="3387"/>
                      <a:pt x="474" y="3387"/>
                    </a:cubicBezTo>
                    <a:cubicBezTo>
                      <a:pt x="439" y="3387"/>
                      <a:pt x="405" y="3399"/>
                      <a:pt x="377" y="3424"/>
                    </a:cubicBezTo>
                    <a:cubicBezTo>
                      <a:pt x="317" y="3477"/>
                      <a:pt x="313" y="3569"/>
                      <a:pt x="367" y="3629"/>
                    </a:cubicBezTo>
                    <a:cubicBezTo>
                      <a:pt x="466" y="3738"/>
                      <a:pt x="580" y="3863"/>
                      <a:pt x="739" y="3936"/>
                    </a:cubicBezTo>
                    <a:cubicBezTo>
                      <a:pt x="814" y="3970"/>
                      <a:pt x="894" y="3985"/>
                      <a:pt x="971" y="3985"/>
                    </a:cubicBezTo>
                    <a:cubicBezTo>
                      <a:pt x="1100" y="3985"/>
                      <a:pt x="1220" y="3938"/>
                      <a:pt x="1299" y="3853"/>
                    </a:cubicBezTo>
                    <a:cubicBezTo>
                      <a:pt x="1499" y="3643"/>
                      <a:pt x="1399" y="3325"/>
                      <a:pt x="1357" y="3190"/>
                    </a:cubicBezTo>
                    <a:cubicBezTo>
                      <a:pt x="1033" y="2153"/>
                      <a:pt x="678" y="1112"/>
                      <a:pt x="301" y="95"/>
                    </a:cubicBezTo>
                    <a:cubicBezTo>
                      <a:pt x="279" y="37"/>
                      <a:pt x="224" y="0"/>
                      <a:pt x="1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15"/>
              <p:cNvSpPr/>
              <p:nvPr/>
            </p:nvSpPr>
            <p:spPr>
              <a:xfrm>
                <a:off x="4625425" y="2615200"/>
                <a:ext cx="18700" cy="5085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2034" extrusionOk="0">
                    <a:moveTo>
                      <a:pt x="150" y="1"/>
                    </a:moveTo>
                    <a:cubicBezTo>
                      <a:pt x="148" y="1"/>
                      <a:pt x="145" y="1"/>
                      <a:pt x="143" y="1"/>
                    </a:cubicBezTo>
                    <a:cubicBezTo>
                      <a:pt x="62" y="4"/>
                      <a:pt x="1" y="69"/>
                      <a:pt x="2" y="150"/>
                    </a:cubicBezTo>
                    <a:cubicBezTo>
                      <a:pt x="18" y="772"/>
                      <a:pt x="174" y="1396"/>
                      <a:pt x="452" y="1954"/>
                    </a:cubicBezTo>
                    <a:cubicBezTo>
                      <a:pt x="478" y="2004"/>
                      <a:pt x="529" y="2034"/>
                      <a:pt x="583" y="2034"/>
                    </a:cubicBezTo>
                    <a:cubicBezTo>
                      <a:pt x="603" y="2034"/>
                      <a:pt x="627" y="2028"/>
                      <a:pt x="648" y="2018"/>
                    </a:cubicBezTo>
                    <a:cubicBezTo>
                      <a:pt x="719" y="1983"/>
                      <a:pt x="748" y="1895"/>
                      <a:pt x="712" y="1824"/>
                    </a:cubicBezTo>
                    <a:cubicBezTo>
                      <a:pt x="452" y="1304"/>
                      <a:pt x="307" y="721"/>
                      <a:pt x="292" y="140"/>
                    </a:cubicBezTo>
                    <a:cubicBezTo>
                      <a:pt x="288" y="63"/>
                      <a:pt x="226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15"/>
              <p:cNvSpPr/>
              <p:nvPr/>
            </p:nvSpPr>
            <p:spPr>
              <a:xfrm>
                <a:off x="4639850" y="2580200"/>
                <a:ext cx="57625" cy="579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319" extrusionOk="0">
                    <a:moveTo>
                      <a:pt x="166" y="1"/>
                    </a:moveTo>
                    <a:cubicBezTo>
                      <a:pt x="110" y="1"/>
                      <a:pt x="56" y="34"/>
                      <a:pt x="32" y="89"/>
                    </a:cubicBezTo>
                    <a:cubicBezTo>
                      <a:pt x="0" y="162"/>
                      <a:pt x="36" y="246"/>
                      <a:pt x="108" y="279"/>
                    </a:cubicBezTo>
                    <a:cubicBezTo>
                      <a:pt x="959" y="637"/>
                      <a:pt x="1669" y="1366"/>
                      <a:pt x="2005" y="2226"/>
                    </a:cubicBezTo>
                    <a:cubicBezTo>
                      <a:pt x="2027" y="2283"/>
                      <a:pt x="2081" y="2319"/>
                      <a:pt x="2139" y="2319"/>
                    </a:cubicBezTo>
                    <a:cubicBezTo>
                      <a:pt x="2157" y="2319"/>
                      <a:pt x="2175" y="2314"/>
                      <a:pt x="2195" y="2310"/>
                    </a:cubicBezTo>
                    <a:cubicBezTo>
                      <a:pt x="2269" y="2279"/>
                      <a:pt x="2304" y="2197"/>
                      <a:pt x="2276" y="2121"/>
                    </a:cubicBezTo>
                    <a:cubicBezTo>
                      <a:pt x="1907" y="1175"/>
                      <a:pt x="1158" y="407"/>
                      <a:pt x="222" y="12"/>
                    </a:cubicBezTo>
                    <a:cubicBezTo>
                      <a:pt x="204" y="4"/>
                      <a:pt x="185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1" name="Google Shape;1971;p15"/>
            <p:cNvGrpSpPr/>
            <p:nvPr/>
          </p:nvGrpSpPr>
          <p:grpSpPr>
            <a:xfrm>
              <a:off x="-650899" y="1409052"/>
              <a:ext cx="1192699" cy="1162688"/>
              <a:chOff x="669550" y="869000"/>
              <a:chExt cx="450075" cy="438750"/>
            </a:xfrm>
          </p:grpSpPr>
          <p:sp>
            <p:nvSpPr>
              <p:cNvPr id="1972" name="Google Shape;1972;p15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15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15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15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15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15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15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15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15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5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5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5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5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5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5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5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5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5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5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5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15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15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5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5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5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5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5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5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5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5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5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5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5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5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15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15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15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15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15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15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15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15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15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15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15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7" name="Picture 18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9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67864" y="4857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9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77A5EE1E-616C-D00F-21DB-550022EF05EF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23130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16"/>
          <p:cNvSpPr/>
          <p:nvPr/>
        </p:nvSpPr>
        <p:spPr>
          <a:xfrm>
            <a:off x="8537832" y="1321106"/>
            <a:ext cx="955283" cy="773388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19" name="Google Shape;2019;p16"/>
          <p:cNvGrpSpPr/>
          <p:nvPr/>
        </p:nvGrpSpPr>
        <p:grpSpPr>
          <a:xfrm>
            <a:off x="0" y="3205911"/>
            <a:ext cx="9190566" cy="1992466"/>
            <a:chOff x="0" y="3205922"/>
            <a:chExt cx="9147573" cy="1992466"/>
          </a:xfrm>
        </p:grpSpPr>
        <p:sp>
          <p:nvSpPr>
            <p:cNvPr id="2020" name="Google Shape;2020;p1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23" name="Google Shape;2023;p1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2024" name="Google Shape;2024;p1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1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1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1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1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1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1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31" name="Google Shape;2031;p16"/>
          <p:cNvGrpSpPr/>
          <p:nvPr/>
        </p:nvGrpSpPr>
        <p:grpSpPr>
          <a:xfrm>
            <a:off x="-910679" y="1730989"/>
            <a:ext cx="1411345" cy="1375832"/>
            <a:chOff x="669550" y="869000"/>
            <a:chExt cx="450075" cy="438750"/>
          </a:xfrm>
        </p:grpSpPr>
        <p:sp>
          <p:nvSpPr>
            <p:cNvPr id="2032" name="Google Shape;2032;p1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77" name="Google Shape;2077;p16"/>
          <p:cNvSpPr/>
          <p:nvPr/>
        </p:nvSpPr>
        <p:spPr>
          <a:xfrm>
            <a:off x="824950" y="83571"/>
            <a:ext cx="377512" cy="206462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8" name="Google Shape;2078;p16"/>
          <p:cNvSpPr/>
          <p:nvPr/>
        </p:nvSpPr>
        <p:spPr>
          <a:xfrm>
            <a:off x="198827" y="1273045"/>
            <a:ext cx="266893" cy="145970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9" name="Google Shape;2079;p16"/>
          <p:cNvGrpSpPr/>
          <p:nvPr/>
        </p:nvGrpSpPr>
        <p:grpSpPr>
          <a:xfrm>
            <a:off x="8345186" y="3892500"/>
            <a:ext cx="1943253" cy="1797188"/>
            <a:chOff x="549400" y="3267150"/>
            <a:chExt cx="522675" cy="483375"/>
          </a:xfrm>
        </p:grpSpPr>
        <p:sp>
          <p:nvSpPr>
            <p:cNvPr id="2080" name="Google Shape;2080;p16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2" name="Google Shape;2112;p16"/>
          <p:cNvGrpSpPr/>
          <p:nvPr/>
        </p:nvGrpSpPr>
        <p:grpSpPr>
          <a:xfrm>
            <a:off x="-154721" y="4313403"/>
            <a:ext cx="906069" cy="884990"/>
            <a:chOff x="4061000" y="3528750"/>
            <a:chExt cx="443825" cy="433500"/>
          </a:xfrm>
        </p:grpSpPr>
        <p:sp>
          <p:nvSpPr>
            <p:cNvPr id="2113" name="Google Shape;2113;p16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19" name="Google Shape;2119;p16"/>
          <p:cNvSpPr/>
          <p:nvPr/>
        </p:nvSpPr>
        <p:spPr>
          <a:xfrm rot="5400000">
            <a:off x="8923772" y="3702627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0" name="Google Shape;2120;p16"/>
          <p:cNvSpPr/>
          <p:nvPr/>
        </p:nvSpPr>
        <p:spPr>
          <a:xfrm rot="5400000">
            <a:off x="9031646" y="3617628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1" name="Google Shape;2121;p16"/>
          <p:cNvSpPr/>
          <p:nvPr/>
        </p:nvSpPr>
        <p:spPr>
          <a:xfrm rot="5400000">
            <a:off x="8876622" y="35294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2" name="Google Shape;2122;p16"/>
          <p:cNvSpPr/>
          <p:nvPr/>
        </p:nvSpPr>
        <p:spPr>
          <a:xfrm rot="7439784">
            <a:off x="46590" y="4350755"/>
            <a:ext cx="95193" cy="76853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3" name="Google Shape;2123;p16"/>
          <p:cNvSpPr/>
          <p:nvPr/>
        </p:nvSpPr>
        <p:spPr>
          <a:xfrm rot="7439784">
            <a:off x="202638" y="432773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4" name="Google Shape;2124;p16"/>
          <p:cNvSpPr/>
          <p:nvPr/>
        </p:nvSpPr>
        <p:spPr>
          <a:xfrm rot="7439784">
            <a:off x="116251" y="4170677"/>
            <a:ext cx="50016" cy="47960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5" name="Google Shape;2125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6" name="Google Shape;2126;p16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15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4864" y="48686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0643D791-9634-07A7-9E83-AC665C45746D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0112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2132;p17"/>
          <p:cNvCxnSpPr/>
          <p:nvPr userDrawn="1"/>
        </p:nvCxnSpPr>
        <p:spPr>
          <a:xfrm>
            <a:off x="710277" y="1704685"/>
            <a:ext cx="770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2132;p17"/>
          <p:cNvCxnSpPr/>
          <p:nvPr userDrawn="1"/>
        </p:nvCxnSpPr>
        <p:spPr>
          <a:xfrm>
            <a:off x="731825" y="1491675"/>
            <a:ext cx="770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2132;p17"/>
          <p:cNvCxnSpPr/>
          <p:nvPr userDrawn="1"/>
        </p:nvCxnSpPr>
        <p:spPr>
          <a:xfrm>
            <a:off x="722971" y="1253345"/>
            <a:ext cx="770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2132;p17"/>
          <p:cNvCxnSpPr/>
          <p:nvPr userDrawn="1"/>
        </p:nvCxnSpPr>
        <p:spPr>
          <a:xfrm>
            <a:off x="715214" y="1038218"/>
            <a:ext cx="770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2132;p17"/>
          <p:cNvCxnSpPr/>
          <p:nvPr userDrawn="1"/>
        </p:nvCxnSpPr>
        <p:spPr>
          <a:xfrm>
            <a:off x="731825" y="825009"/>
            <a:ext cx="770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2132;p17"/>
          <p:cNvCxnSpPr/>
          <p:nvPr userDrawn="1"/>
        </p:nvCxnSpPr>
        <p:spPr>
          <a:xfrm>
            <a:off x="731825" y="616665"/>
            <a:ext cx="770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6" name="Google Shape;2145;p17"/>
          <p:cNvGrpSpPr/>
          <p:nvPr userDrawn="1"/>
        </p:nvGrpSpPr>
        <p:grpSpPr>
          <a:xfrm>
            <a:off x="-923991" y="1038218"/>
            <a:ext cx="10886806" cy="4846597"/>
            <a:chOff x="-923991" y="1038218"/>
            <a:chExt cx="10886806" cy="4846597"/>
          </a:xfrm>
        </p:grpSpPr>
        <p:sp>
          <p:nvSpPr>
            <p:cNvPr id="187" name="Google Shape;2146;p17"/>
            <p:cNvSpPr/>
            <p:nvPr/>
          </p:nvSpPr>
          <p:spPr>
            <a:xfrm rot="-3614042">
              <a:off x="-303453" y="2253559"/>
              <a:ext cx="783726" cy="634497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8" name="Google Shape;2147;p17"/>
            <p:cNvGrpSpPr/>
            <p:nvPr/>
          </p:nvGrpSpPr>
          <p:grpSpPr>
            <a:xfrm>
              <a:off x="3975626" y="4722127"/>
              <a:ext cx="1192699" cy="1162688"/>
              <a:chOff x="669550" y="869000"/>
              <a:chExt cx="450075" cy="438750"/>
            </a:xfrm>
          </p:grpSpPr>
          <p:sp>
            <p:nvSpPr>
              <p:cNvPr id="299" name="Google Shape;2148;p1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149;p1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150;p1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151;p1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152;p1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153;p1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154;p1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155;p1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156;p1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157;p1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158;p1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159;p1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160;p1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161;p1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162;p1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163;p1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164;p1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165;p1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166;p1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167;p1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168;p1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169;p1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170;p1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171;p1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172;p1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173;p1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2174;p1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2175;p1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2176;p1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2177;p1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2178;p1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2179;p1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2180;p1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2181;p1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2182;p1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2183;p1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2184;p1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2185;p1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2186;p1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2187;p1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2188;p1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2189;p1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2190;p1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2191;p1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2192;p1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9" name="Google Shape;2193;p17"/>
            <p:cNvSpPr/>
            <p:nvPr/>
          </p:nvSpPr>
          <p:spPr>
            <a:xfrm rot="-5400000" flipH="1">
              <a:off x="91823" y="3566780"/>
              <a:ext cx="1484893" cy="166856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194;p17"/>
            <p:cNvSpPr/>
            <p:nvPr/>
          </p:nvSpPr>
          <p:spPr>
            <a:xfrm rot="5400000">
              <a:off x="6804815" y="3133368"/>
              <a:ext cx="2202906" cy="2475464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1" name="Google Shape;2195;p17"/>
            <p:cNvGrpSpPr/>
            <p:nvPr/>
          </p:nvGrpSpPr>
          <p:grpSpPr>
            <a:xfrm>
              <a:off x="7659039" y="4023706"/>
              <a:ext cx="1529922" cy="1414887"/>
              <a:chOff x="549400" y="3267150"/>
              <a:chExt cx="522675" cy="483375"/>
            </a:xfrm>
          </p:grpSpPr>
          <p:sp>
            <p:nvSpPr>
              <p:cNvPr id="267" name="Google Shape;2196;p17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197;p17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198;p17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199;p17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200;p17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201;p17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202;p17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203;p17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204;p17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205;p17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206;p17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207;p17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208;p17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209;p17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210;p17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211;p17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212;p17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213;p17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214;p17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215;p17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216;p17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217;p17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218;p17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219;p17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220;p17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221;p17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222;p17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223;p17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224;p17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225;p17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226;p17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227;p17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" name="Google Shape;2228;p17"/>
            <p:cNvGrpSpPr/>
            <p:nvPr/>
          </p:nvGrpSpPr>
          <p:grpSpPr>
            <a:xfrm>
              <a:off x="-923991" y="2245252"/>
              <a:ext cx="2254335" cy="2774390"/>
              <a:chOff x="-923991" y="2245252"/>
              <a:chExt cx="2254335" cy="2774390"/>
            </a:xfrm>
          </p:grpSpPr>
          <p:sp>
            <p:nvSpPr>
              <p:cNvPr id="224" name="Google Shape;2229;p17"/>
              <p:cNvSpPr/>
              <p:nvPr/>
            </p:nvSpPr>
            <p:spPr>
              <a:xfrm>
                <a:off x="-297250" y="4730625"/>
                <a:ext cx="897000" cy="2229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" name="Google Shape;2230;p17"/>
              <p:cNvGrpSpPr/>
              <p:nvPr/>
            </p:nvGrpSpPr>
            <p:grpSpPr>
              <a:xfrm rot="-992360">
                <a:off x="-615077" y="2428368"/>
                <a:ext cx="1636508" cy="2408158"/>
                <a:chOff x="273025" y="2350275"/>
                <a:chExt cx="645250" cy="949500"/>
              </a:xfrm>
            </p:grpSpPr>
            <p:sp>
              <p:nvSpPr>
                <p:cNvPr id="226" name="Google Shape;2231;p17"/>
                <p:cNvSpPr/>
                <p:nvPr/>
              </p:nvSpPr>
              <p:spPr>
                <a:xfrm>
                  <a:off x="349200" y="2679875"/>
                  <a:ext cx="274900" cy="6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6" h="24796" extrusionOk="0">
                      <a:moveTo>
                        <a:pt x="8340" y="1"/>
                      </a:moveTo>
                      <a:cubicBezTo>
                        <a:pt x="7824" y="528"/>
                        <a:pt x="7297" y="1303"/>
                        <a:pt x="6770" y="2251"/>
                      </a:cubicBezTo>
                      <a:cubicBezTo>
                        <a:pt x="6372" y="2968"/>
                        <a:pt x="5973" y="3782"/>
                        <a:pt x="5577" y="4663"/>
                      </a:cubicBezTo>
                      <a:cubicBezTo>
                        <a:pt x="5530" y="4766"/>
                        <a:pt x="5484" y="4871"/>
                        <a:pt x="5438" y="4975"/>
                      </a:cubicBezTo>
                      <a:cubicBezTo>
                        <a:pt x="5033" y="5898"/>
                        <a:pt x="4634" y="6888"/>
                        <a:pt x="4249" y="7905"/>
                      </a:cubicBezTo>
                      <a:cubicBezTo>
                        <a:pt x="4206" y="8013"/>
                        <a:pt x="4166" y="8124"/>
                        <a:pt x="4124" y="8232"/>
                      </a:cubicBezTo>
                      <a:cubicBezTo>
                        <a:pt x="3747" y="9234"/>
                        <a:pt x="3384" y="10262"/>
                        <a:pt x="3040" y="11278"/>
                      </a:cubicBezTo>
                      <a:cubicBezTo>
                        <a:pt x="3004" y="11378"/>
                        <a:pt x="2970" y="11481"/>
                        <a:pt x="2936" y="11583"/>
                      </a:cubicBezTo>
                      <a:cubicBezTo>
                        <a:pt x="2455" y="13008"/>
                        <a:pt x="2014" y="14407"/>
                        <a:pt x="1627" y="15682"/>
                      </a:cubicBezTo>
                      <a:cubicBezTo>
                        <a:pt x="1600" y="15775"/>
                        <a:pt x="1571" y="15864"/>
                        <a:pt x="1544" y="15955"/>
                      </a:cubicBezTo>
                      <a:cubicBezTo>
                        <a:pt x="1246" y="16942"/>
                        <a:pt x="983" y="17847"/>
                        <a:pt x="761" y="18624"/>
                      </a:cubicBezTo>
                      <a:cubicBezTo>
                        <a:pt x="733" y="18729"/>
                        <a:pt x="703" y="18831"/>
                        <a:pt x="676" y="18931"/>
                      </a:cubicBezTo>
                      <a:lnTo>
                        <a:pt x="675" y="18931"/>
                      </a:lnTo>
                      <a:cubicBezTo>
                        <a:pt x="246" y="20444"/>
                        <a:pt x="0" y="21398"/>
                        <a:pt x="0" y="21398"/>
                      </a:cubicBezTo>
                      <a:cubicBezTo>
                        <a:pt x="0" y="21398"/>
                        <a:pt x="4" y="21473"/>
                        <a:pt x="58" y="21606"/>
                      </a:cubicBezTo>
                      <a:cubicBezTo>
                        <a:pt x="88" y="21679"/>
                        <a:pt x="135" y="21775"/>
                        <a:pt x="202" y="21883"/>
                      </a:cubicBezTo>
                      <a:cubicBezTo>
                        <a:pt x="580" y="22485"/>
                        <a:pt x="1656" y="23529"/>
                        <a:pt x="4712" y="24346"/>
                      </a:cubicBezTo>
                      <a:cubicBezTo>
                        <a:pt x="5941" y="24674"/>
                        <a:pt x="6814" y="24795"/>
                        <a:pt x="7435" y="24795"/>
                      </a:cubicBezTo>
                      <a:cubicBezTo>
                        <a:pt x="7753" y="24795"/>
                        <a:pt x="8004" y="24763"/>
                        <a:pt x="8203" y="24712"/>
                      </a:cubicBezTo>
                      <a:cubicBezTo>
                        <a:pt x="8367" y="24669"/>
                        <a:pt x="8494" y="24617"/>
                        <a:pt x="8594" y="24554"/>
                      </a:cubicBezTo>
                      <a:cubicBezTo>
                        <a:pt x="9020" y="24296"/>
                        <a:pt x="8942" y="23914"/>
                        <a:pt x="8942" y="23914"/>
                      </a:cubicBezTo>
                      <a:cubicBezTo>
                        <a:pt x="8942" y="23914"/>
                        <a:pt x="8952" y="23232"/>
                        <a:pt x="8977" y="22125"/>
                      </a:cubicBezTo>
                      <a:cubicBezTo>
                        <a:pt x="8979" y="22027"/>
                        <a:pt x="8982" y="21927"/>
                        <a:pt x="8984" y="21821"/>
                      </a:cubicBezTo>
                      <a:cubicBezTo>
                        <a:pt x="9010" y="20749"/>
                        <a:pt x="9048" y="19344"/>
                        <a:pt x="9102" y="17794"/>
                      </a:cubicBezTo>
                      <a:cubicBezTo>
                        <a:pt x="9105" y="17695"/>
                        <a:pt x="9108" y="17594"/>
                        <a:pt x="9112" y="17495"/>
                      </a:cubicBezTo>
                      <a:cubicBezTo>
                        <a:pt x="9151" y="16401"/>
                        <a:pt x="9199" y="15242"/>
                        <a:pt x="9254" y="14084"/>
                      </a:cubicBezTo>
                      <a:lnTo>
                        <a:pt x="9270" y="13738"/>
                      </a:lnTo>
                      <a:cubicBezTo>
                        <a:pt x="9300" y="13128"/>
                        <a:pt x="9334" y="12523"/>
                        <a:pt x="9368" y="11927"/>
                      </a:cubicBezTo>
                      <a:cubicBezTo>
                        <a:pt x="9396" y="11424"/>
                        <a:pt x="9429" y="10937"/>
                        <a:pt x="9467" y="10464"/>
                      </a:cubicBezTo>
                      <a:cubicBezTo>
                        <a:pt x="9474" y="10363"/>
                        <a:pt x="9482" y="10262"/>
                        <a:pt x="9490" y="10161"/>
                      </a:cubicBezTo>
                      <a:cubicBezTo>
                        <a:pt x="9568" y="9222"/>
                        <a:pt x="9656" y="8343"/>
                        <a:pt x="9753" y="7529"/>
                      </a:cubicBezTo>
                      <a:cubicBezTo>
                        <a:pt x="9769" y="7386"/>
                        <a:pt x="9788" y="7245"/>
                        <a:pt x="9804" y="7104"/>
                      </a:cubicBezTo>
                      <a:cubicBezTo>
                        <a:pt x="9905" y="6302"/>
                        <a:pt x="10010" y="5566"/>
                        <a:pt x="10117" y="4903"/>
                      </a:cubicBezTo>
                      <a:cubicBezTo>
                        <a:pt x="10203" y="4361"/>
                        <a:pt x="10288" y="3866"/>
                        <a:pt x="10372" y="3423"/>
                      </a:cubicBezTo>
                      <a:cubicBezTo>
                        <a:pt x="10374" y="3417"/>
                        <a:pt x="10374" y="3411"/>
                        <a:pt x="10376" y="3405"/>
                      </a:cubicBezTo>
                      <a:cubicBezTo>
                        <a:pt x="10713" y="1587"/>
                        <a:pt x="10996" y="604"/>
                        <a:pt x="10996" y="604"/>
                      </a:cubicBezTo>
                      <a:lnTo>
                        <a:pt x="10938" y="592"/>
                      </a:lnTo>
                      <a:lnTo>
                        <a:pt x="834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32;p17"/>
                <p:cNvSpPr/>
                <p:nvPr/>
              </p:nvSpPr>
              <p:spPr>
                <a:xfrm>
                  <a:off x="512650" y="2658175"/>
                  <a:ext cx="115325" cy="1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" h="5792" extrusionOk="0">
                      <a:moveTo>
                        <a:pt x="1954" y="1"/>
                      </a:moveTo>
                      <a:cubicBezTo>
                        <a:pt x="1314" y="656"/>
                        <a:pt x="657" y="1695"/>
                        <a:pt x="0" y="2970"/>
                      </a:cubicBezTo>
                      <a:cubicBezTo>
                        <a:pt x="1297" y="3796"/>
                        <a:pt x="2519" y="4718"/>
                        <a:pt x="3598" y="5792"/>
                      </a:cubicBezTo>
                      <a:cubicBezTo>
                        <a:pt x="4080" y="2465"/>
                        <a:pt x="4613" y="606"/>
                        <a:pt x="4613" y="606"/>
                      </a:cubicBezTo>
                      <a:lnTo>
                        <a:pt x="1954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33;p17"/>
                <p:cNvSpPr/>
                <p:nvPr/>
              </p:nvSpPr>
              <p:spPr>
                <a:xfrm>
                  <a:off x="485025" y="2766875"/>
                  <a:ext cx="110750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4049" extrusionOk="0">
                      <a:moveTo>
                        <a:pt x="2140" y="286"/>
                      </a:moveTo>
                      <a:cubicBezTo>
                        <a:pt x="2284" y="286"/>
                        <a:pt x="2418" y="406"/>
                        <a:pt x="2472" y="535"/>
                      </a:cubicBezTo>
                      <a:cubicBezTo>
                        <a:pt x="2553" y="739"/>
                        <a:pt x="2488" y="967"/>
                        <a:pt x="2441" y="1083"/>
                      </a:cubicBezTo>
                      <a:cubicBezTo>
                        <a:pt x="2301" y="1435"/>
                        <a:pt x="1986" y="1702"/>
                        <a:pt x="1628" y="1819"/>
                      </a:cubicBezTo>
                      <a:cubicBezTo>
                        <a:pt x="1563" y="1472"/>
                        <a:pt x="1593" y="1096"/>
                        <a:pt x="1720" y="731"/>
                      </a:cubicBezTo>
                      <a:cubicBezTo>
                        <a:pt x="1773" y="579"/>
                        <a:pt x="1892" y="323"/>
                        <a:pt x="2098" y="289"/>
                      </a:cubicBezTo>
                      <a:cubicBezTo>
                        <a:pt x="2111" y="288"/>
                        <a:pt x="2125" y="286"/>
                        <a:pt x="2140" y="286"/>
                      </a:cubicBezTo>
                      <a:close/>
                      <a:moveTo>
                        <a:pt x="3992" y="1883"/>
                      </a:moveTo>
                      <a:cubicBezTo>
                        <a:pt x="4000" y="1883"/>
                        <a:pt x="4010" y="1884"/>
                        <a:pt x="4020" y="1889"/>
                      </a:cubicBezTo>
                      <a:cubicBezTo>
                        <a:pt x="4103" y="1914"/>
                        <a:pt x="4134" y="2063"/>
                        <a:pt x="4115" y="2188"/>
                      </a:cubicBezTo>
                      <a:cubicBezTo>
                        <a:pt x="4093" y="2357"/>
                        <a:pt x="4020" y="2515"/>
                        <a:pt x="3914" y="2651"/>
                      </a:cubicBezTo>
                      <a:cubicBezTo>
                        <a:pt x="3888" y="2575"/>
                        <a:pt x="3865" y="2496"/>
                        <a:pt x="3845" y="2421"/>
                      </a:cubicBezTo>
                      <a:cubicBezTo>
                        <a:pt x="3809" y="2283"/>
                        <a:pt x="3782" y="2140"/>
                        <a:pt x="3823" y="2023"/>
                      </a:cubicBezTo>
                      <a:cubicBezTo>
                        <a:pt x="3850" y="1952"/>
                        <a:pt x="3925" y="1883"/>
                        <a:pt x="3992" y="1883"/>
                      </a:cubicBezTo>
                      <a:close/>
                      <a:moveTo>
                        <a:pt x="2138" y="1"/>
                      </a:moveTo>
                      <a:cubicBezTo>
                        <a:pt x="2109" y="1"/>
                        <a:pt x="2081" y="3"/>
                        <a:pt x="2053" y="8"/>
                      </a:cubicBezTo>
                      <a:cubicBezTo>
                        <a:pt x="1793" y="50"/>
                        <a:pt x="1580" y="272"/>
                        <a:pt x="1452" y="636"/>
                      </a:cubicBezTo>
                      <a:cubicBezTo>
                        <a:pt x="1309" y="1049"/>
                        <a:pt x="1273" y="1478"/>
                        <a:pt x="1347" y="1871"/>
                      </a:cubicBezTo>
                      <a:cubicBezTo>
                        <a:pt x="1311" y="1874"/>
                        <a:pt x="1275" y="1876"/>
                        <a:pt x="1239" y="1876"/>
                      </a:cubicBezTo>
                      <a:cubicBezTo>
                        <a:pt x="1172" y="1876"/>
                        <a:pt x="1105" y="1871"/>
                        <a:pt x="1040" y="1859"/>
                      </a:cubicBezTo>
                      <a:cubicBezTo>
                        <a:pt x="655" y="1791"/>
                        <a:pt x="321" y="1525"/>
                        <a:pt x="138" y="1181"/>
                      </a:cubicBezTo>
                      <a:cubicBezTo>
                        <a:pt x="93" y="1283"/>
                        <a:pt x="46" y="1387"/>
                        <a:pt x="0" y="1494"/>
                      </a:cubicBezTo>
                      <a:cubicBezTo>
                        <a:pt x="235" y="1823"/>
                        <a:pt x="590" y="2069"/>
                        <a:pt x="990" y="2140"/>
                      </a:cubicBezTo>
                      <a:cubicBezTo>
                        <a:pt x="1073" y="2154"/>
                        <a:pt x="1156" y="2161"/>
                        <a:pt x="1240" y="2161"/>
                      </a:cubicBezTo>
                      <a:cubicBezTo>
                        <a:pt x="1299" y="2161"/>
                        <a:pt x="1359" y="2158"/>
                        <a:pt x="1418" y="2150"/>
                      </a:cubicBezTo>
                      <a:cubicBezTo>
                        <a:pt x="1451" y="2245"/>
                        <a:pt x="1489" y="2337"/>
                        <a:pt x="1534" y="2424"/>
                      </a:cubicBezTo>
                      <a:cubicBezTo>
                        <a:pt x="1830" y="2994"/>
                        <a:pt x="2429" y="3370"/>
                        <a:pt x="3022" y="3370"/>
                      </a:cubicBezTo>
                      <a:cubicBezTo>
                        <a:pt x="3031" y="3370"/>
                        <a:pt x="3040" y="3370"/>
                        <a:pt x="3049" y="3370"/>
                      </a:cubicBezTo>
                      <a:cubicBezTo>
                        <a:pt x="3314" y="3364"/>
                        <a:pt x="3573" y="3278"/>
                        <a:pt x="3790" y="3136"/>
                      </a:cubicBezTo>
                      <a:cubicBezTo>
                        <a:pt x="3931" y="3460"/>
                        <a:pt x="4107" y="3766"/>
                        <a:pt x="4320" y="4049"/>
                      </a:cubicBezTo>
                      <a:cubicBezTo>
                        <a:pt x="4336" y="3904"/>
                        <a:pt x="4355" y="3765"/>
                        <a:pt x="4371" y="3624"/>
                      </a:cubicBezTo>
                      <a:cubicBezTo>
                        <a:pt x="4235" y="3411"/>
                        <a:pt x="4117" y="3184"/>
                        <a:pt x="4020" y="2948"/>
                      </a:cubicBezTo>
                      <a:cubicBezTo>
                        <a:pt x="4220" y="2749"/>
                        <a:pt x="4358" y="2496"/>
                        <a:pt x="4397" y="2225"/>
                      </a:cubicBezTo>
                      <a:cubicBezTo>
                        <a:pt x="4429" y="1984"/>
                        <a:pt x="4355" y="1704"/>
                        <a:pt x="4112" y="1619"/>
                      </a:cubicBezTo>
                      <a:cubicBezTo>
                        <a:pt x="4070" y="1603"/>
                        <a:pt x="4027" y="1596"/>
                        <a:pt x="3985" y="1596"/>
                      </a:cubicBezTo>
                      <a:cubicBezTo>
                        <a:pt x="3791" y="1596"/>
                        <a:pt x="3615" y="1748"/>
                        <a:pt x="3553" y="1927"/>
                      </a:cubicBezTo>
                      <a:cubicBezTo>
                        <a:pt x="3485" y="2116"/>
                        <a:pt x="3522" y="2309"/>
                        <a:pt x="3568" y="2489"/>
                      </a:cubicBezTo>
                      <a:cubicBezTo>
                        <a:pt x="3603" y="2617"/>
                        <a:pt x="3639" y="2744"/>
                        <a:pt x="3684" y="2866"/>
                      </a:cubicBezTo>
                      <a:cubicBezTo>
                        <a:pt x="3499" y="2999"/>
                        <a:pt x="3276" y="3083"/>
                        <a:pt x="3043" y="3086"/>
                      </a:cubicBezTo>
                      <a:cubicBezTo>
                        <a:pt x="3034" y="3086"/>
                        <a:pt x="3026" y="3086"/>
                        <a:pt x="3017" y="3086"/>
                      </a:cubicBezTo>
                      <a:cubicBezTo>
                        <a:pt x="2528" y="3086"/>
                        <a:pt x="2033" y="2769"/>
                        <a:pt x="1787" y="2291"/>
                      </a:cubicBezTo>
                      <a:cubicBezTo>
                        <a:pt x="1753" y="2227"/>
                        <a:pt x="1723" y="2157"/>
                        <a:pt x="1699" y="2089"/>
                      </a:cubicBezTo>
                      <a:cubicBezTo>
                        <a:pt x="2141" y="1950"/>
                        <a:pt x="2527" y="1620"/>
                        <a:pt x="2703" y="1187"/>
                      </a:cubicBezTo>
                      <a:cubicBezTo>
                        <a:pt x="2811" y="914"/>
                        <a:pt x="2823" y="644"/>
                        <a:pt x="2735" y="427"/>
                      </a:cubicBezTo>
                      <a:cubicBezTo>
                        <a:pt x="2630" y="173"/>
                        <a:pt x="2385" y="1"/>
                        <a:pt x="213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34;p17"/>
                <p:cNvSpPr/>
                <p:nvPr/>
              </p:nvSpPr>
              <p:spPr>
                <a:xfrm>
                  <a:off x="452200" y="2858025"/>
                  <a:ext cx="134225" cy="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9" h="3340" extrusionOk="0">
                      <a:moveTo>
                        <a:pt x="1799" y="285"/>
                      </a:moveTo>
                      <a:cubicBezTo>
                        <a:pt x="1822" y="285"/>
                        <a:pt x="1855" y="292"/>
                        <a:pt x="1890" y="331"/>
                      </a:cubicBezTo>
                      <a:cubicBezTo>
                        <a:pt x="1957" y="402"/>
                        <a:pt x="1998" y="539"/>
                        <a:pt x="1981" y="653"/>
                      </a:cubicBezTo>
                      <a:cubicBezTo>
                        <a:pt x="1945" y="910"/>
                        <a:pt x="1764" y="1139"/>
                        <a:pt x="1526" y="1269"/>
                      </a:cubicBezTo>
                      <a:cubicBezTo>
                        <a:pt x="1470" y="1010"/>
                        <a:pt x="1487" y="750"/>
                        <a:pt x="1579" y="517"/>
                      </a:cubicBezTo>
                      <a:cubicBezTo>
                        <a:pt x="1599" y="466"/>
                        <a:pt x="1676" y="298"/>
                        <a:pt x="1786" y="285"/>
                      </a:cubicBezTo>
                      <a:close/>
                      <a:moveTo>
                        <a:pt x="4049" y="767"/>
                      </a:moveTo>
                      <a:cubicBezTo>
                        <a:pt x="4058" y="767"/>
                        <a:pt x="4065" y="767"/>
                        <a:pt x="4070" y="768"/>
                      </a:cubicBezTo>
                      <a:cubicBezTo>
                        <a:pt x="4178" y="789"/>
                        <a:pt x="4232" y="971"/>
                        <a:pt x="4218" y="1133"/>
                      </a:cubicBezTo>
                      <a:cubicBezTo>
                        <a:pt x="4198" y="1386"/>
                        <a:pt x="4095" y="1630"/>
                        <a:pt x="3927" y="1838"/>
                      </a:cubicBezTo>
                      <a:cubicBezTo>
                        <a:pt x="3816" y="1603"/>
                        <a:pt x="3761" y="1340"/>
                        <a:pt x="3813" y="1071"/>
                      </a:cubicBezTo>
                      <a:cubicBezTo>
                        <a:pt x="3836" y="953"/>
                        <a:pt x="3900" y="842"/>
                        <a:pt x="3974" y="792"/>
                      </a:cubicBezTo>
                      <a:cubicBezTo>
                        <a:pt x="4005" y="772"/>
                        <a:pt x="4029" y="767"/>
                        <a:pt x="4049" y="767"/>
                      </a:cubicBezTo>
                      <a:close/>
                      <a:moveTo>
                        <a:pt x="1794" y="1"/>
                      </a:moveTo>
                      <a:cubicBezTo>
                        <a:pt x="1781" y="1"/>
                        <a:pt x="1769" y="1"/>
                        <a:pt x="1757" y="2"/>
                      </a:cubicBezTo>
                      <a:cubicBezTo>
                        <a:pt x="1570" y="22"/>
                        <a:pt x="1411" y="166"/>
                        <a:pt x="1315" y="410"/>
                      </a:cubicBezTo>
                      <a:cubicBezTo>
                        <a:pt x="1195" y="706"/>
                        <a:pt x="1177" y="1038"/>
                        <a:pt x="1257" y="1365"/>
                      </a:cubicBezTo>
                      <a:cubicBezTo>
                        <a:pt x="1224" y="1370"/>
                        <a:pt x="1188" y="1376"/>
                        <a:pt x="1157" y="1377"/>
                      </a:cubicBezTo>
                      <a:cubicBezTo>
                        <a:pt x="1136" y="1379"/>
                        <a:pt x="1116" y="1380"/>
                        <a:pt x="1095" y="1380"/>
                      </a:cubicBezTo>
                      <a:cubicBezTo>
                        <a:pt x="724" y="1380"/>
                        <a:pt x="346" y="1155"/>
                        <a:pt x="141" y="808"/>
                      </a:cubicBezTo>
                      <a:cubicBezTo>
                        <a:pt x="136" y="796"/>
                        <a:pt x="129" y="788"/>
                        <a:pt x="124" y="777"/>
                      </a:cubicBezTo>
                      <a:cubicBezTo>
                        <a:pt x="82" y="886"/>
                        <a:pt x="43" y="995"/>
                        <a:pt x="1" y="1103"/>
                      </a:cubicBezTo>
                      <a:cubicBezTo>
                        <a:pt x="270" y="1449"/>
                        <a:pt x="688" y="1664"/>
                        <a:pt x="1100" y="1664"/>
                      </a:cubicBezTo>
                      <a:cubicBezTo>
                        <a:pt x="1125" y="1664"/>
                        <a:pt x="1150" y="1663"/>
                        <a:pt x="1176" y="1662"/>
                      </a:cubicBezTo>
                      <a:cubicBezTo>
                        <a:pt x="1234" y="1657"/>
                        <a:pt x="1292" y="1649"/>
                        <a:pt x="1349" y="1636"/>
                      </a:cubicBezTo>
                      <a:cubicBezTo>
                        <a:pt x="1367" y="1684"/>
                        <a:pt x="1391" y="1731"/>
                        <a:pt x="1414" y="1777"/>
                      </a:cubicBezTo>
                      <a:cubicBezTo>
                        <a:pt x="1644" y="2223"/>
                        <a:pt x="2032" y="2536"/>
                        <a:pt x="2475" y="2642"/>
                      </a:cubicBezTo>
                      <a:cubicBezTo>
                        <a:pt x="2584" y="2667"/>
                        <a:pt x="2696" y="2679"/>
                        <a:pt x="2808" y="2679"/>
                      </a:cubicBezTo>
                      <a:cubicBezTo>
                        <a:pt x="3154" y="2679"/>
                        <a:pt x="3507" y="2562"/>
                        <a:pt x="3810" y="2338"/>
                      </a:cubicBezTo>
                      <a:cubicBezTo>
                        <a:pt x="3830" y="2323"/>
                        <a:pt x="3850" y="2308"/>
                        <a:pt x="3867" y="2294"/>
                      </a:cubicBezTo>
                      <a:cubicBezTo>
                        <a:pt x="3950" y="2406"/>
                        <a:pt x="4042" y="2510"/>
                        <a:pt x="4149" y="2609"/>
                      </a:cubicBezTo>
                      <a:cubicBezTo>
                        <a:pt x="4498" y="2934"/>
                        <a:pt x="4933" y="3154"/>
                        <a:pt x="5345" y="3339"/>
                      </a:cubicBezTo>
                      <a:cubicBezTo>
                        <a:pt x="5354" y="3238"/>
                        <a:pt x="5362" y="3137"/>
                        <a:pt x="5369" y="3038"/>
                      </a:cubicBezTo>
                      <a:cubicBezTo>
                        <a:pt x="5001" y="2866"/>
                        <a:pt x="4639" y="2674"/>
                        <a:pt x="4342" y="2400"/>
                      </a:cubicBezTo>
                      <a:cubicBezTo>
                        <a:pt x="4249" y="2315"/>
                        <a:pt x="4158" y="2213"/>
                        <a:pt x="4078" y="2096"/>
                      </a:cubicBezTo>
                      <a:cubicBezTo>
                        <a:pt x="4325" y="1828"/>
                        <a:pt x="4475" y="1497"/>
                        <a:pt x="4502" y="1153"/>
                      </a:cubicBezTo>
                      <a:cubicBezTo>
                        <a:pt x="4524" y="873"/>
                        <a:pt x="4413" y="545"/>
                        <a:pt x="4124" y="488"/>
                      </a:cubicBezTo>
                      <a:cubicBezTo>
                        <a:pt x="4098" y="483"/>
                        <a:pt x="4072" y="480"/>
                        <a:pt x="4046" y="480"/>
                      </a:cubicBezTo>
                      <a:cubicBezTo>
                        <a:pt x="3965" y="480"/>
                        <a:pt x="3887" y="506"/>
                        <a:pt x="3815" y="555"/>
                      </a:cubicBezTo>
                      <a:cubicBezTo>
                        <a:pt x="3651" y="667"/>
                        <a:pt x="3562" y="866"/>
                        <a:pt x="3533" y="1017"/>
                      </a:cubicBezTo>
                      <a:cubicBezTo>
                        <a:pt x="3470" y="1350"/>
                        <a:pt x="3538" y="1715"/>
                        <a:pt x="3717" y="2051"/>
                      </a:cubicBezTo>
                      <a:cubicBezTo>
                        <a:pt x="3694" y="2071"/>
                        <a:pt x="3667" y="2089"/>
                        <a:pt x="3641" y="2108"/>
                      </a:cubicBezTo>
                      <a:cubicBezTo>
                        <a:pt x="3386" y="2294"/>
                        <a:pt x="3092" y="2394"/>
                        <a:pt x="2807" y="2394"/>
                      </a:cubicBezTo>
                      <a:cubicBezTo>
                        <a:pt x="2716" y="2394"/>
                        <a:pt x="2626" y="2384"/>
                        <a:pt x="2539" y="2363"/>
                      </a:cubicBezTo>
                      <a:cubicBezTo>
                        <a:pt x="2177" y="2278"/>
                        <a:pt x="1857" y="2017"/>
                        <a:pt x="1664" y="1646"/>
                      </a:cubicBezTo>
                      <a:cubicBezTo>
                        <a:pt x="1646" y="1610"/>
                        <a:pt x="1630" y="1576"/>
                        <a:pt x="1614" y="1541"/>
                      </a:cubicBezTo>
                      <a:cubicBezTo>
                        <a:pt x="1954" y="1376"/>
                        <a:pt x="2211" y="1055"/>
                        <a:pt x="2262" y="691"/>
                      </a:cubicBezTo>
                      <a:cubicBezTo>
                        <a:pt x="2291" y="491"/>
                        <a:pt x="2224" y="265"/>
                        <a:pt x="2093" y="133"/>
                      </a:cubicBezTo>
                      <a:cubicBezTo>
                        <a:pt x="2010" y="46"/>
                        <a:pt x="1904" y="1"/>
                        <a:pt x="1794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235;p17"/>
                <p:cNvSpPr/>
                <p:nvPr/>
              </p:nvSpPr>
              <p:spPr>
                <a:xfrm>
                  <a:off x="422425" y="2921775"/>
                  <a:ext cx="158350" cy="1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4" h="4402" extrusionOk="0">
                      <a:moveTo>
                        <a:pt x="1084" y="288"/>
                      </a:moveTo>
                      <a:cubicBezTo>
                        <a:pt x="1200" y="288"/>
                        <a:pt x="1300" y="425"/>
                        <a:pt x="1308" y="548"/>
                      </a:cubicBezTo>
                      <a:cubicBezTo>
                        <a:pt x="1318" y="681"/>
                        <a:pt x="1257" y="834"/>
                        <a:pt x="1129" y="999"/>
                      </a:cubicBezTo>
                      <a:cubicBezTo>
                        <a:pt x="1014" y="1146"/>
                        <a:pt x="872" y="1271"/>
                        <a:pt x="712" y="1369"/>
                      </a:cubicBezTo>
                      <a:cubicBezTo>
                        <a:pt x="655" y="1094"/>
                        <a:pt x="676" y="805"/>
                        <a:pt x="794" y="555"/>
                      </a:cubicBezTo>
                      <a:cubicBezTo>
                        <a:pt x="823" y="494"/>
                        <a:pt x="928" y="290"/>
                        <a:pt x="1080" y="288"/>
                      </a:cubicBezTo>
                      <a:close/>
                      <a:moveTo>
                        <a:pt x="2744" y="1192"/>
                      </a:moveTo>
                      <a:cubicBezTo>
                        <a:pt x="2759" y="1192"/>
                        <a:pt x="2774" y="1194"/>
                        <a:pt x="2786" y="1194"/>
                      </a:cubicBezTo>
                      <a:cubicBezTo>
                        <a:pt x="2905" y="1208"/>
                        <a:pt x="3046" y="1290"/>
                        <a:pt x="3085" y="1417"/>
                      </a:cubicBezTo>
                      <a:cubicBezTo>
                        <a:pt x="3169" y="1673"/>
                        <a:pt x="2989" y="1961"/>
                        <a:pt x="2784" y="2123"/>
                      </a:cubicBezTo>
                      <a:cubicBezTo>
                        <a:pt x="2722" y="2173"/>
                        <a:pt x="2655" y="2215"/>
                        <a:pt x="2581" y="2251"/>
                      </a:cubicBezTo>
                      <a:cubicBezTo>
                        <a:pt x="2523" y="2012"/>
                        <a:pt x="2500" y="1759"/>
                        <a:pt x="2519" y="1502"/>
                      </a:cubicBezTo>
                      <a:cubicBezTo>
                        <a:pt x="2523" y="1420"/>
                        <a:pt x="2534" y="1336"/>
                        <a:pt x="2571" y="1278"/>
                      </a:cubicBezTo>
                      <a:cubicBezTo>
                        <a:pt x="2614" y="1208"/>
                        <a:pt x="2689" y="1192"/>
                        <a:pt x="2744" y="1192"/>
                      </a:cubicBezTo>
                      <a:close/>
                      <a:moveTo>
                        <a:pt x="5307" y="1809"/>
                      </a:moveTo>
                      <a:cubicBezTo>
                        <a:pt x="5318" y="1809"/>
                        <a:pt x="5327" y="1810"/>
                        <a:pt x="5338" y="1812"/>
                      </a:cubicBezTo>
                      <a:cubicBezTo>
                        <a:pt x="5449" y="1839"/>
                        <a:pt x="5516" y="1994"/>
                        <a:pt x="5537" y="2057"/>
                      </a:cubicBezTo>
                      <a:cubicBezTo>
                        <a:pt x="5645" y="2366"/>
                        <a:pt x="5594" y="2719"/>
                        <a:pt x="5426" y="3012"/>
                      </a:cubicBezTo>
                      <a:cubicBezTo>
                        <a:pt x="5328" y="2850"/>
                        <a:pt x="5243" y="2684"/>
                        <a:pt x="5170" y="2512"/>
                      </a:cubicBezTo>
                      <a:cubicBezTo>
                        <a:pt x="5107" y="2359"/>
                        <a:pt x="5047" y="2181"/>
                        <a:pt x="5082" y="2025"/>
                      </a:cubicBezTo>
                      <a:cubicBezTo>
                        <a:pt x="5098" y="1951"/>
                        <a:pt x="5151" y="1879"/>
                        <a:pt x="5213" y="1839"/>
                      </a:cubicBezTo>
                      <a:cubicBezTo>
                        <a:pt x="5236" y="1825"/>
                        <a:pt x="5270" y="1809"/>
                        <a:pt x="5307" y="1809"/>
                      </a:cubicBezTo>
                      <a:close/>
                      <a:moveTo>
                        <a:pt x="1075" y="1"/>
                      </a:moveTo>
                      <a:cubicBezTo>
                        <a:pt x="1073" y="1"/>
                        <a:pt x="1071" y="1"/>
                        <a:pt x="1068" y="1"/>
                      </a:cubicBezTo>
                      <a:cubicBezTo>
                        <a:pt x="852" y="6"/>
                        <a:pt x="656" y="164"/>
                        <a:pt x="533" y="433"/>
                      </a:cubicBezTo>
                      <a:cubicBezTo>
                        <a:pt x="378" y="766"/>
                        <a:pt x="355" y="1146"/>
                        <a:pt x="448" y="1496"/>
                      </a:cubicBezTo>
                      <a:cubicBezTo>
                        <a:pt x="335" y="1542"/>
                        <a:pt x="220" y="1575"/>
                        <a:pt x="102" y="1596"/>
                      </a:cubicBezTo>
                      <a:cubicBezTo>
                        <a:pt x="67" y="1697"/>
                        <a:pt x="34" y="1799"/>
                        <a:pt x="0" y="1901"/>
                      </a:cubicBezTo>
                      <a:cubicBezTo>
                        <a:pt x="185" y="1881"/>
                        <a:pt x="368" y="1834"/>
                        <a:pt x="541" y="1766"/>
                      </a:cubicBezTo>
                      <a:cubicBezTo>
                        <a:pt x="642" y="1989"/>
                        <a:pt x="796" y="2188"/>
                        <a:pt x="990" y="2343"/>
                      </a:cubicBezTo>
                      <a:cubicBezTo>
                        <a:pt x="1271" y="2564"/>
                        <a:pt x="1622" y="2675"/>
                        <a:pt x="1973" y="2675"/>
                      </a:cubicBezTo>
                      <a:cubicBezTo>
                        <a:pt x="2117" y="2675"/>
                        <a:pt x="2261" y="2656"/>
                        <a:pt x="2401" y="2619"/>
                      </a:cubicBezTo>
                      <a:cubicBezTo>
                        <a:pt x="2523" y="2927"/>
                        <a:pt x="2705" y="3204"/>
                        <a:pt x="2939" y="3423"/>
                      </a:cubicBezTo>
                      <a:cubicBezTo>
                        <a:pt x="3304" y="3766"/>
                        <a:pt x="3792" y="3951"/>
                        <a:pt x="4267" y="3951"/>
                      </a:cubicBezTo>
                      <a:cubicBezTo>
                        <a:pt x="4508" y="3951"/>
                        <a:pt x="4745" y="3903"/>
                        <a:pt x="4960" y="3805"/>
                      </a:cubicBezTo>
                      <a:cubicBezTo>
                        <a:pt x="5128" y="3728"/>
                        <a:pt x="5277" y="3620"/>
                        <a:pt x="5405" y="3492"/>
                      </a:cubicBezTo>
                      <a:cubicBezTo>
                        <a:pt x="5662" y="3837"/>
                        <a:pt x="5972" y="4147"/>
                        <a:pt x="6317" y="4401"/>
                      </a:cubicBezTo>
                      <a:lnTo>
                        <a:pt x="6334" y="4055"/>
                      </a:lnTo>
                      <a:cubicBezTo>
                        <a:pt x="6057" y="3833"/>
                        <a:pt x="5807" y="3566"/>
                        <a:pt x="5595" y="3272"/>
                      </a:cubicBezTo>
                      <a:cubicBezTo>
                        <a:pt x="5858" y="2887"/>
                        <a:pt x="5953" y="2394"/>
                        <a:pt x="5807" y="1965"/>
                      </a:cubicBezTo>
                      <a:cubicBezTo>
                        <a:pt x="5724" y="1731"/>
                        <a:pt x="5582" y="1577"/>
                        <a:pt x="5403" y="1536"/>
                      </a:cubicBezTo>
                      <a:cubicBezTo>
                        <a:pt x="5372" y="1529"/>
                        <a:pt x="5341" y="1526"/>
                        <a:pt x="5309" y="1526"/>
                      </a:cubicBezTo>
                      <a:cubicBezTo>
                        <a:pt x="5225" y="1526"/>
                        <a:pt x="5140" y="1550"/>
                        <a:pt x="5063" y="1599"/>
                      </a:cubicBezTo>
                      <a:cubicBezTo>
                        <a:pt x="4936" y="1678"/>
                        <a:pt x="4838" y="1815"/>
                        <a:pt x="4804" y="1961"/>
                      </a:cubicBezTo>
                      <a:cubicBezTo>
                        <a:pt x="4751" y="2195"/>
                        <a:pt x="4828" y="2427"/>
                        <a:pt x="4909" y="2621"/>
                      </a:cubicBezTo>
                      <a:cubicBezTo>
                        <a:pt x="5001" y="2843"/>
                        <a:pt x="5115" y="3056"/>
                        <a:pt x="5247" y="3261"/>
                      </a:cubicBezTo>
                      <a:cubicBezTo>
                        <a:pt x="5135" y="3381"/>
                        <a:pt x="5000" y="3481"/>
                        <a:pt x="4847" y="3550"/>
                      </a:cubicBezTo>
                      <a:cubicBezTo>
                        <a:pt x="4668" y="3633"/>
                        <a:pt x="4471" y="3672"/>
                        <a:pt x="4270" y="3672"/>
                      </a:cubicBezTo>
                      <a:cubicBezTo>
                        <a:pt x="3868" y="3672"/>
                        <a:pt x="3451" y="3513"/>
                        <a:pt x="3138" y="3219"/>
                      </a:cubicBezTo>
                      <a:cubicBezTo>
                        <a:pt x="2936" y="3032"/>
                        <a:pt x="2778" y="2792"/>
                        <a:pt x="2672" y="2523"/>
                      </a:cubicBezTo>
                      <a:cubicBezTo>
                        <a:pt x="2776" y="2477"/>
                        <a:pt x="2871" y="2415"/>
                        <a:pt x="2962" y="2344"/>
                      </a:cubicBezTo>
                      <a:cubicBezTo>
                        <a:pt x="3247" y="2117"/>
                        <a:pt x="3482" y="1717"/>
                        <a:pt x="3358" y="1329"/>
                      </a:cubicBezTo>
                      <a:cubicBezTo>
                        <a:pt x="3287" y="1110"/>
                        <a:pt x="3071" y="942"/>
                        <a:pt x="2820" y="911"/>
                      </a:cubicBezTo>
                      <a:cubicBezTo>
                        <a:pt x="2795" y="908"/>
                        <a:pt x="2771" y="907"/>
                        <a:pt x="2747" y="907"/>
                      </a:cubicBezTo>
                      <a:cubicBezTo>
                        <a:pt x="2570" y="907"/>
                        <a:pt x="2416" y="986"/>
                        <a:pt x="2330" y="1127"/>
                      </a:cubicBezTo>
                      <a:cubicBezTo>
                        <a:pt x="2260" y="1238"/>
                        <a:pt x="2243" y="1361"/>
                        <a:pt x="2233" y="1478"/>
                      </a:cubicBezTo>
                      <a:cubicBezTo>
                        <a:pt x="2212" y="1776"/>
                        <a:pt x="2240" y="2072"/>
                        <a:pt x="2314" y="2349"/>
                      </a:cubicBezTo>
                      <a:cubicBezTo>
                        <a:pt x="2204" y="2376"/>
                        <a:pt x="2090" y="2390"/>
                        <a:pt x="1975" y="2390"/>
                      </a:cubicBezTo>
                      <a:cubicBezTo>
                        <a:pt x="1685" y="2390"/>
                        <a:pt x="1395" y="2301"/>
                        <a:pt x="1168" y="2123"/>
                      </a:cubicBezTo>
                      <a:cubicBezTo>
                        <a:pt x="1009" y="1996"/>
                        <a:pt x="886" y="1830"/>
                        <a:pt x="803" y="1643"/>
                      </a:cubicBezTo>
                      <a:cubicBezTo>
                        <a:pt x="1011" y="1522"/>
                        <a:pt x="1202" y="1364"/>
                        <a:pt x="1351" y="1170"/>
                      </a:cubicBezTo>
                      <a:cubicBezTo>
                        <a:pt x="1526" y="950"/>
                        <a:pt x="1605" y="732"/>
                        <a:pt x="1590" y="526"/>
                      </a:cubicBezTo>
                      <a:cubicBezTo>
                        <a:pt x="1571" y="268"/>
                        <a:pt x="1366" y="1"/>
                        <a:pt x="107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236;p17"/>
                <p:cNvSpPr/>
                <p:nvPr/>
              </p:nvSpPr>
              <p:spPr>
                <a:xfrm>
                  <a:off x="387800" y="3033925"/>
                  <a:ext cx="189175" cy="9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7" h="3637" extrusionOk="0">
                      <a:moveTo>
                        <a:pt x="1699" y="500"/>
                      </a:moveTo>
                      <a:lnTo>
                        <a:pt x="1699" y="500"/>
                      </a:lnTo>
                      <a:cubicBezTo>
                        <a:pt x="1646" y="685"/>
                        <a:pt x="1553" y="860"/>
                        <a:pt x="1429" y="1010"/>
                      </a:cubicBezTo>
                      <a:cubicBezTo>
                        <a:pt x="1442" y="946"/>
                        <a:pt x="1462" y="881"/>
                        <a:pt x="1486" y="819"/>
                      </a:cubicBezTo>
                      <a:cubicBezTo>
                        <a:pt x="1537" y="692"/>
                        <a:pt x="1611" y="586"/>
                        <a:pt x="1699" y="500"/>
                      </a:cubicBezTo>
                      <a:close/>
                      <a:moveTo>
                        <a:pt x="3692" y="709"/>
                      </a:moveTo>
                      <a:cubicBezTo>
                        <a:pt x="3720" y="709"/>
                        <a:pt x="3756" y="718"/>
                        <a:pt x="3787" y="762"/>
                      </a:cubicBezTo>
                      <a:cubicBezTo>
                        <a:pt x="3864" y="865"/>
                        <a:pt x="3878" y="1083"/>
                        <a:pt x="3820" y="1239"/>
                      </a:cubicBezTo>
                      <a:cubicBezTo>
                        <a:pt x="3749" y="1435"/>
                        <a:pt x="3638" y="1608"/>
                        <a:pt x="3503" y="1756"/>
                      </a:cubicBezTo>
                      <a:cubicBezTo>
                        <a:pt x="3428" y="1513"/>
                        <a:pt x="3409" y="1263"/>
                        <a:pt x="3458" y="1026"/>
                      </a:cubicBezTo>
                      <a:cubicBezTo>
                        <a:pt x="3487" y="874"/>
                        <a:pt x="3568" y="716"/>
                        <a:pt x="3681" y="709"/>
                      </a:cubicBezTo>
                      <a:close/>
                      <a:moveTo>
                        <a:pt x="6304" y="1017"/>
                      </a:moveTo>
                      <a:cubicBezTo>
                        <a:pt x="6381" y="1017"/>
                        <a:pt x="6469" y="1077"/>
                        <a:pt x="6511" y="1148"/>
                      </a:cubicBezTo>
                      <a:cubicBezTo>
                        <a:pt x="6568" y="1245"/>
                        <a:pt x="6585" y="1383"/>
                        <a:pt x="6561" y="1557"/>
                      </a:cubicBezTo>
                      <a:cubicBezTo>
                        <a:pt x="6530" y="1770"/>
                        <a:pt x="6449" y="1976"/>
                        <a:pt x="6323" y="2161"/>
                      </a:cubicBezTo>
                      <a:cubicBezTo>
                        <a:pt x="6216" y="1939"/>
                        <a:pt x="6145" y="1701"/>
                        <a:pt x="6119" y="1455"/>
                      </a:cubicBezTo>
                      <a:cubicBezTo>
                        <a:pt x="6101" y="1289"/>
                        <a:pt x="6124" y="1080"/>
                        <a:pt x="6250" y="1029"/>
                      </a:cubicBezTo>
                      <a:cubicBezTo>
                        <a:pt x="6266" y="1022"/>
                        <a:pt x="6286" y="1017"/>
                        <a:pt x="6304" y="1017"/>
                      </a:cubicBezTo>
                      <a:close/>
                      <a:moveTo>
                        <a:pt x="2047" y="0"/>
                      </a:moveTo>
                      <a:lnTo>
                        <a:pt x="1841" y="81"/>
                      </a:lnTo>
                      <a:cubicBezTo>
                        <a:pt x="1570" y="191"/>
                        <a:pt x="1351" y="415"/>
                        <a:pt x="1227" y="713"/>
                      </a:cubicBezTo>
                      <a:cubicBezTo>
                        <a:pt x="1149" y="902"/>
                        <a:pt x="1117" y="1103"/>
                        <a:pt x="1131" y="1296"/>
                      </a:cubicBezTo>
                      <a:cubicBezTo>
                        <a:pt x="939" y="1431"/>
                        <a:pt x="719" y="1520"/>
                        <a:pt x="485" y="1544"/>
                      </a:cubicBezTo>
                      <a:cubicBezTo>
                        <a:pt x="442" y="1549"/>
                        <a:pt x="398" y="1551"/>
                        <a:pt x="355" y="1551"/>
                      </a:cubicBezTo>
                      <a:cubicBezTo>
                        <a:pt x="263" y="1551"/>
                        <a:pt x="172" y="1541"/>
                        <a:pt x="83" y="1522"/>
                      </a:cubicBezTo>
                      <a:cubicBezTo>
                        <a:pt x="56" y="1614"/>
                        <a:pt x="27" y="1705"/>
                        <a:pt x="0" y="1796"/>
                      </a:cubicBezTo>
                      <a:cubicBezTo>
                        <a:pt x="116" y="1821"/>
                        <a:pt x="236" y="1835"/>
                        <a:pt x="355" y="1835"/>
                      </a:cubicBezTo>
                      <a:cubicBezTo>
                        <a:pt x="408" y="1835"/>
                        <a:pt x="460" y="1833"/>
                        <a:pt x="513" y="1827"/>
                      </a:cubicBezTo>
                      <a:cubicBezTo>
                        <a:pt x="754" y="1803"/>
                        <a:pt x="986" y="1719"/>
                        <a:pt x="1190" y="1593"/>
                      </a:cubicBezTo>
                      <a:cubicBezTo>
                        <a:pt x="1199" y="1621"/>
                        <a:pt x="1209" y="1650"/>
                        <a:pt x="1222" y="1678"/>
                      </a:cubicBezTo>
                      <a:cubicBezTo>
                        <a:pt x="1434" y="2170"/>
                        <a:pt x="1972" y="2498"/>
                        <a:pt x="2532" y="2498"/>
                      </a:cubicBezTo>
                      <a:cubicBezTo>
                        <a:pt x="2608" y="2498"/>
                        <a:pt x="2685" y="2492"/>
                        <a:pt x="2761" y="2479"/>
                      </a:cubicBezTo>
                      <a:cubicBezTo>
                        <a:pt x="2989" y="2442"/>
                        <a:pt x="3203" y="2351"/>
                        <a:pt x="3399" y="2222"/>
                      </a:cubicBezTo>
                      <a:cubicBezTo>
                        <a:pt x="3428" y="2273"/>
                        <a:pt x="3459" y="2324"/>
                        <a:pt x="3494" y="2374"/>
                      </a:cubicBezTo>
                      <a:cubicBezTo>
                        <a:pt x="3787" y="2800"/>
                        <a:pt x="4223" y="3090"/>
                        <a:pt x="4689" y="3169"/>
                      </a:cubicBezTo>
                      <a:cubicBezTo>
                        <a:pt x="4781" y="3186"/>
                        <a:pt x="4875" y="3194"/>
                        <a:pt x="4969" y="3194"/>
                      </a:cubicBezTo>
                      <a:cubicBezTo>
                        <a:pt x="5353" y="3194"/>
                        <a:pt x="5747" y="3062"/>
                        <a:pt x="6081" y="2819"/>
                      </a:cubicBezTo>
                      <a:cubicBezTo>
                        <a:pt x="6152" y="2766"/>
                        <a:pt x="6220" y="2709"/>
                        <a:pt x="6284" y="2651"/>
                      </a:cubicBezTo>
                      <a:cubicBezTo>
                        <a:pt x="6597" y="3098"/>
                        <a:pt x="7047" y="3455"/>
                        <a:pt x="7558" y="3637"/>
                      </a:cubicBezTo>
                      <a:cubicBezTo>
                        <a:pt x="7560" y="3537"/>
                        <a:pt x="7564" y="3438"/>
                        <a:pt x="7567" y="3337"/>
                      </a:cubicBezTo>
                      <a:cubicBezTo>
                        <a:pt x="7125" y="3155"/>
                        <a:pt x="6740" y="2833"/>
                        <a:pt x="6477" y="2432"/>
                      </a:cubicBezTo>
                      <a:cubicBezTo>
                        <a:pt x="6673" y="2184"/>
                        <a:pt x="6801" y="1897"/>
                        <a:pt x="6841" y="1598"/>
                      </a:cubicBezTo>
                      <a:cubicBezTo>
                        <a:pt x="6877" y="1356"/>
                        <a:pt x="6848" y="1160"/>
                        <a:pt x="6756" y="1005"/>
                      </a:cubicBezTo>
                      <a:cubicBezTo>
                        <a:pt x="6667" y="854"/>
                        <a:pt x="6490" y="735"/>
                        <a:pt x="6305" y="735"/>
                      </a:cubicBezTo>
                      <a:cubicBezTo>
                        <a:pt x="6251" y="735"/>
                        <a:pt x="6196" y="745"/>
                        <a:pt x="6142" y="767"/>
                      </a:cubicBezTo>
                      <a:cubicBezTo>
                        <a:pt x="5913" y="860"/>
                        <a:pt x="5797" y="1130"/>
                        <a:pt x="5837" y="1486"/>
                      </a:cubicBezTo>
                      <a:cubicBezTo>
                        <a:pt x="5871" y="1807"/>
                        <a:pt x="5973" y="2118"/>
                        <a:pt x="6128" y="2402"/>
                      </a:cubicBezTo>
                      <a:cubicBezTo>
                        <a:pt x="6060" y="2471"/>
                        <a:pt x="5989" y="2532"/>
                        <a:pt x="5911" y="2587"/>
                      </a:cubicBezTo>
                      <a:cubicBezTo>
                        <a:pt x="5624" y="2797"/>
                        <a:pt x="5289" y="2909"/>
                        <a:pt x="4963" y="2909"/>
                      </a:cubicBezTo>
                      <a:cubicBezTo>
                        <a:pt x="4886" y="2909"/>
                        <a:pt x="4809" y="2902"/>
                        <a:pt x="4733" y="2890"/>
                      </a:cubicBezTo>
                      <a:cubicBezTo>
                        <a:pt x="4341" y="2821"/>
                        <a:pt x="3975" y="2574"/>
                        <a:pt x="3726" y="2212"/>
                      </a:cubicBezTo>
                      <a:cubicBezTo>
                        <a:pt x="3686" y="2155"/>
                        <a:pt x="3651" y="2098"/>
                        <a:pt x="3621" y="2040"/>
                      </a:cubicBezTo>
                      <a:cubicBezTo>
                        <a:pt x="3823" y="1848"/>
                        <a:pt x="3984" y="1608"/>
                        <a:pt x="4085" y="1338"/>
                      </a:cubicBezTo>
                      <a:cubicBezTo>
                        <a:pt x="4166" y="1123"/>
                        <a:pt x="4168" y="797"/>
                        <a:pt x="4014" y="593"/>
                      </a:cubicBezTo>
                      <a:cubicBezTo>
                        <a:pt x="3933" y="485"/>
                        <a:pt x="3820" y="427"/>
                        <a:pt x="3689" y="427"/>
                      </a:cubicBezTo>
                      <a:cubicBezTo>
                        <a:pt x="3680" y="427"/>
                        <a:pt x="3671" y="427"/>
                        <a:pt x="3662" y="428"/>
                      </a:cubicBezTo>
                      <a:cubicBezTo>
                        <a:pt x="3381" y="446"/>
                        <a:pt x="3229" y="721"/>
                        <a:pt x="3179" y="973"/>
                      </a:cubicBezTo>
                      <a:cubicBezTo>
                        <a:pt x="3115" y="1294"/>
                        <a:pt x="3148" y="1640"/>
                        <a:pt x="3274" y="1961"/>
                      </a:cubicBezTo>
                      <a:cubicBezTo>
                        <a:pt x="3105" y="2083"/>
                        <a:pt x="2913" y="2167"/>
                        <a:pt x="2715" y="2198"/>
                      </a:cubicBezTo>
                      <a:cubicBezTo>
                        <a:pt x="2655" y="2208"/>
                        <a:pt x="2595" y="2212"/>
                        <a:pt x="2534" y="2212"/>
                      </a:cubicBezTo>
                      <a:cubicBezTo>
                        <a:pt x="2087" y="2212"/>
                        <a:pt x="1647" y="1951"/>
                        <a:pt x="1482" y="1564"/>
                      </a:cubicBezTo>
                      <a:cubicBezTo>
                        <a:pt x="1462" y="1516"/>
                        <a:pt x="1443" y="1466"/>
                        <a:pt x="1432" y="1414"/>
                      </a:cubicBezTo>
                      <a:cubicBezTo>
                        <a:pt x="1777" y="1114"/>
                        <a:pt x="2012" y="678"/>
                        <a:pt x="2036" y="221"/>
                      </a:cubicBez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237;p17"/>
                <p:cNvSpPr/>
                <p:nvPr/>
              </p:nvSpPr>
              <p:spPr>
                <a:xfrm>
                  <a:off x="365925" y="3098650"/>
                  <a:ext cx="207800" cy="13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2" h="5376" extrusionOk="0">
                      <a:moveTo>
                        <a:pt x="1374" y="286"/>
                      </a:moveTo>
                      <a:cubicBezTo>
                        <a:pt x="1435" y="286"/>
                        <a:pt x="1492" y="301"/>
                        <a:pt x="1540" y="336"/>
                      </a:cubicBezTo>
                      <a:cubicBezTo>
                        <a:pt x="1607" y="386"/>
                        <a:pt x="1644" y="454"/>
                        <a:pt x="1651" y="545"/>
                      </a:cubicBezTo>
                      <a:cubicBezTo>
                        <a:pt x="1665" y="735"/>
                        <a:pt x="1543" y="1004"/>
                        <a:pt x="1360" y="1184"/>
                      </a:cubicBezTo>
                      <a:cubicBezTo>
                        <a:pt x="1232" y="1311"/>
                        <a:pt x="1088" y="1423"/>
                        <a:pt x="936" y="1522"/>
                      </a:cubicBezTo>
                      <a:cubicBezTo>
                        <a:pt x="888" y="1355"/>
                        <a:pt x="865" y="1178"/>
                        <a:pt x="869" y="1005"/>
                      </a:cubicBezTo>
                      <a:cubicBezTo>
                        <a:pt x="875" y="828"/>
                        <a:pt x="912" y="585"/>
                        <a:pt x="1065" y="423"/>
                      </a:cubicBezTo>
                      <a:cubicBezTo>
                        <a:pt x="1142" y="340"/>
                        <a:pt x="1260" y="286"/>
                        <a:pt x="1374" y="286"/>
                      </a:cubicBezTo>
                      <a:close/>
                      <a:moveTo>
                        <a:pt x="3827" y="1502"/>
                      </a:moveTo>
                      <a:cubicBezTo>
                        <a:pt x="3833" y="1502"/>
                        <a:pt x="3841" y="1502"/>
                        <a:pt x="3850" y="1504"/>
                      </a:cubicBezTo>
                      <a:cubicBezTo>
                        <a:pt x="3948" y="1511"/>
                        <a:pt x="4019" y="1572"/>
                        <a:pt x="4058" y="1623"/>
                      </a:cubicBezTo>
                      <a:cubicBezTo>
                        <a:pt x="4136" y="1718"/>
                        <a:pt x="4175" y="1850"/>
                        <a:pt x="4161" y="1967"/>
                      </a:cubicBezTo>
                      <a:cubicBezTo>
                        <a:pt x="4125" y="2244"/>
                        <a:pt x="3884" y="2450"/>
                        <a:pt x="3743" y="2548"/>
                      </a:cubicBezTo>
                      <a:cubicBezTo>
                        <a:pt x="3661" y="2605"/>
                        <a:pt x="3575" y="2654"/>
                        <a:pt x="3486" y="2695"/>
                      </a:cubicBezTo>
                      <a:cubicBezTo>
                        <a:pt x="3432" y="2535"/>
                        <a:pt x="3404" y="2369"/>
                        <a:pt x="3401" y="2200"/>
                      </a:cubicBezTo>
                      <a:cubicBezTo>
                        <a:pt x="3395" y="1968"/>
                        <a:pt x="3483" y="1718"/>
                        <a:pt x="3617" y="1593"/>
                      </a:cubicBezTo>
                      <a:cubicBezTo>
                        <a:pt x="3681" y="1532"/>
                        <a:pt x="3750" y="1502"/>
                        <a:pt x="3827" y="1502"/>
                      </a:cubicBezTo>
                      <a:close/>
                      <a:moveTo>
                        <a:pt x="6857" y="1808"/>
                      </a:moveTo>
                      <a:cubicBezTo>
                        <a:pt x="6884" y="1808"/>
                        <a:pt x="6913" y="1811"/>
                        <a:pt x="6940" y="1820"/>
                      </a:cubicBezTo>
                      <a:cubicBezTo>
                        <a:pt x="7180" y="1900"/>
                        <a:pt x="7209" y="2264"/>
                        <a:pt x="7169" y="2489"/>
                      </a:cubicBezTo>
                      <a:cubicBezTo>
                        <a:pt x="7105" y="2853"/>
                        <a:pt x="6919" y="3187"/>
                        <a:pt x="6663" y="3450"/>
                      </a:cubicBezTo>
                      <a:cubicBezTo>
                        <a:pt x="6555" y="3207"/>
                        <a:pt x="6477" y="2950"/>
                        <a:pt x="6440" y="2683"/>
                      </a:cubicBezTo>
                      <a:cubicBezTo>
                        <a:pt x="6401" y="2404"/>
                        <a:pt x="6421" y="2204"/>
                        <a:pt x="6502" y="2048"/>
                      </a:cubicBezTo>
                      <a:cubicBezTo>
                        <a:pt x="6570" y="1920"/>
                        <a:pt x="6713" y="1808"/>
                        <a:pt x="6857" y="1808"/>
                      </a:cubicBezTo>
                      <a:close/>
                      <a:moveTo>
                        <a:pt x="1373" y="1"/>
                      </a:moveTo>
                      <a:cubicBezTo>
                        <a:pt x="1177" y="1"/>
                        <a:pt x="982" y="93"/>
                        <a:pt x="855" y="228"/>
                      </a:cubicBezTo>
                      <a:cubicBezTo>
                        <a:pt x="688" y="409"/>
                        <a:pt x="592" y="673"/>
                        <a:pt x="584" y="998"/>
                      </a:cubicBezTo>
                      <a:cubicBezTo>
                        <a:pt x="578" y="1225"/>
                        <a:pt x="611" y="1448"/>
                        <a:pt x="678" y="1666"/>
                      </a:cubicBezTo>
                      <a:cubicBezTo>
                        <a:pt x="490" y="1758"/>
                        <a:pt x="290" y="1826"/>
                        <a:pt x="85" y="1873"/>
                      </a:cubicBezTo>
                      <a:cubicBezTo>
                        <a:pt x="56" y="1978"/>
                        <a:pt x="27" y="2079"/>
                        <a:pt x="0" y="2180"/>
                      </a:cubicBezTo>
                      <a:cubicBezTo>
                        <a:pt x="270" y="2134"/>
                        <a:pt x="534" y="2049"/>
                        <a:pt x="781" y="1930"/>
                      </a:cubicBezTo>
                      <a:cubicBezTo>
                        <a:pt x="973" y="2342"/>
                        <a:pt x="1293" y="2697"/>
                        <a:pt x="1693" y="2911"/>
                      </a:cubicBezTo>
                      <a:cubicBezTo>
                        <a:pt x="1997" y="3075"/>
                        <a:pt x="2340" y="3156"/>
                        <a:pt x="2685" y="3156"/>
                      </a:cubicBezTo>
                      <a:cubicBezTo>
                        <a:pt x="2901" y="3156"/>
                        <a:pt x="3118" y="3124"/>
                        <a:pt x="3325" y="3061"/>
                      </a:cubicBezTo>
                      <a:cubicBezTo>
                        <a:pt x="3663" y="3751"/>
                        <a:pt x="4359" y="4276"/>
                        <a:pt x="5131" y="4337"/>
                      </a:cubicBezTo>
                      <a:cubicBezTo>
                        <a:pt x="5179" y="4341"/>
                        <a:pt x="5227" y="4343"/>
                        <a:pt x="5275" y="4343"/>
                      </a:cubicBezTo>
                      <a:cubicBezTo>
                        <a:pt x="5743" y="4343"/>
                        <a:pt x="6203" y="4176"/>
                        <a:pt x="6580" y="3899"/>
                      </a:cubicBezTo>
                      <a:cubicBezTo>
                        <a:pt x="6973" y="4558"/>
                        <a:pt x="7592" y="5090"/>
                        <a:pt x="8304" y="5376"/>
                      </a:cubicBezTo>
                      <a:cubicBezTo>
                        <a:pt x="8305" y="5278"/>
                        <a:pt x="8310" y="5177"/>
                        <a:pt x="8311" y="5072"/>
                      </a:cubicBezTo>
                      <a:cubicBezTo>
                        <a:pt x="7683" y="4796"/>
                        <a:pt x="7141" y="4309"/>
                        <a:pt x="6798" y="3712"/>
                      </a:cubicBezTo>
                      <a:cubicBezTo>
                        <a:pt x="7131" y="3399"/>
                        <a:pt x="7371" y="2988"/>
                        <a:pt x="7450" y="2538"/>
                      </a:cubicBezTo>
                      <a:cubicBezTo>
                        <a:pt x="7517" y="2151"/>
                        <a:pt x="7416" y="1680"/>
                        <a:pt x="7031" y="1552"/>
                      </a:cubicBezTo>
                      <a:cubicBezTo>
                        <a:pt x="6974" y="1533"/>
                        <a:pt x="6916" y="1524"/>
                        <a:pt x="6859" y="1524"/>
                      </a:cubicBezTo>
                      <a:cubicBezTo>
                        <a:pt x="6603" y="1524"/>
                        <a:pt x="6363" y="1701"/>
                        <a:pt x="6250" y="1914"/>
                      </a:cubicBezTo>
                      <a:cubicBezTo>
                        <a:pt x="6105" y="2191"/>
                        <a:pt x="6128" y="2507"/>
                        <a:pt x="6158" y="2722"/>
                      </a:cubicBezTo>
                      <a:cubicBezTo>
                        <a:pt x="6203" y="3045"/>
                        <a:pt x="6301" y="3356"/>
                        <a:pt x="6443" y="3647"/>
                      </a:cubicBezTo>
                      <a:cubicBezTo>
                        <a:pt x="6109" y="3904"/>
                        <a:pt x="5696" y="4058"/>
                        <a:pt x="5276" y="4058"/>
                      </a:cubicBezTo>
                      <a:cubicBezTo>
                        <a:pt x="5234" y="4058"/>
                        <a:pt x="5193" y="4056"/>
                        <a:pt x="5151" y="4053"/>
                      </a:cubicBezTo>
                      <a:cubicBezTo>
                        <a:pt x="4484" y="4002"/>
                        <a:pt x="3885" y="3553"/>
                        <a:pt x="3588" y="2960"/>
                      </a:cubicBezTo>
                      <a:cubicBezTo>
                        <a:pt x="3696" y="2910"/>
                        <a:pt x="3801" y="2850"/>
                        <a:pt x="3901" y="2781"/>
                      </a:cubicBezTo>
                      <a:cubicBezTo>
                        <a:pt x="4208" y="2563"/>
                        <a:pt x="4398" y="2286"/>
                        <a:pt x="4435" y="2002"/>
                      </a:cubicBezTo>
                      <a:cubicBezTo>
                        <a:pt x="4460" y="1808"/>
                        <a:pt x="4399" y="1597"/>
                        <a:pt x="4271" y="1443"/>
                      </a:cubicBezTo>
                      <a:cubicBezTo>
                        <a:pt x="4163" y="1311"/>
                        <a:pt x="4019" y="1232"/>
                        <a:pt x="3864" y="1221"/>
                      </a:cubicBezTo>
                      <a:cubicBezTo>
                        <a:pt x="3849" y="1220"/>
                        <a:pt x="3835" y="1219"/>
                        <a:pt x="3820" y="1219"/>
                      </a:cubicBezTo>
                      <a:cubicBezTo>
                        <a:pt x="3672" y="1219"/>
                        <a:pt x="3533" y="1278"/>
                        <a:pt x="3416" y="1386"/>
                      </a:cubicBezTo>
                      <a:cubicBezTo>
                        <a:pt x="3225" y="1569"/>
                        <a:pt x="3105" y="1890"/>
                        <a:pt x="3112" y="2205"/>
                      </a:cubicBezTo>
                      <a:cubicBezTo>
                        <a:pt x="3118" y="2407"/>
                        <a:pt x="3154" y="2606"/>
                        <a:pt x="3217" y="2796"/>
                      </a:cubicBezTo>
                      <a:cubicBezTo>
                        <a:pt x="3044" y="2847"/>
                        <a:pt x="2864" y="2872"/>
                        <a:pt x="2684" y="2872"/>
                      </a:cubicBezTo>
                      <a:cubicBezTo>
                        <a:pt x="2387" y="2872"/>
                        <a:pt x="2090" y="2803"/>
                        <a:pt x="1827" y="2661"/>
                      </a:cubicBezTo>
                      <a:cubicBezTo>
                        <a:pt x="1475" y="2471"/>
                        <a:pt x="1195" y="2159"/>
                        <a:pt x="1030" y="1795"/>
                      </a:cubicBezTo>
                      <a:cubicBezTo>
                        <a:pt x="1222" y="1680"/>
                        <a:pt x="1398" y="1542"/>
                        <a:pt x="1556" y="1389"/>
                      </a:cubicBezTo>
                      <a:cubicBezTo>
                        <a:pt x="1760" y="1187"/>
                        <a:pt x="1955" y="843"/>
                        <a:pt x="1931" y="525"/>
                      </a:cubicBezTo>
                      <a:cubicBezTo>
                        <a:pt x="1918" y="350"/>
                        <a:pt x="1838" y="205"/>
                        <a:pt x="1703" y="106"/>
                      </a:cubicBezTo>
                      <a:cubicBezTo>
                        <a:pt x="1602" y="32"/>
                        <a:pt x="1487" y="1"/>
                        <a:pt x="137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238;p17"/>
                <p:cNvSpPr/>
                <p:nvPr/>
              </p:nvSpPr>
              <p:spPr>
                <a:xfrm>
                  <a:off x="350500" y="3181100"/>
                  <a:ext cx="213300" cy="11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663" extrusionOk="0">
                      <a:moveTo>
                        <a:pt x="1272" y="285"/>
                      </a:moveTo>
                      <a:cubicBezTo>
                        <a:pt x="1279" y="285"/>
                        <a:pt x="1288" y="285"/>
                        <a:pt x="1295" y="287"/>
                      </a:cubicBezTo>
                      <a:cubicBezTo>
                        <a:pt x="1373" y="294"/>
                        <a:pt x="1425" y="343"/>
                        <a:pt x="1457" y="385"/>
                      </a:cubicBezTo>
                      <a:cubicBezTo>
                        <a:pt x="1518" y="466"/>
                        <a:pt x="1546" y="576"/>
                        <a:pt x="1532" y="674"/>
                      </a:cubicBezTo>
                      <a:cubicBezTo>
                        <a:pt x="1496" y="887"/>
                        <a:pt x="1313" y="1061"/>
                        <a:pt x="1165" y="1167"/>
                      </a:cubicBezTo>
                      <a:cubicBezTo>
                        <a:pt x="1116" y="1203"/>
                        <a:pt x="1066" y="1235"/>
                        <a:pt x="1015" y="1267"/>
                      </a:cubicBezTo>
                      <a:cubicBezTo>
                        <a:pt x="985" y="1159"/>
                        <a:pt x="961" y="1048"/>
                        <a:pt x="951" y="939"/>
                      </a:cubicBezTo>
                      <a:cubicBezTo>
                        <a:pt x="927" y="720"/>
                        <a:pt x="994" y="476"/>
                        <a:pt x="1110" y="358"/>
                      </a:cubicBezTo>
                      <a:cubicBezTo>
                        <a:pt x="1160" y="308"/>
                        <a:pt x="1211" y="285"/>
                        <a:pt x="1272" y="285"/>
                      </a:cubicBezTo>
                      <a:close/>
                      <a:moveTo>
                        <a:pt x="4003" y="1476"/>
                      </a:moveTo>
                      <a:cubicBezTo>
                        <a:pt x="4104" y="1476"/>
                        <a:pt x="4188" y="1534"/>
                        <a:pt x="4235" y="1576"/>
                      </a:cubicBezTo>
                      <a:cubicBezTo>
                        <a:pt x="4383" y="1706"/>
                        <a:pt x="4455" y="1914"/>
                        <a:pt x="4413" y="2082"/>
                      </a:cubicBezTo>
                      <a:cubicBezTo>
                        <a:pt x="4360" y="2295"/>
                        <a:pt x="4200" y="2458"/>
                        <a:pt x="4008" y="2572"/>
                      </a:cubicBezTo>
                      <a:cubicBezTo>
                        <a:pt x="3893" y="2216"/>
                        <a:pt x="3876" y="1832"/>
                        <a:pt x="3968" y="1478"/>
                      </a:cubicBezTo>
                      <a:cubicBezTo>
                        <a:pt x="3980" y="1477"/>
                        <a:pt x="3991" y="1476"/>
                        <a:pt x="4003" y="1476"/>
                      </a:cubicBezTo>
                      <a:close/>
                      <a:moveTo>
                        <a:pt x="7165" y="2457"/>
                      </a:moveTo>
                      <a:cubicBezTo>
                        <a:pt x="7202" y="2457"/>
                        <a:pt x="7241" y="2461"/>
                        <a:pt x="7280" y="2471"/>
                      </a:cubicBezTo>
                      <a:cubicBezTo>
                        <a:pt x="7421" y="2507"/>
                        <a:pt x="7549" y="2602"/>
                        <a:pt x="7611" y="2721"/>
                      </a:cubicBezTo>
                      <a:cubicBezTo>
                        <a:pt x="7731" y="2949"/>
                        <a:pt x="7685" y="3271"/>
                        <a:pt x="7498" y="3508"/>
                      </a:cubicBezTo>
                      <a:cubicBezTo>
                        <a:pt x="7421" y="3601"/>
                        <a:pt x="7330" y="3679"/>
                        <a:pt x="7236" y="3743"/>
                      </a:cubicBezTo>
                      <a:cubicBezTo>
                        <a:pt x="7217" y="3724"/>
                        <a:pt x="7197" y="3707"/>
                        <a:pt x="7180" y="3687"/>
                      </a:cubicBezTo>
                      <a:cubicBezTo>
                        <a:pt x="6958" y="3470"/>
                        <a:pt x="6833" y="3281"/>
                        <a:pt x="6785" y="3085"/>
                      </a:cubicBezTo>
                      <a:cubicBezTo>
                        <a:pt x="6736" y="2892"/>
                        <a:pt x="6783" y="2635"/>
                        <a:pt x="6959" y="2515"/>
                      </a:cubicBezTo>
                      <a:cubicBezTo>
                        <a:pt x="7018" y="2476"/>
                        <a:pt x="7089" y="2457"/>
                        <a:pt x="7165" y="2457"/>
                      </a:cubicBezTo>
                      <a:close/>
                      <a:moveTo>
                        <a:pt x="1272" y="0"/>
                      </a:moveTo>
                      <a:cubicBezTo>
                        <a:pt x="1135" y="0"/>
                        <a:pt x="1010" y="53"/>
                        <a:pt x="907" y="157"/>
                      </a:cubicBezTo>
                      <a:cubicBezTo>
                        <a:pt x="701" y="365"/>
                        <a:pt x="638" y="714"/>
                        <a:pt x="665" y="968"/>
                      </a:cubicBezTo>
                      <a:cubicBezTo>
                        <a:pt x="681" y="1112"/>
                        <a:pt x="711" y="1254"/>
                        <a:pt x="754" y="1392"/>
                      </a:cubicBezTo>
                      <a:cubicBezTo>
                        <a:pt x="521" y="1487"/>
                        <a:pt x="263" y="1542"/>
                        <a:pt x="1" y="1554"/>
                      </a:cubicBezTo>
                      <a:cubicBezTo>
                        <a:pt x="31" y="1629"/>
                        <a:pt x="77" y="1723"/>
                        <a:pt x="144" y="1832"/>
                      </a:cubicBezTo>
                      <a:cubicBezTo>
                        <a:pt x="391" y="1808"/>
                        <a:pt x="631" y="1750"/>
                        <a:pt x="853" y="1659"/>
                      </a:cubicBezTo>
                      <a:cubicBezTo>
                        <a:pt x="1033" y="2062"/>
                        <a:pt x="1326" y="2416"/>
                        <a:pt x="1692" y="2667"/>
                      </a:cubicBezTo>
                      <a:cubicBezTo>
                        <a:pt x="2095" y="2941"/>
                        <a:pt x="2588" y="3086"/>
                        <a:pt x="3080" y="3086"/>
                      </a:cubicBezTo>
                      <a:cubicBezTo>
                        <a:pt x="3271" y="3086"/>
                        <a:pt x="3462" y="3064"/>
                        <a:pt x="3648" y="3020"/>
                      </a:cubicBezTo>
                      <a:cubicBezTo>
                        <a:pt x="3717" y="3004"/>
                        <a:pt x="3785" y="2984"/>
                        <a:pt x="3849" y="2958"/>
                      </a:cubicBezTo>
                      <a:cubicBezTo>
                        <a:pt x="3978" y="3228"/>
                        <a:pt x="4160" y="3477"/>
                        <a:pt x="4384" y="3683"/>
                      </a:cubicBezTo>
                      <a:cubicBezTo>
                        <a:pt x="4844" y="4098"/>
                        <a:pt x="5481" y="4325"/>
                        <a:pt x="6121" y="4325"/>
                      </a:cubicBezTo>
                      <a:cubicBezTo>
                        <a:pt x="6346" y="4325"/>
                        <a:pt x="6571" y="4297"/>
                        <a:pt x="6789" y="4240"/>
                      </a:cubicBezTo>
                      <a:cubicBezTo>
                        <a:pt x="6935" y="4200"/>
                        <a:pt x="7072" y="4150"/>
                        <a:pt x="7195" y="4091"/>
                      </a:cubicBezTo>
                      <a:cubicBezTo>
                        <a:pt x="7479" y="4326"/>
                        <a:pt x="7800" y="4520"/>
                        <a:pt x="8141" y="4663"/>
                      </a:cubicBezTo>
                      <a:cubicBezTo>
                        <a:pt x="8305" y="4620"/>
                        <a:pt x="8432" y="4568"/>
                        <a:pt x="8532" y="4505"/>
                      </a:cubicBezTo>
                      <a:cubicBezTo>
                        <a:pt x="8147" y="4379"/>
                        <a:pt x="7779" y="4184"/>
                        <a:pt x="7458" y="3931"/>
                      </a:cubicBezTo>
                      <a:cubicBezTo>
                        <a:pt x="7559" y="3858"/>
                        <a:pt x="7647" y="3774"/>
                        <a:pt x="7719" y="3681"/>
                      </a:cubicBezTo>
                      <a:cubicBezTo>
                        <a:pt x="7978" y="3355"/>
                        <a:pt x="8035" y="2914"/>
                        <a:pt x="7860" y="2583"/>
                      </a:cubicBezTo>
                      <a:cubicBezTo>
                        <a:pt x="7761" y="2395"/>
                        <a:pt x="7569" y="2248"/>
                        <a:pt x="7349" y="2193"/>
                      </a:cubicBezTo>
                      <a:cubicBezTo>
                        <a:pt x="7286" y="2177"/>
                        <a:pt x="7225" y="2170"/>
                        <a:pt x="7164" y="2170"/>
                      </a:cubicBezTo>
                      <a:cubicBezTo>
                        <a:pt x="7032" y="2170"/>
                        <a:pt x="6906" y="2206"/>
                        <a:pt x="6799" y="2277"/>
                      </a:cubicBezTo>
                      <a:cubicBezTo>
                        <a:pt x="6543" y="2449"/>
                        <a:pt x="6423" y="2808"/>
                        <a:pt x="6506" y="3150"/>
                      </a:cubicBezTo>
                      <a:cubicBezTo>
                        <a:pt x="6584" y="3470"/>
                        <a:pt x="6805" y="3718"/>
                        <a:pt x="6968" y="3879"/>
                      </a:cubicBezTo>
                      <a:cubicBezTo>
                        <a:pt x="6880" y="3916"/>
                        <a:pt x="6795" y="3943"/>
                        <a:pt x="6718" y="3961"/>
                      </a:cubicBezTo>
                      <a:cubicBezTo>
                        <a:pt x="6521" y="4013"/>
                        <a:pt x="6318" y="4039"/>
                        <a:pt x="6116" y="4039"/>
                      </a:cubicBezTo>
                      <a:cubicBezTo>
                        <a:pt x="5547" y="4039"/>
                        <a:pt x="4983" y="3838"/>
                        <a:pt x="4576" y="3470"/>
                      </a:cubicBezTo>
                      <a:cubicBezTo>
                        <a:pt x="4381" y="3292"/>
                        <a:pt x="4225" y="3078"/>
                        <a:pt x="4111" y="2842"/>
                      </a:cubicBezTo>
                      <a:cubicBezTo>
                        <a:pt x="4408" y="2676"/>
                        <a:pt x="4611" y="2436"/>
                        <a:pt x="4685" y="2152"/>
                      </a:cubicBezTo>
                      <a:cubicBezTo>
                        <a:pt x="4752" y="1882"/>
                        <a:pt x="4646" y="1564"/>
                        <a:pt x="4420" y="1363"/>
                      </a:cubicBezTo>
                      <a:cubicBezTo>
                        <a:pt x="4292" y="1250"/>
                        <a:pt x="4146" y="1191"/>
                        <a:pt x="4000" y="1191"/>
                      </a:cubicBezTo>
                      <a:cubicBezTo>
                        <a:pt x="3933" y="1191"/>
                        <a:pt x="3865" y="1204"/>
                        <a:pt x="3799" y="1230"/>
                      </a:cubicBezTo>
                      <a:lnTo>
                        <a:pt x="3735" y="1253"/>
                      </a:lnTo>
                      <a:lnTo>
                        <a:pt x="3715" y="1318"/>
                      </a:lnTo>
                      <a:cubicBezTo>
                        <a:pt x="3577" y="1764"/>
                        <a:pt x="3593" y="2248"/>
                        <a:pt x="3745" y="2694"/>
                      </a:cubicBezTo>
                      <a:cubicBezTo>
                        <a:pt x="3691" y="2714"/>
                        <a:pt x="3637" y="2730"/>
                        <a:pt x="3584" y="2743"/>
                      </a:cubicBezTo>
                      <a:cubicBezTo>
                        <a:pt x="3419" y="2783"/>
                        <a:pt x="3248" y="2802"/>
                        <a:pt x="3078" y="2802"/>
                      </a:cubicBezTo>
                      <a:cubicBezTo>
                        <a:pt x="2644" y="2802"/>
                        <a:pt x="2211" y="2674"/>
                        <a:pt x="1854" y="2432"/>
                      </a:cubicBezTo>
                      <a:cubicBezTo>
                        <a:pt x="1526" y="2210"/>
                        <a:pt x="1269" y="1893"/>
                        <a:pt x="1110" y="1537"/>
                      </a:cubicBezTo>
                      <a:cubicBezTo>
                        <a:pt x="1187" y="1494"/>
                        <a:pt x="1262" y="1446"/>
                        <a:pt x="1330" y="1395"/>
                      </a:cubicBezTo>
                      <a:cubicBezTo>
                        <a:pt x="1607" y="1193"/>
                        <a:pt x="1768" y="967"/>
                        <a:pt x="1810" y="718"/>
                      </a:cubicBezTo>
                      <a:cubicBezTo>
                        <a:pt x="1839" y="542"/>
                        <a:pt x="1790" y="352"/>
                        <a:pt x="1681" y="210"/>
                      </a:cubicBezTo>
                      <a:cubicBezTo>
                        <a:pt x="1589" y="89"/>
                        <a:pt x="1461" y="15"/>
                        <a:pt x="1322" y="3"/>
                      </a:cubicBezTo>
                      <a:cubicBezTo>
                        <a:pt x="1305" y="1"/>
                        <a:pt x="1289" y="0"/>
                        <a:pt x="127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239;p17"/>
                <p:cNvSpPr/>
                <p:nvPr/>
              </p:nvSpPr>
              <p:spPr>
                <a:xfrm>
                  <a:off x="273025" y="2371000"/>
                  <a:ext cx="644675" cy="52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7" h="21182" extrusionOk="0">
                      <a:moveTo>
                        <a:pt x="8764" y="0"/>
                      </a:moveTo>
                      <a:cubicBezTo>
                        <a:pt x="8679" y="0"/>
                        <a:pt x="8604" y="8"/>
                        <a:pt x="8539" y="22"/>
                      </a:cubicBezTo>
                      <a:cubicBezTo>
                        <a:pt x="7868" y="168"/>
                        <a:pt x="8779" y="1674"/>
                        <a:pt x="9966" y="2604"/>
                      </a:cubicBezTo>
                      <a:cubicBezTo>
                        <a:pt x="9966" y="2604"/>
                        <a:pt x="9873" y="2595"/>
                        <a:pt x="9740" y="2595"/>
                      </a:cubicBezTo>
                      <a:cubicBezTo>
                        <a:pt x="9286" y="2595"/>
                        <a:pt x="8366" y="2705"/>
                        <a:pt x="9024" y="3673"/>
                      </a:cubicBezTo>
                      <a:cubicBezTo>
                        <a:pt x="9875" y="4927"/>
                        <a:pt x="10840" y="6130"/>
                        <a:pt x="10840" y="6130"/>
                      </a:cubicBezTo>
                      <a:cubicBezTo>
                        <a:pt x="10840" y="6130"/>
                        <a:pt x="10682" y="6082"/>
                        <a:pt x="10523" y="6082"/>
                      </a:cubicBezTo>
                      <a:cubicBezTo>
                        <a:pt x="10247" y="6082"/>
                        <a:pt x="9963" y="6225"/>
                        <a:pt x="10472" y="7002"/>
                      </a:cubicBezTo>
                      <a:cubicBezTo>
                        <a:pt x="11274" y="8231"/>
                        <a:pt x="12296" y="9513"/>
                        <a:pt x="12658" y="10579"/>
                      </a:cubicBezTo>
                      <a:cubicBezTo>
                        <a:pt x="12658" y="10579"/>
                        <a:pt x="10554" y="8470"/>
                        <a:pt x="7354" y="8470"/>
                      </a:cubicBezTo>
                      <a:cubicBezTo>
                        <a:pt x="6925" y="8470"/>
                        <a:pt x="6475" y="8508"/>
                        <a:pt x="6009" y="8594"/>
                      </a:cubicBezTo>
                      <a:cubicBezTo>
                        <a:pt x="2067" y="9324"/>
                        <a:pt x="0" y="12091"/>
                        <a:pt x="564" y="12724"/>
                      </a:cubicBezTo>
                      <a:cubicBezTo>
                        <a:pt x="653" y="12823"/>
                        <a:pt x="808" y="12865"/>
                        <a:pt x="1007" y="12865"/>
                      </a:cubicBezTo>
                      <a:cubicBezTo>
                        <a:pt x="2073" y="12865"/>
                        <a:pt x="4392" y="11661"/>
                        <a:pt x="4392" y="11661"/>
                      </a:cubicBezTo>
                      <a:lnTo>
                        <a:pt x="4392" y="11661"/>
                      </a:lnTo>
                      <a:cubicBezTo>
                        <a:pt x="4392" y="11661"/>
                        <a:pt x="3368" y="12993"/>
                        <a:pt x="4478" y="13009"/>
                      </a:cubicBezTo>
                      <a:cubicBezTo>
                        <a:pt x="4482" y="13009"/>
                        <a:pt x="4487" y="13009"/>
                        <a:pt x="4492" y="13009"/>
                      </a:cubicBezTo>
                      <a:cubicBezTo>
                        <a:pt x="5604" y="13009"/>
                        <a:pt x="7604" y="11205"/>
                        <a:pt x="7604" y="11205"/>
                      </a:cubicBezTo>
                      <a:lnTo>
                        <a:pt x="7604" y="11205"/>
                      </a:lnTo>
                      <a:cubicBezTo>
                        <a:pt x="7604" y="11205"/>
                        <a:pt x="6460" y="12650"/>
                        <a:pt x="7562" y="12650"/>
                      </a:cubicBezTo>
                      <a:cubicBezTo>
                        <a:pt x="7586" y="12650"/>
                        <a:pt x="7611" y="12650"/>
                        <a:pt x="7638" y="12648"/>
                      </a:cubicBezTo>
                      <a:cubicBezTo>
                        <a:pt x="8867" y="12580"/>
                        <a:pt x="10200" y="11562"/>
                        <a:pt x="10932" y="11461"/>
                      </a:cubicBezTo>
                      <a:cubicBezTo>
                        <a:pt x="11262" y="11414"/>
                        <a:pt x="11524" y="11386"/>
                        <a:pt x="11713" y="11370"/>
                      </a:cubicBezTo>
                      <a:lnTo>
                        <a:pt x="11713" y="11370"/>
                      </a:lnTo>
                      <a:cubicBezTo>
                        <a:pt x="10500" y="11783"/>
                        <a:pt x="7987" y="12860"/>
                        <a:pt x="6786" y="14951"/>
                      </a:cubicBezTo>
                      <a:cubicBezTo>
                        <a:pt x="5169" y="17768"/>
                        <a:pt x="5243" y="21020"/>
                        <a:pt x="6590" y="21177"/>
                      </a:cubicBezTo>
                      <a:cubicBezTo>
                        <a:pt x="6619" y="21180"/>
                        <a:pt x="6649" y="21182"/>
                        <a:pt x="6677" y="21182"/>
                      </a:cubicBezTo>
                      <a:cubicBezTo>
                        <a:pt x="7941" y="21182"/>
                        <a:pt x="8002" y="17870"/>
                        <a:pt x="8002" y="17870"/>
                      </a:cubicBezTo>
                      <a:cubicBezTo>
                        <a:pt x="8002" y="17870"/>
                        <a:pt x="8334" y="18230"/>
                        <a:pt x="8725" y="18230"/>
                      </a:cubicBezTo>
                      <a:cubicBezTo>
                        <a:pt x="8904" y="18230"/>
                        <a:pt x="9095" y="18154"/>
                        <a:pt x="9272" y="17932"/>
                      </a:cubicBezTo>
                      <a:cubicBezTo>
                        <a:pt x="9833" y="17228"/>
                        <a:pt x="9827" y="14048"/>
                        <a:pt x="9827" y="14047"/>
                      </a:cubicBezTo>
                      <a:lnTo>
                        <a:pt x="9827" y="14047"/>
                      </a:lnTo>
                      <a:cubicBezTo>
                        <a:pt x="9827" y="14048"/>
                        <a:pt x="10103" y="14954"/>
                        <a:pt x="10508" y="14954"/>
                      </a:cubicBezTo>
                      <a:cubicBezTo>
                        <a:pt x="10641" y="14954"/>
                        <a:pt x="10788" y="14856"/>
                        <a:pt x="10943" y="14597"/>
                      </a:cubicBezTo>
                      <a:cubicBezTo>
                        <a:pt x="11702" y="13337"/>
                        <a:pt x="12583" y="12332"/>
                        <a:pt x="13098" y="11789"/>
                      </a:cubicBezTo>
                      <a:cubicBezTo>
                        <a:pt x="13112" y="11631"/>
                        <a:pt x="13176" y="11475"/>
                        <a:pt x="13286" y="11377"/>
                      </a:cubicBezTo>
                      <a:lnTo>
                        <a:pt x="13286" y="11377"/>
                      </a:lnTo>
                      <a:cubicBezTo>
                        <a:pt x="13242" y="11476"/>
                        <a:pt x="13220" y="11590"/>
                        <a:pt x="13220" y="11702"/>
                      </a:cubicBezTo>
                      <a:cubicBezTo>
                        <a:pt x="13313" y="11584"/>
                        <a:pt x="13394" y="11484"/>
                        <a:pt x="13460" y="11404"/>
                      </a:cubicBezTo>
                      <a:cubicBezTo>
                        <a:pt x="13784" y="11783"/>
                        <a:pt x="14568" y="12753"/>
                        <a:pt x="14847" y="13567"/>
                      </a:cubicBezTo>
                      <a:cubicBezTo>
                        <a:pt x="15183" y="14555"/>
                        <a:pt x="15303" y="15025"/>
                        <a:pt x="15615" y="15025"/>
                      </a:cubicBezTo>
                      <a:cubicBezTo>
                        <a:pt x="15631" y="15025"/>
                        <a:pt x="15647" y="15024"/>
                        <a:pt x="15663" y="15022"/>
                      </a:cubicBezTo>
                      <a:cubicBezTo>
                        <a:pt x="16013" y="14972"/>
                        <a:pt x="15928" y="14164"/>
                        <a:pt x="15928" y="14164"/>
                      </a:cubicBezTo>
                      <a:lnTo>
                        <a:pt x="15928" y="14164"/>
                      </a:lnTo>
                      <a:cubicBezTo>
                        <a:pt x="15928" y="14164"/>
                        <a:pt x="16473" y="16343"/>
                        <a:pt x="16635" y="16698"/>
                      </a:cubicBezTo>
                      <a:cubicBezTo>
                        <a:pt x="16787" y="17035"/>
                        <a:pt x="17067" y="17518"/>
                        <a:pt x="17295" y="17518"/>
                      </a:cubicBezTo>
                      <a:cubicBezTo>
                        <a:pt x="17308" y="17518"/>
                        <a:pt x="17320" y="17516"/>
                        <a:pt x="17333" y="17513"/>
                      </a:cubicBezTo>
                      <a:cubicBezTo>
                        <a:pt x="17567" y="17455"/>
                        <a:pt x="17455" y="16280"/>
                        <a:pt x="17455" y="16280"/>
                      </a:cubicBezTo>
                      <a:lnTo>
                        <a:pt x="17455" y="16280"/>
                      </a:lnTo>
                      <a:cubicBezTo>
                        <a:pt x="17455" y="16281"/>
                        <a:pt x="18899" y="19908"/>
                        <a:pt x="19520" y="19908"/>
                      </a:cubicBezTo>
                      <a:cubicBezTo>
                        <a:pt x="19522" y="19908"/>
                        <a:pt x="19525" y="19908"/>
                        <a:pt x="19527" y="19908"/>
                      </a:cubicBezTo>
                      <a:cubicBezTo>
                        <a:pt x="20144" y="19878"/>
                        <a:pt x="20216" y="17353"/>
                        <a:pt x="18548" y="15072"/>
                      </a:cubicBezTo>
                      <a:cubicBezTo>
                        <a:pt x="17571" y="13735"/>
                        <a:pt x="16450" y="12641"/>
                        <a:pt x="15462" y="11908"/>
                      </a:cubicBezTo>
                      <a:cubicBezTo>
                        <a:pt x="15152" y="11678"/>
                        <a:pt x="14855" y="11485"/>
                        <a:pt x="14581" y="11329"/>
                      </a:cubicBezTo>
                      <a:cubicBezTo>
                        <a:pt x="14567" y="11326"/>
                        <a:pt x="14552" y="11322"/>
                        <a:pt x="14538" y="11319"/>
                      </a:cubicBezTo>
                      <a:lnTo>
                        <a:pt x="14538" y="11319"/>
                      </a:lnTo>
                      <a:cubicBezTo>
                        <a:pt x="15497" y="11514"/>
                        <a:pt x="16907" y="11884"/>
                        <a:pt x="17568" y="12454"/>
                      </a:cubicBezTo>
                      <a:cubicBezTo>
                        <a:pt x="18418" y="13185"/>
                        <a:pt x="19141" y="13682"/>
                        <a:pt x="19710" y="13682"/>
                      </a:cubicBezTo>
                      <a:cubicBezTo>
                        <a:pt x="19846" y="13682"/>
                        <a:pt x="19973" y="13653"/>
                        <a:pt x="20091" y="13593"/>
                      </a:cubicBezTo>
                      <a:cubicBezTo>
                        <a:pt x="20705" y="13282"/>
                        <a:pt x="19847" y="12356"/>
                        <a:pt x="19847" y="12356"/>
                      </a:cubicBezTo>
                      <a:lnTo>
                        <a:pt x="19847" y="12356"/>
                      </a:lnTo>
                      <a:cubicBezTo>
                        <a:pt x="19847" y="12356"/>
                        <a:pt x="21538" y="13917"/>
                        <a:pt x="22423" y="13917"/>
                      </a:cubicBezTo>
                      <a:cubicBezTo>
                        <a:pt x="22444" y="13917"/>
                        <a:pt x="22465" y="13916"/>
                        <a:pt x="22484" y="13914"/>
                      </a:cubicBezTo>
                      <a:cubicBezTo>
                        <a:pt x="23351" y="13836"/>
                        <a:pt x="23081" y="13410"/>
                        <a:pt x="22668" y="12905"/>
                      </a:cubicBezTo>
                      <a:lnTo>
                        <a:pt x="22668" y="12905"/>
                      </a:lnTo>
                      <a:cubicBezTo>
                        <a:pt x="22668" y="12905"/>
                        <a:pt x="23737" y="13626"/>
                        <a:pt x="24516" y="13932"/>
                      </a:cubicBezTo>
                      <a:cubicBezTo>
                        <a:pt x="24910" y="14087"/>
                        <a:pt x="25134" y="14172"/>
                        <a:pt x="25284" y="14172"/>
                      </a:cubicBezTo>
                      <a:cubicBezTo>
                        <a:pt x="25431" y="14172"/>
                        <a:pt x="25506" y="14090"/>
                        <a:pt x="25599" y="13910"/>
                      </a:cubicBezTo>
                      <a:cubicBezTo>
                        <a:pt x="25787" y="13543"/>
                        <a:pt x="24384" y="11796"/>
                        <a:pt x="22256" y="10965"/>
                      </a:cubicBezTo>
                      <a:cubicBezTo>
                        <a:pt x="20958" y="10458"/>
                        <a:pt x="19309" y="10065"/>
                        <a:pt x="17511" y="10065"/>
                      </a:cubicBezTo>
                      <a:cubicBezTo>
                        <a:pt x="16362" y="10065"/>
                        <a:pt x="15153" y="10225"/>
                        <a:pt x="13936" y="10619"/>
                      </a:cubicBezTo>
                      <a:cubicBezTo>
                        <a:pt x="13936" y="10619"/>
                        <a:pt x="14918" y="9904"/>
                        <a:pt x="15617" y="9589"/>
                      </a:cubicBezTo>
                      <a:cubicBezTo>
                        <a:pt x="16317" y="9275"/>
                        <a:pt x="17324" y="8719"/>
                        <a:pt x="18538" y="8633"/>
                      </a:cubicBezTo>
                      <a:cubicBezTo>
                        <a:pt x="19754" y="8545"/>
                        <a:pt x="20033" y="7969"/>
                        <a:pt x="19791" y="7668"/>
                      </a:cubicBezTo>
                      <a:cubicBezTo>
                        <a:pt x="19550" y="7369"/>
                        <a:pt x="18659" y="7198"/>
                        <a:pt x="18659" y="7198"/>
                      </a:cubicBezTo>
                      <a:cubicBezTo>
                        <a:pt x="18659" y="7198"/>
                        <a:pt x="20109" y="6769"/>
                        <a:pt x="21112" y="6421"/>
                      </a:cubicBezTo>
                      <a:cubicBezTo>
                        <a:pt x="22115" y="6073"/>
                        <a:pt x="22246" y="5836"/>
                        <a:pt x="22073" y="5633"/>
                      </a:cubicBezTo>
                      <a:cubicBezTo>
                        <a:pt x="21901" y="5431"/>
                        <a:pt x="21209" y="5417"/>
                        <a:pt x="21209" y="5417"/>
                      </a:cubicBezTo>
                      <a:cubicBezTo>
                        <a:pt x="21209" y="5417"/>
                        <a:pt x="23536" y="4758"/>
                        <a:pt x="23769" y="4244"/>
                      </a:cubicBezTo>
                      <a:cubicBezTo>
                        <a:pt x="23866" y="4031"/>
                        <a:pt x="23437" y="3891"/>
                        <a:pt x="22721" y="3891"/>
                      </a:cubicBezTo>
                      <a:cubicBezTo>
                        <a:pt x="21723" y="3891"/>
                        <a:pt x="20167" y="4163"/>
                        <a:pt x="18696" y="4891"/>
                      </a:cubicBezTo>
                      <a:cubicBezTo>
                        <a:pt x="15811" y="6320"/>
                        <a:pt x="13852" y="9451"/>
                        <a:pt x="13852" y="9451"/>
                      </a:cubicBezTo>
                      <a:cubicBezTo>
                        <a:pt x="13852" y="9451"/>
                        <a:pt x="14442" y="6150"/>
                        <a:pt x="12688" y="3271"/>
                      </a:cubicBezTo>
                      <a:cubicBezTo>
                        <a:pt x="11104" y="671"/>
                        <a:pt x="9545" y="0"/>
                        <a:pt x="87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240;p17"/>
                <p:cNvSpPr/>
                <p:nvPr/>
              </p:nvSpPr>
              <p:spPr>
                <a:xfrm>
                  <a:off x="485775" y="2371150"/>
                  <a:ext cx="123925" cy="2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7" h="11511" extrusionOk="0">
                      <a:moveTo>
                        <a:pt x="164" y="0"/>
                      </a:moveTo>
                      <a:cubicBezTo>
                        <a:pt x="114" y="3"/>
                        <a:pt x="68" y="10"/>
                        <a:pt x="27" y="20"/>
                      </a:cubicBezTo>
                      <a:cubicBezTo>
                        <a:pt x="17" y="23"/>
                        <a:pt x="9" y="25"/>
                        <a:pt x="0" y="29"/>
                      </a:cubicBezTo>
                      <a:cubicBezTo>
                        <a:pt x="766" y="624"/>
                        <a:pt x="2631" y="2272"/>
                        <a:pt x="3720" y="4908"/>
                      </a:cubicBezTo>
                      <a:cubicBezTo>
                        <a:pt x="4761" y="7434"/>
                        <a:pt x="4831" y="11469"/>
                        <a:pt x="4831" y="11510"/>
                      </a:cubicBezTo>
                      <a:lnTo>
                        <a:pt x="4864" y="11507"/>
                      </a:lnTo>
                      <a:lnTo>
                        <a:pt x="4956" y="11506"/>
                      </a:lnTo>
                      <a:cubicBezTo>
                        <a:pt x="4956" y="11503"/>
                        <a:pt x="4956" y="11468"/>
                        <a:pt x="4952" y="11407"/>
                      </a:cubicBezTo>
                      <a:cubicBezTo>
                        <a:pt x="4935" y="10763"/>
                        <a:pt x="4793" y="7182"/>
                        <a:pt x="3834" y="4860"/>
                      </a:cubicBezTo>
                      <a:cubicBezTo>
                        <a:pt x="2776" y="2294"/>
                        <a:pt x="987" y="655"/>
                        <a:pt x="16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241;p17"/>
                <p:cNvSpPr/>
                <p:nvPr/>
              </p:nvSpPr>
              <p:spPr>
                <a:xfrm>
                  <a:off x="287075" y="2609300"/>
                  <a:ext cx="311500" cy="8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0" h="3272" extrusionOk="0">
                      <a:moveTo>
                        <a:pt x="6941" y="1"/>
                      </a:moveTo>
                      <a:cubicBezTo>
                        <a:pt x="5493" y="1"/>
                        <a:pt x="3999" y="336"/>
                        <a:pt x="2698" y="1176"/>
                      </a:cubicBezTo>
                      <a:cubicBezTo>
                        <a:pt x="1595" y="1886"/>
                        <a:pt x="663" y="2628"/>
                        <a:pt x="1" y="3196"/>
                      </a:cubicBezTo>
                      <a:cubicBezTo>
                        <a:pt x="29" y="3227"/>
                        <a:pt x="63" y="3251"/>
                        <a:pt x="103" y="3271"/>
                      </a:cubicBezTo>
                      <a:cubicBezTo>
                        <a:pt x="761" y="2709"/>
                        <a:pt x="1680" y="1979"/>
                        <a:pt x="2765" y="1278"/>
                      </a:cubicBezTo>
                      <a:cubicBezTo>
                        <a:pt x="2823" y="1240"/>
                        <a:pt x="2883" y="1203"/>
                        <a:pt x="2943" y="1167"/>
                      </a:cubicBezTo>
                      <a:cubicBezTo>
                        <a:pt x="4181" y="423"/>
                        <a:pt x="5582" y="123"/>
                        <a:pt x="6943" y="123"/>
                      </a:cubicBezTo>
                      <a:cubicBezTo>
                        <a:pt x="9149" y="123"/>
                        <a:pt x="11250" y="910"/>
                        <a:pt x="12379" y="1868"/>
                      </a:cubicBezTo>
                      <a:lnTo>
                        <a:pt x="12459" y="1774"/>
                      </a:lnTo>
                      <a:cubicBezTo>
                        <a:pt x="11313" y="802"/>
                        <a:pt x="9181" y="1"/>
                        <a:pt x="694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242;p17"/>
                <p:cNvSpPr/>
                <p:nvPr/>
              </p:nvSpPr>
              <p:spPr>
                <a:xfrm>
                  <a:off x="423875" y="2663925"/>
                  <a:ext cx="167425" cy="2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7" h="9467" extrusionOk="0">
                      <a:moveTo>
                        <a:pt x="6696" y="1"/>
                      </a:moveTo>
                      <a:cubicBezTo>
                        <a:pt x="6662" y="1"/>
                        <a:pt x="3485" y="62"/>
                        <a:pt x="1196" y="4088"/>
                      </a:cubicBezTo>
                      <a:cubicBezTo>
                        <a:pt x="0" y="6195"/>
                        <a:pt x="91" y="8006"/>
                        <a:pt x="377" y="9156"/>
                      </a:cubicBezTo>
                      <a:cubicBezTo>
                        <a:pt x="402" y="9256"/>
                        <a:pt x="429" y="9353"/>
                        <a:pt x="458" y="9445"/>
                      </a:cubicBezTo>
                      <a:cubicBezTo>
                        <a:pt x="489" y="9454"/>
                        <a:pt x="523" y="9460"/>
                        <a:pt x="557" y="9462"/>
                      </a:cubicBezTo>
                      <a:cubicBezTo>
                        <a:pt x="574" y="9464"/>
                        <a:pt x="588" y="9467"/>
                        <a:pt x="604" y="9467"/>
                      </a:cubicBezTo>
                      <a:cubicBezTo>
                        <a:pt x="216" y="8218"/>
                        <a:pt x="64" y="6337"/>
                        <a:pt x="1306" y="4150"/>
                      </a:cubicBezTo>
                      <a:cubicBezTo>
                        <a:pt x="2483" y="2076"/>
                        <a:pt x="3889" y="1090"/>
                        <a:pt x="4861" y="632"/>
                      </a:cubicBezTo>
                      <a:cubicBezTo>
                        <a:pt x="5909" y="136"/>
                        <a:pt x="6688" y="127"/>
                        <a:pt x="6695" y="127"/>
                      </a:cubicBezTo>
                      <a:lnTo>
                        <a:pt x="6696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243;p17"/>
                <p:cNvSpPr/>
                <p:nvPr/>
              </p:nvSpPr>
              <p:spPr>
                <a:xfrm>
                  <a:off x="629550" y="2661225"/>
                  <a:ext cx="138450" cy="20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8" h="8207" extrusionOk="0">
                      <a:moveTo>
                        <a:pt x="52" y="1"/>
                      </a:moveTo>
                      <a:lnTo>
                        <a:pt x="1" y="116"/>
                      </a:lnTo>
                      <a:cubicBezTo>
                        <a:pt x="43" y="136"/>
                        <a:pt x="3972" y="1911"/>
                        <a:pt x="5445" y="8207"/>
                      </a:cubicBezTo>
                      <a:cubicBezTo>
                        <a:pt x="5481" y="8170"/>
                        <a:pt x="5512" y="8120"/>
                        <a:pt x="5537" y="8061"/>
                      </a:cubicBezTo>
                      <a:cubicBezTo>
                        <a:pt x="4804" y="5015"/>
                        <a:pt x="3510" y="3071"/>
                        <a:pt x="2486" y="1931"/>
                      </a:cubicBezTo>
                      <a:cubicBezTo>
                        <a:pt x="1209" y="512"/>
                        <a:pt x="62" y="7"/>
                        <a:pt x="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244;p17"/>
                <p:cNvSpPr/>
                <p:nvPr/>
              </p:nvSpPr>
              <p:spPr>
                <a:xfrm>
                  <a:off x="633025" y="2636000"/>
                  <a:ext cx="280525" cy="8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1" h="3314" extrusionOk="0">
                      <a:moveTo>
                        <a:pt x="3262" y="0"/>
                      </a:moveTo>
                      <a:cubicBezTo>
                        <a:pt x="1446" y="0"/>
                        <a:pt x="21" y="373"/>
                        <a:pt x="1" y="379"/>
                      </a:cubicBezTo>
                      <a:lnTo>
                        <a:pt x="32" y="500"/>
                      </a:lnTo>
                      <a:cubicBezTo>
                        <a:pt x="52" y="495"/>
                        <a:pt x="1461" y="126"/>
                        <a:pt x="3258" y="126"/>
                      </a:cubicBezTo>
                      <a:cubicBezTo>
                        <a:pt x="4006" y="126"/>
                        <a:pt x="4821" y="190"/>
                        <a:pt x="5631" y="371"/>
                      </a:cubicBezTo>
                      <a:cubicBezTo>
                        <a:pt x="8086" y="918"/>
                        <a:pt x="10197" y="2379"/>
                        <a:pt x="11198" y="3314"/>
                      </a:cubicBezTo>
                      <a:cubicBezTo>
                        <a:pt x="11219" y="3276"/>
                        <a:pt x="11221" y="3220"/>
                        <a:pt x="11204" y="3151"/>
                      </a:cubicBezTo>
                      <a:cubicBezTo>
                        <a:pt x="10157" y="2199"/>
                        <a:pt x="8070" y="786"/>
                        <a:pt x="5660" y="247"/>
                      </a:cubicBezTo>
                      <a:cubicBezTo>
                        <a:pt x="4841" y="65"/>
                        <a:pt x="4018" y="0"/>
                        <a:pt x="326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245;p17"/>
                <p:cNvSpPr/>
                <p:nvPr/>
              </p:nvSpPr>
              <p:spPr>
                <a:xfrm>
                  <a:off x="619775" y="2472350"/>
                  <a:ext cx="247750" cy="16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0" h="6575" extrusionOk="0">
                      <a:moveTo>
                        <a:pt x="9818" y="1"/>
                      </a:moveTo>
                      <a:cubicBezTo>
                        <a:pt x="8144" y="165"/>
                        <a:pt x="5501" y="719"/>
                        <a:pt x="3112" y="2478"/>
                      </a:cubicBezTo>
                      <a:cubicBezTo>
                        <a:pt x="159" y="4647"/>
                        <a:pt x="5" y="6491"/>
                        <a:pt x="1" y="6567"/>
                      </a:cubicBezTo>
                      <a:lnTo>
                        <a:pt x="62" y="6570"/>
                      </a:lnTo>
                      <a:lnTo>
                        <a:pt x="126" y="6574"/>
                      </a:lnTo>
                      <a:cubicBezTo>
                        <a:pt x="126" y="6574"/>
                        <a:pt x="126" y="6565"/>
                        <a:pt x="129" y="6550"/>
                      </a:cubicBezTo>
                      <a:cubicBezTo>
                        <a:pt x="130" y="6542"/>
                        <a:pt x="132" y="6533"/>
                        <a:pt x="133" y="6520"/>
                      </a:cubicBezTo>
                      <a:cubicBezTo>
                        <a:pt x="183" y="6201"/>
                        <a:pt x="563" y="4505"/>
                        <a:pt x="3186" y="2579"/>
                      </a:cubicBezTo>
                      <a:cubicBezTo>
                        <a:pt x="5595" y="809"/>
                        <a:pt x="8264" y="271"/>
                        <a:pt x="9910" y="116"/>
                      </a:cubicBezTo>
                      <a:cubicBezTo>
                        <a:pt x="9903" y="73"/>
                        <a:pt x="9870" y="36"/>
                        <a:pt x="981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246;p17"/>
                <p:cNvSpPr/>
                <p:nvPr/>
              </p:nvSpPr>
              <p:spPr>
                <a:xfrm>
                  <a:off x="684700" y="2654125"/>
                  <a:ext cx="144850" cy="4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" h="1878" extrusionOk="0">
                      <a:moveTo>
                        <a:pt x="2951" y="0"/>
                      </a:moveTo>
                      <a:cubicBezTo>
                        <a:pt x="2791" y="0"/>
                        <a:pt x="2630" y="12"/>
                        <a:pt x="2472" y="25"/>
                      </a:cubicBezTo>
                      <a:lnTo>
                        <a:pt x="243" y="203"/>
                      </a:lnTo>
                      <a:lnTo>
                        <a:pt x="243" y="203"/>
                      </a:lnTo>
                      <a:cubicBezTo>
                        <a:pt x="164" y="183"/>
                        <a:pt x="83" y="168"/>
                        <a:pt x="0" y="159"/>
                      </a:cubicBezTo>
                      <a:lnTo>
                        <a:pt x="0" y="159"/>
                      </a:lnTo>
                      <a:lnTo>
                        <a:pt x="76" y="217"/>
                      </a:lnTo>
                      <a:lnTo>
                        <a:pt x="243" y="203"/>
                      </a:lnTo>
                      <a:lnTo>
                        <a:pt x="243" y="203"/>
                      </a:lnTo>
                      <a:cubicBezTo>
                        <a:pt x="1191" y="451"/>
                        <a:pt x="1850" y="1468"/>
                        <a:pt x="2740" y="1855"/>
                      </a:cubicBezTo>
                      <a:cubicBezTo>
                        <a:pt x="2777" y="1871"/>
                        <a:pt x="2814" y="1878"/>
                        <a:pt x="2849" y="1878"/>
                      </a:cubicBezTo>
                      <a:cubicBezTo>
                        <a:pt x="3030" y="1878"/>
                        <a:pt x="3181" y="1688"/>
                        <a:pt x="3110" y="1499"/>
                      </a:cubicBezTo>
                      <a:lnTo>
                        <a:pt x="2848" y="806"/>
                      </a:lnTo>
                      <a:cubicBezTo>
                        <a:pt x="2806" y="693"/>
                        <a:pt x="2766" y="558"/>
                        <a:pt x="2877" y="465"/>
                      </a:cubicBezTo>
                      <a:cubicBezTo>
                        <a:pt x="2923" y="427"/>
                        <a:pt x="2981" y="409"/>
                        <a:pt x="3039" y="409"/>
                      </a:cubicBezTo>
                      <a:cubicBezTo>
                        <a:pt x="3095" y="409"/>
                        <a:pt x="3152" y="426"/>
                        <a:pt x="3201" y="457"/>
                      </a:cubicBezTo>
                      <a:lnTo>
                        <a:pt x="5101" y="1694"/>
                      </a:lnTo>
                      <a:cubicBezTo>
                        <a:pt x="5211" y="1765"/>
                        <a:pt x="5323" y="1836"/>
                        <a:pt x="5449" y="1860"/>
                      </a:cubicBezTo>
                      <a:cubicBezTo>
                        <a:pt x="5472" y="1864"/>
                        <a:pt x="5495" y="1866"/>
                        <a:pt x="5518" y="1866"/>
                      </a:cubicBezTo>
                      <a:cubicBezTo>
                        <a:pt x="5627" y="1866"/>
                        <a:pt x="5738" y="1822"/>
                        <a:pt x="5793" y="1730"/>
                      </a:cubicBezTo>
                      <a:cubicBezTo>
                        <a:pt x="5732" y="1289"/>
                        <a:pt x="5624" y="782"/>
                        <a:pt x="5221" y="590"/>
                      </a:cubicBezTo>
                      <a:cubicBezTo>
                        <a:pt x="4949" y="461"/>
                        <a:pt x="4621" y="522"/>
                        <a:pt x="4330" y="447"/>
                      </a:cubicBezTo>
                      <a:cubicBezTo>
                        <a:pt x="4063" y="377"/>
                        <a:pt x="3841" y="198"/>
                        <a:pt x="3586" y="100"/>
                      </a:cubicBezTo>
                      <a:cubicBezTo>
                        <a:pt x="3384" y="23"/>
                        <a:pt x="3169" y="0"/>
                        <a:pt x="2951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247;p17"/>
                <p:cNvSpPr/>
                <p:nvPr/>
              </p:nvSpPr>
              <p:spPr>
                <a:xfrm>
                  <a:off x="661075" y="2509275"/>
                  <a:ext cx="13750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0" h="3457" extrusionOk="0">
                      <a:moveTo>
                        <a:pt x="5137" y="1"/>
                      </a:moveTo>
                      <a:cubicBezTo>
                        <a:pt x="5129" y="1"/>
                        <a:pt x="5121" y="1"/>
                        <a:pt x="5113" y="1"/>
                      </a:cubicBezTo>
                      <a:cubicBezTo>
                        <a:pt x="4248" y="36"/>
                        <a:pt x="3416" y="375"/>
                        <a:pt x="2683" y="836"/>
                      </a:cubicBezTo>
                      <a:cubicBezTo>
                        <a:pt x="1948" y="1298"/>
                        <a:pt x="1303" y="1883"/>
                        <a:pt x="660" y="2465"/>
                      </a:cubicBezTo>
                      <a:cubicBezTo>
                        <a:pt x="359" y="2740"/>
                        <a:pt x="35" y="3053"/>
                        <a:pt x="1" y="3457"/>
                      </a:cubicBezTo>
                      <a:lnTo>
                        <a:pt x="231" y="3350"/>
                      </a:lnTo>
                      <a:lnTo>
                        <a:pt x="76" y="3393"/>
                      </a:lnTo>
                      <a:cubicBezTo>
                        <a:pt x="781" y="2843"/>
                        <a:pt x="1649" y="2508"/>
                        <a:pt x="2536" y="2441"/>
                      </a:cubicBezTo>
                      <a:cubicBezTo>
                        <a:pt x="2640" y="2434"/>
                        <a:pt x="2748" y="2427"/>
                        <a:pt x="2837" y="2372"/>
                      </a:cubicBezTo>
                      <a:cubicBezTo>
                        <a:pt x="2924" y="2316"/>
                        <a:pt x="2980" y="2193"/>
                        <a:pt x="2920" y="2107"/>
                      </a:cubicBezTo>
                      <a:cubicBezTo>
                        <a:pt x="2856" y="2015"/>
                        <a:pt x="2712" y="2029"/>
                        <a:pt x="2614" y="1972"/>
                      </a:cubicBezTo>
                      <a:cubicBezTo>
                        <a:pt x="2464" y="1882"/>
                        <a:pt x="2484" y="1639"/>
                        <a:pt x="2607" y="1512"/>
                      </a:cubicBezTo>
                      <a:cubicBezTo>
                        <a:pt x="2732" y="1384"/>
                        <a:pt x="2916" y="1340"/>
                        <a:pt x="3089" y="1298"/>
                      </a:cubicBezTo>
                      <a:cubicBezTo>
                        <a:pt x="3847" y="1107"/>
                        <a:pt x="4585" y="826"/>
                        <a:pt x="5276" y="463"/>
                      </a:cubicBezTo>
                      <a:cubicBezTo>
                        <a:pt x="5381" y="407"/>
                        <a:pt x="5499" y="326"/>
                        <a:pt x="5497" y="208"/>
                      </a:cubicBezTo>
                      <a:cubicBezTo>
                        <a:pt x="5494" y="55"/>
                        <a:pt x="5297" y="1"/>
                        <a:pt x="513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248;p17"/>
                <p:cNvSpPr/>
                <p:nvPr/>
              </p:nvSpPr>
              <p:spPr>
                <a:xfrm>
                  <a:off x="574675" y="2466675"/>
                  <a:ext cx="40000" cy="1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" h="6349" extrusionOk="0">
                      <a:moveTo>
                        <a:pt x="485" y="1"/>
                      </a:moveTo>
                      <a:cubicBezTo>
                        <a:pt x="460" y="1"/>
                        <a:pt x="434" y="4"/>
                        <a:pt x="409" y="10"/>
                      </a:cubicBezTo>
                      <a:cubicBezTo>
                        <a:pt x="240" y="54"/>
                        <a:pt x="139" y="236"/>
                        <a:pt x="136" y="409"/>
                      </a:cubicBezTo>
                      <a:cubicBezTo>
                        <a:pt x="132" y="581"/>
                        <a:pt x="203" y="745"/>
                        <a:pt x="274" y="901"/>
                      </a:cubicBezTo>
                      <a:cubicBezTo>
                        <a:pt x="494" y="1394"/>
                        <a:pt x="715" y="1885"/>
                        <a:pt x="938" y="2378"/>
                      </a:cubicBezTo>
                      <a:cubicBezTo>
                        <a:pt x="1011" y="2542"/>
                        <a:pt x="1088" y="2716"/>
                        <a:pt x="1055" y="2894"/>
                      </a:cubicBezTo>
                      <a:cubicBezTo>
                        <a:pt x="1028" y="3043"/>
                        <a:pt x="890" y="3181"/>
                        <a:pt x="745" y="3181"/>
                      </a:cubicBezTo>
                      <a:cubicBezTo>
                        <a:pt x="719" y="3181"/>
                        <a:pt x="692" y="3177"/>
                        <a:pt x="666" y="3167"/>
                      </a:cubicBezTo>
                      <a:cubicBezTo>
                        <a:pt x="519" y="3107"/>
                        <a:pt x="477" y="2927"/>
                        <a:pt x="389" y="2793"/>
                      </a:cubicBezTo>
                      <a:cubicBezTo>
                        <a:pt x="338" y="2715"/>
                        <a:pt x="233" y="2663"/>
                        <a:pt x="147" y="2663"/>
                      </a:cubicBezTo>
                      <a:cubicBezTo>
                        <a:pt x="84" y="2663"/>
                        <a:pt x="31" y="2690"/>
                        <a:pt x="15" y="2755"/>
                      </a:cubicBezTo>
                      <a:cubicBezTo>
                        <a:pt x="1" y="2807"/>
                        <a:pt x="22" y="2861"/>
                        <a:pt x="44" y="2911"/>
                      </a:cubicBezTo>
                      <a:cubicBezTo>
                        <a:pt x="477" y="3934"/>
                        <a:pt x="913" y="4960"/>
                        <a:pt x="1349" y="5984"/>
                      </a:cubicBezTo>
                      <a:lnTo>
                        <a:pt x="1349" y="5984"/>
                      </a:lnTo>
                      <a:cubicBezTo>
                        <a:pt x="1481" y="5108"/>
                        <a:pt x="1600" y="4227"/>
                        <a:pt x="1596" y="3344"/>
                      </a:cubicBezTo>
                      <a:cubicBezTo>
                        <a:pt x="1593" y="2337"/>
                        <a:pt x="1426" y="1316"/>
                        <a:pt x="970" y="419"/>
                      </a:cubicBezTo>
                      <a:cubicBezTo>
                        <a:pt x="868" y="220"/>
                        <a:pt x="696" y="1"/>
                        <a:pt x="485" y="1"/>
                      </a:cubicBezTo>
                      <a:close/>
                      <a:moveTo>
                        <a:pt x="1349" y="5984"/>
                      </a:moveTo>
                      <a:cubicBezTo>
                        <a:pt x="1343" y="6023"/>
                        <a:pt x="1337" y="6061"/>
                        <a:pt x="1331" y="6099"/>
                      </a:cubicBezTo>
                      <a:lnTo>
                        <a:pt x="1331" y="6099"/>
                      </a:lnTo>
                      <a:lnTo>
                        <a:pt x="1237" y="6009"/>
                      </a:lnTo>
                      <a:lnTo>
                        <a:pt x="1237" y="6009"/>
                      </a:lnTo>
                      <a:cubicBezTo>
                        <a:pt x="1255" y="6122"/>
                        <a:pt x="1274" y="6235"/>
                        <a:pt x="1294" y="6348"/>
                      </a:cubicBezTo>
                      <a:cubicBezTo>
                        <a:pt x="1306" y="6265"/>
                        <a:pt x="1319" y="6182"/>
                        <a:pt x="1331" y="6099"/>
                      </a:cubicBezTo>
                      <a:lnTo>
                        <a:pt x="1331" y="6099"/>
                      </a:lnTo>
                      <a:lnTo>
                        <a:pt x="1443" y="6205"/>
                      </a:lnTo>
                      <a:cubicBezTo>
                        <a:pt x="1411" y="6131"/>
                        <a:pt x="1380" y="6058"/>
                        <a:pt x="1349" y="5984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249;p17"/>
                <p:cNvSpPr/>
                <p:nvPr/>
              </p:nvSpPr>
              <p:spPr>
                <a:xfrm>
                  <a:off x="416875" y="2600475"/>
                  <a:ext cx="14477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" h="2369" extrusionOk="0">
                      <a:moveTo>
                        <a:pt x="5777" y="1599"/>
                      </a:moveTo>
                      <a:cubicBezTo>
                        <a:pt x="5774" y="1600"/>
                        <a:pt x="5770" y="1601"/>
                        <a:pt x="5767" y="1602"/>
                      </a:cubicBezTo>
                      <a:lnTo>
                        <a:pt x="5767" y="1602"/>
                      </a:lnTo>
                      <a:cubicBezTo>
                        <a:pt x="5775" y="1613"/>
                        <a:pt x="5782" y="1623"/>
                        <a:pt x="5790" y="1634"/>
                      </a:cubicBezTo>
                      <a:lnTo>
                        <a:pt x="5777" y="1599"/>
                      </a:lnTo>
                      <a:close/>
                      <a:moveTo>
                        <a:pt x="2574" y="1"/>
                      </a:moveTo>
                      <a:cubicBezTo>
                        <a:pt x="1970" y="1"/>
                        <a:pt x="1365" y="134"/>
                        <a:pt x="820" y="394"/>
                      </a:cubicBezTo>
                      <a:cubicBezTo>
                        <a:pt x="579" y="512"/>
                        <a:pt x="340" y="658"/>
                        <a:pt x="191" y="881"/>
                      </a:cubicBezTo>
                      <a:cubicBezTo>
                        <a:pt x="42" y="1103"/>
                        <a:pt x="0" y="1415"/>
                        <a:pt x="155" y="1631"/>
                      </a:cubicBezTo>
                      <a:cubicBezTo>
                        <a:pt x="272" y="1797"/>
                        <a:pt x="470" y="1870"/>
                        <a:pt x="677" y="1870"/>
                      </a:cubicBezTo>
                      <a:cubicBezTo>
                        <a:pt x="823" y="1870"/>
                        <a:pt x="974" y="1834"/>
                        <a:pt x="1103" y="1769"/>
                      </a:cubicBezTo>
                      <a:cubicBezTo>
                        <a:pt x="1415" y="1613"/>
                        <a:pt x="1644" y="1333"/>
                        <a:pt x="1898" y="1096"/>
                      </a:cubicBezTo>
                      <a:cubicBezTo>
                        <a:pt x="2137" y="872"/>
                        <a:pt x="2435" y="670"/>
                        <a:pt x="2759" y="670"/>
                      </a:cubicBezTo>
                      <a:cubicBezTo>
                        <a:pt x="2780" y="670"/>
                        <a:pt x="2800" y="671"/>
                        <a:pt x="2821" y="672"/>
                      </a:cubicBezTo>
                      <a:cubicBezTo>
                        <a:pt x="3170" y="701"/>
                        <a:pt x="3482" y="1090"/>
                        <a:pt x="3316" y="1395"/>
                      </a:cubicBezTo>
                      <a:cubicBezTo>
                        <a:pt x="3232" y="1550"/>
                        <a:pt x="3062" y="1634"/>
                        <a:pt x="2920" y="1738"/>
                      </a:cubicBezTo>
                      <a:cubicBezTo>
                        <a:pt x="2777" y="1843"/>
                        <a:pt x="2650" y="2015"/>
                        <a:pt x="2706" y="2181"/>
                      </a:cubicBezTo>
                      <a:cubicBezTo>
                        <a:pt x="2754" y="2320"/>
                        <a:pt x="2891" y="2368"/>
                        <a:pt x="3045" y="2368"/>
                      </a:cubicBezTo>
                      <a:cubicBezTo>
                        <a:pt x="3162" y="2368"/>
                        <a:pt x="3289" y="2341"/>
                        <a:pt x="3395" y="2305"/>
                      </a:cubicBezTo>
                      <a:cubicBezTo>
                        <a:pt x="4261" y="2010"/>
                        <a:pt x="4903" y="1894"/>
                        <a:pt x="5767" y="1602"/>
                      </a:cubicBezTo>
                      <a:lnTo>
                        <a:pt x="5767" y="1602"/>
                      </a:lnTo>
                      <a:cubicBezTo>
                        <a:pt x="5227" y="874"/>
                        <a:pt x="4425" y="338"/>
                        <a:pt x="3539" y="117"/>
                      </a:cubicBezTo>
                      <a:cubicBezTo>
                        <a:pt x="3224" y="39"/>
                        <a:pt x="2899" y="1"/>
                        <a:pt x="2574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250;p17"/>
                <p:cNvSpPr/>
                <p:nvPr/>
              </p:nvSpPr>
              <p:spPr>
                <a:xfrm>
                  <a:off x="451925" y="2691700"/>
                  <a:ext cx="97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3908" extrusionOk="0">
                      <a:moveTo>
                        <a:pt x="3200" y="0"/>
                      </a:moveTo>
                      <a:cubicBezTo>
                        <a:pt x="3087" y="0"/>
                        <a:pt x="2971" y="16"/>
                        <a:pt x="2861" y="39"/>
                      </a:cubicBezTo>
                      <a:cubicBezTo>
                        <a:pt x="1802" y="255"/>
                        <a:pt x="546" y="1134"/>
                        <a:pt x="77" y="2102"/>
                      </a:cubicBezTo>
                      <a:lnTo>
                        <a:pt x="79" y="2140"/>
                      </a:lnTo>
                      <a:cubicBezTo>
                        <a:pt x="103" y="2478"/>
                        <a:pt x="0" y="2819"/>
                        <a:pt x="20" y="3158"/>
                      </a:cubicBezTo>
                      <a:cubicBezTo>
                        <a:pt x="40" y="3499"/>
                        <a:pt x="245" y="3876"/>
                        <a:pt x="586" y="3905"/>
                      </a:cubicBezTo>
                      <a:cubicBezTo>
                        <a:pt x="601" y="3907"/>
                        <a:pt x="616" y="3908"/>
                        <a:pt x="632" y="3908"/>
                      </a:cubicBezTo>
                      <a:cubicBezTo>
                        <a:pt x="819" y="3908"/>
                        <a:pt x="1000" y="3798"/>
                        <a:pt x="1121" y="3651"/>
                      </a:cubicBezTo>
                      <a:cubicBezTo>
                        <a:pt x="1253" y="3494"/>
                        <a:pt x="1327" y="3299"/>
                        <a:pt x="1391" y="3104"/>
                      </a:cubicBezTo>
                      <a:cubicBezTo>
                        <a:pt x="1535" y="2667"/>
                        <a:pt x="1641" y="2215"/>
                        <a:pt x="1708" y="1761"/>
                      </a:cubicBezTo>
                      <a:cubicBezTo>
                        <a:pt x="1750" y="1468"/>
                        <a:pt x="1779" y="1165"/>
                        <a:pt x="1917" y="903"/>
                      </a:cubicBezTo>
                      <a:cubicBezTo>
                        <a:pt x="2042" y="665"/>
                        <a:pt x="2288" y="468"/>
                        <a:pt x="2550" y="468"/>
                      </a:cubicBezTo>
                      <a:cubicBezTo>
                        <a:pt x="2578" y="468"/>
                        <a:pt x="2606" y="470"/>
                        <a:pt x="2634" y="475"/>
                      </a:cubicBezTo>
                      <a:cubicBezTo>
                        <a:pt x="2824" y="505"/>
                        <a:pt x="2981" y="636"/>
                        <a:pt x="3145" y="732"/>
                      </a:cubicBezTo>
                      <a:cubicBezTo>
                        <a:pt x="3250" y="795"/>
                        <a:pt x="3377" y="843"/>
                        <a:pt x="3497" y="843"/>
                      </a:cubicBezTo>
                      <a:cubicBezTo>
                        <a:pt x="3565" y="843"/>
                        <a:pt x="3632" y="827"/>
                        <a:pt x="3691" y="789"/>
                      </a:cubicBezTo>
                      <a:cubicBezTo>
                        <a:pt x="3918" y="646"/>
                        <a:pt x="3856" y="269"/>
                        <a:pt x="3637" y="119"/>
                      </a:cubicBezTo>
                      <a:cubicBezTo>
                        <a:pt x="3509" y="31"/>
                        <a:pt x="3357" y="0"/>
                        <a:pt x="320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251;p17"/>
                <p:cNvSpPr/>
                <p:nvPr/>
              </p:nvSpPr>
              <p:spPr>
                <a:xfrm>
                  <a:off x="289725" y="2350275"/>
                  <a:ext cx="628550" cy="56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2" h="22737" extrusionOk="0">
                      <a:moveTo>
                        <a:pt x="12912" y="0"/>
                      </a:moveTo>
                      <a:cubicBezTo>
                        <a:pt x="12347" y="0"/>
                        <a:pt x="12498" y="1656"/>
                        <a:pt x="13112" y="2959"/>
                      </a:cubicBezTo>
                      <a:cubicBezTo>
                        <a:pt x="13112" y="2959"/>
                        <a:pt x="12629" y="2650"/>
                        <a:pt x="12243" y="2650"/>
                      </a:cubicBezTo>
                      <a:cubicBezTo>
                        <a:pt x="11945" y="2650"/>
                        <a:pt x="11705" y="2835"/>
                        <a:pt x="11791" y="3490"/>
                      </a:cubicBezTo>
                      <a:cubicBezTo>
                        <a:pt x="11986" y="4992"/>
                        <a:pt x="12307" y="6502"/>
                        <a:pt x="12307" y="6502"/>
                      </a:cubicBezTo>
                      <a:cubicBezTo>
                        <a:pt x="12307" y="6502"/>
                        <a:pt x="12052" y="6259"/>
                        <a:pt x="11841" y="6259"/>
                      </a:cubicBezTo>
                      <a:cubicBezTo>
                        <a:pt x="11659" y="6259"/>
                        <a:pt x="11510" y="6440"/>
                        <a:pt x="11586" y="7115"/>
                      </a:cubicBezTo>
                      <a:cubicBezTo>
                        <a:pt x="11751" y="8573"/>
                        <a:pt x="12085" y="10179"/>
                        <a:pt x="11929" y="11294"/>
                      </a:cubicBezTo>
                      <a:cubicBezTo>
                        <a:pt x="11929" y="11294"/>
                        <a:pt x="10730" y="7652"/>
                        <a:pt x="6883" y="6531"/>
                      </a:cubicBezTo>
                      <a:cubicBezTo>
                        <a:pt x="5919" y="6251"/>
                        <a:pt x="5003" y="6137"/>
                        <a:pt x="4174" y="6137"/>
                      </a:cubicBezTo>
                      <a:cubicBezTo>
                        <a:pt x="1695" y="6137"/>
                        <a:pt x="1" y="7155"/>
                        <a:pt x="165" y="7769"/>
                      </a:cubicBezTo>
                      <a:cubicBezTo>
                        <a:pt x="360" y="8504"/>
                        <a:pt x="3341" y="8542"/>
                        <a:pt x="3951" y="8542"/>
                      </a:cubicBezTo>
                      <a:cubicBezTo>
                        <a:pt x="4021" y="8542"/>
                        <a:pt x="4060" y="8541"/>
                        <a:pt x="4060" y="8541"/>
                      </a:cubicBezTo>
                      <a:lnTo>
                        <a:pt x="4060" y="8541"/>
                      </a:lnTo>
                      <a:cubicBezTo>
                        <a:pt x="4060" y="8541"/>
                        <a:pt x="2545" y="9271"/>
                        <a:pt x="3531" y="9784"/>
                      </a:cubicBezTo>
                      <a:cubicBezTo>
                        <a:pt x="3790" y="9919"/>
                        <a:pt x="4161" y="9969"/>
                        <a:pt x="4569" y="9969"/>
                      </a:cubicBezTo>
                      <a:cubicBezTo>
                        <a:pt x="5711" y="9969"/>
                        <a:pt x="7135" y="9578"/>
                        <a:pt x="7135" y="9578"/>
                      </a:cubicBezTo>
                      <a:lnTo>
                        <a:pt x="7135" y="9578"/>
                      </a:lnTo>
                      <a:cubicBezTo>
                        <a:pt x="7135" y="9578"/>
                        <a:pt x="5388" y="10389"/>
                        <a:pt x="6515" y="10884"/>
                      </a:cubicBezTo>
                      <a:cubicBezTo>
                        <a:pt x="7643" y="11376"/>
                        <a:pt x="9292" y="11064"/>
                        <a:pt x="9990" y="11304"/>
                      </a:cubicBezTo>
                      <a:cubicBezTo>
                        <a:pt x="10307" y="11412"/>
                        <a:pt x="10552" y="11504"/>
                        <a:pt x="10730" y="11574"/>
                      </a:cubicBezTo>
                      <a:cubicBezTo>
                        <a:pt x="10299" y="11514"/>
                        <a:pt x="9700" y="11455"/>
                        <a:pt x="9017" y="11455"/>
                      </a:cubicBezTo>
                      <a:cubicBezTo>
                        <a:pt x="7691" y="11455"/>
                        <a:pt x="6050" y="11678"/>
                        <a:pt x="4720" y="12555"/>
                      </a:cubicBezTo>
                      <a:cubicBezTo>
                        <a:pt x="2011" y="14344"/>
                        <a:pt x="612" y="17283"/>
                        <a:pt x="1744" y="18028"/>
                      </a:cubicBezTo>
                      <a:cubicBezTo>
                        <a:pt x="1867" y="18109"/>
                        <a:pt x="1996" y="18145"/>
                        <a:pt x="2127" y="18145"/>
                      </a:cubicBezTo>
                      <a:cubicBezTo>
                        <a:pt x="3209" y="18145"/>
                        <a:pt x="4493" y="15710"/>
                        <a:pt x="4493" y="15710"/>
                      </a:cubicBezTo>
                      <a:cubicBezTo>
                        <a:pt x="4493" y="15710"/>
                        <a:pt x="4697" y="16422"/>
                        <a:pt x="5251" y="16422"/>
                      </a:cubicBezTo>
                      <a:cubicBezTo>
                        <a:pt x="5354" y="16422"/>
                        <a:pt x="5470" y="16397"/>
                        <a:pt x="5599" y="16338"/>
                      </a:cubicBezTo>
                      <a:cubicBezTo>
                        <a:pt x="6417" y="15959"/>
                        <a:pt x="7842" y="13117"/>
                        <a:pt x="7842" y="13117"/>
                      </a:cubicBezTo>
                      <a:lnTo>
                        <a:pt x="7842" y="13117"/>
                      </a:lnTo>
                      <a:cubicBezTo>
                        <a:pt x="7842" y="13117"/>
                        <a:pt x="7642" y="14264"/>
                        <a:pt x="8178" y="14264"/>
                      </a:cubicBezTo>
                      <a:cubicBezTo>
                        <a:pt x="8284" y="14264"/>
                        <a:pt x="8419" y="14219"/>
                        <a:pt x="8591" y="14111"/>
                      </a:cubicBezTo>
                      <a:cubicBezTo>
                        <a:pt x="9836" y="13327"/>
                        <a:pt x="11074" y="12824"/>
                        <a:pt x="11778" y="12572"/>
                      </a:cubicBezTo>
                      <a:cubicBezTo>
                        <a:pt x="11863" y="12438"/>
                        <a:pt x="11990" y="12325"/>
                        <a:pt x="12132" y="12288"/>
                      </a:cubicBezTo>
                      <a:lnTo>
                        <a:pt x="12132" y="12288"/>
                      </a:lnTo>
                      <a:cubicBezTo>
                        <a:pt x="12048" y="12357"/>
                        <a:pt x="11977" y="12447"/>
                        <a:pt x="11927" y="12548"/>
                      </a:cubicBezTo>
                      <a:cubicBezTo>
                        <a:pt x="12062" y="12484"/>
                        <a:pt x="12180" y="12432"/>
                        <a:pt x="12275" y="12391"/>
                      </a:cubicBezTo>
                      <a:cubicBezTo>
                        <a:pt x="12395" y="12875"/>
                        <a:pt x="12659" y="14095"/>
                        <a:pt x="12540" y="14947"/>
                      </a:cubicBezTo>
                      <a:cubicBezTo>
                        <a:pt x="12389" y="16034"/>
                        <a:pt x="12281" y="16501"/>
                        <a:pt x="12616" y="16614"/>
                      </a:cubicBezTo>
                      <a:cubicBezTo>
                        <a:pt x="12639" y="16621"/>
                        <a:pt x="12662" y="16625"/>
                        <a:pt x="12684" y="16625"/>
                      </a:cubicBezTo>
                      <a:cubicBezTo>
                        <a:pt x="12989" y="16625"/>
                        <a:pt x="13238" y="15965"/>
                        <a:pt x="13238" y="15964"/>
                      </a:cubicBezTo>
                      <a:lnTo>
                        <a:pt x="13238" y="15964"/>
                      </a:lnTo>
                      <a:cubicBezTo>
                        <a:pt x="13238" y="15965"/>
                        <a:pt x="12744" y="18156"/>
                        <a:pt x="12730" y="18547"/>
                      </a:cubicBezTo>
                      <a:cubicBezTo>
                        <a:pt x="12714" y="18937"/>
                        <a:pt x="12751" y="19535"/>
                        <a:pt x="12987" y="19588"/>
                      </a:cubicBezTo>
                      <a:cubicBezTo>
                        <a:pt x="12993" y="19589"/>
                        <a:pt x="12998" y="19590"/>
                        <a:pt x="13004" y="19590"/>
                      </a:cubicBezTo>
                      <a:cubicBezTo>
                        <a:pt x="13243" y="19590"/>
                        <a:pt x="13652" y="18544"/>
                        <a:pt x="13652" y="18544"/>
                      </a:cubicBezTo>
                      <a:lnTo>
                        <a:pt x="13652" y="18544"/>
                      </a:lnTo>
                      <a:cubicBezTo>
                        <a:pt x="13652" y="18544"/>
                        <a:pt x="13307" y="22467"/>
                        <a:pt x="13869" y="22717"/>
                      </a:cubicBezTo>
                      <a:cubicBezTo>
                        <a:pt x="13898" y="22730"/>
                        <a:pt x="13929" y="22736"/>
                        <a:pt x="13961" y="22736"/>
                      </a:cubicBezTo>
                      <a:cubicBezTo>
                        <a:pt x="14554" y="22736"/>
                        <a:pt x="15611" y="20601"/>
                        <a:pt x="15172" y="17957"/>
                      </a:cubicBezTo>
                      <a:cubicBezTo>
                        <a:pt x="14899" y="16324"/>
                        <a:pt x="14390" y="14841"/>
                        <a:pt x="13836" y="13743"/>
                      </a:cubicBezTo>
                      <a:cubicBezTo>
                        <a:pt x="13662" y="13399"/>
                        <a:pt x="13484" y="13094"/>
                        <a:pt x="13308" y="12831"/>
                      </a:cubicBezTo>
                      <a:cubicBezTo>
                        <a:pt x="13297" y="12820"/>
                        <a:pt x="13282" y="12808"/>
                        <a:pt x="13270" y="12797"/>
                      </a:cubicBezTo>
                      <a:lnTo>
                        <a:pt x="13270" y="12797"/>
                      </a:lnTo>
                      <a:cubicBezTo>
                        <a:pt x="14037" y="13402"/>
                        <a:pt x="15136" y="14371"/>
                        <a:pt x="15471" y="15178"/>
                      </a:cubicBezTo>
                      <a:cubicBezTo>
                        <a:pt x="16004" y="16461"/>
                        <a:pt x="16523" y="17332"/>
                        <a:pt x="17210" y="17332"/>
                      </a:cubicBezTo>
                      <a:cubicBezTo>
                        <a:pt x="17210" y="17332"/>
                        <a:pt x="17211" y="17332"/>
                        <a:pt x="17211" y="17332"/>
                      </a:cubicBezTo>
                      <a:cubicBezTo>
                        <a:pt x="17899" y="17330"/>
                        <a:pt x="17548" y="16118"/>
                        <a:pt x="17548" y="16118"/>
                      </a:cubicBezTo>
                      <a:lnTo>
                        <a:pt x="17548" y="16118"/>
                      </a:lnTo>
                      <a:cubicBezTo>
                        <a:pt x="17548" y="16118"/>
                        <a:pt x="18396" y="18376"/>
                        <a:pt x="19206" y="18696"/>
                      </a:cubicBezTo>
                      <a:cubicBezTo>
                        <a:pt x="19378" y="18764"/>
                        <a:pt x="19511" y="18795"/>
                        <a:pt x="19613" y="18795"/>
                      </a:cubicBezTo>
                      <a:cubicBezTo>
                        <a:pt x="19988" y="18795"/>
                        <a:pt x="19935" y="18377"/>
                        <a:pt x="19821" y="17876"/>
                      </a:cubicBezTo>
                      <a:lnTo>
                        <a:pt x="19821" y="17876"/>
                      </a:lnTo>
                      <a:cubicBezTo>
                        <a:pt x="19821" y="17877"/>
                        <a:pt x="20453" y="19001"/>
                        <a:pt x="21011" y="19624"/>
                      </a:cubicBezTo>
                      <a:cubicBezTo>
                        <a:pt x="21382" y="20039"/>
                        <a:pt x="21545" y="20216"/>
                        <a:pt x="21710" y="20216"/>
                      </a:cubicBezTo>
                      <a:cubicBezTo>
                        <a:pt x="21793" y="20216"/>
                        <a:pt x="21877" y="20171"/>
                        <a:pt x="21987" y="20091"/>
                      </a:cubicBezTo>
                      <a:cubicBezTo>
                        <a:pt x="22319" y="19848"/>
                        <a:pt x="21851" y="17656"/>
                        <a:pt x="20324" y="15957"/>
                      </a:cubicBezTo>
                      <a:cubicBezTo>
                        <a:pt x="18797" y="14259"/>
                        <a:pt x="16291" y="12411"/>
                        <a:pt x="13049" y="11908"/>
                      </a:cubicBezTo>
                      <a:cubicBezTo>
                        <a:pt x="13049" y="11908"/>
                        <a:pt x="14065" y="11740"/>
                        <a:pt x="14825" y="11740"/>
                      </a:cubicBezTo>
                      <a:cubicBezTo>
                        <a:pt x="14891" y="11740"/>
                        <a:pt x="14954" y="11742"/>
                        <a:pt x="15015" y="11744"/>
                      </a:cubicBezTo>
                      <a:cubicBezTo>
                        <a:pt x="15782" y="11780"/>
                        <a:pt x="16929" y="11736"/>
                        <a:pt x="18055" y="12205"/>
                      </a:cubicBezTo>
                      <a:cubicBezTo>
                        <a:pt x="18424" y="12358"/>
                        <a:pt x="18726" y="12420"/>
                        <a:pt x="18963" y="12420"/>
                      </a:cubicBezTo>
                      <a:cubicBezTo>
                        <a:pt x="19450" y="12420"/>
                        <a:pt x="19662" y="12161"/>
                        <a:pt x="19606" y="11908"/>
                      </a:cubicBezTo>
                      <a:cubicBezTo>
                        <a:pt x="19527" y="11531"/>
                        <a:pt x="18808" y="10979"/>
                        <a:pt x="18808" y="10979"/>
                      </a:cubicBezTo>
                      <a:lnTo>
                        <a:pt x="18808" y="10979"/>
                      </a:lnTo>
                      <a:cubicBezTo>
                        <a:pt x="18808" y="10979"/>
                        <a:pt x="20295" y="11249"/>
                        <a:pt x="21348" y="11389"/>
                      </a:cubicBezTo>
                      <a:cubicBezTo>
                        <a:pt x="21621" y="11426"/>
                        <a:pt x="21839" y="11442"/>
                        <a:pt x="22010" y="11442"/>
                      </a:cubicBezTo>
                      <a:cubicBezTo>
                        <a:pt x="22496" y="11442"/>
                        <a:pt x="22607" y="11308"/>
                        <a:pt x="22561" y="11118"/>
                      </a:cubicBezTo>
                      <a:cubicBezTo>
                        <a:pt x="22498" y="10859"/>
                        <a:pt x="21886" y="10536"/>
                        <a:pt x="21886" y="10536"/>
                      </a:cubicBezTo>
                      <a:lnTo>
                        <a:pt x="21886" y="10536"/>
                      </a:lnTo>
                      <a:cubicBezTo>
                        <a:pt x="21886" y="10536"/>
                        <a:pt x="23119" y="10773"/>
                        <a:pt x="23972" y="10773"/>
                      </a:cubicBezTo>
                      <a:cubicBezTo>
                        <a:pt x="24304" y="10773"/>
                        <a:pt x="24578" y="10737"/>
                        <a:pt x="24700" y="10638"/>
                      </a:cubicBezTo>
                      <a:cubicBezTo>
                        <a:pt x="25142" y="10283"/>
                        <a:pt x="22703" y="8948"/>
                        <a:pt x="19883" y="8929"/>
                      </a:cubicBezTo>
                      <a:cubicBezTo>
                        <a:pt x="19865" y="8929"/>
                        <a:pt x="19848" y="8929"/>
                        <a:pt x="19830" y="8929"/>
                      </a:cubicBezTo>
                      <a:cubicBezTo>
                        <a:pt x="16628" y="8929"/>
                        <a:pt x="13505" y="10821"/>
                        <a:pt x="13505" y="10821"/>
                      </a:cubicBezTo>
                      <a:cubicBezTo>
                        <a:pt x="13505" y="10821"/>
                        <a:pt x="15517" y="8138"/>
                        <a:pt x="15244" y="4777"/>
                      </a:cubicBezTo>
                      <a:cubicBezTo>
                        <a:pt x="14970" y="1416"/>
                        <a:pt x="13662" y="182"/>
                        <a:pt x="12998" y="12"/>
                      </a:cubicBezTo>
                      <a:cubicBezTo>
                        <a:pt x="12968" y="4"/>
                        <a:pt x="12939" y="0"/>
                        <a:pt x="12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252;p17"/>
                <p:cNvSpPr/>
                <p:nvPr/>
              </p:nvSpPr>
              <p:spPr>
                <a:xfrm>
                  <a:off x="592725" y="2350475"/>
                  <a:ext cx="57725" cy="3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12481" extrusionOk="0">
                      <a:moveTo>
                        <a:pt x="850" y="1"/>
                      </a:moveTo>
                      <a:lnTo>
                        <a:pt x="850" y="1"/>
                      </a:lnTo>
                      <a:cubicBezTo>
                        <a:pt x="1265" y="876"/>
                        <a:pt x="2191" y="3187"/>
                        <a:pt x="1978" y="6032"/>
                      </a:cubicBezTo>
                      <a:cubicBezTo>
                        <a:pt x="1773" y="8755"/>
                        <a:pt x="19" y="12391"/>
                        <a:pt x="1" y="12427"/>
                      </a:cubicBezTo>
                      <a:lnTo>
                        <a:pt x="29" y="12439"/>
                      </a:lnTo>
                      <a:lnTo>
                        <a:pt x="114" y="12481"/>
                      </a:lnTo>
                      <a:cubicBezTo>
                        <a:pt x="114" y="12476"/>
                        <a:pt x="131" y="12447"/>
                        <a:pt x="157" y="12390"/>
                      </a:cubicBezTo>
                      <a:cubicBezTo>
                        <a:pt x="431" y="11809"/>
                        <a:pt x="1914" y="8546"/>
                        <a:pt x="2101" y="6040"/>
                      </a:cubicBezTo>
                      <a:cubicBezTo>
                        <a:pt x="2309" y="3272"/>
                        <a:pt x="1449" y="1005"/>
                        <a:pt x="1013" y="50"/>
                      </a:cubicBezTo>
                      <a:lnTo>
                        <a:pt x="1012" y="50"/>
                      </a:lnTo>
                      <a:cubicBezTo>
                        <a:pt x="965" y="31"/>
                        <a:pt x="922" y="16"/>
                        <a:pt x="880" y="5"/>
                      </a:cubicBezTo>
                      <a:cubicBezTo>
                        <a:pt x="870" y="4"/>
                        <a:pt x="858" y="2"/>
                        <a:pt x="85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253;p17"/>
                <p:cNvSpPr/>
                <p:nvPr/>
              </p:nvSpPr>
              <p:spPr>
                <a:xfrm>
                  <a:off x="293825" y="2528775"/>
                  <a:ext cx="294200" cy="1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8" h="5015" extrusionOk="0">
                      <a:moveTo>
                        <a:pt x="4049" y="0"/>
                      </a:moveTo>
                      <a:cubicBezTo>
                        <a:pt x="3807" y="0"/>
                        <a:pt x="3564" y="13"/>
                        <a:pt x="3319" y="39"/>
                      </a:cubicBezTo>
                      <a:cubicBezTo>
                        <a:pt x="2013" y="180"/>
                        <a:pt x="847" y="423"/>
                        <a:pt x="1" y="633"/>
                      </a:cubicBezTo>
                      <a:cubicBezTo>
                        <a:pt x="11" y="674"/>
                        <a:pt x="31" y="712"/>
                        <a:pt x="57" y="748"/>
                      </a:cubicBezTo>
                      <a:cubicBezTo>
                        <a:pt x="898" y="541"/>
                        <a:pt x="2048" y="302"/>
                        <a:pt x="3333" y="166"/>
                      </a:cubicBezTo>
                      <a:cubicBezTo>
                        <a:pt x="3403" y="157"/>
                        <a:pt x="3472" y="151"/>
                        <a:pt x="3540" y="146"/>
                      </a:cubicBezTo>
                      <a:cubicBezTo>
                        <a:pt x="3712" y="133"/>
                        <a:pt x="3882" y="126"/>
                        <a:pt x="4052" y="126"/>
                      </a:cubicBezTo>
                      <a:cubicBezTo>
                        <a:pt x="7620" y="126"/>
                        <a:pt x="10760" y="2912"/>
                        <a:pt x="11651" y="5015"/>
                      </a:cubicBezTo>
                      <a:lnTo>
                        <a:pt x="11768" y="4965"/>
                      </a:lnTo>
                      <a:cubicBezTo>
                        <a:pt x="10862" y="2829"/>
                        <a:pt x="7673" y="0"/>
                        <a:pt x="404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254;p17"/>
                <p:cNvSpPr/>
                <p:nvPr/>
              </p:nvSpPr>
              <p:spPr>
                <a:xfrm>
                  <a:off x="331300" y="2649325"/>
                  <a:ext cx="245475" cy="15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6097" extrusionOk="0">
                      <a:moveTo>
                        <a:pt x="7746" y="0"/>
                      </a:moveTo>
                      <a:cubicBezTo>
                        <a:pt x="6554" y="0"/>
                        <a:pt x="4926" y="322"/>
                        <a:pt x="3068" y="1559"/>
                      </a:cubicBezTo>
                      <a:cubicBezTo>
                        <a:pt x="1053" y="2904"/>
                        <a:pt x="320" y="4562"/>
                        <a:pt x="58" y="5717"/>
                      </a:cubicBezTo>
                      <a:cubicBezTo>
                        <a:pt x="36" y="5816"/>
                        <a:pt x="16" y="5916"/>
                        <a:pt x="0" y="6011"/>
                      </a:cubicBezTo>
                      <a:cubicBezTo>
                        <a:pt x="24" y="6032"/>
                        <a:pt x="51" y="6052"/>
                        <a:pt x="80" y="6072"/>
                      </a:cubicBezTo>
                      <a:cubicBezTo>
                        <a:pt x="94" y="6081"/>
                        <a:pt x="108" y="6088"/>
                        <a:pt x="121" y="6096"/>
                      </a:cubicBezTo>
                      <a:cubicBezTo>
                        <a:pt x="335" y="4805"/>
                        <a:pt x="1046" y="3058"/>
                        <a:pt x="3139" y="1663"/>
                      </a:cubicBezTo>
                      <a:cubicBezTo>
                        <a:pt x="5034" y="402"/>
                        <a:pt x="6665" y="119"/>
                        <a:pt x="7745" y="119"/>
                      </a:cubicBezTo>
                      <a:cubicBezTo>
                        <a:pt x="7797" y="119"/>
                        <a:pt x="7848" y="119"/>
                        <a:pt x="7898" y="120"/>
                      </a:cubicBezTo>
                      <a:cubicBezTo>
                        <a:pt x="9057" y="149"/>
                        <a:pt x="9754" y="490"/>
                        <a:pt x="9762" y="493"/>
                      </a:cubicBezTo>
                      <a:lnTo>
                        <a:pt x="9818" y="380"/>
                      </a:lnTo>
                      <a:cubicBezTo>
                        <a:pt x="9805" y="373"/>
                        <a:pt x="9028" y="0"/>
                        <a:pt x="774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255;p17"/>
                <p:cNvSpPr/>
                <p:nvPr/>
              </p:nvSpPr>
              <p:spPr>
                <a:xfrm>
                  <a:off x="610900" y="2674225"/>
                  <a:ext cx="68500" cy="24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9757" extrusionOk="0">
                      <a:moveTo>
                        <a:pt x="96" y="1"/>
                      </a:moveTo>
                      <a:lnTo>
                        <a:pt x="1" y="80"/>
                      </a:lnTo>
                      <a:cubicBezTo>
                        <a:pt x="29" y="116"/>
                        <a:pt x="2739" y="3471"/>
                        <a:pt x="1224" y="9756"/>
                      </a:cubicBezTo>
                      <a:cubicBezTo>
                        <a:pt x="1272" y="9738"/>
                        <a:pt x="1323" y="9710"/>
                        <a:pt x="1374" y="9667"/>
                      </a:cubicBezTo>
                      <a:cubicBezTo>
                        <a:pt x="2089" y="6614"/>
                        <a:pt x="1806" y="4296"/>
                        <a:pt x="1403" y="2820"/>
                      </a:cubicBezTo>
                      <a:cubicBezTo>
                        <a:pt x="900" y="980"/>
                        <a:pt x="104" y="9"/>
                        <a:pt x="9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256;p17"/>
                <p:cNvSpPr/>
                <p:nvPr/>
              </p:nvSpPr>
              <p:spPr>
                <a:xfrm>
                  <a:off x="621800" y="2661100"/>
                  <a:ext cx="219625" cy="1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5" h="7658" extrusionOk="0">
                      <a:moveTo>
                        <a:pt x="25" y="0"/>
                      </a:moveTo>
                      <a:lnTo>
                        <a:pt x="1" y="122"/>
                      </a:lnTo>
                      <a:cubicBezTo>
                        <a:pt x="28" y="130"/>
                        <a:pt x="2873" y="739"/>
                        <a:pt x="5059" y="2527"/>
                      </a:cubicBezTo>
                      <a:cubicBezTo>
                        <a:pt x="7004" y="4118"/>
                        <a:pt x="8234" y="6372"/>
                        <a:pt x="8707" y="7658"/>
                      </a:cubicBezTo>
                      <a:cubicBezTo>
                        <a:pt x="8742" y="7632"/>
                        <a:pt x="8768" y="7584"/>
                        <a:pt x="8785" y="7516"/>
                      </a:cubicBezTo>
                      <a:cubicBezTo>
                        <a:pt x="8279" y="6198"/>
                        <a:pt x="7051" y="3993"/>
                        <a:pt x="5139" y="2429"/>
                      </a:cubicBezTo>
                      <a:cubicBezTo>
                        <a:pt x="2930" y="622"/>
                        <a:pt x="56" y="6"/>
                        <a:pt x="2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257;p17"/>
                <p:cNvSpPr/>
                <p:nvPr/>
              </p:nvSpPr>
              <p:spPr>
                <a:xfrm>
                  <a:off x="614625" y="2586625"/>
                  <a:ext cx="294150" cy="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6" h="2484" extrusionOk="0">
                      <a:moveTo>
                        <a:pt x="6649" y="0"/>
                      </a:moveTo>
                      <a:cubicBezTo>
                        <a:pt x="5997" y="0"/>
                        <a:pt x="5317" y="51"/>
                        <a:pt x="4619" y="168"/>
                      </a:cubicBezTo>
                      <a:cubicBezTo>
                        <a:pt x="1005" y="779"/>
                        <a:pt x="39" y="2354"/>
                        <a:pt x="1" y="2422"/>
                      </a:cubicBezTo>
                      <a:lnTo>
                        <a:pt x="58" y="2454"/>
                      </a:lnTo>
                      <a:lnTo>
                        <a:pt x="110" y="2484"/>
                      </a:lnTo>
                      <a:cubicBezTo>
                        <a:pt x="110" y="2484"/>
                        <a:pt x="115" y="2476"/>
                        <a:pt x="123" y="2465"/>
                      </a:cubicBezTo>
                      <a:cubicBezTo>
                        <a:pt x="126" y="2458"/>
                        <a:pt x="132" y="2451"/>
                        <a:pt x="139" y="2441"/>
                      </a:cubicBezTo>
                      <a:cubicBezTo>
                        <a:pt x="323" y="2182"/>
                        <a:pt x="1424" y="834"/>
                        <a:pt x="4639" y="293"/>
                      </a:cubicBezTo>
                      <a:cubicBezTo>
                        <a:pt x="5329" y="177"/>
                        <a:pt x="6002" y="127"/>
                        <a:pt x="6648" y="127"/>
                      </a:cubicBezTo>
                      <a:cubicBezTo>
                        <a:pt x="8757" y="127"/>
                        <a:pt x="10572" y="657"/>
                        <a:pt x="11751" y="1119"/>
                      </a:cubicBezTo>
                      <a:cubicBezTo>
                        <a:pt x="11765" y="1076"/>
                        <a:pt x="11755" y="1028"/>
                        <a:pt x="11721" y="971"/>
                      </a:cubicBezTo>
                      <a:cubicBezTo>
                        <a:pt x="10528" y="511"/>
                        <a:pt x="8731" y="0"/>
                        <a:pt x="664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258;p17"/>
                <p:cNvSpPr/>
                <p:nvPr/>
              </p:nvSpPr>
              <p:spPr>
                <a:xfrm>
                  <a:off x="662925" y="2695650"/>
                  <a:ext cx="118600" cy="1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4" h="4044" extrusionOk="0">
                      <a:moveTo>
                        <a:pt x="1" y="0"/>
                      </a:moveTo>
                      <a:lnTo>
                        <a:pt x="41" y="81"/>
                      </a:lnTo>
                      <a:lnTo>
                        <a:pt x="187" y="141"/>
                      </a:lnTo>
                      <a:lnTo>
                        <a:pt x="187" y="141"/>
                      </a:lnTo>
                      <a:cubicBezTo>
                        <a:pt x="129" y="90"/>
                        <a:pt x="67" y="43"/>
                        <a:pt x="1" y="0"/>
                      </a:cubicBezTo>
                      <a:close/>
                      <a:moveTo>
                        <a:pt x="187" y="141"/>
                      </a:moveTo>
                      <a:lnTo>
                        <a:pt x="187" y="141"/>
                      </a:lnTo>
                      <a:cubicBezTo>
                        <a:pt x="929" y="785"/>
                        <a:pt x="1060" y="1998"/>
                        <a:pt x="1684" y="2746"/>
                      </a:cubicBezTo>
                      <a:cubicBezTo>
                        <a:pt x="1739" y="2814"/>
                        <a:pt x="1815" y="2844"/>
                        <a:pt x="1890" y="2844"/>
                      </a:cubicBezTo>
                      <a:cubicBezTo>
                        <a:pt x="2024" y="2844"/>
                        <a:pt x="2156" y="2748"/>
                        <a:pt x="2173" y="2594"/>
                      </a:cubicBezTo>
                      <a:lnTo>
                        <a:pt x="2254" y="1857"/>
                      </a:lnTo>
                      <a:cubicBezTo>
                        <a:pt x="2265" y="1736"/>
                        <a:pt x="2290" y="1597"/>
                        <a:pt x="2431" y="1566"/>
                      </a:cubicBezTo>
                      <a:cubicBezTo>
                        <a:pt x="2449" y="1561"/>
                        <a:pt x="2467" y="1559"/>
                        <a:pt x="2485" y="1559"/>
                      </a:cubicBezTo>
                      <a:cubicBezTo>
                        <a:pt x="2582" y="1559"/>
                        <a:pt x="2672" y="1617"/>
                        <a:pt x="2724" y="1702"/>
                      </a:cubicBezTo>
                      <a:lnTo>
                        <a:pt x="3867" y="3662"/>
                      </a:lnTo>
                      <a:cubicBezTo>
                        <a:pt x="3933" y="3774"/>
                        <a:pt x="4001" y="3888"/>
                        <a:pt x="4103" y="3966"/>
                      </a:cubicBezTo>
                      <a:cubicBezTo>
                        <a:pt x="4168" y="4014"/>
                        <a:pt x="4249" y="4044"/>
                        <a:pt x="4328" y="4044"/>
                      </a:cubicBezTo>
                      <a:cubicBezTo>
                        <a:pt x="4378" y="4044"/>
                        <a:pt x="4427" y="4032"/>
                        <a:pt x="4469" y="4006"/>
                      </a:cubicBezTo>
                      <a:cubicBezTo>
                        <a:pt x="4613" y="3584"/>
                        <a:pt x="4744" y="3084"/>
                        <a:pt x="4471" y="2730"/>
                      </a:cubicBezTo>
                      <a:cubicBezTo>
                        <a:pt x="4286" y="2493"/>
                        <a:pt x="3967" y="2399"/>
                        <a:pt x="3739" y="2199"/>
                      </a:cubicBezTo>
                      <a:cubicBezTo>
                        <a:pt x="3533" y="2019"/>
                        <a:pt x="3415" y="1757"/>
                        <a:pt x="3229" y="1556"/>
                      </a:cubicBezTo>
                      <a:cubicBezTo>
                        <a:pt x="2978" y="1280"/>
                        <a:pt x="2617" y="1130"/>
                        <a:pt x="2268" y="988"/>
                      </a:cubicBezTo>
                      <a:lnTo>
                        <a:pt x="187" y="14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259;p17"/>
                <p:cNvSpPr/>
                <p:nvPr/>
              </p:nvSpPr>
              <p:spPr>
                <a:xfrm>
                  <a:off x="669775" y="2600050"/>
                  <a:ext cx="161000" cy="3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0" h="1477" extrusionOk="0">
                      <a:moveTo>
                        <a:pt x="4208" y="0"/>
                      </a:moveTo>
                      <a:cubicBezTo>
                        <a:pt x="3996" y="0"/>
                        <a:pt x="3784" y="11"/>
                        <a:pt x="3573" y="32"/>
                      </a:cubicBezTo>
                      <a:cubicBezTo>
                        <a:pt x="2708" y="114"/>
                        <a:pt x="1869" y="346"/>
                        <a:pt x="1035" y="579"/>
                      </a:cubicBezTo>
                      <a:cubicBezTo>
                        <a:pt x="641" y="687"/>
                        <a:pt x="213" y="822"/>
                        <a:pt x="1" y="1165"/>
                      </a:cubicBezTo>
                      <a:cubicBezTo>
                        <a:pt x="85" y="1170"/>
                        <a:pt x="170" y="1171"/>
                        <a:pt x="254" y="1175"/>
                      </a:cubicBezTo>
                      <a:lnTo>
                        <a:pt x="99" y="1144"/>
                      </a:lnTo>
                      <a:cubicBezTo>
                        <a:pt x="388" y="1087"/>
                        <a:pt x="682" y="1059"/>
                        <a:pt x="977" y="1059"/>
                      </a:cubicBezTo>
                      <a:cubicBezTo>
                        <a:pt x="1575" y="1059"/>
                        <a:pt x="2173" y="1175"/>
                        <a:pt x="2725" y="1403"/>
                      </a:cubicBezTo>
                      <a:cubicBezTo>
                        <a:pt x="2811" y="1437"/>
                        <a:pt x="2901" y="1476"/>
                        <a:pt x="2993" y="1476"/>
                      </a:cubicBezTo>
                      <a:cubicBezTo>
                        <a:pt x="3003" y="1476"/>
                        <a:pt x="3013" y="1476"/>
                        <a:pt x="3024" y="1475"/>
                      </a:cubicBezTo>
                      <a:cubicBezTo>
                        <a:pt x="3126" y="1464"/>
                        <a:pt x="3231" y="1377"/>
                        <a:pt x="3217" y="1276"/>
                      </a:cubicBezTo>
                      <a:cubicBezTo>
                        <a:pt x="3201" y="1164"/>
                        <a:pt x="3066" y="1113"/>
                        <a:pt x="3005" y="1016"/>
                      </a:cubicBezTo>
                      <a:cubicBezTo>
                        <a:pt x="2911" y="867"/>
                        <a:pt x="3038" y="660"/>
                        <a:pt x="3207" y="601"/>
                      </a:cubicBezTo>
                      <a:cubicBezTo>
                        <a:pt x="3265" y="581"/>
                        <a:pt x="3326" y="573"/>
                        <a:pt x="3387" y="573"/>
                      </a:cubicBezTo>
                      <a:cubicBezTo>
                        <a:pt x="3501" y="573"/>
                        <a:pt x="3618" y="601"/>
                        <a:pt x="3731" y="626"/>
                      </a:cubicBezTo>
                      <a:cubicBezTo>
                        <a:pt x="4436" y="786"/>
                        <a:pt x="5159" y="866"/>
                        <a:pt x="5881" y="866"/>
                      </a:cubicBezTo>
                      <a:cubicBezTo>
                        <a:pt x="5941" y="866"/>
                        <a:pt x="6000" y="865"/>
                        <a:pt x="6059" y="864"/>
                      </a:cubicBezTo>
                      <a:cubicBezTo>
                        <a:pt x="6178" y="863"/>
                        <a:pt x="6320" y="843"/>
                        <a:pt x="6370" y="736"/>
                      </a:cubicBezTo>
                      <a:cubicBezTo>
                        <a:pt x="6440" y="589"/>
                        <a:pt x="6271" y="447"/>
                        <a:pt x="6122" y="380"/>
                      </a:cubicBezTo>
                      <a:cubicBezTo>
                        <a:pt x="5525" y="108"/>
                        <a:pt x="4868" y="0"/>
                        <a:pt x="42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260;p17"/>
                <p:cNvSpPr/>
                <p:nvPr/>
              </p:nvSpPr>
              <p:spPr>
                <a:xfrm>
                  <a:off x="608125" y="2479675"/>
                  <a:ext cx="59650" cy="1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6065" extrusionOk="0">
                      <a:moveTo>
                        <a:pt x="1997" y="0"/>
                      </a:moveTo>
                      <a:cubicBezTo>
                        <a:pt x="1851" y="0"/>
                        <a:pt x="1710" y="108"/>
                        <a:pt x="1640" y="240"/>
                      </a:cubicBezTo>
                      <a:cubicBezTo>
                        <a:pt x="1558" y="394"/>
                        <a:pt x="1549" y="571"/>
                        <a:pt x="1542" y="743"/>
                      </a:cubicBezTo>
                      <a:cubicBezTo>
                        <a:pt x="1519" y="1283"/>
                        <a:pt x="1494" y="1821"/>
                        <a:pt x="1471" y="2361"/>
                      </a:cubicBezTo>
                      <a:cubicBezTo>
                        <a:pt x="1463" y="2540"/>
                        <a:pt x="1451" y="2732"/>
                        <a:pt x="1343" y="2875"/>
                      </a:cubicBezTo>
                      <a:cubicBezTo>
                        <a:pt x="1277" y="2963"/>
                        <a:pt x="1162" y="3019"/>
                        <a:pt x="1054" y="3019"/>
                      </a:cubicBezTo>
                      <a:cubicBezTo>
                        <a:pt x="986" y="3019"/>
                        <a:pt x="920" y="2996"/>
                        <a:pt x="873" y="2943"/>
                      </a:cubicBezTo>
                      <a:cubicBezTo>
                        <a:pt x="767" y="2826"/>
                        <a:pt x="811" y="2642"/>
                        <a:pt x="794" y="2486"/>
                      </a:cubicBezTo>
                      <a:cubicBezTo>
                        <a:pt x="781" y="2367"/>
                        <a:pt x="665" y="2243"/>
                        <a:pt x="564" y="2243"/>
                      </a:cubicBezTo>
                      <a:cubicBezTo>
                        <a:pt x="532" y="2243"/>
                        <a:pt x="502" y="2256"/>
                        <a:pt x="477" y="2284"/>
                      </a:cubicBezTo>
                      <a:cubicBezTo>
                        <a:pt x="441" y="2326"/>
                        <a:pt x="436" y="2384"/>
                        <a:pt x="433" y="2436"/>
                      </a:cubicBezTo>
                      <a:cubicBezTo>
                        <a:pt x="361" y="3545"/>
                        <a:pt x="289" y="4652"/>
                        <a:pt x="217" y="5759"/>
                      </a:cubicBezTo>
                      <a:lnTo>
                        <a:pt x="217" y="5759"/>
                      </a:lnTo>
                      <a:cubicBezTo>
                        <a:pt x="728" y="5038"/>
                        <a:pt x="1228" y="4307"/>
                        <a:pt x="1623" y="3519"/>
                      </a:cubicBezTo>
                      <a:cubicBezTo>
                        <a:pt x="2075" y="2618"/>
                        <a:pt x="2386" y="1631"/>
                        <a:pt x="2380" y="624"/>
                      </a:cubicBezTo>
                      <a:cubicBezTo>
                        <a:pt x="2379" y="375"/>
                        <a:pt x="2309" y="63"/>
                        <a:pt x="2062" y="7"/>
                      </a:cubicBezTo>
                      <a:cubicBezTo>
                        <a:pt x="2041" y="2"/>
                        <a:pt x="2019" y="0"/>
                        <a:pt x="1997" y="0"/>
                      </a:cubicBezTo>
                      <a:close/>
                      <a:moveTo>
                        <a:pt x="102" y="5736"/>
                      </a:moveTo>
                      <a:cubicBezTo>
                        <a:pt x="68" y="5845"/>
                        <a:pt x="35" y="5955"/>
                        <a:pt x="1" y="6064"/>
                      </a:cubicBezTo>
                      <a:cubicBezTo>
                        <a:pt x="50" y="5996"/>
                        <a:pt x="98" y="5927"/>
                        <a:pt x="147" y="5859"/>
                      </a:cubicBezTo>
                      <a:lnTo>
                        <a:pt x="147" y="5859"/>
                      </a:lnTo>
                      <a:lnTo>
                        <a:pt x="201" y="6009"/>
                      </a:lnTo>
                      <a:cubicBezTo>
                        <a:pt x="207" y="5926"/>
                        <a:pt x="212" y="5843"/>
                        <a:pt x="217" y="5759"/>
                      </a:cubicBezTo>
                      <a:lnTo>
                        <a:pt x="217" y="5759"/>
                      </a:lnTo>
                      <a:cubicBezTo>
                        <a:pt x="194" y="5793"/>
                        <a:pt x="170" y="5826"/>
                        <a:pt x="147" y="5859"/>
                      </a:cubicBezTo>
                      <a:lnTo>
                        <a:pt x="147" y="5859"/>
                      </a:lnTo>
                      <a:lnTo>
                        <a:pt x="102" y="5736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261;p17"/>
                <p:cNvSpPr/>
                <p:nvPr/>
              </p:nvSpPr>
              <p:spPr>
                <a:xfrm>
                  <a:off x="433825" y="2541700"/>
                  <a:ext cx="126850" cy="8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4" h="3342" extrusionOk="0">
                      <a:moveTo>
                        <a:pt x="1122" y="0"/>
                      </a:moveTo>
                      <a:cubicBezTo>
                        <a:pt x="875" y="0"/>
                        <a:pt x="623" y="31"/>
                        <a:pt x="409" y="151"/>
                      </a:cubicBezTo>
                      <a:cubicBezTo>
                        <a:pt x="176" y="282"/>
                        <a:pt x="0" y="543"/>
                        <a:pt x="40" y="806"/>
                      </a:cubicBezTo>
                      <a:cubicBezTo>
                        <a:pt x="91" y="1147"/>
                        <a:pt x="474" y="1354"/>
                        <a:pt x="824" y="1354"/>
                      </a:cubicBezTo>
                      <a:cubicBezTo>
                        <a:pt x="1172" y="1354"/>
                        <a:pt x="1503" y="1210"/>
                        <a:pt x="1837" y="1112"/>
                      </a:cubicBezTo>
                      <a:cubicBezTo>
                        <a:pt x="2005" y="1062"/>
                        <a:pt x="2187" y="1026"/>
                        <a:pt x="2363" y="1026"/>
                      </a:cubicBezTo>
                      <a:cubicBezTo>
                        <a:pt x="2536" y="1026"/>
                        <a:pt x="2704" y="1061"/>
                        <a:pt x="2851" y="1151"/>
                      </a:cubicBezTo>
                      <a:cubicBezTo>
                        <a:pt x="3146" y="1333"/>
                        <a:pt x="3251" y="1822"/>
                        <a:pt x="2966" y="2019"/>
                      </a:cubicBezTo>
                      <a:cubicBezTo>
                        <a:pt x="2821" y="2119"/>
                        <a:pt x="2632" y="2117"/>
                        <a:pt x="2457" y="2147"/>
                      </a:cubicBezTo>
                      <a:cubicBezTo>
                        <a:pt x="2284" y="2175"/>
                        <a:pt x="2090" y="2273"/>
                        <a:pt x="2067" y="2445"/>
                      </a:cubicBezTo>
                      <a:cubicBezTo>
                        <a:pt x="2031" y="2701"/>
                        <a:pt x="2367" y="2830"/>
                        <a:pt x="2626" y="2866"/>
                      </a:cubicBezTo>
                      <a:cubicBezTo>
                        <a:pt x="3534" y="2993"/>
                        <a:pt x="4158" y="3177"/>
                        <a:pt x="5065" y="3305"/>
                      </a:cubicBezTo>
                      <a:lnTo>
                        <a:pt x="5065" y="3305"/>
                      </a:lnTo>
                      <a:cubicBezTo>
                        <a:pt x="4912" y="2411"/>
                        <a:pt x="4435" y="1572"/>
                        <a:pt x="3743" y="975"/>
                      </a:cubicBezTo>
                      <a:cubicBezTo>
                        <a:pt x="3043" y="372"/>
                        <a:pt x="2121" y="18"/>
                        <a:pt x="1192" y="1"/>
                      </a:cubicBezTo>
                      <a:cubicBezTo>
                        <a:pt x="1169" y="0"/>
                        <a:pt x="1146" y="0"/>
                        <a:pt x="1122" y="0"/>
                      </a:cubicBezTo>
                      <a:close/>
                      <a:moveTo>
                        <a:pt x="5065" y="3305"/>
                      </a:moveTo>
                      <a:cubicBezTo>
                        <a:pt x="5067" y="3317"/>
                        <a:pt x="5069" y="3329"/>
                        <a:pt x="5071" y="3342"/>
                      </a:cubicBezTo>
                      <a:lnTo>
                        <a:pt x="5074" y="3306"/>
                      </a:lnTo>
                      <a:cubicBezTo>
                        <a:pt x="5071" y="3306"/>
                        <a:pt x="5068" y="3305"/>
                        <a:pt x="5065" y="3305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262;p17"/>
                <p:cNvSpPr/>
                <p:nvPr/>
              </p:nvSpPr>
              <p:spPr>
                <a:xfrm>
                  <a:off x="401400" y="2651025"/>
                  <a:ext cx="1215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" h="2631" extrusionOk="0">
                      <a:moveTo>
                        <a:pt x="3089" y="0"/>
                      </a:moveTo>
                      <a:cubicBezTo>
                        <a:pt x="2218" y="0"/>
                        <a:pt x="1272" y="244"/>
                        <a:pt x="664" y="710"/>
                      </a:cubicBezTo>
                      <a:lnTo>
                        <a:pt x="648" y="744"/>
                      </a:lnTo>
                      <a:cubicBezTo>
                        <a:pt x="516" y="1058"/>
                        <a:pt x="273" y="1317"/>
                        <a:pt x="137" y="1629"/>
                      </a:cubicBezTo>
                      <a:cubicBezTo>
                        <a:pt x="0" y="1942"/>
                        <a:pt x="14" y="2369"/>
                        <a:pt x="306" y="2552"/>
                      </a:cubicBezTo>
                      <a:cubicBezTo>
                        <a:pt x="393" y="2607"/>
                        <a:pt x="494" y="2630"/>
                        <a:pt x="598" y="2630"/>
                      </a:cubicBezTo>
                      <a:cubicBezTo>
                        <a:pt x="700" y="2630"/>
                        <a:pt x="805" y="2607"/>
                        <a:pt x="898" y="2567"/>
                      </a:cubicBezTo>
                      <a:cubicBezTo>
                        <a:pt x="1087" y="2484"/>
                        <a:pt x="1240" y="2342"/>
                        <a:pt x="1384" y="2199"/>
                      </a:cubicBezTo>
                      <a:cubicBezTo>
                        <a:pt x="1710" y="1872"/>
                        <a:pt x="2007" y="1517"/>
                        <a:pt x="2271" y="1140"/>
                      </a:cubicBezTo>
                      <a:cubicBezTo>
                        <a:pt x="2441" y="899"/>
                        <a:pt x="2602" y="639"/>
                        <a:pt x="2844" y="469"/>
                      </a:cubicBezTo>
                      <a:cubicBezTo>
                        <a:pt x="2985" y="368"/>
                        <a:pt x="3165" y="305"/>
                        <a:pt x="3337" y="305"/>
                      </a:cubicBezTo>
                      <a:cubicBezTo>
                        <a:pt x="3460" y="305"/>
                        <a:pt x="3579" y="337"/>
                        <a:pt x="3679" y="409"/>
                      </a:cubicBezTo>
                      <a:cubicBezTo>
                        <a:pt x="3834" y="523"/>
                        <a:pt x="3915" y="707"/>
                        <a:pt x="4020" y="869"/>
                      </a:cubicBezTo>
                      <a:cubicBezTo>
                        <a:pt x="4118" y="1020"/>
                        <a:pt x="4271" y="1166"/>
                        <a:pt x="4448" y="1166"/>
                      </a:cubicBezTo>
                      <a:cubicBezTo>
                        <a:pt x="4459" y="1166"/>
                        <a:pt x="4470" y="1166"/>
                        <a:pt x="4482" y="1165"/>
                      </a:cubicBezTo>
                      <a:cubicBezTo>
                        <a:pt x="4747" y="1139"/>
                        <a:pt x="4862" y="774"/>
                        <a:pt x="4735" y="542"/>
                      </a:cubicBezTo>
                      <a:cubicBezTo>
                        <a:pt x="4607" y="308"/>
                        <a:pt x="4335" y="192"/>
                        <a:pt x="4078" y="121"/>
                      </a:cubicBezTo>
                      <a:cubicBezTo>
                        <a:pt x="3778" y="40"/>
                        <a:pt x="3440" y="0"/>
                        <a:pt x="308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263;p17"/>
                <p:cNvSpPr/>
                <p:nvPr/>
              </p:nvSpPr>
              <p:spPr>
                <a:xfrm>
                  <a:off x="525850" y="2644150"/>
                  <a:ext cx="73375" cy="7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833" extrusionOk="0">
                      <a:moveTo>
                        <a:pt x="1463" y="0"/>
                      </a:moveTo>
                      <a:cubicBezTo>
                        <a:pt x="707" y="0"/>
                        <a:pt x="75" y="589"/>
                        <a:pt x="39" y="1346"/>
                      </a:cubicBezTo>
                      <a:cubicBezTo>
                        <a:pt x="1" y="2127"/>
                        <a:pt x="612" y="2792"/>
                        <a:pt x="1400" y="2830"/>
                      </a:cubicBezTo>
                      <a:cubicBezTo>
                        <a:pt x="1425" y="2831"/>
                        <a:pt x="1449" y="2832"/>
                        <a:pt x="1474" y="2832"/>
                      </a:cubicBezTo>
                      <a:cubicBezTo>
                        <a:pt x="2230" y="2832"/>
                        <a:pt x="2860" y="2243"/>
                        <a:pt x="2896" y="1487"/>
                      </a:cubicBezTo>
                      <a:cubicBezTo>
                        <a:pt x="2934" y="705"/>
                        <a:pt x="2325" y="41"/>
                        <a:pt x="1536" y="2"/>
                      </a:cubicBezTo>
                      <a:cubicBezTo>
                        <a:pt x="1512" y="1"/>
                        <a:pt x="1487" y="0"/>
                        <a:pt x="146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264;p17"/>
                <p:cNvSpPr/>
                <p:nvPr/>
              </p:nvSpPr>
              <p:spPr>
                <a:xfrm>
                  <a:off x="528700" y="2672575"/>
                  <a:ext cx="62425" cy="3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" h="1475" extrusionOk="0">
                      <a:moveTo>
                        <a:pt x="53" y="0"/>
                      </a:moveTo>
                      <a:cubicBezTo>
                        <a:pt x="53" y="0"/>
                        <a:pt x="0" y="975"/>
                        <a:pt x="864" y="1362"/>
                      </a:cubicBezTo>
                      <a:cubicBezTo>
                        <a:pt x="1037" y="1440"/>
                        <a:pt x="1206" y="1474"/>
                        <a:pt x="1364" y="1474"/>
                      </a:cubicBezTo>
                      <a:cubicBezTo>
                        <a:pt x="1997" y="1474"/>
                        <a:pt x="2475" y="933"/>
                        <a:pt x="2496" y="482"/>
                      </a:cubicBezTo>
                      <a:cubicBezTo>
                        <a:pt x="2461" y="464"/>
                        <a:pt x="2424" y="457"/>
                        <a:pt x="2385" y="457"/>
                      </a:cubicBezTo>
                      <a:cubicBezTo>
                        <a:pt x="2298" y="457"/>
                        <a:pt x="2208" y="495"/>
                        <a:pt x="2133" y="543"/>
                      </a:cubicBezTo>
                      <a:cubicBezTo>
                        <a:pt x="2025" y="612"/>
                        <a:pt x="1939" y="709"/>
                        <a:pt x="1840" y="790"/>
                      </a:cubicBezTo>
                      <a:cubicBezTo>
                        <a:pt x="1751" y="861"/>
                        <a:pt x="1640" y="921"/>
                        <a:pt x="1527" y="921"/>
                      </a:cubicBezTo>
                      <a:cubicBezTo>
                        <a:pt x="1515" y="921"/>
                        <a:pt x="1502" y="921"/>
                        <a:pt x="1489" y="919"/>
                      </a:cubicBezTo>
                      <a:cubicBezTo>
                        <a:pt x="1314" y="898"/>
                        <a:pt x="1196" y="736"/>
                        <a:pt x="1090" y="595"/>
                      </a:cubicBezTo>
                      <a:cubicBezTo>
                        <a:pt x="992" y="465"/>
                        <a:pt x="857" y="326"/>
                        <a:pt x="696" y="326"/>
                      </a:cubicBezTo>
                      <a:cubicBezTo>
                        <a:pt x="685" y="326"/>
                        <a:pt x="674" y="327"/>
                        <a:pt x="662" y="328"/>
                      </a:cubicBezTo>
                      <a:cubicBezTo>
                        <a:pt x="601" y="335"/>
                        <a:pt x="542" y="363"/>
                        <a:pt x="484" y="363"/>
                      </a:cubicBezTo>
                      <a:cubicBezTo>
                        <a:pt x="470" y="363"/>
                        <a:pt x="456" y="362"/>
                        <a:pt x="442" y="358"/>
                      </a:cubicBezTo>
                      <a:cubicBezTo>
                        <a:pt x="282" y="317"/>
                        <a:pt x="280" y="38"/>
                        <a:pt x="117" y="9"/>
                      </a:cubicBez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265;p17"/>
                <p:cNvSpPr/>
                <p:nvPr/>
              </p:nvSpPr>
              <p:spPr>
                <a:xfrm>
                  <a:off x="574800" y="2654950"/>
                  <a:ext cx="73350" cy="7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" h="2832" extrusionOk="0">
                      <a:moveTo>
                        <a:pt x="1463" y="0"/>
                      </a:moveTo>
                      <a:cubicBezTo>
                        <a:pt x="707" y="0"/>
                        <a:pt x="76" y="589"/>
                        <a:pt x="40" y="1346"/>
                      </a:cubicBezTo>
                      <a:cubicBezTo>
                        <a:pt x="0" y="2127"/>
                        <a:pt x="611" y="2790"/>
                        <a:pt x="1399" y="2830"/>
                      </a:cubicBezTo>
                      <a:cubicBezTo>
                        <a:pt x="1423" y="2831"/>
                        <a:pt x="1447" y="2832"/>
                        <a:pt x="1471" y="2832"/>
                      </a:cubicBezTo>
                      <a:cubicBezTo>
                        <a:pt x="2228" y="2832"/>
                        <a:pt x="2861" y="2244"/>
                        <a:pt x="2896" y="1486"/>
                      </a:cubicBezTo>
                      <a:cubicBezTo>
                        <a:pt x="2933" y="705"/>
                        <a:pt x="2325" y="40"/>
                        <a:pt x="1537" y="2"/>
                      </a:cubicBezTo>
                      <a:cubicBezTo>
                        <a:pt x="1512" y="1"/>
                        <a:pt x="1488" y="0"/>
                        <a:pt x="146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266;p17"/>
                <p:cNvSpPr/>
                <p:nvPr/>
              </p:nvSpPr>
              <p:spPr>
                <a:xfrm>
                  <a:off x="615875" y="2660475"/>
                  <a:ext cx="25850" cy="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1100" extrusionOk="0">
                      <a:moveTo>
                        <a:pt x="179" y="0"/>
                      </a:moveTo>
                      <a:cubicBezTo>
                        <a:pt x="137" y="0"/>
                        <a:pt x="100" y="15"/>
                        <a:pt x="72" y="47"/>
                      </a:cubicBezTo>
                      <a:cubicBezTo>
                        <a:pt x="1" y="123"/>
                        <a:pt x="263" y="224"/>
                        <a:pt x="438" y="466"/>
                      </a:cubicBezTo>
                      <a:cubicBezTo>
                        <a:pt x="533" y="595"/>
                        <a:pt x="718" y="939"/>
                        <a:pt x="756" y="1047"/>
                      </a:cubicBezTo>
                      <a:cubicBezTo>
                        <a:pt x="782" y="1098"/>
                        <a:pt x="842" y="1099"/>
                        <a:pt x="842" y="1099"/>
                      </a:cubicBezTo>
                      <a:cubicBezTo>
                        <a:pt x="842" y="1099"/>
                        <a:pt x="1033" y="1010"/>
                        <a:pt x="796" y="584"/>
                      </a:cubicBezTo>
                      <a:cubicBezTo>
                        <a:pt x="601" y="234"/>
                        <a:pt x="347" y="0"/>
                        <a:pt x="1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267;p17"/>
                <p:cNvSpPr/>
                <p:nvPr/>
              </p:nvSpPr>
              <p:spPr>
                <a:xfrm>
                  <a:off x="635625" y="2690175"/>
                  <a:ext cx="6900" cy="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339" extrusionOk="0">
                      <a:moveTo>
                        <a:pt x="142" y="0"/>
                      </a:moveTo>
                      <a:cubicBezTo>
                        <a:pt x="137" y="0"/>
                        <a:pt x="134" y="1"/>
                        <a:pt x="134" y="1"/>
                      </a:cubicBezTo>
                      <a:cubicBezTo>
                        <a:pt x="35" y="43"/>
                        <a:pt x="0" y="124"/>
                        <a:pt x="70" y="256"/>
                      </a:cubicBezTo>
                      <a:cubicBezTo>
                        <a:pt x="92" y="298"/>
                        <a:pt x="133" y="338"/>
                        <a:pt x="172" y="338"/>
                      </a:cubicBezTo>
                      <a:cubicBezTo>
                        <a:pt x="208" y="338"/>
                        <a:pt x="242" y="302"/>
                        <a:pt x="255" y="198"/>
                      </a:cubicBezTo>
                      <a:cubicBezTo>
                        <a:pt x="275" y="14"/>
                        <a:pt x="173" y="0"/>
                        <a:pt x="14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268;p17"/>
                <p:cNvSpPr/>
                <p:nvPr/>
              </p:nvSpPr>
              <p:spPr>
                <a:xfrm>
                  <a:off x="573475" y="2672575"/>
                  <a:ext cx="62000" cy="4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0" h="1980" extrusionOk="0">
                      <a:moveTo>
                        <a:pt x="461" y="0"/>
                      </a:moveTo>
                      <a:cubicBezTo>
                        <a:pt x="461" y="0"/>
                        <a:pt x="1" y="862"/>
                        <a:pt x="624" y="1573"/>
                      </a:cubicBezTo>
                      <a:cubicBezTo>
                        <a:pt x="879" y="1864"/>
                        <a:pt x="1193" y="1979"/>
                        <a:pt x="1492" y="1979"/>
                      </a:cubicBezTo>
                      <a:cubicBezTo>
                        <a:pt x="1923" y="1979"/>
                        <a:pt x="2324" y="1741"/>
                        <a:pt x="2479" y="1446"/>
                      </a:cubicBezTo>
                      <a:cubicBezTo>
                        <a:pt x="2418" y="1370"/>
                        <a:pt x="2317" y="1345"/>
                        <a:pt x="2215" y="1345"/>
                      </a:cubicBezTo>
                      <a:cubicBezTo>
                        <a:pt x="2184" y="1345"/>
                        <a:pt x="2153" y="1347"/>
                        <a:pt x="2123" y="1351"/>
                      </a:cubicBezTo>
                      <a:cubicBezTo>
                        <a:pt x="1995" y="1368"/>
                        <a:pt x="1876" y="1422"/>
                        <a:pt x="1751" y="1453"/>
                      </a:cubicBezTo>
                      <a:cubicBezTo>
                        <a:pt x="1694" y="1468"/>
                        <a:pt x="1634" y="1478"/>
                        <a:pt x="1576" y="1478"/>
                      </a:cubicBezTo>
                      <a:cubicBezTo>
                        <a:pt x="1506" y="1478"/>
                        <a:pt x="1437" y="1464"/>
                        <a:pt x="1378" y="1428"/>
                      </a:cubicBezTo>
                      <a:cubicBezTo>
                        <a:pt x="1228" y="1335"/>
                        <a:pt x="1188" y="1141"/>
                        <a:pt x="1153" y="969"/>
                      </a:cubicBezTo>
                      <a:cubicBezTo>
                        <a:pt x="1117" y="797"/>
                        <a:pt x="1046" y="602"/>
                        <a:pt x="877" y="550"/>
                      </a:cubicBezTo>
                      <a:cubicBezTo>
                        <a:pt x="806" y="527"/>
                        <a:pt x="721" y="534"/>
                        <a:pt x="664" y="486"/>
                      </a:cubicBezTo>
                      <a:cubicBezTo>
                        <a:pt x="536" y="381"/>
                        <a:pt x="653" y="129"/>
                        <a:pt x="515" y="34"/>
                      </a:cubicBez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269;p17"/>
                <p:cNvSpPr/>
                <p:nvPr/>
              </p:nvSpPr>
              <p:spPr>
                <a:xfrm>
                  <a:off x="548950" y="2685525"/>
                  <a:ext cx="58325" cy="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2252" extrusionOk="0">
                      <a:moveTo>
                        <a:pt x="1166" y="1"/>
                      </a:moveTo>
                      <a:cubicBezTo>
                        <a:pt x="563" y="1"/>
                        <a:pt x="59" y="469"/>
                        <a:pt x="30" y="1073"/>
                      </a:cubicBezTo>
                      <a:cubicBezTo>
                        <a:pt x="0" y="1694"/>
                        <a:pt x="484" y="2221"/>
                        <a:pt x="1111" y="2251"/>
                      </a:cubicBezTo>
                      <a:cubicBezTo>
                        <a:pt x="1130" y="2251"/>
                        <a:pt x="1150" y="2252"/>
                        <a:pt x="1169" y="2252"/>
                      </a:cubicBezTo>
                      <a:cubicBezTo>
                        <a:pt x="1770" y="2252"/>
                        <a:pt x="2274" y="1782"/>
                        <a:pt x="2303" y="1181"/>
                      </a:cubicBezTo>
                      <a:cubicBezTo>
                        <a:pt x="2332" y="559"/>
                        <a:pt x="1848" y="32"/>
                        <a:pt x="1222" y="2"/>
                      </a:cubicBezTo>
                      <a:cubicBezTo>
                        <a:pt x="1203" y="1"/>
                        <a:pt x="1185" y="1"/>
                        <a:pt x="11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270;p17"/>
                <p:cNvSpPr/>
                <p:nvPr/>
              </p:nvSpPr>
              <p:spPr>
                <a:xfrm>
                  <a:off x="557700" y="2701625"/>
                  <a:ext cx="50225" cy="3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" h="1492" extrusionOk="0">
                      <a:moveTo>
                        <a:pt x="1711" y="0"/>
                      </a:moveTo>
                      <a:lnTo>
                        <a:pt x="1666" y="26"/>
                      </a:lnTo>
                      <a:cubicBezTo>
                        <a:pt x="1551" y="89"/>
                        <a:pt x="1623" y="298"/>
                        <a:pt x="1514" y="372"/>
                      </a:cubicBezTo>
                      <a:cubicBezTo>
                        <a:pt x="1464" y="405"/>
                        <a:pt x="1399" y="393"/>
                        <a:pt x="1339" y="405"/>
                      </a:cubicBezTo>
                      <a:cubicBezTo>
                        <a:pt x="1203" y="433"/>
                        <a:pt x="1132" y="585"/>
                        <a:pt x="1089" y="716"/>
                      </a:cubicBezTo>
                      <a:cubicBezTo>
                        <a:pt x="1046" y="847"/>
                        <a:pt x="1001" y="1000"/>
                        <a:pt x="875" y="1060"/>
                      </a:cubicBezTo>
                      <a:cubicBezTo>
                        <a:pt x="835" y="1079"/>
                        <a:pt x="792" y="1087"/>
                        <a:pt x="748" y="1087"/>
                      </a:cubicBezTo>
                      <a:cubicBezTo>
                        <a:pt x="690" y="1087"/>
                        <a:pt x="631" y="1073"/>
                        <a:pt x="576" y="1053"/>
                      </a:cubicBezTo>
                      <a:cubicBezTo>
                        <a:pt x="480" y="1017"/>
                        <a:pt x="390" y="966"/>
                        <a:pt x="291" y="943"/>
                      </a:cubicBezTo>
                      <a:cubicBezTo>
                        <a:pt x="254" y="935"/>
                        <a:pt x="214" y="929"/>
                        <a:pt x="175" y="929"/>
                      </a:cubicBezTo>
                      <a:cubicBezTo>
                        <a:pt x="109" y="929"/>
                        <a:pt x="46" y="945"/>
                        <a:pt x="1" y="991"/>
                      </a:cubicBezTo>
                      <a:cubicBezTo>
                        <a:pt x="110" y="1257"/>
                        <a:pt x="454" y="1492"/>
                        <a:pt x="830" y="1492"/>
                      </a:cubicBezTo>
                      <a:cubicBezTo>
                        <a:pt x="1042" y="1492"/>
                        <a:pt x="1264" y="1417"/>
                        <a:pt x="1461" y="1233"/>
                      </a:cubicBezTo>
                      <a:cubicBezTo>
                        <a:pt x="2008" y="720"/>
                        <a:pt x="1711" y="0"/>
                        <a:pt x="1711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271;p17"/>
                <p:cNvSpPr/>
                <p:nvPr/>
              </p:nvSpPr>
              <p:spPr>
                <a:xfrm>
                  <a:off x="554550" y="2689350"/>
                  <a:ext cx="22150" cy="2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821" extrusionOk="0">
                      <a:moveTo>
                        <a:pt x="740" y="1"/>
                      </a:moveTo>
                      <a:cubicBezTo>
                        <a:pt x="606" y="1"/>
                        <a:pt x="395" y="164"/>
                        <a:pt x="221" y="416"/>
                      </a:cubicBezTo>
                      <a:cubicBezTo>
                        <a:pt x="1" y="732"/>
                        <a:pt x="145" y="821"/>
                        <a:pt x="145" y="821"/>
                      </a:cubicBezTo>
                      <a:cubicBezTo>
                        <a:pt x="145" y="821"/>
                        <a:pt x="146" y="821"/>
                        <a:pt x="148" y="821"/>
                      </a:cubicBezTo>
                      <a:cubicBezTo>
                        <a:pt x="157" y="821"/>
                        <a:pt x="196" y="818"/>
                        <a:pt x="218" y="785"/>
                      </a:cubicBezTo>
                      <a:cubicBezTo>
                        <a:pt x="255" y="701"/>
                        <a:pt x="427" y="444"/>
                        <a:pt x="512" y="349"/>
                      </a:cubicBezTo>
                      <a:cubicBezTo>
                        <a:pt x="671" y="171"/>
                        <a:pt x="885" y="112"/>
                        <a:pt x="836" y="46"/>
                      </a:cubicBezTo>
                      <a:cubicBezTo>
                        <a:pt x="813" y="15"/>
                        <a:pt x="780" y="1"/>
                        <a:pt x="74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3" name="Google Shape;2272;p17"/>
            <p:cNvSpPr/>
            <p:nvPr/>
          </p:nvSpPr>
          <p:spPr>
            <a:xfrm>
              <a:off x="3498175" y="4852313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273;p17"/>
            <p:cNvSpPr/>
            <p:nvPr/>
          </p:nvSpPr>
          <p:spPr>
            <a:xfrm>
              <a:off x="8638725" y="187668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274;p17"/>
            <p:cNvSpPr/>
            <p:nvPr/>
          </p:nvSpPr>
          <p:spPr>
            <a:xfrm>
              <a:off x="8684625" y="1324850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275;p17"/>
            <p:cNvSpPr/>
            <p:nvPr/>
          </p:nvSpPr>
          <p:spPr>
            <a:xfrm>
              <a:off x="7378733" y="48523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276;p17"/>
            <p:cNvSpPr/>
            <p:nvPr/>
          </p:nvSpPr>
          <p:spPr>
            <a:xfrm>
              <a:off x="7204004" y="49223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277;p17"/>
            <p:cNvSpPr/>
            <p:nvPr/>
          </p:nvSpPr>
          <p:spPr>
            <a:xfrm>
              <a:off x="7328700" y="5019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9" name="Google Shape;2278;p17"/>
            <p:cNvGrpSpPr/>
            <p:nvPr/>
          </p:nvGrpSpPr>
          <p:grpSpPr>
            <a:xfrm>
              <a:off x="267740" y="4722136"/>
              <a:ext cx="1001891" cy="978583"/>
              <a:chOff x="4061000" y="3528750"/>
              <a:chExt cx="443825" cy="433500"/>
            </a:xfrm>
          </p:grpSpPr>
          <p:sp>
            <p:nvSpPr>
              <p:cNvPr id="218" name="Google Shape;2279;p1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280;p1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81;p1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82;p1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83;p1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84;p1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" name="Google Shape;2285;p17"/>
            <p:cNvGrpSpPr/>
            <p:nvPr/>
          </p:nvGrpSpPr>
          <p:grpSpPr>
            <a:xfrm>
              <a:off x="8716283" y="2443223"/>
              <a:ext cx="1246532" cy="731474"/>
              <a:chOff x="3707825" y="3867649"/>
              <a:chExt cx="523511" cy="307200"/>
            </a:xfrm>
          </p:grpSpPr>
          <p:sp>
            <p:nvSpPr>
              <p:cNvPr id="210" name="Google Shape;2286;p17"/>
              <p:cNvSpPr/>
              <p:nvPr/>
            </p:nvSpPr>
            <p:spPr>
              <a:xfrm>
                <a:off x="3753389" y="3879405"/>
                <a:ext cx="472824" cy="294275"/>
              </a:xfrm>
              <a:custGeom>
                <a:avLst/>
                <a:gdLst/>
                <a:ahLst/>
                <a:cxnLst/>
                <a:rect l="l" t="t" r="r" b="b"/>
                <a:pathLst>
                  <a:path w="18913" h="11771" extrusionOk="0">
                    <a:moveTo>
                      <a:pt x="2011" y="1"/>
                    </a:moveTo>
                    <a:cubicBezTo>
                      <a:pt x="1899" y="1"/>
                      <a:pt x="1788" y="10"/>
                      <a:pt x="1678" y="29"/>
                    </a:cubicBezTo>
                    <a:cubicBezTo>
                      <a:pt x="1540" y="52"/>
                      <a:pt x="1406" y="89"/>
                      <a:pt x="1278" y="138"/>
                    </a:cubicBezTo>
                    <a:cubicBezTo>
                      <a:pt x="715" y="370"/>
                      <a:pt x="232" y="918"/>
                      <a:pt x="112" y="1522"/>
                    </a:cubicBezTo>
                    <a:cubicBezTo>
                      <a:pt x="1" y="2069"/>
                      <a:pt x="552" y="2587"/>
                      <a:pt x="958" y="2884"/>
                    </a:cubicBezTo>
                    <a:cubicBezTo>
                      <a:pt x="1452" y="3242"/>
                      <a:pt x="1961" y="3390"/>
                      <a:pt x="1987" y="4050"/>
                    </a:cubicBezTo>
                    <a:cubicBezTo>
                      <a:pt x="2016" y="4819"/>
                      <a:pt x="1766" y="5530"/>
                      <a:pt x="1667" y="6283"/>
                    </a:cubicBezTo>
                    <a:cubicBezTo>
                      <a:pt x="1665" y="6286"/>
                      <a:pt x="1665" y="6289"/>
                      <a:pt x="1665" y="6293"/>
                    </a:cubicBezTo>
                    <a:cubicBezTo>
                      <a:pt x="1559" y="7125"/>
                      <a:pt x="1752" y="7988"/>
                      <a:pt x="2329" y="8617"/>
                    </a:cubicBezTo>
                    <a:cubicBezTo>
                      <a:pt x="3005" y="9354"/>
                      <a:pt x="4035" y="9695"/>
                      <a:pt x="4948" y="10061"/>
                    </a:cubicBezTo>
                    <a:cubicBezTo>
                      <a:pt x="7042" y="10904"/>
                      <a:pt x="9248" y="11473"/>
                      <a:pt x="11496" y="11692"/>
                    </a:cubicBezTo>
                    <a:cubicBezTo>
                      <a:pt x="12038" y="11744"/>
                      <a:pt x="12582" y="11770"/>
                      <a:pt x="13126" y="11770"/>
                    </a:cubicBezTo>
                    <a:cubicBezTo>
                      <a:pt x="13534" y="11770"/>
                      <a:pt x="13943" y="11755"/>
                      <a:pt x="14350" y="11726"/>
                    </a:cubicBezTo>
                    <a:cubicBezTo>
                      <a:pt x="15327" y="11655"/>
                      <a:pt x="16297" y="11500"/>
                      <a:pt x="17248" y="11259"/>
                    </a:cubicBezTo>
                    <a:cubicBezTo>
                      <a:pt x="17979" y="11074"/>
                      <a:pt x="18912" y="10668"/>
                      <a:pt x="18834" y="9748"/>
                    </a:cubicBezTo>
                    <a:cubicBezTo>
                      <a:pt x="18775" y="9034"/>
                      <a:pt x="17966" y="8469"/>
                      <a:pt x="17281" y="8469"/>
                    </a:cubicBezTo>
                    <a:cubicBezTo>
                      <a:pt x="17276" y="8469"/>
                      <a:pt x="17271" y="8469"/>
                      <a:pt x="17266" y="8469"/>
                    </a:cubicBezTo>
                    <a:cubicBezTo>
                      <a:pt x="16746" y="8476"/>
                      <a:pt x="16177" y="8669"/>
                      <a:pt x="15653" y="8732"/>
                    </a:cubicBezTo>
                    <a:cubicBezTo>
                      <a:pt x="15111" y="8797"/>
                      <a:pt x="14566" y="8838"/>
                      <a:pt x="14022" y="8858"/>
                    </a:cubicBezTo>
                    <a:cubicBezTo>
                      <a:pt x="13793" y="8866"/>
                      <a:pt x="13563" y="8870"/>
                      <a:pt x="13334" y="8870"/>
                    </a:cubicBezTo>
                    <a:cubicBezTo>
                      <a:pt x="12137" y="8870"/>
                      <a:pt x="10941" y="8762"/>
                      <a:pt x="9763" y="8546"/>
                    </a:cubicBezTo>
                    <a:cubicBezTo>
                      <a:pt x="8441" y="8303"/>
                      <a:pt x="7100" y="8006"/>
                      <a:pt x="5873" y="7448"/>
                    </a:cubicBezTo>
                    <a:cubicBezTo>
                      <a:pt x="5401" y="7233"/>
                      <a:pt x="4925" y="6993"/>
                      <a:pt x="4498" y="6701"/>
                    </a:cubicBezTo>
                    <a:cubicBezTo>
                      <a:pt x="4495" y="6699"/>
                      <a:pt x="4492" y="6698"/>
                      <a:pt x="4491" y="6695"/>
                    </a:cubicBezTo>
                    <a:lnTo>
                      <a:pt x="4498" y="6691"/>
                    </a:lnTo>
                    <a:cubicBezTo>
                      <a:pt x="4465" y="6674"/>
                      <a:pt x="4437" y="6655"/>
                      <a:pt x="4407" y="6637"/>
                    </a:cubicBezTo>
                    <a:cubicBezTo>
                      <a:pt x="4327" y="6580"/>
                      <a:pt x="4238" y="6515"/>
                      <a:pt x="4143" y="6451"/>
                    </a:cubicBezTo>
                    <a:cubicBezTo>
                      <a:pt x="3789" y="6148"/>
                      <a:pt x="3542" y="5721"/>
                      <a:pt x="3475" y="5259"/>
                    </a:cubicBezTo>
                    <a:cubicBezTo>
                      <a:pt x="3400" y="4748"/>
                      <a:pt x="3532" y="4233"/>
                      <a:pt x="3683" y="3739"/>
                    </a:cubicBezTo>
                    <a:cubicBezTo>
                      <a:pt x="3995" y="2718"/>
                      <a:pt x="4268" y="1404"/>
                      <a:pt x="3408" y="559"/>
                    </a:cubicBezTo>
                    <a:cubicBezTo>
                      <a:pt x="3043" y="197"/>
                      <a:pt x="2525" y="1"/>
                      <a:pt x="20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287;p17"/>
              <p:cNvSpPr/>
              <p:nvPr/>
            </p:nvSpPr>
            <p:spPr>
              <a:xfrm>
                <a:off x="3746686" y="3867649"/>
                <a:ext cx="484650" cy="307200"/>
              </a:xfrm>
              <a:custGeom>
                <a:avLst/>
                <a:gdLst/>
                <a:ahLst/>
                <a:cxnLst/>
                <a:rect l="l" t="t" r="r" b="b"/>
                <a:pathLst>
                  <a:path w="19386" h="12288" extrusionOk="0">
                    <a:moveTo>
                      <a:pt x="2256" y="519"/>
                    </a:moveTo>
                    <a:cubicBezTo>
                      <a:pt x="2711" y="519"/>
                      <a:pt x="3159" y="694"/>
                      <a:pt x="3475" y="1005"/>
                    </a:cubicBezTo>
                    <a:cubicBezTo>
                      <a:pt x="4227" y="1743"/>
                      <a:pt x="3981" y="2953"/>
                      <a:pt x="3683" y="3926"/>
                    </a:cubicBezTo>
                    <a:cubicBezTo>
                      <a:pt x="3534" y="4414"/>
                      <a:pt x="3382" y="4982"/>
                      <a:pt x="3467" y="5559"/>
                    </a:cubicBezTo>
                    <a:cubicBezTo>
                      <a:pt x="3541" y="6070"/>
                      <a:pt x="3816" y="6561"/>
                      <a:pt x="4221" y="6908"/>
                    </a:cubicBezTo>
                    <a:cubicBezTo>
                      <a:pt x="4230" y="6914"/>
                      <a:pt x="4237" y="6921"/>
                      <a:pt x="4245" y="6926"/>
                    </a:cubicBezTo>
                    <a:cubicBezTo>
                      <a:pt x="4329" y="6980"/>
                      <a:pt x="4407" y="7037"/>
                      <a:pt x="4478" y="7090"/>
                    </a:cubicBezTo>
                    <a:lnTo>
                      <a:pt x="4501" y="7105"/>
                    </a:lnTo>
                    <a:cubicBezTo>
                      <a:pt x="4507" y="7108"/>
                      <a:pt x="4514" y="7114"/>
                      <a:pt x="4521" y="7118"/>
                    </a:cubicBezTo>
                    <a:lnTo>
                      <a:pt x="4548" y="7134"/>
                    </a:lnTo>
                    <a:cubicBezTo>
                      <a:pt x="4549" y="7135"/>
                      <a:pt x="4554" y="7137"/>
                      <a:pt x="4555" y="7138"/>
                    </a:cubicBezTo>
                    <a:cubicBezTo>
                      <a:pt x="4563" y="7149"/>
                      <a:pt x="4575" y="7158"/>
                      <a:pt x="4585" y="7165"/>
                    </a:cubicBezTo>
                    <a:cubicBezTo>
                      <a:pt x="4589" y="7168"/>
                      <a:pt x="4598" y="7174"/>
                      <a:pt x="4600" y="7176"/>
                    </a:cubicBezTo>
                    <a:cubicBezTo>
                      <a:pt x="5079" y="7505"/>
                      <a:pt x="5606" y="7759"/>
                      <a:pt x="6011" y="7943"/>
                    </a:cubicBezTo>
                    <a:cubicBezTo>
                      <a:pt x="7275" y="8519"/>
                      <a:pt x="8656" y="8820"/>
                      <a:pt x="9961" y="9060"/>
                    </a:cubicBezTo>
                    <a:cubicBezTo>
                      <a:pt x="11146" y="9277"/>
                      <a:pt x="12354" y="9388"/>
                      <a:pt x="13561" y="9388"/>
                    </a:cubicBezTo>
                    <a:cubicBezTo>
                      <a:pt x="13799" y="9388"/>
                      <a:pt x="14036" y="9384"/>
                      <a:pt x="14274" y="9375"/>
                    </a:cubicBezTo>
                    <a:cubicBezTo>
                      <a:pt x="14825" y="9357"/>
                      <a:pt x="15380" y="9314"/>
                      <a:pt x="15927" y="9249"/>
                    </a:cubicBezTo>
                    <a:cubicBezTo>
                      <a:pt x="16153" y="9222"/>
                      <a:pt x="16382" y="9172"/>
                      <a:pt x="16606" y="9124"/>
                    </a:cubicBezTo>
                    <a:cubicBezTo>
                      <a:pt x="16913" y="9059"/>
                      <a:pt x="17231" y="8990"/>
                      <a:pt x="17515" y="8988"/>
                    </a:cubicBezTo>
                    <a:cubicBezTo>
                      <a:pt x="17521" y="8987"/>
                      <a:pt x="17526" y="8987"/>
                      <a:pt x="17531" y="8987"/>
                    </a:cubicBezTo>
                    <a:cubicBezTo>
                      <a:pt x="17591" y="8987"/>
                      <a:pt x="17652" y="8994"/>
                      <a:pt x="17715" y="9007"/>
                    </a:cubicBezTo>
                    <a:cubicBezTo>
                      <a:pt x="18225" y="9094"/>
                      <a:pt x="18781" y="9516"/>
                      <a:pt x="18825" y="10034"/>
                    </a:cubicBezTo>
                    <a:cubicBezTo>
                      <a:pt x="18874" y="10612"/>
                      <a:pt x="18404" y="11029"/>
                      <a:pt x="17431" y="11276"/>
                    </a:cubicBezTo>
                    <a:cubicBezTo>
                      <a:pt x="16502" y="11510"/>
                      <a:pt x="15542" y="11666"/>
                      <a:pt x="14578" y="11736"/>
                    </a:cubicBezTo>
                    <a:cubicBezTo>
                      <a:pt x="14176" y="11765"/>
                      <a:pt x="13772" y="11779"/>
                      <a:pt x="13368" y="11779"/>
                    </a:cubicBezTo>
                    <a:cubicBezTo>
                      <a:pt x="12833" y="11779"/>
                      <a:pt x="12297" y="11754"/>
                      <a:pt x="11767" y="11702"/>
                    </a:cubicBezTo>
                    <a:cubicBezTo>
                      <a:pt x="9610" y="11493"/>
                      <a:pt x="7431" y="10949"/>
                      <a:pt x="5289" y="10088"/>
                    </a:cubicBezTo>
                    <a:cubicBezTo>
                      <a:pt x="5180" y="10044"/>
                      <a:pt x="5068" y="10002"/>
                      <a:pt x="4955" y="9956"/>
                    </a:cubicBezTo>
                    <a:cubicBezTo>
                      <a:pt x="4152" y="9641"/>
                      <a:pt x="3319" y="9314"/>
                      <a:pt x="2764" y="8709"/>
                    </a:cubicBezTo>
                    <a:cubicBezTo>
                      <a:pt x="2278" y="8179"/>
                      <a:pt x="2061" y="7407"/>
                      <a:pt x="2164" y="6590"/>
                    </a:cubicBezTo>
                    <a:cubicBezTo>
                      <a:pt x="2200" y="6324"/>
                      <a:pt x="2255" y="6061"/>
                      <a:pt x="2306" y="5809"/>
                    </a:cubicBezTo>
                    <a:cubicBezTo>
                      <a:pt x="2407" y="5328"/>
                      <a:pt x="2509" y="4831"/>
                      <a:pt x="2490" y="4306"/>
                    </a:cubicBezTo>
                    <a:cubicBezTo>
                      <a:pt x="2465" y="3650"/>
                      <a:pt x="2054" y="3390"/>
                      <a:pt x="1656" y="3138"/>
                    </a:cubicBezTo>
                    <a:cubicBezTo>
                      <a:pt x="1558" y="3077"/>
                      <a:pt x="1454" y="3013"/>
                      <a:pt x="1358" y="2942"/>
                    </a:cubicBezTo>
                    <a:cubicBezTo>
                      <a:pt x="1103" y="2757"/>
                      <a:pt x="521" y="2282"/>
                      <a:pt x="609" y="1837"/>
                    </a:cubicBezTo>
                    <a:cubicBezTo>
                      <a:pt x="708" y="1337"/>
                      <a:pt x="1125" y="844"/>
                      <a:pt x="1622" y="641"/>
                    </a:cubicBezTo>
                    <a:cubicBezTo>
                      <a:pt x="1730" y="596"/>
                      <a:pt x="1848" y="563"/>
                      <a:pt x="1965" y="543"/>
                    </a:cubicBezTo>
                    <a:cubicBezTo>
                      <a:pt x="2062" y="527"/>
                      <a:pt x="2159" y="519"/>
                      <a:pt x="2256" y="519"/>
                    </a:cubicBezTo>
                    <a:close/>
                    <a:moveTo>
                      <a:pt x="2254" y="1"/>
                    </a:moveTo>
                    <a:cubicBezTo>
                      <a:pt x="2130" y="1"/>
                      <a:pt x="2005" y="11"/>
                      <a:pt x="1882" y="32"/>
                    </a:cubicBezTo>
                    <a:cubicBezTo>
                      <a:pt x="1723" y="57"/>
                      <a:pt x="1571" y="101"/>
                      <a:pt x="1427" y="161"/>
                    </a:cubicBezTo>
                    <a:cubicBezTo>
                      <a:pt x="769" y="432"/>
                      <a:pt x="238" y="1063"/>
                      <a:pt x="106" y="1732"/>
                    </a:cubicBezTo>
                    <a:cubicBezTo>
                      <a:pt x="1" y="2256"/>
                      <a:pt x="338" y="2831"/>
                      <a:pt x="1054" y="3351"/>
                    </a:cubicBezTo>
                    <a:cubicBezTo>
                      <a:pt x="1166" y="3434"/>
                      <a:pt x="1275" y="3502"/>
                      <a:pt x="1380" y="3569"/>
                    </a:cubicBezTo>
                    <a:cubicBezTo>
                      <a:pt x="1775" y="3816"/>
                      <a:pt x="1963" y="3952"/>
                      <a:pt x="1977" y="4319"/>
                    </a:cubicBezTo>
                    <a:cubicBezTo>
                      <a:pt x="1995" y="4784"/>
                      <a:pt x="1903" y="5230"/>
                      <a:pt x="1805" y="5701"/>
                    </a:cubicBezTo>
                    <a:cubicBezTo>
                      <a:pt x="1751" y="5963"/>
                      <a:pt x="1694" y="6233"/>
                      <a:pt x="1659" y="6510"/>
                    </a:cubicBezTo>
                    <a:cubicBezTo>
                      <a:pt x="1534" y="7489"/>
                      <a:pt x="1799" y="8411"/>
                      <a:pt x="2387" y="9051"/>
                    </a:cubicBezTo>
                    <a:cubicBezTo>
                      <a:pt x="3022" y="9746"/>
                      <a:pt x="3910" y="10094"/>
                      <a:pt x="4769" y="10431"/>
                    </a:cubicBezTo>
                    <a:cubicBezTo>
                      <a:pt x="4880" y="10473"/>
                      <a:pt x="4990" y="10516"/>
                      <a:pt x="5099" y="10560"/>
                    </a:cubicBezTo>
                    <a:cubicBezTo>
                      <a:pt x="6754" y="11226"/>
                      <a:pt x="8431" y="11706"/>
                      <a:pt x="10107" y="11992"/>
                    </a:cubicBezTo>
                    <a:cubicBezTo>
                      <a:pt x="10646" y="12084"/>
                      <a:pt x="11183" y="12156"/>
                      <a:pt x="11720" y="12208"/>
                    </a:cubicBezTo>
                    <a:cubicBezTo>
                      <a:pt x="12268" y="12261"/>
                      <a:pt x="12821" y="12288"/>
                      <a:pt x="13375" y="12288"/>
                    </a:cubicBezTo>
                    <a:cubicBezTo>
                      <a:pt x="13789" y="12288"/>
                      <a:pt x="14204" y="12273"/>
                      <a:pt x="14616" y="12243"/>
                    </a:cubicBezTo>
                    <a:cubicBezTo>
                      <a:pt x="15610" y="12172"/>
                      <a:pt x="16600" y="12013"/>
                      <a:pt x="17558" y="11769"/>
                    </a:cubicBezTo>
                    <a:cubicBezTo>
                      <a:pt x="19119" y="11374"/>
                      <a:pt x="19386" y="10583"/>
                      <a:pt x="19336" y="9989"/>
                    </a:cubicBezTo>
                    <a:cubicBezTo>
                      <a:pt x="19263" y="9115"/>
                      <a:pt x="18323" y="8473"/>
                      <a:pt x="17525" y="8473"/>
                    </a:cubicBezTo>
                    <a:cubicBezTo>
                      <a:pt x="17520" y="8473"/>
                      <a:pt x="17515" y="8473"/>
                      <a:pt x="17509" y="8473"/>
                    </a:cubicBezTo>
                    <a:cubicBezTo>
                      <a:pt x="17174" y="8478"/>
                      <a:pt x="16832" y="8550"/>
                      <a:pt x="16499" y="8621"/>
                    </a:cubicBezTo>
                    <a:cubicBezTo>
                      <a:pt x="16278" y="8668"/>
                      <a:pt x="16068" y="8713"/>
                      <a:pt x="15867" y="8736"/>
                    </a:cubicBezTo>
                    <a:cubicBezTo>
                      <a:pt x="15335" y="8800"/>
                      <a:pt x="14793" y="8841"/>
                      <a:pt x="14257" y="8861"/>
                    </a:cubicBezTo>
                    <a:cubicBezTo>
                      <a:pt x="14030" y="8869"/>
                      <a:pt x="13804" y="8873"/>
                      <a:pt x="13577" y="8873"/>
                    </a:cubicBezTo>
                    <a:cubicBezTo>
                      <a:pt x="12396" y="8873"/>
                      <a:pt x="11216" y="8765"/>
                      <a:pt x="10056" y="8551"/>
                    </a:cubicBezTo>
                    <a:cubicBezTo>
                      <a:pt x="8785" y="8317"/>
                      <a:pt x="7438" y="8024"/>
                      <a:pt x="6225" y="7472"/>
                    </a:cubicBezTo>
                    <a:cubicBezTo>
                      <a:pt x="5853" y="7301"/>
                      <a:pt x="5372" y="7071"/>
                      <a:pt x="4933" y="6776"/>
                    </a:cubicBezTo>
                    <a:cubicBezTo>
                      <a:pt x="4914" y="6753"/>
                      <a:pt x="4890" y="6733"/>
                      <a:pt x="4862" y="6719"/>
                    </a:cubicBezTo>
                    <a:cubicBezTo>
                      <a:pt x="4850" y="6712"/>
                      <a:pt x="4836" y="6705"/>
                      <a:pt x="4823" y="6696"/>
                    </a:cubicBezTo>
                    <a:lnTo>
                      <a:pt x="4782" y="6669"/>
                    </a:lnTo>
                    <a:cubicBezTo>
                      <a:pt x="4710" y="6618"/>
                      <a:pt x="4630" y="6560"/>
                      <a:pt x="4545" y="6503"/>
                    </a:cubicBezTo>
                    <a:cubicBezTo>
                      <a:pt x="4241" y="6239"/>
                      <a:pt x="4034" y="5865"/>
                      <a:pt x="3977" y="5479"/>
                    </a:cubicBezTo>
                    <a:cubicBezTo>
                      <a:pt x="3907" y="5006"/>
                      <a:pt x="4042" y="4506"/>
                      <a:pt x="4176" y="4073"/>
                    </a:cubicBezTo>
                    <a:cubicBezTo>
                      <a:pt x="4514" y="2961"/>
                      <a:pt x="4784" y="1566"/>
                      <a:pt x="3836" y="633"/>
                    </a:cubicBezTo>
                    <a:cubicBezTo>
                      <a:pt x="3425" y="228"/>
                      <a:pt x="2842" y="1"/>
                      <a:pt x="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288;p17"/>
              <p:cNvSpPr/>
              <p:nvPr/>
            </p:nvSpPr>
            <p:spPr>
              <a:xfrm>
                <a:off x="3707825" y="3921225"/>
                <a:ext cx="704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033" extrusionOk="0">
                    <a:moveTo>
                      <a:pt x="1610" y="0"/>
                    </a:moveTo>
                    <a:cubicBezTo>
                      <a:pt x="997" y="0"/>
                      <a:pt x="266" y="424"/>
                      <a:pt x="142" y="1055"/>
                    </a:cubicBezTo>
                    <a:cubicBezTo>
                      <a:pt x="0" y="1768"/>
                      <a:pt x="904" y="2033"/>
                      <a:pt x="1478" y="2033"/>
                    </a:cubicBezTo>
                    <a:cubicBezTo>
                      <a:pt x="1516" y="2033"/>
                      <a:pt x="1553" y="2032"/>
                      <a:pt x="1588" y="2029"/>
                    </a:cubicBezTo>
                    <a:cubicBezTo>
                      <a:pt x="1969" y="2002"/>
                      <a:pt x="2374" y="1887"/>
                      <a:pt x="2601" y="1582"/>
                    </a:cubicBezTo>
                    <a:cubicBezTo>
                      <a:pt x="2817" y="1291"/>
                      <a:pt x="2817" y="866"/>
                      <a:pt x="2632" y="553"/>
                    </a:cubicBezTo>
                    <a:cubicBezTo>
                      <a:pt x="2448" y="241"/>
                      <a:pt x="2098" y="42"/>
                      <a:pt x="1736" y="7"/>
                    </a:cubicBezTo>
                    <a:cubicBezTo>
                      <a:pt x="1695" y="2"/>
                      <a:pt x="1653" y="0"/>
                      <a:pt x="1610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289;p17"/>
              <p:cNvSpPr/>
              <p:nvPr/>
            </p:nvSpPr>
            <p:spPr>
              <a:xfrm>
                <a:off x="3726374" y="3916545"/>
                <a:ext cx="573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2732" extrusionOk="0">
                    <a:moveTo>
                      <a:pt x="1410" y="1"/>
                    </a:moveTo>
                    <a:cubicBezTo>
                      <a:pt x="694" y="1"/>
                      <a:pt x="156" y="797"/>
                      <a:pt x="61" y="1487"/>
                    </a:cubicBezTo>
                    <a:cubicBezTo>
                      <a:pt x="1" y="1923"/>
                      <a:pt x="110" y="2388"/>
                      <a:pt x="386" y="2731"/>
                    </a:cubicBezTo>
                    <a:cubicBezTo>
                      <a:pt x="492" y="2156"/>
                      <a:pt x="840" y="1632"/>
                      <a:pt x="1318" y="1298"/>
                    </a:cubicBezTo>
                    <a:cubicBezTo>
                      <a:pt x="1585" y="1112"/>
                      <a:pt x="2245" y="993"/>
                      <a:pt x="2274" y="598"/>
                    </a:cubicBezTo>
                    <a:cubicBezTo>
                      <a:pt x="2293" y="329"/>
                      <a:pt x="1991" y="150"/>
                      <a:pt x="1776" y="69"/>
                    </a:cubicBezTo>
                    <a:cubicBezTo>
                      <a:pt x="1650" y="22"/>
                      <a:pt x="1527" y="1"/>
                      <a:pt x="1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290;p17"/>
              <p:cNvSpPr/>
              <p:nvPr/>
            </p:nvSpPr>
            <p:spPr>
              <a:xfrm>
                <a:off x="3724769" y="3910655"/>
                <a:ext cx="70475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3245" extrusionOk="0">
                    <a:moveTo>
                      <a:pt x="1680" y="513"/>
                    </a:moveTo>
                    <a:cubicBezTo>
                      <a:pt x="1720" y="513"/>
                      <a:pt x="1761" y="516"/>
                      <a:pt x="1802" y="523"/>
                    </a:cubicBezTo>
                    <a:cubicBezTo>
                      <a:pt x="1853" y="533"/>
                      <a:pt x="1903" y="545"/>
                      <a:pt x="1954" y="564"/>
                    </a:cubicBezTo>
                    <a:cubicBezTo>
                      <a:pt x="2144" y="637"/>
                      <a:pt x="2291" y="755"/>
                      <a:pt x="2285" y="834"/>
                    </a:cubicBezTo>
                    <a:cubicBezTo>
                      <a:pt x="2276" y="955"/>
                      <a:pt x="1992" y="1077"/>
                      <a:pt x="1803" y="1160"/>
                    </a:cubicBezTo>
                    <a:cubicBezTo>
                      <a:pt x="1668" y="1216"/>
                      <a:pt x="1541" y="1272"/>
                      <a:pt x="1440" y="1343"/>
                    </a:cubicBezTo>
                    <a:cubicBezTo>
                      <a:pt x="1083" y="1591"/>
                      <a:pt x="795" y="1928"/>
                      <a:pt x="609" y="2312"/>
                    </a:cubicBezTo>
                    <a:cubicBezTo>
                      <a:pt x="568" y="2140"/>
                      <a:pt x="558" y="1956"/>
                      <a:pt x="582" y="1777"/>
                    </a:cubicBezTo>
                    <a:cubicBezTo>
                      <a:pt x="646" y="1309"/>
                      <a:pt x="931" y="836"/>
                      <a:pt x="1278" y="630"/>
                    </a:cubicBezTo>
                    <a:cubicBezTo>
                      <a:pt x="1408" y="552"/>
                      <a:pt x="1543" y="513"/>
                      <a:pt x="1680" y="513"/>
                    </a:cubicBezTo>
                    <a:close/>
                    <a:moveTo>
                      <a:pt x="1674" y="0"/>
                    </a:moveTo>
                    <a:cubicBezTo>
                      <a:pt x="1447" y="0"/>
                      <a:pt x="1224" y="64"/>
                      <a:pt x="1014" y="189"/>
                    </a:cubicBezTo>
                    <a:cubicBezTo>
                      <a:pt x="536" y="476"/>
                      <a:pt x="157" y="1084"/>
                      <a:pt x="72" y="1708"/>
                    </a:cubicBezTo>
                    <a:cubicBezTo>
                      <a:pt x="1" y="2232"/>
                      <a:pt x="140" y="2758"/>
                      <a:pt x="453" y="3148"/>
                    </a:cubicBezTo>
                    <a:cubicBezTo>
                      <a:pt x="494" y="3198"/>
                      <a:pt x="551" y="3229"/>
                      <a:pt x="609" y="3241"/>
                    </a:cubicBezTo>
                    <a:cubicBezTo>
                      <a:pt x="624" y="3243"/>
                      <a:pt x="638" y="3245"/>
                      <a:pt x="653" y="3245"/>
                    </a:cubicBezTo>
                    <a:cubicBezTo>
                      <a:pt x="674" y="3245"/>
                      <a:pt x="695" y="3242"/>
                      <a:pt x="715" y="3236"/>
                    </a:cubicBezTo>
                    <a:cubicBezTo>
                      <a:pt x="813" y="3212"/>
                      <a:pt x="887" y="3134"/>
                      <a:pt x="906" y="3035"/>
                    </a:cubicBezTo>
                    <a:cubicBezTo>
                      <a:pt x="998" y="2529"/>
                      <a:pt x="1299" y="2064"/>
                      <a:pt x="1732" y="1765"/>
                    </a:cubicBezTo>
                    <a:cubicBezTo>
                      <a:pt x="1791" y="1723"/>
                      <a:pt x="1900" y="1678"/>
                      <a:pt x="2007" y="1631"/>
                    </a:cubicBezTo>
                    <a:cubicBezTo>
                      <a:pt x="2326" y="1493"/>
                      <a:pt x="2766" y="1304"/>
                      <a:pt x="2796" y="871"/>
                    </a:cubicBezTo>
                    <a:cubicBezTo>
                      <a:pt x="2819" y="543"/>
                      <a:pt x="2570" y="249"/>
                      <a:pt x="2132" y="86"/>
                    </a:cubicBezTo>
                    <a:cubicBezTo>
                      <a:pt x="1979" y="29"/>
                      <a:pt x="1826" y="0"/>
                      <a:pt x="1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291;p17"/>
              <p:cNvSpPr/>
              <p:nvPr/>
            </p:nvSpPr>
            <p:spPr>
              <a:xfrm>
                <a:off x="3743375" y="3930800"/>
                <a:ext cx="160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49" extrusionOk="0">
                    <a:moveTo>
                      <a:pt x="293" y="0"/>
                    </a:moveTo>
                    <a:cubicBezTo>
                      <a:pt x="210" y="0"/>
                      <a:pt x="128" y="42"/>
                      <a:pt x="78" y="116"/>
                    </a:cubicBezTo>
                    <a:cubicBezTo>
                      <a:pt x="0" y="236"/>
                      <a:pt x="34" y="395"/>
                      <a:pt x="152" y="472"/>
                    </a:cubicBezTo>
                    <a:lnTo>
                      <a:pt x="206" y="507"/>
                    </a:lnTo>
                    <a:cubicBezTo>
                      <a:pt x="235" y="527"/>
                      <a:pt x="269" y="540"/>
                      <a:pt x="301" y="545"/>
                    </a:cubicBezTo>
                    <a:cubicBezTo>
                      <a:pt x="315" y="548"/>
                      <a:pt x="329" y="549"/>
                      <a:pt x="343" y="549"/>
                    </a:cubicBezTo>
                    <a:cubicBezTo>
                      <a:pt x="427" y="549"/>
                      <a:pt x="511" y="508"/>
                      <a:pt x="561" y="433"/>
                    </a:cubicBezTo>
                    <a:cubicBezTo>
                      <a:pt x="639" y="314"/>
                      <a:pt x="605" y="156"/>
                      <a:pt x="486" y="78"/>
                    </a:cubicBezTo>
                    <a:lnTo>
                      <a:pt x="433" y="43"/>
                    </a:lnTo>
                    <a:cubicBezTo>
                      <a:pt x="390" y="14"/>
                      <a:pt x="341" y="0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292;p17"/>
              <p:cNvSpPr/>
              <p:nvPr/>
            </p:nvSpPr>
            <p:spPr>
              <a:xfrm>
                <a:off x="3865675" y="4111950"/>
                <a:ext cx="214375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1462" extrusionOk="0">
                    <a:moveTo>
                      <a:pt x="194" y="0"/>
                    </a:moveTo>
                    <a:cubicBezTo>
                      <a:pt x="125" y="0"/>
                      <a:pt x="60" y="43"/>
                      <a:pt x="33" y="112"/>
                    </a:cubicBezTo>
                    <a:cubicBezTo>
                      <a:pt x="0" y="201"/>
                      <a:pt x="46" y="298"/>
                      <a:pt x="134" y="332"/>
                    </a:cubicBezTo>
                    <a:cubicBezTo>
                      <a:pt x="1182" y="723"/>
                      <a:pt x="2264" y="1014"/>
                      <a:pt x="3365" y="1204"/>
                    </a:cubicBezTo>
                    <a:cubicBezTo>
                      <a:pt x="4367" y="1375"/>
                      <a:pt x="5382" y="1461"/>
                      <a:pt x="6396" y="1461"/>
                    </a:cubicBezTo>
                    <a:cubicBezTo>
                      <a:pt x="7070" y="1461"/>
                      <a:pt x="7743" y="1423"/>
                      <a:pt x="8412" y="1346"/>
                    </a:cubicBezTo>
                    <a:cubicBezTo>
                      <a:pt x="8506" y="1335"/>
                      <a:pt x="8574" y="1250"/>
                      <a:pt x="8563" y="1156"/>
                    </a:cubicBezTo>
                    <a:cubicBezTo>
                      <a:pt x="8553" y="1069"/>
                      <a:pt x="8480" y="1004"/>
                      <a:pt x="8393" y="1004"/>
                    </a:cubicBezTo>
                    <a:cubicBezTo>
                      <a:pt x="8386" y="1004"/>
                      <a:pt x="8379" y="1004"/>
                      <a:pt x="8372" y="1005"/>
                    </a:cubicBezTo>
                    <a:cubicBezTo>
                      <a:pt x="7716" y="1080"/>
                      <a:pt x="7055" y="1118"/>
                      <a:pt x="6395" y="1118"/>
                    </a:cubicBezTo>
                    <a:cubicBezTo>
                      <a:pt x="4304" y="1118"/>
                      <a:pt x="2212" y="744"/>
                      <a:pt x="253" y="11"/>
                    </a:cubicBezTo>
                    <a:cubicBezTo>
                      <a:pt x="234" y="4"/>
                      <a:pt x="214" y="0"/>
                      <a:pt x="194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293;p17"/>
              <p:cNvSpPr/>
              <p:nvPr/>
            </p:nvSpPr>
            <p:spPr>
              <a:xfrm>
                <a:off x="3834250" y="4102000"/>
                <a:ext cx="2527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592" extrusionOk="0">
                    <a:moveTo>
                      <a:pt x="193" y="0"/>
                    </a:moveTo>
                    <a:cubicBezTo>
                      <a:pt x="126" y="0"/>
                      <a:pt x="61" y="41"/>
                      <a:pt x="36" y="106"/>
                    </a:cubicBezTo>
                    <a:cubicBezTo>
                      <a:pt x="0" y="194"/>
                      <a:pt x="41" y="295"/>
                      <a:pt x="129" y="329"/>
                    </a:cubicBezTo>
                    <a:lnTo>
                      <a:pt x="753" y="579"/>
                    </a:lnTo>
                    <a:cubicBezTo>
                      <a:pt x="762" y="585"/>
                      <a:pt x="774" y="587"/>
                      <a:pt x="786" y="589"/>
                    </a:cubicBezTo>
                    <a:cubicBezTo>
                      <a:pt x="795" y="591"/>
                      <a:pt x="805" y="592"/>
                      <a:pt x="814" y="592"/>
                    </a:cubicBezTo>
                    <a:cubicBezTo>
                      <a:pt x="882" y="592"/>
                      <a:pt x="946" y="552"/>
                      <a:pt x="975" y="486"/>
                    </a:cubicBezTo>
                    <a:cubicBezTo>
                      <a:pt x="1010" y="398"/>
                      <a:pt x="967" y="297"/>
                      <a:pt x="881" y="263"/>
                    </a:cubicBezTo>
                    <a:lnTo>
                      <a:pt x="257" y="13"/>
                    </a:lnTo>
                    <a:cubicBezTo>
                      <a:pt x="236" y="4"/>
                      <a:pt x="215" y="0"/>
                      <a:pt x="193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" name="Google Shape;2294;p17"/>
            <p:cNvGrpSpPr/>
            <p:nvPr/>
          </p:nvGrpSpPr>
          <p:grpSpPr>
            <a:xfrm>
              <a:off x="147575" y="1038218"/>
              <a:ext cx="468510" cy="314976"/>
              <a:chOff x="4209275" y="4444025"/>
              <a:chExt cx="274625" cy="184650"/>
            </a:xfrm>
          </p:grpSpPr>
          <p:sp>
            <p:nvSpPr>
              <p:cNvPr id="205" name="Google Shape;2295;p17"/>
              <p:cNvSpPr/>
              <p:nvPr/>
            </p:nvSpPr>
            <p:spPr>
              <a:xfrm>
                <a:off x="4215275" y="4450725"/>
                <a:ext cx="12345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4160" extrusionOk="0">
                    <a:moveTo>
                      <a:pt x="1850" y="1"/>
                    </a:moveTo>
                    <a:cubicBezTo>
                      <a:pt x="1394" y="1"/>
                      <a:pt x="935" y="274"/>
                      <a:pt x="697" y="674"/>
                    </a:cubicBezTo>
                    <a:cubicBezTo>
                      <a:pt x="0" y="1838"/>
                      <a:pt x="914" y="3160"/>
                      <a:pt x="1464" y="4156"/>
                    </a:cubicBezTo>
                    <a:cubicBezTo>
                      <a:pt x="1465" y="4158"/>
                      <a:pt x="1471" y="4159"/>
                      <a:pt x="1482" y="4159"/>
                    </a:cubicBezTo>
                    <a:cubicBezTo>
                      <a:pt x="1687" y="4159"/>
                      <a:pt x="3560" y="3762"/>
                      <a:pt x="3807" y="3654"/>
                    </a:cubicBezTo>
                    <a:cubicBezTo>
                      <a:pt x="4444" y="3373"/>
                      <a:pt x="4938" y="2673"/>
                      <a:pt x="4725" y="2015"/>
                    </a:cubicBezTo>
                    <a:cubicBezTo>
                      <a:pt x="4559" y="1510"/>
                      <a:pt x="4094" y="1311"/>
                      <a:pt x="3610" y="1311"/>
                    </a:cubicBezTo>
                    <a:cubicBezTo>
                      <a:pt x="3351" y="1311"/>
                      <a:pt x="3086" y="1368"/>
                      <a:pt x="2858" y="1467"/>
                    </a:cubicBezTo>
                    <a:cubicBezTo>
                      <a:pt x="2810" y="960"/>
                      <a:pt x="2792" y="267"/>
                      <a:pt x="2206" y="61"/>
                    </a:cubicBezTo>
                    <a:cubicBezTo>
                      <a:pt x="2091" y="20"/>
                      <a:pt x="1970" y="1"/>
                      <a:pt x="1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296;p17"/>
              <p:cNvSpPr/>
              <p:nvPr/>
            </p:nvSpPr>
            <p:spPr>
              <a:xfrm>
                <a:off x="4209275" y="4444025"/>
                <a:ext cx="137275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4698" extrusionOk="0">
                    <a:moveTo>
                      <a:pt x="2094" y="539"/>
                    </a:moveTo>
                    <a:cubicBezTo>
                      <a:pt x="2185" y="539"/>
                      <a:pt x="2274" y="553"/>
                      <a:pt x="2358" y="583"/>
                    </a:cubicBezTo>
                    <a:cubicBezTo>
                      <a:pt x="2381" y="591"/>
                      <a:pt x="2402" y="600"/>
                      <a:pt x="2424" y="611"/>
                    </a:cubicBezTo>
                    <a:cubicBezTo>
                      <a:pt x="2719" y="762"/>
                      <a:pt x="2776" y="1141"/>
                      <a:pt x="2821" y="1650"/>
                    </a:cubicBezTo>
                    <a:lnTo>
                      <a:pt x="2865" y="2130"/>
                    </a:lnTo>
                    <a:lnTo>
                      <a:pt x="3206" y="1981"/>
                    </a:lnTo>
                    <a:cubicBezTo>
                      <a:pt x="3411" y="1891"/>
                      <a:pt x="3635" y="1846"/>
                      <a:pt x="3846" y="1846"/>
                    </a:cubicBezTo>
                    <a:cubicBezTo>
                      <a:pt x="4019" y="1846"/>
                      <a:pt x="4184" y="1876"/>
                      <a:pt x="4321" y="1938"/>
                    </a:cubicBezTo>
                    <a:cubicBezTo>
                      <a:pt x="4513" y="2022"/>
                      <a:pt x="4645" y="2169"/>
                      <a:pt x="4709" y="2367"/>
                    </a:cubicBezTo>
                    <a:cubicBezTo>
                      <a:pt x="4880" y="2888"/>
                      <a:pt x="4441" y="3451"/>
                      <a:pt x="3938" y="3674"/>
                    </a:cubicBezTo>
                    <a:cubicBezTo>
                      <a:pt x="3755" y="3755"/>
                      <a:pt x="2329" y="4063"/>
                      <a:pt x="1854" y="4138"/>
                    </a:cubicBezTo>
                    <a:cubicBezTo>
                      <a:pt x="1821" y="4081"/>
                      <a:pt x="1787" y="4023"/>
                      <a:pt x="1755" y="3965"/>
                    </a:cubicBezTo>
                    <a:cubicBezTo>
                      <a:pt x="1225" y="3037"/>
                      <a:pt x="627" y="1985"/>
                      <a:pt x="1168" y="1080"/>
                    </a:cubicBezTo>
                    <a:cubicBezTo>
                      <a:pt x="1365" y="749"/>
                      <a:pt x="1742" y="539"/>
                      <a:pt x="2094" y="539"/>
                    </a:cubicBezTo>
                    <a:close/>
                    <a:moveTo>
                      <a:pt x="2099" y="1"/>
                    </a:moveTo>
                    <a:cubicBezTo>
                      <a:pt x="1560" y="1"/>
                      <a:pt x="1004" y="306"/>
                      <a:pt x="705" y="804"/>
                    </a:cubicBezTo>
                    <a:cubicBezTo>
                      <a:pt x="0" y="1982"/>
                      <a:pt x="743" y="3285"/>
                      <a:pt x="1286" y="4235"/>
                    </a:cubicBezTo>
                    <a:cubicBezTo>
                      <a:pt x="1347" y="4344"/>
                      <a:pt x="1410" y="4454"/>
                      <a:pt x="1466" y="4556"/>
                    </a:cubicBezTo>
                    <a:cubicBezTo>
                      <a:pt x="1498" y="4610"/>
                      <a:pt x="1522" y="4650"/>
                      <a:pt x="1569" y="4674"/>
                    </a:cubicBezTo>
                    <a:cubicBezTo>
                      <a:pt x="1600" y="4690"/>
                      <a:pt x="1642" y="4698"/>
                      <a:pt x="1704" y="4698"/>
                    </a:cubicBezTo>
                    <a:cubicBezTo>
                      <a:pt x="1873" y="4698"/>
                      <a:pt x="2192" y="4635"/>
                      <a:pt x="2844" y="4498"/>
                    </a:cubicBezTo>
                    <a:cubicBezTo>
                      <a:pt x="3101" y="4444"/>
                      <a:pt x="3958" y="4258"/>
                      <a:pt x="4157" y="4171"/>
                    </a:cubicBezTo>
                    <a:cubicBezTo>
                      <a:pt x="4890" y="3847"/>
                      <a:pt x="5490" y="3022"/>
                      <a:pt x="5222" y="2202"/>
                    </a:cubicBezTo>
                    <a:cubicBezTo>
                      <a:pt x="5110" y="1857"/>
                      <a:pt x="4874" y="1596"/>
                      <a:pt x="4543" y="1449"/>
                    </a:cubicBezTo>
                    <a:cubicBezTo>
                      <a:pt x="4335" y="1356"/>
                      <a:pt x="4095" y="1309"/>
                      <a:pt x="3845" y="1309"/>
                    </a:cubicBezTo>
                    <a:cubicBezTo>
                      <a:pt x="3677" y="1309"/>
                      <a:pt x="3505" y="1330"/>
                      <a:pt x="3336" y="1373"/>
                    </a:cubicBezTo>
                    <a:cubicBezTo>
                      <a:pt x="3282" y="884"/>
                      <a:pt x="3142" y="289"/>
                      <a:pt x="2539" y="74"/>
                    </a:cubicBezTo>
                    <a:cubicBezTo>
                      <a:pt x="2398" y="24"/>
                      <a:pt x="2249" y="1"/>
                      <a:pt x="2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297;p17"/>
              <p:cNvSpPr/>
              <p:nvPr/>
            </p:nvSpPr>
            <p:spPr>
              <a:xfrm>
                <a:off x="4352700" y="4517925"/>
                <a:ext cx="1234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4160" extrusionOk="0">
                    <a:moveTo>
                      <a:pt x="1852" y="1"/>
                    </a:moveTo>
                    <a:cubicBezTo>
                      <a:pt x="1395" y="1"/>
                      <a:pt x="935" y="275"/>
                      <a:pt x="695" y="675"/>
                    </a:cubicBezTo>
                    <a:cubicBezTo>
                      <a:pt x="1" y="1838"/>
                      <a:pt x="914" y="3161"/>
                      <a:pt x="1462" y="4157"/>
                    </a:cubicBezTo>
                    <a:cubicBezTo>
                      <a:pt x="1463" y="4159"/>
                      <a:pt x="1469" y="4160"/>
                      <a:pt x="1480" y="4160"/>
                    </a:cubicBezTo>
                    <a:cubicBezTo>
                      <a:pt x="1682" y="4160"/>
                      <a:pt x="3560" y="3762"/>
                      <a:pt x="3806" y="3654"/>
                    </a:cubicBezTo>
                    <a:cubicBezTo>
                      <a:pt x="4442" y="3374"/>
                      <a:pt x="4938" y="2671"/>
                      <a:pt x="4725" y="2016"/>
                    </a:cubicBezTo>
                    <a:cubicBezTo>
                      <a:pt x="4559" y="1510"/>
                      <a:pt x="4094" y="1311"/>
                      <a:pt x="3610" y="1311"/>
                    </a:cubicBezTo>
                    <a:cubicBezTo>
                      <a:pt x="3351" y="1311"/>
                      <a:pt x="3086" y="1368"/>
                      <a:pt x="2859" y="1466"/>
                    </a:cubicBezTo>
                    <a:cubicBezTo>
                      <a:pt x="2810" y="961"/>
                      <a:pt x="2790" y="266"/>
                      <a:pt x="2207" y="60"/>
                    </a:cubicBezTo>
                    <a:cubicBezTo>
                      <a:pt x="2091" y="20"/>
                      <a:pt x="1972" y="1"/>
                      <a:pt x="18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298;p17"/>
              <p:cNvSpPr/>
              <p:nvPr/>
            </p:nvSpPr>
            <p:spPr>
              <a:xfrm>
                <a:off x="4346625" y="4511175"/>
                <a:ext cx="137275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4700" extrusionOk="0">
                    <a:moveTo>
                      <a:pt x="2098" y="541"/>
                    </a:moveTo>
                    <a:cubicBezTo>
                      <a:pt x="2188" y="541"/>
                      <a:pt x="2278" y="555"/>
                      <a:pt x="2361" y="584"/>
                    </a:cubicBezTo>
                    <a:cubicBezTo>
                      <a:pt x="2384" y="593"/>
                      <a:pt x="2406" y="603"/>
                      <a:pt x="2427" y="613"/>
                    </a:cubicBezTo>
                    <a:cubicBezTo>
                      <a:pt x="2722" y="762"/>
                      <a:pt x="2776" y="1143"/>
                      <a:pt x="2825" y="1651"/>
                    </a:cubicBezTo>
                    <a:lnTo>
                      <a:pt x="2869" y="2133"/>
                    </a:lnTo>
                    <a:lnTo>
                      <a:pt x="3209" y="1983"/>
                    </a:lnTo>
                    <a:cubicBezTo>
                      <a:pt x="3414" y="1894"/>
                      <a:pt x="3638" y="1849"/>
                      <a:pt x="3849" y="1849"/>
                    </a:cubicBezTo>
                    <a:cubicBezTo>
                      <a:pt x="4022" y="1849"/>
                      <a:pt x="4187" y="1879"/>
                      <a:pt x="4325" y="1941"/>
                    </a:cubicBezTo>
                    <a:cubicBezTo>
                      <a:pt x="4516" y="2025"/>
                      <a:pt x="4648" y="2171"/>
                      <a:pt x="4712" y="2368"/>
                    </a:cubicBezTo>
                    <a:cubicBezTo>
                      <a:pt x="4883" y="2891"/>
                      <a:pt x="4444" y="3454"/>
                      <a:pt x="3941" y="3675"/>
                    </a:cubicBezTo>
                    <a:cubicBezTo>
                      <a:pt x="3759" y="3758"/>
                      <a:pt x="2332" y="4064"/>
                      <a:pt x="1857" y="4141"/>
                    </a:cubicBezTo>
                    <a:cubicBezTo>
                      <a:pt x="1825" y="4084"/>
                      <a:pt x="1790" y="4026"/>
                      <a:pt x="1758" y="3966"/>
                    </a:cubicBezTo>
                    <a:cubicBezTo>
                      <a:pt x="1228" y="3040"/>
                      <a:pt x="630" y="1988"/>
                      <a:pt x="1171" y="1081"/>
                    </a:cubicBezTo>
                    <a:cubicBezTo>
                      <a:pt x="1369" y="750"/>
                      <a:pt x="1746" y="541"/>
                      <a:pt x="2098" y="541"/>
                    </a:cubicBezTo>
                    <a:close/>
                    <a:moveTo>
                      <a:pt x="2100" y="1"/>
                    </a:moveTo>
                    <a:cubicBezTo>
                      <a:pt x="1562" y="1"/>
                      <a:pt x="1004" y="306"/>
                      <a:pt x="707" y="805"/>
                    </a:cubicBezTo>
                    <a:cubicBezTo>
                      <a:pt x="1" y="1982"/>
                      <a:pt x="745" y="3285"/>
                      <a:pt x="1286" y="4235"/>
                    </a:cubicBezTo>
                    <a:cubicBezTo>
                      <a:pt x="1349" y="4346"/>
                      <a:pt x="1411" y="4454"/>
                      <a:pt x="1468" y="4556"/>
                    </a:cubicBezTo>
                    <a:cubicBezTo>
                      <a:pt x="1498" y="4610"/>
                      <a:pt x="1523" y="4651"/>
                      <a:pt x="1569" y="4674"/>
                    </a:cubicBezTo>
                    <a:cubicBezTo>
                      <a:pt x="1602" y="4691"/>
                      <a:pt x="1645" y="4700"/>
                      <a:pt x="1709" y="4700"/>
                    </a:cubicBezTo>
                    <a:cubicBezTo>
                      <a:pt x="1881" y="4700"/>
                      <a:pt x="2198" y="4636"/>
                      <a:pt x="2846" y="4498"/>
                    </a:cubicBezTo>
                    <a:cubicBezTo>
                      <a:pt x="3103" y="4444"/>
                      <a:pt x="3959" y="4258"/>
                      <a:pt x="4158" y="4171"/>
                    </a:cubicBezTo>
                    <a:cubicBezTo>
                      <a:pt x="4891" y="3847"/>
                      <a:pt x="5491" y="3022"/>
                      <a:pt x="5224" y="2202"/>
                    </a:cubicBezTo>
                    <a:cubicBezTo>
                      <a:pt x="5111" y="1857"/>
                      <a:pt x="4876" y="1599"/>
                      <a:pt x="4545" y="1449"/>
                    </a:cubicBezTo>
                    <a:cubicBezTo>
                      <a:pt x="4337" y="1356"/>
                      <a:pt x="4096" y="1309"/>
                      <a:pt x="3846" y="1309"/>
                    </a:cubicBezTo>
                    <a:cubicBezTo>
                      <a:pt x="3678" y="1309"/>
                      <a:pt x="3506" y="1330"/>
                      <a:pt x="3337" y="1373"/>
                    </a:cubicBezTo>
                    <a:cubicBezTo>
                      <a:pt x="3282" y="884"/>
                      <a:pt x="3144" y="289"/>
                      <a:pt x="2540" y="74"/>
                    </a:cubicBezTo>
                    <a:cubicBezTo>
                      <a:pt x="2399" y="25"/>
                      <a:pt x="2250" y="1"/>
                      <a:pt x="2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299;p17"/>
              <p:cNvSpPr/>
              <p:nvPr/>
            </p:nvSpPr>
            <p:spPr>
              <a:xfrm>
                <a:off x="4329700" y="4518325"/>
                <a:ext cx="3942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05" extrusionOk="0">
                    <a:moveTo>
                      <a:pt x="80" y="0"/>
                    </a:moveTo>
                    <a:lnTo>
                      <a:pt x="0" y="534"/>
                    </a:lnTo>
                    <a:cubicBezTo>
                      <a:pt x="449" y="602"/>
                      <a:pt x="871" y="847"/>
                      <a:pt x="1152" y="1205"/>
                    </a:cubicBezTo>
                    <a:lnTo>
                      <a:pt x="1577" y="868"/>
                    </a:lnTo>
                    <a:cubicBezTo>
                      <a:pt x="1212" y="405"/>
                      <a:pt x="666" y="88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2" name="Google Shape;2300;p17"/>
            <p:cNvSpPr/>
            <p:nvPr/>
          </p:nvSpPr>
          <p:spPr>
            <a:xfrm rot="5400000">
              <a:off x="1398877" y="498492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301;p17"/>
            <p:cNvSpPr/>
            <p:nvPr/>
          </p:nvSpPr>
          <p:spPr>
            <a:xfrm rot="5400000">
              <a:off x="1384226" y="4804404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302;p17"/>
            <p:cNvSpPr/>
            <p:nvPr/>
          </p:nvSpPr>
          <p:spPr>
            <a:xfrm rot="5400000">
              <a:off x="1268602" y="492675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6" name="Picture 16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6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4877" y="479465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0311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Title and text 3"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8" name="Google Shape;2308;p18"/>
          <p:cNvGrpSpPr/>
          <p:nvPr/>
        </p:nvGrpSpPr>
        <p:grpSpPr>
          <a:xfrm>
            <a:off x="0" y="3205911"/>
            <a:ext cx="9190566" cy="1992466"/>
            <a:chOff x="0" y="3205922"/>
            <a:chExt cx="9147573" cy="1992466"/>
          </a:xfrm>
        </p:grpSpPr>
        <p:sp>
          <p:nvSpPr>
            <p:cNvPr id="2309" name="Google Shape;2309;p18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8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8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2" name="Google Shape;2312;p18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2313" name="Google Shape;2313;p1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1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1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1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18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20" name="Google Shape;2320;p18"/>
          <p:cNvGrpSpPr/>
          <p:nvPr/>
        </p:nvGrpSpPr>
        <p:grpSpPr>
          <a:xfrm>
            <a:off x="-910679" y="1730989"/>
            <a:ext cx="1411345" cy="1375832"/>
            <a:chOff x="669550" y="869000"/>
            <a:chExt cx="450075" cy="438750"/>
          </a:xfrm>
        </p:grpSpPr>
        <p:sp>
          <p:nvSpPr>
            <p:cNvPr id="2321" name="Google Shape;2321;p18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8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18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18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8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8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8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8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8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8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8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8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8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8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8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8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8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8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8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8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8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8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18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18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18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66" name="Google Shape;2366;p18"/>
          <p:cNvSpPr/>
          <p:nvPr/>
        </p:nvSpPr>
        <p:spPr>
          <a:xfrm>
            <a:off x="824950" y="83571"/>
            <a:ext cx="377512" cy="206462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7" name="Google Shape;2367;p18"/>
          <p:cNvSpPr/>
          <p:nvPr/>
        </p:nvSpPr>
        <p:spPr>
          <a:xfrm>
            <a:off x="198827" y="1273045"/>
            <a:ext cx="266893" cy="145970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01" name="Google Shape;2401;p18"/>
          <p:cNvGrpSpPr/>
          <p:nvPr/>
        </p:nvGrpSpPr>
        <p:grpSpPr>
          <a:xfrm>
            <a:off x="-154721" y="4313403"/>
            <a:ext cx="906069" cy="884990"/>
            <a:chOff x="4061000" y="3528750"/>
            <a:chExt cx="443825" cy="433500"/>
          </a:xfrm>
        </p:grpSpPr>
        <p:sp>
          <p:nvSpPr>
            <p:cNvPr id="2402" name="Google Shape;2402;p18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18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18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8" name="Google Shape;2408;p18"/>
          <p:cNvSpPr/>
          <p:nvPr/>
        </p:nvSpPr>
        <p:spPr>
          <a:xfrm rot="5400000">
            <a:off x="8923772" y="3702627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18"/>
          <p:cNvSpPr/>
          <p:nvPr/>
        </p:nvSpPr>
        <p:spPr>
          <a:xfrm rot="5400000">
            <a:off x="9031646" y="3617628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18"/>
          <p:cNvSpPr/>
          <p:nvPr/>
        </p:nvSpPr>
        <p:spPr>
          <a:xfrm rot="5400000">
            <a:off x="8876622" y="35294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1" name="Google Shape;2411;p18"/>
          <p:cNvSpPr/>
          <p:nvPr/>
        </p:nvSpPr>
        <p:spPr>
          <a:xfrm rot="7439784">
            <a:off x="46590" y="4350755"/>
            <a:ext cx="95193" cy="76853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2" name="Google Shape;2412;p18"/>
          <p:cNvSpPr/>
          <p:nvPr/>
        </p:nvSpPr>
        <p:spPr>
          <a:xfrm rot="7439784">
            <a:off x="202638" y="432773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3" name="Google Shape;2413;p18"/>
          <p:cNvSpPr/>
          <p:nvPr/>
        </p:nvSpPr>
        <p:spPr>
          <a:xfrm rot="7439784">
            <a:off x="116251" y="4170677"/>
            <a:ext cx="50016" cy="47960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62413" y="483050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0382CA46-F278-E5B8-3758-87D1DD946315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336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6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06177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06177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068050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581892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581892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4575875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06177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061775" y="3588400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581892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5818925" y="3588401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068050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4575875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446225" y="4891550"/>
            <a:ext cx="118775" cy="124075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198700" y="401825"/>
            <a:ext cx="118775" cy="124075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8488800" y="118850"/>
            <a:ext cx="118775" cy="124075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8303813" y="4429820"/>
            <a:ext cx="336565" cy="36252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8457175" y="1391867"/>
            <a:ext cx="597601" cy="587020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7" name="Google Shape;2417;p19"/>
          <p:cNvGrpSpPr/>
          <p:nvPr/>
        </p:nvGrpSpPr>
        <p:grpSpPr>
          <a:xfrm>
            <a:off x="-682987" y="-232773"/>
            <a:ext cx="10448556" cy="6646939"/>
            <a:chOff x="-682987" y="-232773"/>
            <a:chExt cx="10448556" cy="6646939"/>
          </a:xfrm>
        </p:grpSpPr>
        <p:sp>
          <p:nvSpPr>
            <p:cNvPr id="2418" name="Google Shape;2418;p19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19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2" name="Google Shape;2422;p19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23" name="Google Shape;2423;p19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2424" name="Google Shape;2424;p19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25" name="Google Shape;2425;p19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2426" name="Google Shape;2426;p19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19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19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19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19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19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19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19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19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19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19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19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19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19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19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19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19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19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19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19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19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19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19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19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19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19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19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19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19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19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6" name="Google Shape;2456;p19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7" name="Google Shape;2457;p19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8" name="Google Shape;2458;p19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19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0" name="Google Shape;2460;p19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1" name="Google Shape;2461;p19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2" name="Google Shape;2462;p19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3" name="Google Shape;2463;p19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4" name="Google Shape;2464;p19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5" name="Google Shape;2465;p19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6" name="Google Shape;2466;p19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67" name="Google Shape;2467;p19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2468" name="Google Shape;2468;p1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1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1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1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1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1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1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1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1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1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1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1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1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1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1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1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1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1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1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1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1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1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1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1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1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1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1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1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1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1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1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1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1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1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1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1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1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1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1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1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1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1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1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1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1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13" name="Google Shape;2513;p19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9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9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16" name="Google Shape;2516;p19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2517" name="Google Shape;2517;p19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19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19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19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19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19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23" name="Google Shape;2523;p19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2524" name="Google Shape;2524;p19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19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19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19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19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19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0" name="Google Shape;2530;p19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19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19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19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44" name="Google Shape;2544;p19"/>
          <p:cNvSpPr txBox="1">
            <a:spLocks noGrp="1"/>
          </p:cNvSpPr>
          <p:nvPr>
            <p:ph type="title" hasCustomPrompt="1"/>
          </p:nvPr>
        </p:nvSpPr>
        <p:spPr>
          <a:xfrm>
            <a:off x="780924" y="600425"/>
            <a:ext cx="149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45" name="Google Shape;2545;p19"/>
          <p:cNvSpPr txBox="1">
            <a:spLocks noGrp="1"/>
          </p:cNvSpPr>
          <p:nvPr>
            <p:ph type="subTitle" idx="1"/>
          </p:nvPr>
        </p:nvSpPr>
        <p:spPr>
          <a:xfrm rot="237">
            <a:off x="780925" y="3662963"/>
            <a:ext cx="43602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6" name="Google Shape;2546;p19"/>
          <p:cNvSpPr txBox="1">
            <a:spLocks noGrp="1"/>
          </p:cNvSpPr>
          <p:nvPr>
            <p:ph type="title" idx="2"/>
          </p:nvPr>
        </p:nvSpPr>
        <p:spPr>
          <a:xfrm>
            <a:off x="780700" y="2321150"/>
            <a:ext cx="5636100" cy="12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3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5864" y="490743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059E107D-18F4-71A4-460A-38112E5A24D6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697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8" name="Google Shape;2548;p20"/>
          <p:cNvGrpSpPr/>
          <p:nvPr/>
        </p:nvGrpSpPr>
        <p:grpSpPr>
          <a:xfrm>
            <a:off x="-576949" y="-460348"/>
            <a:ext cx="10222983" cy="6474142"/>
            <a:chOff x="-576949" y="-460348"/>
            <a:chExt cx="10222983" cy="6474142"/>
          </a:xfrm>
        </p:grpSpPr>
        <p:grpSp>
          <p:nvGrpSpPr>
            <p:cNvPr id="2549" name="Google Shape;2549;p20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2550" name="Google Shape;2550;p20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20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20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20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20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Google Shape;2555;p20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20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20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58" name="Google Shape;2558;p20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20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60" name="Google Shape;2560;p20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2561" name="Google Shape;2561;p20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20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20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20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20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20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20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20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20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20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20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20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20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20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20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20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20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20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20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20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20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20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20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20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20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20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20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20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20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20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20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20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20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20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20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20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20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20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20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20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20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20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20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20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20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6" name="Google Shape;2606;p20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2607" name="Google Shape;2607;p20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20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20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20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20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20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20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20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20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20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20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20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20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20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20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20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20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20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20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20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20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20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20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20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20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20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20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20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20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20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20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20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39" name="Google Shape;2639;p20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2640" name="Google Shape;2640;p20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20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20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20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20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20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20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20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20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20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20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20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20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20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20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20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20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20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20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20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20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20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20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20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20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20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20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20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20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20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20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20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72" name="Google Shape;2672;p20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2673" name="Google Shape;2673;p20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20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20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20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20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20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20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20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20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20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20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20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20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20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20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20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20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20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20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20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20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20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20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20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20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20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20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20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20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20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20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20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20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20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20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20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20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20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20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20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20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20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20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20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20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18" name="Google Shape;2718;p20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30" name="Google Shape;2730;p20"/>
          <p:cNvSpPr txBox="1">
            <a:spLocks noGrp="1"/>
          </p:cNvSpPr>
          <p:nvPr>
            <p:ph type="title" hasCustomPrompt="1"/>
          </p:nvPr>
        </p:nvSpPr>
        <p:spPr>
          <a:xfrm>
            <a:off x="6093675" y="1144462"/>
            <a:ext cx="16527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1" name="Google Shape;2731;p20"/>
          <p:cNvSpPr txBox="1">
            <a:spLocks noGrp="1"/>
          </p:cNvSpPr>
          <p:nvPr>
            <p:ph type="subTitle" idx="1"/>
          </p:nvPr>
        </p:nvSpPr>
        <p:spPr>
          <a:xfrm rot="237">
            <a:off x="1282387" y="2215764"/>
            <a:ext cx="43602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2" name="Google Shape;2732;p20"/>
          <p:cNvSpPr txBox="1">
            <a:spLocks noGrp="1"/>
          </p:cNvSpPr>
          <p:nvPr>
            <p:ph type="title" idx="2"/>
          </p:nvPr>
        </p:nvSpPr>
        <p:spPr>
          <a:xfrm>
            <a:off x="1282163" y="873951"/>
            <a:ext cx="4360200" cy="12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87" name="Picture 18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8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013797" y="-2653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9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56344" y="476628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9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1364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p21"/>
          <p:cNvSpPr txBox="1">
            <a:spLocks noGrp="1"/>
          </p:cNvSpPr>
          <p:nvPr>
            <p:ph type="title" hasCustomPrompt="1"/>
          </p:nvPr>
        </p:nvSpPr>
        <p:spPr>
          <a:xfrm>
            <a:off x="6847599" y="1139250"/>
            <a:ext cx="14826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5" name="Google Shape;2735;p21"/>
          <p:cNvSpPr txBox="1">
            <a:spLocks noGrp="1"/>
          </p:cNvSpPr>
          <p:nvPr>
            <p:ph type="subTitle" idx="1"/>
          </p:nvPr>
        </p:nvSpPr>
        <p:spPr>
          <a:xfrm rot="256">
            <a:off x="4304708" y="4050673"/>
            <a:ext cx="40257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6" name="Google Shape;2736;p21"/>
          <p:cNvSpPr txBox="1">
            <a:spLocks noGrp="1"/>
          </p:cNvSpPr>
          <p:nvPr>
            <p:ph type="title" idx="2"/>
          </p:nvPr>
        </p:nvSpPr>
        <p:spPr>
          <a:xfrm>
            <a:off x="4304500" y="2733825"/>
            <a:ext cx="4025700" cy="12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737" name="Google Shape;2737;p21"/>
          <p:cNvGrpSpPr/>
          <p:nvPr/>
        </p:nvGrpSpPr>
        <p:grpSpPr>
          <a:xfrm>
            <a:off x="-345702" y="-442698"/>
            <a:ext cx="9588646" cy="5987814"/>
            <a:chOff x="-345702" y="-442698"/>
            <a:chExt cx="9588646" cy="5987814"/>
          </a:xfrm>
        </p:grpSpPr>
        <p:sp>
          <p:nvSpPr>
            <p:cNvPr id="2738" name="Google Shape;2738;p2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2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2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2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2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43" name="Google Shape;2743;p2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2744" name="Google Shape;2744;p2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2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2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2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0" name="Google Shape;2750;p2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51" name="Google Shape;2751;p2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2752" name="Google Shape;2752;p2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2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2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7" name="Google Shape;2757;p2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8" name="Google Shape;2758;p2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2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2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2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2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2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2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2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2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2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2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2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2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2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2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2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2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2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2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2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2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2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2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2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2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93" name="Google Shape;2793;p2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2794" name="Google Shape;2794;p2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2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2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2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2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2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2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2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2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2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2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2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2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2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39" name="Google Shape;2839;p2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2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2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42" name="Google Shape;2842;p2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2843" name="Google Shape;2843;p2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2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2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2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2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2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2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2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2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2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2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2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2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2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2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2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2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2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2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2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2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2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2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2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2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2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2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2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2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2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2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2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2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2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2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2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2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2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2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2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2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2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2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2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2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88" name="Google Shape;2888;p2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2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2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2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2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2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920673" y="4871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6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id="{96FE7CF7-DC22-FAF6-DA4E-A0B9D68195F1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23106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p22"/>
          <p:cNvSpPr/>
          <p:nvPr/>
        </p:nvSpPr>
        <p:spPr>
          <a:xfrm>
            <a:off x="8270132" y="1518681"/>
            <a:ext cx="955283" cy="773388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96" name="Google Shape;2896;p22"/>
          <p:cNvGrpSpPr/>
          <p:nvPr/>
        </p:nvGrpSpPr>
        <p:grpSpPr>
          <a:xfrm>
            <a:off x="0" y="3205911"/>
            <a:ext cx="9190566" cy="1992466"/>
            <a:chOff x="0" y="3205922"/>
            <a:chExt cx="9147573" cy="1992466"/>
          </a:xfrm>
        </p:grpSpPr>
        <p:sp>
          <p:nvSpPr>
            <p:cNvPr id="2897" name="Google Shape;2897;p22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22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22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00" name="Google Shape;2900;p22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2901" name="Google Shape;2901;p22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22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22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22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22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22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22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8" name="Google Shape;2908;p22"/>
          <p:cNvGrpSpPr/>
          <p:nvPr/>
        </p:nvGrpSpPr>
        <p:grpSpPr>
          <a:xfrm>
            <a:off x="-910679" y="1730989"/>
            <a:ext cx="1411345" cy="1375832"/>
            <a:chOff x="669550" y="869000"/>
            <a:chExt cx="450075" cy="438750"/>
          </a:xfrm>
        </p:grpSpPr>
        <p:sp>
          <p:nvSpPr>
            <p:cNvPr id="2909" name="Google Shape;2909;p22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22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22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22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22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22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22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22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22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22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22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22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22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22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22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22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22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22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22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22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22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22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22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22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22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22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22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22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22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22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22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22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22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22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22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22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22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22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22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22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22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22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22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22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22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4" name="Google Shape;2954;p22"/>
          <p:cNvSpPr/>
          <p:nvPr/>
        </p:nvSpPr>
        <p:spPr>
          <a:xfrm>
            <a:off x="824950" y="83571"/>
            <a:ext cx="377512" cy="206462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5" name="Google Shape;2955;p22"/>
          <p:cNvSpPr/>
          <p:nvPr/>
        </p:nvSpPr>
        <p:spPr>
          <a:xfrm>
            <a:off x="198827" y="1273045"/>
            <a:ext cx="266893" cy="145970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56" name="Google Shape;2956;p22"/>
          <p:cNvGrpSpPr/>
          <p:nvPr/>
        </p:nvGrpSpPr>
        <p:grpSpPr>
          <a:xfrm>
            <a:off x="8345186" y="3892500"/>
            <a:ext cx="1943253" cy="1797188"/>
            <a:chOff x="549400" y="3267150"/>
            <a:chExt cx="522675" cy="483375"/>
          </a:xfrm>
        </p:grpSpPr>
        <p:sp>
          <p:nvSpPr>
            <p:cNvPr id="2957" name="Google Shape;2957;p22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22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22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22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22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22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22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22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22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22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22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22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22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22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22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22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22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22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22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22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22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22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22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22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22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22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22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22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22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22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22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22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9" name="Google Shape;2989;p22"/>
          <p:cNvGrpSpPr/>
          <p:nvPr/>
        </p:nvGrpSpPr>
        <p:grpSpPr>
          <a:xfrm>
            <a:off x="-154721" y="4313403"/>
            <a:ext cx="906069" cy="884990"/>
            <a:chOff x="4061000" y="3528750"/>
            <a:chExt cx="443825" cy="433500"/>
          </a:xfrm>
        </p:grpSpPr>
        <p:sp>
          <p:nvSpPr>
            <p:cNvPr id="2990" name="Google Shape;2990;p22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22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22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22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22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22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96" name="Google Shape;2996;p22"/>
          <p:cNvSpPr/>
          <p:nvPr/>
        </p:nvSpPr>
        <p:spPr>
          <a:xfrm rot="5400000">
            <a:off x="8923772" y="3702627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7" name="Google Shape;2997;p22"/>
          <p:cNvSpPr/>
          <p:nvPr/>
        </p:nvSpPr>
        <p:spPr>
          <a:xfrm rot="5400000">
            <a:off x="9031646" y="3617628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8" name="Google Shape;2998;p22"/>
          <p:cNvSpPr/>
          <p:nvPr/>
        </p:nvSpPr>
        <p:spPr>
          <a:xfrm rot="5400000">
            <a:off x="8876622" y="35294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9" name="Google Shape;2999;p22"/>
          <p:cNvSpPr/>
          <p:nvPr/>
        </p:nvSpPr>
        <p:spPr>
          <a:xfrm rot="7439784">
            <a:off x="46590" y="4350755"/>
            <a:ext cx="95193" cy="76853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0" name="Google Shape;3000;p22"/>
          <p:cNvSpPr/>
          <p:nvPr/>
        </p:nvSpPr>
        <p:spPr>
          <a:xfrm rot="7439784">
            <a:off x="202638" y="432773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1" name="Google Shape;3001;p22"/>
          <p:cNvSpPr/>
          <p:nvPr/>
        </p:nvSpPr>
        <p:spPr>
          <a:xfrm rot="7439784">
            <a:off x="116251" y="4170677"/>
            <a:ext cx="50016" cy="47960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2" name="Google Shape;3002;p22"/>
          <p:cNvSpPr txBox="1">
            <a:spLocks noGrp="1"/>
          </p:cNvSpPr>
          <p:nvPr>
            <p:ph type="title"/>
          </p:nvPr>
        </p:nvSpPr>
        <p:spPr>
          <a:xfrm>
            <a:off x="720000" y="2292066"/>
            <a:ext cx="2305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03" name="Google Shape;3003;p22"/>
          <p:cNvSpPr txBox="1">
            <a:spLocks noGrp="1"/>
          </p:cNvSpPr>
          <p:nvPr>
            <p:ph type="subTitle" idx="1"/>
          </p:nvPr>
        </p:nvSpPr>
        <p:spPr>
          <a:xfrm>
            <a:off x="720000" y="2586073"/>
            <a:ext cx="23055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4" name="Google Shape;3004;p22"/>
          <p:cNvSpPr txBox="1">
            <a:spLocks noGrp="1"/>
          </p:cNvSpPr>
          <p:nvPr>
            <p:ph type="title" idx="2"/>
          </p:nvPr>
        </p:nvSpPr>
        <p:spPr>
          <a:xfrm>
            <a:off x="3419271" y="2292066"/>
            <a:ext cx="2305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05" name="Google Shape;3005;p22"/>
          <p:cNvSpPr txBox="1">
            <a:spLocks noGrp="1"/>
          </p:cNvSpPr>
          <p:nvPr>
            <p:ph type="subTitle" idx="3"/>
          </p:nvPr>
        </p:nvSpPr>
        <p:spPr>
          <a:xfrm>
            <a:off x="3419271" y="2586073"/>
            <a:ext cx="23055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6" name="Google Shape;3006;p22"/>
          <p:cNvSpPr txBox="1">
            <a:spLocks noGrp="1"/>
          </p:cNvSpPr>
          <p:nvPr>
            <p:ph type="title" idx="4"/>
          </p:nvPr>
        </p:nvSpPr>
        <p:spPr>
          <a:xfrm>
            <a:off x="720000" y="3788650"/>
            <a:ext cx="2305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07" name="Google Shape;3007;p22"/>
          <p:cNvSpPr txBox="1">
            <a:spLocks noGrp="1"/>
          </p:cNvSpPr>
          <p:nvPr>
            <p:ph type="subTitle" idx="5"/>
          </p:nvPr>
        </p:nvSpPr>
        <p:spPr>
          <a:xfrm>
            <a:off x="720000" y="4082700"/>
            <a:ext cx="23055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8" name="Google Shape;3008;p22"/>
          <p:cNvSpPr txBox="1">
            <a:spLocks noGrp="1"/>
          </p:cNvSpPr>
          <p:nvPr>
            <p:ph type="title" idx="6"/>
          </p:nvPr>
        </p:nvSpPr>
        <p:spPr>
          <a:xfrm>
            <a:off x="3419271" y="3788650"/>
            <a:ext cx="2305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09" name="Google Shape;3009;p22"/>
          <p:cNvSpPr txBox="1">
            <a:spLocks noGrp="1"/>
          </p:cNvSpPr>
          <p:nvPr>
            <p:ph type="subTitle" idx="7"/>
          </p:nvPr>
        </p:nvSpPr>
        <p:spPr>
          <a:xfrm>
            <a:off x="3419271" y="4082700"/>
            <a:ext cx="23055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0" name="Google Shape;3010;p22"/>
          <p:cNvSpPr txBox="1">
            <a:spLocks noGrp="1"/>
          </p:cNvSpPr>
          <p:nvPr>
            <p:ph type="title" idx="8"/>
          </p:nvPr>
        </p:nvSpPr>
        <p:spPr>
          <a:xfrm>
            <a:off x="6118549" y="2292066"/>
            <a:ext cx="2305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11" name="Google Shape;3011;p22"/>
          <p:cNvSpPr txBox="1">
            <a:spLocks noGrp="1"/>
          </p:cNvSpPr>
          <p:nvPr>
            <p:ph type="subTitle" idx="9"/>
          </p:nvPr>
        </p:nvSpPr>
        <p:spPr>
          <a:xfrm>
            <a:off x="6118550" y="2586073"/>
            <a:ext cx="23055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2" name="Google Shape;3012;p22"/>
          <p:cNvSpPr txBox="1">
            <a:spLocks noGrp="1"/>
          </p:cNvSpPr>
          <p:nvPr>
            <p:ph type="title" idx="13"/>
          </p:nvPr>
        </p:nvSpPr>
        <p:spPr>
          <a:xfrm>
            <a:off x="6118549" y="3788650"/>
            <a:ext cx="2305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13" name="Google Shape;3013;p22"/>
          <p:cNvSpPr txBox="1">
            <a:spLocks noGrp="1"/>
          </p:cNvSpPr>
          <p:nvPr>
            <p:ph type="subTitle" idx="14"/>
          </p:nvPr>
        </p:nvSpPr>
        <p:spPr>
          <a:xfrm>
            <a:off x="6118550" y="4082700"/>
            <a:ext cx="23055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4" name="Google Shape;3014;p22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15" name="Google Shape;3015;p22"/>
          <p:cNvSpPr txBox="1">
            <a:spLocks noGrp="1"/>
          </p:cNvSpPr>
          <p:nvPr>
            <p:ph type="subTitle" idx="16"/>
          </p:nvPr>
        </p:nvSpPr>
        <p:spPr>
          <a:xfrm>
            <a:off x="720000" y="1234050"/>
            <a:ext cx="77040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2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6600" y="472446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00399E8F-52BB-1B24-FD0E-35B0E64C793B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9694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3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7" name="Google Shape;3017;p23"/>
          <p:cNvSpPr/>
          <p:nvPr/>
        </p:nvSpPr>
        <p:spPr>
          <a:xfrm flipH="1">
            <a:off x="-175920" y="4552825"/>
            <a:ext cx="9495912" cy="1816934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8" name="Google Shape;3018;p23"/>
          <p:cNvSpPr/>
          <p:nvPr/>
        </p:nvSpPr>
        <p:spPr>
          <a:xfrm flipH="1">
            <a:off x="-281177" y="4801101"/>
            <a:ext cx="9706427" cy="1124969"/>
          </a:xfrm>
          <a:custGeom>
            <a:avLst/>
            <a:gdLst/>
            <a:ahLst/>
            <a:cxnLst/>
            <a:rect l="l" t="t" r="r" b="b"/>
            <a:pathLst>
              <a:path w="74741" h="14705" extrusionOk="0">
                <a:moveTo>
                  <a:pt x="14913" y="1"/>
                </a:moveTo>
                <a:cubicBezTo>
                  <a:pt x="12152" y="1"/>
                  <a:pt x="9779" y="438"/>
                  <a:pt x="7766" y="1410"/>
                </a:cubicBezTo>
                <a:cubicBezTo>
                  <a:pt x="0" y="5158"/>
                  <a:pt x="2020" y="7958"/>
                  <a:pt x="2020" y="7958"/>
                </a:cubicBezTo>
                <a:lnTo>
                  <a:pt x="2135" y="14705"/>
                </a:lnTo>
                <a:lnTo>
                  <a:pt x="74741" y="14705"/>
                </a:lnTo>
                <a:lnTo>
                  <a:pt x="74512" y="2329"/>
                </a:lnTo>
                <a:cubicBezTo>
                  <a:pt x="74512" y="2329"/>
                  <a:pt x="63863" y="7380"/>
                  <a:pt x="51669" y="7380"/>
                </a:cubicBezTo>
                <a:cubicBezTo>
                  <a:pt x="48043" y="7380"/>
                  <a:pt x="44281" y="6933"/>
                  <a:pt x="40622" y="5775"/>
                </a:cubicBezTo>
                <a:cubicBezTo>
                  <a:pt x="29735" y="2329"/>
                  <a:pt x="21288" y="1"/>
                  <a:pt x="14913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9" name="Google Shape;3019;p23"/>
          <p:cNvSpPr/>
          <p:nvPr/>
        </p:nvSpPr>
        <p:spPr>
          <a:xfrm>
            <a:off x="2182120" y="5066655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0" name="Google Shape;3020;p23"/>
          <p:cNvSpPr/>
          <p:nvPr/>
        </p:nvSpPr>
        <p:spPr>
          <a:xfrm>
            <a:off x="2469229" y="4941425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1" name="Google Shape;3021;p23"/>
          <p:cNvSpPr/>
          <p:nvPr/>
        </p:nvSpPr>
        <p:spPr>
          <a:xfrm>
            <a:off x="2324100" y="5143490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2" name="Google Shape;3022;p23"/>
          <p:cNvSpPr/>
          <p:nvPr/>
        </p:nvSpPr>
        <p:spPr>
          <a:xfrm>
            <a:off x="3792733" y="5048968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3" name="Google Shape;3023;p23"/>
          <p:cNvSpPr/>
          <p:nvPr/>
        </p:nvSpPr>
        <p:spPr>
          <a:xfrm>
            <a:off x="3713529" y="4996462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4" name="Google Shape;3024;p23"/>
          <p:cNvSpPr/>
          <p:nvPr/>
        </p:nvSpPr>
        <p:spPr>
          <a:xfrm>
            <a:off x="3627725" y="5133153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5" name="Google Shape;3025;p23"/>
          <p:cNvGrpSpPr/>
          <p:nvPr/>
        </p:nvGrpSpPr>
        <p:grpSpPr>
          <a:xfrm>
            <a:off x="-420335" y="955257"/>
            <a:ext cx="1412335" cy="1376798"/>
            <a:chOff x="669550" y="869000"/>
            <a:chExt cx="450075" cy="438750"/>
          </a:xfrm>
        </p:grpSpPr>
        <p:sp>
          <p:nvSpPr>
            <p:cNvPr id="3026" name="Google Shape;3026;p23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23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23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23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23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23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23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23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23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23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23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23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23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23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23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23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23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23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23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23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23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23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23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23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23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23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23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23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23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23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23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23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23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23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23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23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23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23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23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23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23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23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23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23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23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71" name="Google Shape;3071;p23"/>
          <p:cNvSpPr/>
          <p:nvPr/>
        </p:nvSpPr>
        <p:spPr>
          <a:xfrm>
            <a:off x="7458838" y="821609"/>
            <a:ext cx="477526" cy="261171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2" name="Google Shape;3072;p23"/>
          <p:cNvSpPr/>
          <p:nvPr/>
        </p:nvSpPr>
        <p:spPr>
          <a:xfrm>
            <a:off x="383275" y="3118575"/>
            <a:ext cx="673459" cy="368300"/>
          </a:xfrm>
          <a:custGeom>
            <a:avLst/>
            <a:gdLst/>
            <a:ahLst/>
            <a:cxnLst/>
            <a:rect l="l" t="t" r="r" b="b"/>
            <a:pathLst>
              <a:path w="12202" h="6673" extrusionOk="0">
                <a:moveTo>
                  <a:pt x="5927" y="0"/>
                </a:moveTo>
                <a:cubicBezTo>
                  <a:pt x="4106" y="0"/>
                  <a:pt x="3726" y="2704"/>
                  <a:pt x="3726" y="2704"/>
                </a:cubicBezTo>
                <a:cubicBezTo>
                  <a:pt x="3726" y="2704"/>
                  <a:pt x="2979" y="2275"/>
                  <a:pt x="2202" y="2275"/>
                </a:cubicBezTo>
                <a:cubicBezTo>
                  <a:pt x="1617" y="2275"/>
                  <a:pt x="1015" y="2519"/>
                  <a:pt x="705" y="3376"/>
                </a:cubicBezTo>
                <a:cubicBezTo>
                  <a:pt x="0" y="5318"/>
                  <a:pt x="2881" y="6673"/>
                  <a:pt x="5522" y="6673"/>
                </a:cubicBezTo>
                <a:cubicBezTo>
                  <a:pt x="5683" y="6673"/>
                  <a:pt x="5844" y="6668"/>
                  <a:pt x="6003" y="6657"/>
                </a:cubicBezTo>
                <a:cubicBezTo>
                  <a:pt x="6003" y="6657"/>
                  <a:pt x="9552" y="6643"/>
                  <a:pt x="11021" y="5216"/>
                </a:cubicBezTo>
                <a:cubicBezTo>
                  <a:pt x="12201" y="4065"/>
                  <a:pt x="11400" y="3302"/>
                  <a:pt x="10585" y="3302"/>
                </a:cubicBezTo>
                <a:cubicBezTo>
                  <a:pt x="10388" y="3302"/>
                  <a:pt x="10191" y="3347"/>
                  <a:pt x="10020" y="3442"/>
                </a:cubicBezTo>
                <a:cubicBezTo>
                  <a:pt x="10020" y="3442"/>
                  <a:pt x="10591" y="2210"/>
                  <a:pt x="9565" y="1765"/>
                </a:cubicBezTo>
                <a:cubicBezTo>
                  <a:pt x="9399" y="1693"/>
                  <a:pt x="9244" y="1663"/>
                  <a:pt x="9102" y="1663"/>
                </a:cubicBezTo>
                <a:cubicBezTo>
                  <a:pt x="8365" y="1663"/>
                  <a:pt x="7956" y="2474"/>
                  <a:pt x="7956" y="2474"/>
                </a:cubicBezTo>
                <a:cubicBezTo>
                  <a:pt x="7956" y="2474"/>
                  <a:pt x="8125" y="221"/>
                  <a:pt x="6129" y="11"/>
                </a:cubicBezTo>
                <a:cubicBezTo>
                  <a:pt x="6060" y="4"/>
                  <a:pt x="5992" y="0"/>
                  <a:pt x="59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73" name="Google Shape;3073;p23"/>
          <p:cNvGrpSpPr/>
          <p:nvPr/>
        </p:nvGrpSpPr>
        <p:grpSpPr>
          <a:xfrm>
            <a:off x="8237140" y="2266370"/>
            <a:ext cx="1412335" cy="1376798"/>
            <a:chOff x="669550" y="869000"/>
            <a:chExt cx="450075" cy="438750"/>
          </a:xfrm>
        </p:grpSpPr>
        <p:sp>
          <p:nvSpPr>
            <p:cNvPr id="3074" name="Google Shape;3074;p23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23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23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23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23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19" name="Google Shape;3119;p23"/>
          <p:cNvSpPr/>
          <p:nvPr/>
        </p:nvSpPr>
        <p:spPr>
          <a:xfrm rot="4296312">
            <a:off x="8679837" y="4845697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0" name="Google Shape;3120;p23"/>
          <p:cNvSpPr/>
          <p:nvPr/>
        </p:nvSpPr>
        <p:spPr>
          <a:xfrm rot="4296312">
            <a:off x="8749116" y="4741917"/>
            <a:ext cx="34028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1" name="Google Shape;3121;p23"/>
          <p:cNvSpPr/>
          <p:nvPr/>
        </p:nvSpPr>
        <p:spPr>
          <a:xfrm rot="4296312">
            <a:off x="8577050" y="4704141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2" name="Google Shape;3122;p23"/>
          <p:cNvSpPr/>
          <p:nvPr/>
        </p:nvSpPr>
        <p:spPr>
          <a:xfrm>
            <a:off x="6903058" y="5127655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3" name="Google Shape;3123;p23"/>
          <p:cNvSpPr/>
          <p:nvPr/>
        </p:nvSpPr>
        <p:spPr>
          <a:xfrm>
            <a:off x="6823854" y="5075150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4" name="Google Shape;3124;p23"/>
          <p:cNvSpPr/>
          <p:nvPr/>
        </p:nvSpPr>
        <p:spPr>
          <a:xfrm>
            <a:off x="6738050" y="5211840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5" name="Google Shape;3125;p23"/>
          <p:cNvGrpSpPr/>
          <p:nvPr/>
        </p:nvGrpSpPr>
        <p:grpSpPr>
          <a:xfrm rot="-1466543">
            <a:off x="1104097" y="2792334"/>
            <a:ext cx="578703" cy="324881"/>
            <a:chOff x="1386500" y="2003425"/>
            <a:chExt cx="213875" cy="126625"/>
          </a:xfrm>
        </p:grpSpPr>
        <p:sp>
          <p:nvSpPr>
            <p:cNvPr id="3126" name="Google Shape;3126;p23"/>
            <p:cNvSpPr/>
            <p:nvPr/>
          </p:nvSpPr>
          <p:spPr>
            <a:xfrm>
              <a:off x="1391300" y="2008475"/>
              <a:ext cx="94275" cy="78825"/>
            </a:xfrm>
            <a:custGeom>
              <a:avLst/>
              <a:gdLst/>
              <a:ahLst/>
              <a:cxnLst/>
              <a:rect l="l" t="t" r="r" b="b"/>
              <a:pathLst>
                <a:path w="3771" h="3153" extrusionOk="0">
                  <a:moveTo>
                    <a:pt x="1318" y="1"/>
                  </a:moveTo>
                  <a:cubicBezTo>
                    <a:pt x="939" y="1"/>
                    <a:pt x="569" y="265"/>
                    <a:pt x="414" y="617"/>
                  </a:cubicBezTo>
                  <a:cubicBezTo>
                    <a:pt x="0" y="1553"/>
                    <a:pt x="804" y="2456"/>
                    <a:pt x="1307" y="3151"/>
                  </a:cubicBezTo>
                  <a:cubicBezTo>
                    <a:pt x="1308" y="3152"/>
                    <a:pt x="1310" y="3152"/>
                    <a:pt x="1313" y="3152"/>
                  </a:cubicBezTo>
                  <a:cubicBezTo>
                    <a:pt x="1413" y="3152"/>
                    <a:pt x="2835" y="2665"/>
                    <a:pt x="3013" y="2560"/>
                  </a:cubicBezTo>
                  <a:cubicBezTo>
                    <a:pt x="3465" y="2292"/>
                    <a:pt x="3770" y="1721"/>
                    <a:pt x="3550" y="1252"/>
                  </a:cubicBezTo>
                  <a:cubicBezTo>
                    <a:pt x="3404" y="939"/>
                    <a:pt x="3112" y="817"/>
                    <a:pt x="2803" y="817"/>
                  </a:cubicBezTo>
                  <a:cubicBezTo>
                    <a:pt x="2560" y="817"/>
                    <a:pt x="2307" y="892"/>
                    <a:pt x="2104" y="1012"/>
                  </a:cubicBezTo>
                  <a:cubicBezTo>
                    <a:pt x="2023" y="637"/>
                    <a:pt x="1944" y="120"/>
                    <a:pt x="1488" y="19"/>
                  </a:cubicBezTo>
                  <a:cubicBezTo>
                    <a:pt x="1431" y="7"/>
                    <a:pt x="1375" y="1"/>
                    <a:pt x="1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23"/>
            <p:cNvSpPr/>
            <p:nvPr/>
          </p:nvSpPr>
          <p:spPr>
            <a:xfrm>
              <a:off x="1386500" y="2003425"/>
              <a:ext cx="105000" cy="89000"/>
            </a:xfrm>
            <a:custGeom>
              <a:avLst/>
              <a:gdLst/>
              <a:ahLst/>
              <a:cxnLst/>
              <a:rect l="l" t="t" r="r" b="b"/>
              <a:pathLst>
                <a:path w="4200" h="3560" extrusionOk="0">
                  <a:moveTo>
                    <a:pt x="1513" y="407"/>
                  </a:moveTo>
                  <a:cubicBezTo>
                    <a:pt x="1555" y="407"/>
                    <a:pt x="1597" y="411"/>
                    <a:pt x="1637" y="420"/>
                  </a:cubicBezTo>
                  <a:cubicBezTo>
                    <a:pt x="1655" y="424"/>
                    <a:pt x="1672" y="428"/>
                    <a:pt x="1690" y="434"/>
                  </a:cubicBezTo>
                  <a:cubicBezTo>
                    <a:pt x="1921" y="519"/>
                    <a:pt x="1999" y="798"/>
                    <a:pt x="2082" y="1178"/>
                  </a:cubicBezTo>
                  <a:lnTo>
                    <a:pt x="2160" y="1533"/>
                  </a:lnTo>
                  <a:lnTo>
                    <a:pt x="2401" y="1391"/>
                  </a:lnTo>
                  <a:cubicBezTo>
                    <a:pt x="2585" y="1282"/>
                    <a:pt x="2800" y="1223"/>
                    <a:pt x="2994" y="1223"/>
                  </a:cubicBezTo>
                  <a:cubicBezTo>
                    <a:pt x="3078" y="1223"/>
                    <a:pt x="3158" y="1234"/>
                    <a:pt x="3229" y="1256"/>
                  </a:cubicBezTo>
                  <a:cubicBezTo>
                    <a:pt x="3381" y="1301"/>
                    <a:pt x="3493" y="1399"/>
                    <a:pt x="3559" y="1541"/>
                  </a:cubicBezTo>
                  <a:cubicBezTo>
                    <a:pt x="3732" y="1914"/>
                    <a:pt x="3458" y="2376"/>
                    <a:pt x="3103" y="2587"/>
                  </a:cubicBezTo>
                  <a:cubicBezTo>
                    <a:pt x="2972" y="2664"/>
                    <a:pt x="1934" y="3025"/>
                    <a:pt x="1586" y="3126"/>
                  </a:cubicBezTo>
                  <a:cubicBezTo>
                    <a:pt x="1556" y="3086"/>
                    <a:pt x="1525" y="3046"/>
                    <a:pt x="1495" y="3005"/>
                  </a:cubicBezTo>
                  <a:cubicBezTo>
                    <a:pt x="1015" y="2359"/>
                    <a:pt x="471" y="1629"/>
                    <a:pt x="792" y="901"/>
                  </a:cubicBezTo>
                  <a:cubicBezTo>
                    <a:pt x="922" y="608"/>
                    <a:pt x="1226" y="407"/>
                    <a:pt x="1513" y="407"/>
                  </a:cubicBezTo>
                  <a:close/>
                  <a:moveTo>
                    <a:pt x="1513" y="1"/>
                  </a:moveTo>
                  <a:cubicBezTo>
                    <a:pt x="1069" y="1"/>
                    <a:pt x="616" y="296"/>
                    <a:pt x="420" y="738"/>
                  </a:cubicBezTo>
                  <a:cubicBezTo>
                    <a:pt x="1" y="1683"/>
                    <a:pt x="677" y="2587"/>
                    <a:pt x="1168" y="3248"/>
                  </a:cubicBezTo>
                  <a:cubicBezTo>
                    <a:pt x="1225" y="3325"/>
                    <a:pt x="1282" y="3400"/>
                    <a:pt x="1334" y="3472"/>
                  </a:cubicBezTo>
                  <a:cubicBezTo>
                    <a:pt x="1363" y="3509"/>
                    <a:pt x="1384" y="3536"/>
                    <a:pt x="1421" y="3550"/>
                  </a:cubicBezTo>
                  <a:cubicBezTo>
                    <a:pt x="1437" y="3556"/>
                    <a:pt x="1456" y="3559"/>
                    <a:pt x="1480" y="3559"/>
                  </a:cubicBezTo>
                  <a:cubicBezTo>
                    <a:pt x="1596" y="3559"/>
                    <a:pt x="1822" y="3486"/>
                    <a:pt x="2357" y="3303"/>
                  </a:cubicBezTo>
                  <a:cubicBezTo>
                    <a:pt x="2545" y="3239"/>
                    <a:pt x="3168" y="3021"/>
                    <a:pt x="3309" y="2938"/>
                  </a:cubicBezTo>
                  <a:cubicBezTo>
                    <a:pt x="3829" y="2629"/>
                    <a:pt x="4199" y="1957"/>
                    <a:pt x="3924" y="1369"/>
                  </a:cubicBezTo>
                  <a:cubicBezTo>
                    <a:pt x="3809" y="1122"/>
                    <a:pt x="3609" y="947"/>
                    <a:pt x="3347" y="867"/>
                  </a:cubicBezTo>
                  <a:cubicBezTo>
                    <a:pt x="3236" y="833"/>
                    <a:pt x="3115" y="816"/>
                    <a:pt x="2990" y="816"/>
                  </a:cubicBezTo>
                  <a:cubicBezTo>
                    <a:pt x="2809" y="816"/>
                    <a:pt x="2619" y="851"/>
                    <a:pt x="2438" y="921"/>
                  </a:cubicBezTo>
                  <a:cubicBezTo>
                    <a:pt x="2353" y="562"/>
                    <a:pt x="2195" y="129"/>
                    <a:pt x="1722" y="24"/>
                  </a:cubicBezTo>
                  <a:cubicBezTo>
                    <a:pt x="1653" y="8"/>
                    <a:pt x="1584" y="1"/>
                    <a:pt x="1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23"/>
            <p:cNvSpPr/>
            <p:nvPr/>
          </p:nvSpPr>
          <p:spPr>
            <a:xfrm>
              <a:off x="1500200" y="2046075"/>
              <a:ext cx="94250" cy="78825"/>
            </a:xfrm>
            <a:custGeom>
              <a:avLst/>
              <a:gdLst/>
              <a:ahLst/>
              <a:cxnLst/>
              <a:rect l="l" t="t" r="r" b="b"/>
              <a:pathLst>
                <a:path w="3770" h="3153" extrusionOk="0">
                  <a:moveTo>
                    <a:pt x="1318" y="1"/>
                  </a:moveTo>
                  <a:cubicBezTo>
                    <a:pt x="940" y="1"/>
                    <a:pt x="571" y="265"/>
                    <a:pt x="416" y="617"/>
                  </a:cubicBezTo>
                  <a:cubicBezTo>
                    <a:pt x="1" y="1553"/>
                    <a:pt x="806" y="2457"/>
                    <a:pt x="1308" y="3151"/>
                  </a:cubicBezTo>
                  <a:cubicBezTo>
                    <a:pt x="1308" y="3152"/>
                    <a:pt x="1310" y="3153"/>
                    <a:pt x="1313" y="3153"/>
                  </a:cubicBezTo>
                  <a:cubicBezTo>
                    <a:pt x="1415" y="3153"/>
                    <a:pt x="2837" y="2665"/>
                    <a:pt x="3015" y="2560"/>
                  </a:cubicBezTo>
                  <a:cubicBezTo>
                    <a:pt x="3464" y="2292"/>
                    <a:pt x="3769" y="1722"/>
                    <a:pt x="3551" y="1251"/>
                  </a:cubicBezTo>
                  <a:cubicBezTo>
                    <a:pt x="3404" y="939"/>
                    <a:pt x="3113" y="816"/>
                    <a:pt x="2804" y="816"/>
                  </a:cubicBezTo>
                  <a:cubicBezTo>
                    <a:pt x="2561" y="816"/>
                    <a:pt x="2308" y="892"/>
                    <a:pt x="2106" y="1012"/>
                  </a:cubicBezTo>
                  <a:cubicBezTo>
                    <a:pt x="2024" y="637"/>
                    <a:pt x="1945" y="120"/>
                    <a:pt x="1489" y="19"/>
                  </a:cubicBezTo>
                  <a:cubicBezTo>
                    <a:pt x="1433" y="7"/>
                    <a:pt x="1375" y="1"/>
                    <a:pt x="1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23"/>
            <p:cNvSpPr/>
            <p:nvPr/>
          </p:nvSpPr>
          <p:spPr>
            <a:xfrm>
              <a:off x="1495375" y="2041050"/>
              <a:ext cx="105000" cy="89000"/>
            </a:xfrm>
            <a:custGeom>
              <a:avLst/>
              <a:gdLst/>
              <a:ahLst/>
              <a:cxnLst/>
              <a:rect l="l" t="t" r="r" b="b"/>
              <a:pathLst>
                <a:path w="4200" h="3560" extrusionOk="0">
                  <a:moveTo>
                    <a:pt x="1515" y="407"/>
                  </a:moveTo>
                  <a:cubicBezTo>
                    <a:pt x="1557" y="407"/>
                    <a:pt x="1598" y="412"/>
                    <a:pt x="1638" y="421"/>
                  </a:cubicBezTo>
                  <a:cubicBezTo>
                    <a:pt x="1656" y="425"/>
                    <a:pt x="1674" y="429"/>
                    <a:pt x="1690" y="435"/>
                  </a:cubicBezTo>
                  <a:cubicBezTo>
                    <a:pt x="1924" y="520"/>
                    <a:pt x="2001" y="798"/>
                    <a:pt x="2082" y="1179"/>
                  </a:cubicBezTo>
                  <a:lnTo>
                    <a:pt x="2160" y="1534"/>
                  </a:lnTo>
                  <a:lnTo>
                    <a:pt x="2401" y="1392"/>
                  </a:lnTo>
                  <a:cubicBezTo>
                    <a:pt x="2585" y="1283"/>
                    <a:pt x="2800" y="1224"/>
                    <a:pt x="2995" y="1224"/>
                  </a:cubicBezTo>
                  <a:cubicBezTo>
                    <a:pt x="3079" y="1224"/>
                    <a:pt x="3159" y="1235"/>
                    <a:pt x="3231" y="1257"/>
                  </a:cubicBezTo>
                  <a:cubicBezTo>
                    <a:pt x="3381" y="1301"/>
                    <a:pt x="3494" y="1399"/>
                    <a:pt x="3559" y="1541"/>
                  </a:cubicBezTo>
                  <a:cubicBezTo>
                    <a:pt x="3734" y="1916"/>
                    <a:pt x="3458" y="2378"/>
                    <a:pt x="3103" y="2588"/>
                  </a:cubicBezTo>
                  <a:cubicBezTo>
                    <a:pt x="2974" y="2665"/>
                    <a:pt x="1934" y="3026"/>
                    <a:pt x="1586" y="3126"/>
                  </a:cubicBezTo>
                  <a:cubicBezTo>
                    <a:pt x="1556" y="3088"/>
                    <a:pt x="1526" y="3047"/>
                    <a:pt x="1496" y="3006"/>
                  </a:cubicBezTo>
                  <a:cubicBezTo>
                    <a:pt x="1015" y="2359"/>
                    <a:pt x="471" y="1629"/>
                    <a:pt x="793" y="902"/>
                  </a:cubicBezTo>
                  <a:cubicBezTo>
                    <a:pt x="924" y="609"/>
                    <a:pt x="1228" y="407"/>
                    <a:pt x="1515" y="407"/>
                  </a:cubicBezTo>
                  <a:close/>
                  <a:moveTo>
                    <a:pt x="1515" y="0"/>
                  </a:moveTo>
                  <a:cubicBezTo>
                    <a:pt x="1070" y="0"/>
                    <a:pt x="616" y="296"/>
                    <a:pt x="420" y="737"/>
                  </a:cubicBezTo>
                  <a:cubicBezTo>
                    <a:pt x="1" y="1682"/>
                    <a:pt x="675" y="2587"/>
                    <a:pt x="1170" y="3247"/>
                  </a:cubicBezTo>
                  <a:cubicBezTo>
                    <a:pt x="1227" y="3324"/>
                    <a:pt x="1283" y="3398"/>
                    <a:pt x="1334" y="3472"/>
                  </a:cubicBezTo>
                  <a:cubicBezTo>
                    <a:pt x="1363" y="3509"/>
                    <a:pt x="1384" y="3536"/>
                    <a:pt x="1421" y="3550"/>
                  </a:cubicBezTo>
                  <a:cubicBezTo>
                    <a:pt x="1438" y="3556"/>
                    <a:pt x="1458" y="3559"/>
                    <a:pt x="1482" y="3559"/>
                  </a:cubicBezTo>
                  <a:cubicBezTo>
                    <a:pt x="1599" y="3559"/>
                    <a:pt x="1824" y="3486"/>
                    <a:pt x="2357" y="3303"/>
                  </a:cubicBezTo>
                  <a:cubicBezTo>
                    <a:pt x="2545" y="3239"/>
                    <a:pt x="3168" y="3020"/>
                    <a:pt x="3309" y="2936"/>
                  </a:cubicBezTo>
                  <a:cubicBezTo>
                    <a:pt x="3829" y="2628"/>
                    <a:pt x="4200" y="1956"/>
                    <a:pt x="3925" y="1367"/>
                  </a:cubicBezTo>
                  <a:cubicBezTo>
                    <a:pt x="3809" y="1121"/>
                    <a:pt x="3609" y="946"/>
                    <a:pt x="3347" y="867"/>
                  </a:cubicBezTo>
                  <a:cubicBezTo>
                    <a:pt x="3236" y="832"/>
                    <a:pt x="3114" y="815"/>
                    <a:pt x="2989" y="815"/>
                  </a:cubicBezTo>
                  <a:cubicBezTo>
                    <a:pt x="2808" y="815"/>
                    <a:pt x="2619" y="850"/>
                    <a:pt x="2438" y="919"/>
                  </a:cubicBezTo>
                  <a:cubicBezTo>
                    <a:pt x="2353" y="561"/>
                    <a:pt x="2194" y="128"/>
                    <a:pt x="1724" y="23"/>
                  </a:cubicBezTo>
                  <a:cubicBezTo>
                    <a:pt x="1655" y="8"/>
                    <a:pt x="1585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23"/>
            <p:cNvSpPr/>
            <p:nvPr/>
          </p:nvSpPr>
          <p:spPr>
            <a:xfrm>
              <a:off x="1480075" y="2052750"/>
              <a:ext cx="30250" cy="20050"/>
            </a:xfrm>
            <a:custGeom>
              <a:avLst/>
              <a:gdLst/>
              <a:ahLst/>
              <a:cxnLst/>
              <a:rect l="l" t="t" r="r" b="b"/>
              <a:pathLst>
                <a:path w="1210" h="802" extrusionOk="0">
                  <a:moveTo>
                    <a:pt x="10" y="1"/>
                  </a:moveTo>
                  <a:lnTo>
                    <a:pt x="0" y="407"/>
                  </a:lnTo>
                  <a:cubicBezTo>
                    <a:pt x="343" y="416"/>
                    <a:pt x="681" y="560"/>
                    <a:pt x="924" y="802"/>
                  </a:cubicBezTo>
                  <a:lnTo>
                    <a:pt x="1209" y="514"/>
                  </a:lnTo>
                  <a:cubicBezTo>
                    <a:pt x="894" y="200"/>
                    <a:pt x="456" y="14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31" name="Google Shape;3131;p23"/>
          <p:cNvGrpSpPr/>
          <p:nvPr/>
        </p:nvGrpSpPr>
        <p:grpSpPr>
          <a:xfrm>
            <a:off x="7423737" y="3378490"/>
            <a:ext cx="547767" cy="368303"/>
            <a:chOff x="4209275" y="4444025"/>
            <a:chExt cx="274625" cy="184650"/>
          </a:xfrm>
        </p:grpSpPr>
        <p:sp>
          <p:nvSpPr>
            <p:cNvPr id="3132" name="Google Shape;3132;p23"/>
            <p:cNvSpPr/>
            <p:nvPr/>
          </p:nvSpPr>
          <p:spPr>
            <a:xfrm>
              <a:off x="4215275" y="4450725"/>
              <a:ext cx="123450" cy="104000"/>
            </a:xfrm>
            <a:custGeom>
              <a:avLst/>
              <a:gdLst/>
              <a:ahLst/>
              <a:cxnLst/>
              <a:rect l="l" t="t" r="r" b="b"/>
              <a:pathLst>
                <a:path w="4938" h="4160" extrusionOk="0">
                  <a:moveTo>
                    <a:pt x="1850" y="1"/>
                  </a:moveTo>
                  <a:cubicBezTo>
                    <a:pt x="1394" y="1"/>
                    <a:pt x="935" y="274"/>
                    <a:pt x="697" y="674"/>
                  </a:cubicBezTo>
                  <a:cubicBezTo>
                    <a:pt x="0" y="1838"/>
                    <a:pt x="914" y="3160"/>
                    <a:pt x="1464" y="4156"/>
                  </a:cubicBezTo>
                  <a:cubicBezTo>
                    <a:pt x="1465" y="4158"/>
                    <a:pt x="1471" y="4159"/>
                    <a:pt x="1482" y="4159"/>
                  </a:cubicBezTo>
                  <a:cubicBezTo>
                    <a:pt x="1687" y="4159"/>
                    <a:pt x="3560" y="3762"/>
                    <a:pt x="3807" y="3654"/>
                  </a:cubicBezTo>
                  <a:cubicBezTo>
                    <a:pt x="4444" y="3373"/>
                    <a:pt x="4938" y="2673"/>
                    <a:pt x="4725" y="2015"/>
                  </a:cubicBezTo>
                  <a:cubicBezTo>
                    <a:pt x="4559" y="1510"/>
                    <a:pt x="4094" y="1311"/>
                    <a:pt x="3610" y="1311"/>
                  </a:cubicBezTo>
                  <a:cubicBezTo>
                    <a:pt x="3351" y="1311"/>
                    <a:pt x="3086" y="1368"/>
                    <a:pt x="2858" y="1467"/>
                  </a:cubicBezTo>
                  <a:cubicBezTo>
                    <a:pt x="2810" y="960"/>
                    <a:pt x="2792" y="267"/>
                    <a:pt x="2206" y="61"/>
                  </a:cubicBezTo>
                  <a:cubicBezTo>
                    <a:pt x="2091" y="20"/>
                    <a:pt x="1970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23"/>
            <p:cNvSpPr/>
            <p:nvPr/>
          </p:nvSpPr>
          <p:spPr>
            <a:xfrm>
              <a:off x="4209275" y="4444025"/>
              <a:ext cx="137275" cy="117450"/>
            </a:xfrm>
            <a:custGeom>
              <a:avLst/>
              <a:gdLst/>
              <a:ahLst/>
              <a:cxnLst/>
              <a:rect l="l" t="t" r="r" b="b"/>
              <a:pathLst>
                <a:path w="5491" h="4698" extrusionOk="0">
                  <a:moveTo>
                    <a:pt x="2094" y="539"/>
                  </a:moveTo>
                  <a:cubicBezTo>
                    <a:pt x="2185" y="539"/>
                    <a:pt x="2274" y="553"/>
                    <a:pt x="2358" y="583"/>
                  </a:cubicBezTo>
                  <a:cubicBezTo>
                    <a:pt x="2381" y="591"/>
                    <a:pt x="2402" y="600"/>
                    <a:pt x="2424" y="611"/>
                  </a:cubicBezTo>
                  <a:cubicBezTo>
                    <a:pt x="2719" y="762"/>
                    <a:pt x="2776" y="1141"/>
                    <a:pt x="2821" y="1650"/>
                  </a:cubicBezTo>
                  <a:lnTo>
                    <a:pt x="2865" y="2130"/>
                  </a:lnTo>
                  <a:lnTo>
                    <a:pt x="3206" y="1981"/>
                  </a:lnTo>
                  <a:cubicBezTo>
                    <a:pt x="3411" y="1891"/>
                    <a:pt x="3635" y="1846"/>
                    <a:pt x="3846" y="1846"/>
                  </a:cubicBezTo>
                  <a:cubicBezTo>
                    <a:pt x="4019" y="1846"/>
                    <a:pt x="4184" y="1876"/>
                    <a:pt x="4321" y="1938"/>
                  </a:cubicBezTo>
                  <a:cubicBezTo>
                    <a:pt x="4513" y="2022"/>
                    <a:pt x="4645" y="2169"/>
                    <a:pt x="4709" y="2367"/>
                  </a:cubicBezTo>
                  <a:cubicBezTo>
                    <a:pt x="4880" y="2888"/>
                    <a:pt x="4441" y="3451"/>
                    <a:pt x="3938" y="3674"/>
                  </a:cubicBezTo>
                  <a:cubicBezTo>
                    <a:pt x="3755" y="3755"/>
                    <a:pt x="2329" y="4063"/>
                    <a:pt x="1854" y="4138"/>
                  </a:cubicBezTo>
                  <a:cubicBezTo>
                    <a:pt x="1821" y="4081"/>
                    <a:pt x="1787" y="4023"/>
                    <a:pt x="1755" y="3965"/>
                  </a:cubicBezTo>
                  <a:cubicBezTo>
                    <a:pt x="1225" y="3037"/>
                    <a:pt x="627" y="1985"/>
                    <a:pt x="1168" y="1080"/>
                  </a:cubicBezTo>
                  <a:cubicBezTo>
                    <a:pt x="1365" y="749"/>
                    <a:pt x="1742" y="539"/>
                    <a:pt x="2094" y="539"/>
                  </a:cubicBezTo>
                  <a:close/>
                  <a:moveTo>
                    <a:pt x="2099" y="1"/>
                  </a:moveTo>
                  <a:cubicBezTo>
                    <a:pt x="1560" y="1"/>
                    <a:pt x="1004" y="306"/>
                    <a:pt x="705" y="804"/>
                  </a:cubicBezTo>
                  <a:cubicBezTo>
                    <a:pt x="0" y="1982"/>
                    <a:pt x="743" y="3285"/>
                    <a:pt x="1286" y="4235"/>
                  </a:cubicBezTo>
                  <a:cubicBezTo>
                    <a:pt x="1347" y="4344"/>
                    <a:pt x="1410" y="4454"/>
                    <a:pt x="1466" y="4556"/>
                  </a:cubicBezTo>
                  <a:cubicBezTo>
                    <a:pt x="1498" y="4610"/>
                    <a:pt x="1522" y="4650"/>
                    <a:pt x="1569" y="4674"/>
                  </a:cubicBezTo>
                  <a:cubicBezTo>
                    <a:pt x="1600" y="4690"/>
                    <a:pt x="1642" y="4698"/>
                    <a:pt x="1704" y="4698"/>
                  </a:cubicBezTo>
                  <a:cubicBezTo>
                    <a:pt x="1873" y="4698"/>
                    <a:pt x="2192" y="4635"/>
                    <a:pt x="2844" y="4498"/>
                  </a:cubicBezTo>
                  <a:cubicBezTo>
                    <a:pt x="3101" y="4444"/>
                    <a:pt x="3958" y="4258"/>
                    <a:pt x="4157" y="4171"/>
                  </a:cubicBezTo>
                  <a:cubicBezTo>
                    <a:pt x="4890" y="3847"/>
                    <a:pt x="5490" y="3022"/>
                    <a:pt x="5222" y="2202"/>
                  </a:cubicBezTo>
                  <a:cubicBezTo>
                    <a:pt x="5110" y="1857"/>
                    <a:pt x="4874" y="1596"/>
                    <a:pt x="4543" y="1449"/>
                  </a:cubicBezTo>
                  <a:cubicBezTo>
                    <a:pt x="4335" y="1356"/>
                    <a:pt x="4095" y="1309"/>
                    <a:pt x="3845" y="1309"/>
                  </a:cubicBezTo>
                  <a:cubicBezTo>
                    <a:pt x="3677" y="1309"/>
                    <a:pt x="3505" y="1330"/>
                    <a:pt x="3336" y="1373"/>
                  </a:cubicBezTo>
                  <a:cubicBezTo>
                    <a:pt x="3282" y="884"/>
                    <a:pt x="3142" y="289"/>
                    <a:pt x="2539" y="74"/>
                  </a:cubicBezTo>
                  <a:cubicBezTo>
                    <a:pt x="2398" y="24"/>
                    <a:pt x="2249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23"/>
            <p:cNvSpPr/>
            <p:nvPr/>
          </p:nvSpPr>
          <p:spPr>
            <a:xfrm>
              <a:off x="4352700" y="4517925"/>
              <a:ext cx="123475" cy="104000"/>
            </a:xfrm>
            <a:custGeom>
              <a:avLst/>
              <a:gdLst/>
              <a:ahLst/>
              <a:cxnLst/>
              <a:rect l="l" t="t" r="r" b="b"/>
              <a:pathLst>
                <a:path w="4939" h="4160" extrusionOk="0">
                  <a:moveTo>
                    <a:pt x="1852" y="1"/>
                  </a:moveTo>
                  <a:cubicBezTo>
                    <a:pt x="1395" y="1"/>
                    <a:pt x="935" y="275"/>
                    <a:pt x="695" y="675"/>
                  </a:cubicBezTo>
                  <a:cubicBezTo>
                    <a:pt x="1" y="1838"/>
                    <a:pt x="914" y="3161"/>
                    <a:pt x="1462" y="4157"/>
                  </a:cubicBezTo>
                  <a:cubicBezTo>
                    <a:pt x="1463" y="4159"/>
                    <a:pt x="1469" y="4160"/>
                    <a:pt x="1480" y="4160"/>
                  </a:cubicBezTo>
                  <a:cubicBezTo>
                    <a:pt x="1682" y="4160"/>
                    <a:pt x="3560" y="3762"/>
                    <a:pt x="3806" y="3654"/>
                  </a:cubicBezTo>
                  <a:cubicBezTo>
                    <a:pt x="4442" y="3374"/>
                    <a:pt x="4938" y="2671"/>
                    <a:pt x="4725" y="2016"/>
                  </a:cubicBezTo>
                  <a:cubicBezTo>
                    <a:pt x="4559" y="1510"/>
                    <a:pt x="4094" y="1311"/>
                    <a:pt x="3610" y="1311"/>
                  </a:cubicBezTo>
                  <a:cubicBezTo>
                    <a:pt x="3351" y="1311"/>
                    <a:pt x="3086" y="1368"/>
                    <a:pt x="2859" y="1466"/>
                  </a:cubicBezTo>
                  <a:cubicBezTo>
                    <a:pt x="2810" y="961"/>
                    <a:pt x="2790" y="266"/>
                    <a:pt x="2207" y="60"/>
                  </a:cubicBezTo>
                  <a:cubicBezTo>
                    <a:pt x="2091" y="20"/>
                    <a:pt x="1972" y="1"/>
                    <a:pt x="1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23"/>
            <p:cNvSpPr/>
            <p:nvPr/>
          </p:nvSpPr>
          <p:spPr>
            <a:xfrm>
              <a:off x="4346625" y="4511175"/>
              <a:ext cx="137275" cy="117500"/>
            </a:xfrm>
            <a:custGeom>
              <a:avLst/>
              <a:gdLst/>
              <a:ahLst/>
              <a:cxnLst/>
              <a:rect l="l" t="t" r="r" b="b"/>
              <a:pathLst>
                <a:path w="5491" h="4700" extrusionOk="0">
                  <a:moveTo>
                    <a:pt x="2098" y="541"/>
                  </a:moveTo>
                  <a:cubicBezTo>
                    <a:pt x="2188" y="541"/>
                    <a:pt x="2278" y="555"/>
                    <a:pt x="2361" y="584"/>
                  </a:cubicBezTo>
                  <a:cubicBezTo>
                    <a:pt x="2384" y="593"/>
                    <a:pt x="2406" y="603"/>
                    <a:pt x="2427" y="613"/>
                  </a:cubicBezTo>
                  <a:cubicBezTo>
                    <a:pt x="2722" y="762"/>
                    <a:pt x="2776" y="1143"/>
                    <a:pt x="2825" y="1651"/>
                  </a:cubicBezTo>
                  <a:lnTo>
                    <a:pt x="2869" y="2133"/>
                  </a:lnTo>
                  <a:lnTo>
                    <a:pt x="3209" y="1983"/>
                  </a:lnTo>
                  <a:cubicBezTo>
                    <a:pt x="3414" y="1894"/>
                    <a:pt x="3638" y="1849"/>
                    <a:pt x="3849" y="1849"/>
                  </a:cubicBezTo>
                  <a:cubicBezTo>
                    <a:pt x="4022" y="1849"/>
                    <a:pt x="4187" y="1879"/>
                    <a:pt x="4325" y="1941"/>
                  </a:cubicBezTo>
                  <a:cubicBezTo>
                    <a:pt x="4516" y="2025"/>
                    <a:pt x="4648" y="2171"/>
                    <a:pt x="4712" y="2368"/>
                  </a:cubicBezTo>
                  <a:cubicBezTo>
                    <a:pt x="4883" y="2891"/>
                    <a:pt x="4444" y="3454"/>
                    <a:pt x="3941" y="3675"/>
                  </a:cubicBezTo>
                  <a:cubicBezTo>
                    <a:pt x="3759" y="3758"/>
                    <a:pt x="2332" y="4064"/>
                    <a:pt x="1857" y="4141"/>
                  </a:cubicBezTo>
                  <a:cubicBezTo>
                    <a:pt x="1825" y="4084"/>
                    <a:pt x="1790" y="4026"/>
                    <a:pt x="1758" y="3966"/>
                  </a:cubicBezTo>
                  <a:cubicBezTo>
                    <a:pt x="1228" y="3040"/>
                    <a:pt x="630" y="1988"/>
                    <a:pt x="1171" y="1081"/>
                  </a:cubicBezTo>
                  <a:cubicBezTo>
                    <a:pt x="1369" y="750"/>
                    <a:pt x="1746" y="541"/>
                    <a:pt x="2098" y="541"/>
                  </a:cubicBezTo>
                  <a:close/>
                  <a:moveTo>
                    <a:pt x="2100" y="1"/>
                  </a:moveTo>
                  <a:cubicBezTo>
                    <a:pt x="1562" y="1"/>
                    <a:pt x="1004" y="306"/>
                    <a:pt x="707" y="805"/>
                  </a:cubicBezTo>
                  <a:cubicBezTo>
                    <a:pt x="1" y="1982"/>
                    <a:pt x="745" y="3285"/>
                    <a:pt x="1286" y="4235"/>
                  </a:cubicBezTo>
                  <a:cubicBezTo>
                    <a:pt x="1349" y="4346"/>
                    <a:pt x="1411" y="4454"/>
                    <a:pt x="1468" y="4556"/>
                  </a:cubicBezTo>
                  <a:cubicBezTo>
                    <a:pt x="1498" y="4610"/>
                    <a:pt x="1523" y="4651"/>
                    <a:pt x="1569" y="4674"/>
                  </a:cubicBezTo>
                  <a:cubicBezTo>
                    <a:pt x="1602" y="4691"/>
                    <a:pt x="1645" y="4700"/>
                    <a:pt x="1709" y="4700"/>
                  </a:cubicBezTo>
                  <a:cubicBezTo>
                    <a:pt x="1881" y="4700"/>
                    <a:pt x="2198" y="4636"/>
                    <a:pt x="2846" y="4498"/>
                  </a:cubicBezTo>
                  <a:cubicBezTo>
                    <a:pt x="3103" y="4444"/>
                    <a:pt x="3959" y="4258"/>
                    <a:pt x="4158" y="4171"/>
                  </a:cubicBezTo>
                  <a:cubicBezTo>
                    <a:pt x="4891" y="3847"/>
                    <a:pt x="5491" y="3022"/>
                    <a:pt x="5224" y="2202"/>
                  </a:cubicBezTo>
                  <a:cubicBezTo>
                    <a:pt x="5111" y="1857"/>
                    <a:pt x="4876" y="1599"/>
                    <a:pt x="4545" y="1449"/>
                  </a:cubicBezTo>
                  <a:cubicBezTo>
                    <a:pt x="4337" y="1356"/>
                    <a:pt x="4096" y="1309"/>
                    <a:pt x="3846" y="1309"/>
                  </a:cubicBezTo>
                  <a:cubicBezTo>
                    <a:pt x="3678" y="1309"/>
                    <a:pt x="3506" y="1330"/>
                    <a:pt x="3337" y="1373"/>
                  </a:cubicBezTo>
                  <a:cubicBezTo>
                    <a:pt x="3282" y="884"/>
                    <a:pt x="3144" y="289"/>
                    <a:pt x="2540" y="74"/>
                  </a:cubicBezTo>
                  <a:cubicBezTo>
                    <a:pt x="2399" y="25"/>
                    <a:pt x="2250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4329700" y="4518325"/>
              <a:ext cx="39425" cy="30125"/>
            </a:xfrm>
            <a:custGeom>
              <a:avLst/>
              <a:gdLst/>
              <a:ahLst/>
              <a:cxnLst/>
              <a:rect l="l" t="t" r="r" b="b"/>
              <a:pathLst>
                <a:path w="1577" h="1205" extrusionOk="0">
                  <a:moveTo>
                    <a:pt x="80" y="0"/>
                  </a:moveTo>
                  <a:lnTo>
                    <a:pt x="0" y="534"/>
                  </a:lnTo>
                  <a:cubicBezTo>
                    <a:pt x="449" y="602"/>
                    <a:pt x="871" y="847"/>
                    <a:pt x="1152" y="1205"/>
                  </a:cubicBezTo>
                  <a:lnTo>
                    <a:pt x="1577" y="868"/>
                  </a:lnTo>
                  <a:cubicBezTo>
                    <a:pt x="1212" y="405"/>
                    <a:pt x="666" y="88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2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83674" y="48176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30648806-FB2C-20A2-7D23-FB869E0633A1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22157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2" name="Google Shape;3142;p24"/>
          <p:cNvGrpSpPr/>
          <p:nvPr/>
        </p:nvGrpSpPr>
        <p:grpSpPr>
          <a:xfrm>
            <a:off x="8445867" y="2434184"/>
            <a:ext cx="1480162" cy="1442917"/>
            <a:chOff x="669550" y="869000"/>
            <a:chExt cx="450075" cy="438750"/>
          </a:xfrm>
        </p:grpSpPr>
        <p:sp>
          <p:nvSpPr>
            <p:cNvPr id="3143" name="Google Shape;3143;p24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24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24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24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24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24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24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24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24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24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24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24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24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24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24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24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24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24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24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24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24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24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24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24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24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24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24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24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24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24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24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24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24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24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24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24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24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24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24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24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24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24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24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24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24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88" name="Google Shape;3188;p24"/>
          <p:cNvGrpSpPr/>
          <p:nvPr/>
        </p:nvGrpSpPr>
        <p:grpSpPr>
          <a:xfrm rot="10800000">
            <a:off x="-276937" y="4107300"/>
            <a:ext cx="9698093" cy="1188666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255713" y="4555058"/>
            <a:ext cx="9900448" cy="593750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7" name="Google Shape;3197;p24"/>
          <p:cNvSpPr/>
          <p:nvPr/>
        </p:nvSpPr>
        <p:spPr>
          <a:xfrm>
            <a:off x="-500650" y="4781108"/>
            <a:ext cx="10119931" cy="367625"/>
          </a:xfrm>
          <a:custGeom>
            <a:avLst/>
            <a:gdLst/>
            <a:ahLst/>
            <a:cxnLst/>
            <a:rect l="l" t="t" r="r" b="b"/>
            <a:pathLst>
              <a:path w="74741" h="14705" extrusionOk="0">
                <a:moveTo>
                  <a:pt x="14913" y="1"/>
                </a:moveTo>
                <a:cubicBezTo>
                  <a:pt x="12152" y="1"/>
                  <a:pt x="9779" y="438"/>
                  <a:pt x="7766" y="1410"/>
                </a:cubicBezTo>
                <a:cubicBezTo>
                  <a:pt x="0" y="5158"/>
                  <a:pt x="2020" y="7958"/>
                  <a:pt x="2020" y="7958"/>
                </a:cubicBezTo>
                <a:lnTo>
                  <a:pt x="2135" y="14705"/>
                </a:lnTo>
                <a:lnTo>
                  <a:pt x="74741" y="14705"/>
                </a:lnTo>
                <a:lnTo>
                  <a:pt x="74512" y="2329"/>
                </a:lnTo>
                <a:cubicBezTo>
                  <a:pt x="74512" y="2329"/>
                  <a:pt x="63863" y="7380"/>
                  <a:pt x="51669" y="7380"/>
                </a:cubicBezTo>
                <a:cubicBezTo>
                  <a:pt x="48043" y="7380"/>
                  <a:pt x="44281" y="6933"/>
                  <a:pt x="40622" y="5775"/>
                </a:cubicBezTo>
                <a:cubicBezTo>
                  <a:pt x="29735" y="2329"/>
                  <a:pt x="21288" y="1"/>
                  <a:pt x="14913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8" name="Google Shape;3198;p24"/>
          <p:cNvGrpSpPr/>
          <p:nvPr/>
        </p:nvGrpSpPr>
        <p:grpSpPr>
          <a:xfrm>
            <a:off x="-837908" y="645646"/>
            <a:ext cx="1480162" cy="1442917"/>
            <a:chOff x="669550" y="869000"/>
            <a:chExt cx="450075" cy="438750"/>
          </a:xfrm>
        </p:grpSpPr>
        <p:sp>
          <p:nvSpPr>
            <p:cNvPr id="3199" name="Google Shape;3199;p24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24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24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24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24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24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24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24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24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24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24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24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24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24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24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24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24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24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24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24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24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24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24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24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24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24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24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24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24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24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24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24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24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24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24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24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24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24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24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24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24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24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24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24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24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4" name="Google Shape;3244;p24"/>
          <p:cNvSpPr/>
          <p:nvPr/>
        </p:nvSpPr>
        <p:spPr>
          <a:xfrm>
            <a:off x="785525" y="771050"/>
            <a:ext cx="433681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5" name="Google Shape;3245;p24"/>
          <p:cNvSpPr/>
          <p:nvPr/>
        </p:nvSpPr>
        <p:spPr>
          <a:xfrm>
            <a:off x="1163100" y="457875"/>
            <a:ext cx="433681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6" name="Google Shape;3246;p24"/>
          <p:cNvSpPr/>
          <p:nvPr/>
        </p:nvSpPr>
        <p:spPr>
          <a:xfrm>
            <a:off x="7864000" y="917438"/>
            <a:ext cx="433682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7" name="Google Shape;3247;p24"/>
          <p:cNvSpPr/>
          <p:nvPr/>
        </p:nvSpPr>
        <p:spPr>
          <a:xfrm>
            <a:off x="8207163" y="1434775"/>
            <a:ext cx="433682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8" name="Google Shape;3248;p24"/>
          <p:cNvSpPr/>
          <p:nvPr/>
        </p:nvSpPr>
        <p:spPr>
          <a:xfrm>
            <a:off x="3115983" y="4763593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9" name="Google Shape;3249;p24"/>
          <p:cNvSpPr/>
          <p:nvPr/>
        </p:nvSpPr>
        <p:spPr>
          <a:xfrm>
            <a:off x="3036779" y="471108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0" name="Google Shape;3250;p24"/>
          <p:cNvSpPr/>
          <p:nvPr/>
        </p:nvSpPr>
        <p:spPr>
          <a:xfrm>
            <a:off x="2950975" y="48477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1" name="Google Shape;3251;p24"/>
          <p:cNvSpPr/>
          <p:nvPr/>
        </p:nvSpPr>
        <p:spPr>
          <a:xfrm>
            <a:off x="2161683" y="4918218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2" name="Google Shape;3252;p24"/>
          <p:cNvSpPr/>
          <p:nvPr/>
        </p:nvSpPr>
        <p:spPr>
          <a:xfrm>
            <a:off x="8060333" y="4954755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3" name="Google Shape;3253;p24"/>
          <p:cNvSpPr/>
          <p:nvPr/>
        </p:nvSpPr>
        <p:spPr>
          <a:xfrm>
            <a:off x="7053733" y="4857068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4" name="Google Shape;3254;p24"/>
          <p:cNvSpPr/>
          <p:nvPr/>
        </p:nvSpPr>
        <p:spPr>
          <a:xfrm>
            <a:off x="5524983" y="4929680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5" name="Google Shape;3255;p24"/>
          <p:cNvSpPr/>
          <p:nvPr/>
        </p:nvSpPr>
        <p:spPr>
          <a:xfrm>
            <a:off x="2086129" y="4789762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6" name="Google Shape;3256;p24"/>
          <p:cNvSpPr/>
          <p:nvPr/>
        </p:nvSpPr>
        <p:spPr>
          <a:xfrm>
            <a:off x="7994329" y="481573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7" name="Google Shape;3257;p24"/>
          <p:cNvSpPr/>
          <p:nvPr/>
        </p:nvSpPr>
        <p:spPr>
          <a:xfrm>
            <a:off x="5524979" y="473698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8" name="Google Shape;3258;p24"/>
          <p:cNvSpPr/>
          <p:nvPr/>
        </p:nvSpPr>
        <p:spPr>
          <a:xfrm>
            <a:off x="2229925" y="47087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9" name="Google Shape;3259;p24"/>
          <p:cNvSpPr/>
          <p:nvPr/>
        </p:nvSpPr>
        <p:spPr>
          <a:xfrm>
            <a:off x="6956975" y="472482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0" name="Google Shape;3260;p24"/>
          <p:cNvSpPr/>
          <p:nvPr/>
        </p:nvSpPr>
        <p:spPr>
          <a:xfrm>
            <a:off x="5375150" y="4801540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1" name="Google Shape;3261;p24"/>
          <p:cNvSpPr/>
          <p:nvPr/>
        </p:nvSpPr>
        <p:spPr>
          <a:xfrm>
            <a:off x="8155525" y="4672253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2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45864" y="478675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8CC67778-0047-3B95-0485-628930127BF7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5955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3" name="Google Shape;3263;p25"/>
          <p:cNvGrpSpPr/>
          <p:nvPr/>
        </p:nvGrpSpPr>
        <p:grpSpPr>
          <a:xfrm>
            <a:off x="7621572" y="3456807"/>
            <a:ext cx="1200665" cy="1170453"/>
            <a:chOff x="669550" y="869000"/>
            <a:chExt cx="450075" cy="438750"/>
          </a:xfrm>
        </p:grpSpPr>
        <p:sp>
          <p:nvSpPr>
            <p:cNvPr id="3264" name="Google Shape;3264;p2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2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2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2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2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2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2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2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2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2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2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2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2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2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2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2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2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2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2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2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2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2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2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2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2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2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2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2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2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2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2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2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2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2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2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2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2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2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2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2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2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2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2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2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2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09" name="Google Shape;3309;p25"/>
          <p:cNvGrpSpPr/>
          <p:nvPr/>
        </p:nvGrpSpPr>
        <p:grpSpPr>
          <a:xfrm>
            <a:off x="-476268" y="77791"/>
            <a:ext cx="10432117" cy="5462888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5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66712" y="474560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59" name="Title 1">
            <a:extLst>
              <a:ext uri="{FF2B5EF4-FFF2-40B4-BE49-F238E27FC236}">
                <a16:creationId xmlns:a16="http://schemas.microsoft.com/office/drawing/2014/main" id="{322DDF0F-C249-6F69-F31F-7FAF48EA0D0B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13635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p26"/>
          <p:cNvSpPr/>
          <p:nvPr/>
        </p:nvSpPr>
        <p:spPr>
          <a:xfrm>
            <a:off x="8537832" y="1321106"/>
            <a:ext cx="955283" cy="773388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17" name="Google Shape;3417;p26"/>
          <p:cNvGrpSpPr/>
          <p:nvPr/>
        </p:nvGrpSpPr>
        <p:grpSpPr>
          <a:xfrm>
            <a:off x="0" y="3205911"/>
            <a:ext cx="9190566" cy="1992466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910679" y="1730989"/>
            <a:ext cx="1411345" cy="1375832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75" name="Google Shape;3475;p26"/>
          <p:cNvSpPr/>
          <p:nvPr/>
        </p:nvSpPr>
        <p:spPr>
          <a:xfrm>
            <a:off x="824950" y="83571"/>
            <a:ext cx="377512" cy="206462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6" name="Google Shape;3476;p26"/>
          <p:cNvSpPr/>
          <p:nvPr/>
        </p:nvSpPr>
        <p:spPr>
          <a:xfrm>
            <a:off x="198827" y="1273045"/>
            <a:ext cx="266893" cy="145970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77" name="Google Shape;3477;p26"/>
          <p:cNvGrpSpPr/>
          <p:nvPr/>
        </p:nvGrpSpPr>
        <p:grpSpPr>
          <a:xfrm>
            <a:off x="8345186" y="3892500"/>
            <a:ext cx="1943253" cy="1797188"/>
            <a:chOff x="549400" y="3267150"/>
            <a:chExt cx="522675" cy="483375"/>
          </a:xfrm>
        </p:grpSpPr>
        <p:sp>
          <p:nvSpPr>
            <p:cNvPr id="3478" name="Google Shape;3478;p26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6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6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6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6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6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6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6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6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6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6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6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6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6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6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6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6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6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6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6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6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6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6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6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6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6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6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6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6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6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6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6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10" name="Google Shape;3510;p26"/>
          <p:cNvGrpSpPr/>
          <p:nvPr/>
        </p:nvGrpSpPr>
        <p:grpSpPr>
          <a:xfrm>
            <a:off x="-154721" y="4313403"/>
            <a:ext cx="906069" cy="884990"/>
            <a:chOff x="4061000" y="3528750"/>
            <a:chExt cx="443825" cy="433500"/>
          </a:xfrm>
        </p:grpSpPr>
        <p:sp>
          <p:nvSpPr>
            <p:cNvPr id="3511" name="Google Shape;3511;p26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6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6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6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6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6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17" name="Google Shape;3517;p26"/>
          <p:cNvSpPr/>
          <p:nvPr/>
        </p:nvSpPr>
        <p:spPr>
          <a:xfrm rot="5400000">
            <a:off x="8923772" y="3702627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8" name="Google Shape;3518;p26"/>
          <p:cNvSpPr/>
          <p:nvPr/>
        </p:nvSpPr>
        <p:spPr>
          <a:xfrm rot="5400000">
            <a:off x="9031646" y="3617628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26"/>
          <p:cNvSpPr/>
          <p:nvPr/>
        </p:nvSpPr>
        <p:spPr>
          <a:xfrm rot="5400000">
            <a:off x="8876622" y="35294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0" name="Google Shape;3520;p26"/>
          <p:cNvSpPr/>
          <p:nvPr/>
        </p:nvSpPr>
        <p:spPr>
          <a:xfrm rot="7439784">
            <a:off x="46590" y="4350755"/>
            <a:ext cx="95193" cy="76853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1" name="Google Shape;3521;p26"/>
          <p:cNvSpPr/>
          <p:nvPr/>
        </p:nvSpPr>
        <p:spPr>
          <a:xfrm rot="7439784">
            <a:off x="202638" y="432773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2" name="Google Shape;3522;p26"/>
          <p:cNvSpPr/>
          <p:nvPr/>
        </p:nvSpPr>
        <p:spPr>
          <a:xfrm rot="7439784">
            <a:off x="116251" y="4170677"/>
            <a:ext cx="50016" cy="47960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02695"/>
            <a:ext cx="2375937" cy="245147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62580"/>
            <a:ext cx="2375937" cy="2451470"/>
          </a:xfrm>
          <a:prstGeom prst="rect">
            <a:avLst/>
          </a:prstGeom>
        </p:spPr>
      </p:pic>
      <p:sp>
        <p:nvSpPr>
          <p:cNvPr id="1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56967" y="47692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41555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7EAA5708-DCDF-2161-4DE9-9190AD57426D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504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682987" y="-232773"/>
            <a:ext cx="10448556" cy="6646939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13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68768" y="48471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32F17646-3C1E-F6FD-1ADA-BB980F3D0877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3032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/>
          <p:nvPr/>
        </p:nvSpPr>
        <p:spPr>
          <a:xfrm>
            <a:off x="-255713" y="4555058"/>
            <a:ext cx="9900448" cy="593750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-500650" y="4781108"/>
            <a:ext cx="10119931" cy="367625"/>
          </a:xfrm>
          <a:custGeom>
            <a:avLst/>
            <a:gdLst/>
            <a:ahLst/>
            <a:cxnLst/>
            <a:rect l="l" t="t" r="r" b="b"/>
            <a:pathLst>
              <a:path w="74741" h="14705" extrusionOk="0">
                <a:moveTo>
                  <a:pt x="14913" y="1"/>
                </a:moveTo>
                <a:cubicBezTo>
                  <a:pt x="12152" y="1"/>
                  <a:pt x="9779" y="438"/>
                  <a:pt x="7766" y="1410"/>
                </a:cubicBezTo>
                <a:cubicBezTo>
                  <a:pt x="0" y="5158"/>
                  <a:pt x="2020" y="7958"/>
                  <a:pt x="2020" y="7958"/>
                </a:cubicBezTo>
                <a:lnTo>
                  <a:pt x="2135" y="14705"/>
                </a:lnTo>
                <a:lnTo>
                  <a:pt x="74741" y="14705"/>
                </a:lnTo>
                <a:lnTo>
                  <a:pt x="74512" y="2329"/>
                </a:lnTo>
                <a:cubicBezTo>
                  <a:pt x="74512" y="2329"/>
                  <a:pt x="63863" y="7380"/>
                  <a:pt x="51669" y="7380"/>
                </a:cubicBezTo>
                <a:cubicBezTo>
                  <a:pt x="48043" y="7380"/>
                  <a:pt x="44281" y="6933"/>
                  <a:pt x="40622" y="5775"/>
                </a:cubicBezTo>
                <a:cubicBezTo>
                  <a:pt x="29735" y="2329"/>
                  <a:pt x="21288" y="1"/>
                  <a:pt x="14913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785525" y="771050"/>
            <a:ext cx="433681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63100" y="457875"/>
            <a:ext cx="433681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7864000" y="917438"/>
            <a:ext cx="433682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8207163" y="1434775"/>
            <a:ext cx="433682" cy="237203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3115983" y="4763593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3036779" y="471108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2950975" y="48477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2161683" y="4918218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8060333" y="4954755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7053733" y="4857068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5524983" y="4929680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2086129" y="4789762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7994329" y="481573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5524979" y="4736987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2229925" y="470877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6956975" y="4724828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5375150" y="4801540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8155525" y="4672253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427451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2372550" y="454450"/>
            <a:ext cx="4399200" cy="29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901205" y="47567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386D054-C3BA-5155-C3A4-4630F0DAAA31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3222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497950" y="775050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714850" y="1590163"/>
            <a:ext cx="3085500" cy="7728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714850" y="2472838"/>
            <a:ext cx="3585000" cy="10803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387784" y="4769913"/>
            <a:ext cx="351578" cy="313402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269000" y="2903475"/>
            <a:ext cx="273275" cy="294325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8557467" y="90282"/>
            <a:ext cx="365587" cy="393748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8428500" y="3992907"/>
            <a:ext cx="336565" cy="36252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32;p3"/>
          <p:cNvGrpSpPr/>
          <p:nvPr userDrawn="1"/>
        </p:nvGrpSpPr>
        <p:grpSpPr>
          <a:xfrm>
            <a:off x="-416897" y="-441324"/>
            <a:ext cx="10383857" cy="5584824"/>
            <a:chOff x="-502340" y="-609880"/>
            <a:chExt cx="10496903" cy="7311451"/>
          </a:xfrm>
        </p:grpSpPr>
        <p:grpSp>
          <p:nvGrpSpPr>
            <p:cNvPr id="10" name="Google Shape;134;p3"/>
            <p:cNvGrpSpPr/>
            <p:nvPr/>
          </p:nvGrpSpPr>
          <p:grpSpPr>
            <a:xfrm>
              <a:off x="143790" y="-609880"/>
              <a:ext cx="1412335" cy="1376798"/>
              <a:chOff x="669550" y="869000"/>
              <a:chExt cx="450075" cy="438750"/>
            </a:xfrm>
          </p:grpSpPr>
          <p:sp>
            <p:nvSpPr>
              <p:cNvPr id="119" name="Google Shape;135;p3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36;p3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37;p3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38;p3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39;p3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0;p3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1;p3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;p3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3;p3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4;p3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5;p3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6;p3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47;p3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8;p3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9;p3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50;p3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51;p3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52;p3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53;p3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54;p3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55;p3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;p3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57;p3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58;p3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59;p3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60;p3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61;p3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2;p3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63;p3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64;p3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5;p3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66;p3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67;p3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8;p3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69;p3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70;p3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71;p3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72;p3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73;p3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74;p3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75;p3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76;p3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77;p3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8;p3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9;p3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180;p3"/>
            <p:cNvGrpSpPr/>
            <p:nvPr/>
          </p:nvGrpSpPr>
          <p:grpSpPr>
            <a:xfrm>
              <a:off x="-184428" y="3614737"/>
              <a:ext cx="9512351" cy="2140772"/>
              <a:chOff x="8421683" y="2343125"/>
              <a:chExt cx="5805169" cy="1085254"/>
            </a:xfrm>
          </p:grpSpPr>
          <p:sp>
            <p:nvSpPr>
              <p:cNvPr id="111" name="Google Shape;181;p3"/>
              <p:cNvSpPr/>
              <p:nvPr/>
            </p:nvSpPr>
            <p:spPr>
              <a:xfrm rot="10800000" flipH="1">
                <a:off x="8421684" y="3010398"/>
                <a:ext cx="5805085" cy="119484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82;p3"/>
              <p:cNvSpPr/>
              <p:nvPr/>
            </p:nvSpPr>
            <p:spPr>
              <a:xfrm>
                <a:off x="8421848" y="2343125"/>
                <a:ext cx="5805004" cy="1085254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83;p3"/>
              <p:cNvSpPr/>
              <p:nvPr/>
            </p:nvSpPr>
            <p:spPr>
              <a:xfrm rot="10800000" flipH="1">
                <a:off x="8421683" y="2396129"/>
                <a:ext cx="5805004" cy="6613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84;p3"/>
              <p:cNvSpPr/>
              <p:nvPr/>
            </p:nvSpPr>
            <p:spPr>
              <a:xfrm rot="10800000" flipH="1">
                <a:off x="11288651" y="2812484"/>
                <a:ext cx="2836217" cy="59047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85;p3"/>
              <p:cNvSpPr/>
              <p:nvPr/>
            </p:nvSpPr>
            <p:spPr>
              <a:xfrm rot="10800000" flipH="1">
                <a:off x="8729432" y="2685639"/>
                <a:ext cx="2018392" cy="47189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86;p3"/>
              <p:cNvSpPr/>
              <p:nvPr/>
            </p:nvSpPr>
            <p:spPr>
              <a:xfrm rot="10800000" flipH="1">
                <a:off x="12630620" y="2945135"/>
                <a:ext cx="564708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87;p3"/>
              <p:cNvSpPr/>
              <p:nvPr/>
            </p:nvSpPr>
            <p:spPr>
              <a:xfrm rot="10800000" flipH="1">
                <a:off x="8709804" y="2946198"/>
                <a:ext cx="1464561" cy="46861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88;p3"/>
              <p:cNvSpPr/>
              <p:nvPr/>
            </p:nvSpPr>
            <p:spPr>
              <a:xfrm rot="10800000" flipH="1">
                <a:off x="11386386" y="2581459"/>
                <a:ext cx="912284" cy="35494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189;p3"/>
            <p:cNvSpPr/>
            <p:nvPr/>
          </p:nvSpPr>
          <p:spPr>
            <a:xfrm>
              <a:off x="-94107" y="3761572"/>
              <a:ext cx="9332123" cy="2915493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1;p3"/>
            <p:cNvSpPr/>
            <p:nvPr/>
          </p:nvSpPr>
          <p:spPr>
            <a:xfrm>
              <a:off x="8582213" y="1604484"/>
              <a:ext cx="477526" cy="261171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2;p3"/>
            <p:cNvSpPr/>
            <p:nvPr/>
          </p:nvSpPr>
          <p:spPr>
            <a:xfrm>
              <a:off x="8257975" y="1060000"/>
              <a:ext cx="673459" cy="368300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93;p3"/>
            <p:cNvGrpSpPr/>
            <p:nvPr/>
          </p:nvGrpSpPr>
          <p:grpSpPr>
            <a:xfrm>
              <a:off x="6880519" y="4378228"/>
              <a:ext cx="1785949" cy="1664814"/>
              <a:chOff x="3169475" y="3308100"/>
              <a:chExt cx="554350" cy="516750"/>
            </a:xfrm>
          </p:grpSpPr>
          <p:sp>
            <p:nvSpPr>
              <p:cNvPr id="89" name="Google Shape;194;p3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96;p3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98;p3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00;p3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01;p3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02;p3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04;p3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05;p3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06;p3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07;p3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0;p3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1;p3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3;p3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6;p3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8;p3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9;p3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20;p3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21;p3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22;p3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23;p3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24;p3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25;p3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226;p3"/>
            <p:cNvGrpSpPr/>
            <p:nvPr/>
          </p:nvGrpSpPr>
          <p:grpSpPr>
            <a:xfrm rot="4798095">
              <a:off x="352278" y="3753475"/>
              <a:ext cx="394115" cy="587582"/>
              <a:chOff x="4285150" y="3549450"/>
              <a:chExt cx="145450" cy="216850"/>
            </a:xfrm>
          </p:grpSpPr>
          <p:sp>
            <p:nvSpPr>
              <p:cNvPr id="85" name="Google Shape;229;p3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30;p3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31;p3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32;p3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233;p3"/>
            <p:cNvGrpSpPr/>
            <p:nvPr/>
          </p:nvGrpSpPr>
          <p:grpSpPr>
            <a:xfrm>
              <a:off x="8582228" y="2396482"/>
              <a:ext cx="1412335" cy="1376798"/>
              <a:chOff x="669550" y="869000"/>
              <a:chExt cx="450075" cy="438750"/>
            </a:xfrm>
          </p:grpSpPr>
          <p:sp>
            <p:nvSpPr>
              <p:cNvPr id="38" name="Google Shape;234;p3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5;p3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6;p3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7;p3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8;p3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9;p3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40;p3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41;p3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42;p3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43;p3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44;p3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45;p3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46;p3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47;p3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48;p3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49;p3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50;p3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51;p3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52;p3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53;p3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54;p3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55;p3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56;p3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57;p3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58;p3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59;p3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0;p3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1;p3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2;p3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3;p3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4;p3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5;p3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6;p3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7;p3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8;p3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9;p3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70;p3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71;p3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72;p3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73;p3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74;p3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75;p3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76;p3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77;p3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78;p3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79;p3"/>
            <p:cNvGrpSpPr/>
            <p:nvPr/>
          </p:nvGrpSpPr>
          <p:grpSpPr>
            <a:xfrm rot="2026260">
              <a:off x="161964" y="4018208"/>
              <a:ext cx="394111" cy="587578"/>
              <a:chOff x="4285150" y="3549450"/>
              <a:chExt cx="145450" cy="216850"/>
            </a:xfrm>
          </p:grpSpPr>
          <p:sp>
            <p:nvSpPr>
              <p:cNvPr id="34" name="Google Shape;282;p3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83;p3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84;p3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85;p3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287;p3"/>
            <p:cNvSpPr/>
            <p:nvPr/>
          </p:nvSpPr>
          <p:spPr>
            <a:xfrm>
              <a:off x="1671108" y="4563693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8;p3"/>
            <p:cNvSpPr/>
            <p:nvPr/>
          </p:nvSpPr>
          <p:spPr>
            <a:xfrm>
              <a:off x="1591904" y="451118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9;p3"/>
            <p:cNvSpPr/>
            <p:nvPr/>
          </p:nvSpPr>
          <p:spPr>
            <a:xfrm>
              <a:off x="1506100" y="46478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90;p3"/>
            <p:cNvSpPr/>
            <p:nvPr/>
          </p:nvSpPr>
          <p:spPr>
            <a:xfrm rot="4296312">
              <a:off x="5179037" y="4711684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1;p3"/>
            <p:cNvSpPr/>
            <p:nvPr/>
          </p:nvSpPr>
          <p:spPr>
            <a:xfrm rot="4296312">
              <a:off x="5248316" y="4607904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92;p3"/>
            <p:cNvSpPr/>
            <p:nvPr/>
          </p:nvSpPr>
          <p:spPr>
            <a:xfrm rot="4296312">
              <a:off x="5076250" y="457012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3;p3"/>
            <p:cNvSpPr/>
            <p:nvPr/>
          </p:nvSpPr>
          <p:spPr>
            <a:xfrm>
              <a:off x="8773383" y="4356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4;p3"/>
            <p:cNvSpPr/>
            <p:nvPr/>
          </p:nvSpPr>
          <p:spPr>
            <a:xfrm>
              <a:off x="8694179" y="43041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5;p3"/>
            <p:cNvSpPr/>
            <p:nvPr/>
          </p:nvSpPr>
          <p:spPr>
            <a:xfrm>
              <a:off x="8608375" y="4440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0;p3"/>
            <p:cNvSpPr/>
            <p:nvPr/>
          </p:nvSpPr>
          <p:spPr>
            <a:xfrm>
              <a:off x="-502340" y="4652936"/>
              <a:ext cx="9769004" cy="2048635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85AB8279-3AAD-4B0F-943F-79E97C3AD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862" y="3030901"/>
            <a:ext cx="2696282" cy="2084214"/>
          </a:xfrm>
          <a:prstGeom prst="rect">
            <a:avLst/>
          </a:prstGeom>
        </p:spPr>
      </p:pic>
      <p:grpSp>
        <p:nvGrpSpPr>
          <p:cNvPr id="164" name="Google Shape;9189;p67"/>
          <p:cNvGrpSpPr/>
          <p:nvPr userDrawn="1"/>
        </p:nvGrpSpPr>
        <p:grpSpPr>
          <a:xfrm>
            <a:off x="7250365" y="2927887"/>
            <a:ext cx="717344" cy="511677"/>
            <a:chOff x="3217559" y="1392497"/>
            <a:chExt cx="400767" cy="378248"/>
          </a:xfrm>
        </p:grpSpPr>
        <p:sp>
          <p:nvSpPr>
            <p:cNvPr id="165" name="Google Shape;9190;p67"/>
            <p:cNvSpPr/>
            <p:nvPr/>
          </p:nvSpPr>
          <p:spPr>
            <a:xfrm>
              <a:off x="3325241" y="1403093"/>
              <a:ext cx="293084" cy="355235"/>
            </a:xfrm>
            <a:custGeom>
              <a:avLst/>
              <a:gdLst/>
              <a:ahLst/>
              <a:cxnLst/>
              <a:rect l="l" t="t" r="r" b="b"/>
              <a:pathLst>
                <a:path w="9488" h="11500" extrusionOk="0">
                  <a:moveTo>
                    <a:pt x="4025" y="0"/>
                  </a:moveTo>
                  <a:cubicBezTo>
                    <a:pt x="1556" y="0"/>
                    <a:pt x="81" y="2091"/>
                    <a:pt x="1662" y="3651"/>
                  </a:cubicBezTo>
                  <a:cubicBezTo>
                    <a:pt x="1958" y="3515"/>
                    <a:pt x="2289" y="3438"/>
                    <a:pt x="2637" y="3438"/>
                  </a:cubicBezTo>
                  <a:cubicBezTo>
                    <a:pt x="3933" y="3438"/>
                    <a:pt x="4979" y="4485"/>
                    <a:pt x="4979" y="5780"/>
                  </a:cubicBezTo>
                  <a:cubicBezTo>
                    <a:pt x="4979" y="7074"/>
                    <a:pt x="3931" y="8122"/>
                    <a:pt x="2637" y="8122"/>
                  </a:cubicBezTo>
                  <a:cubicBezTo>
                    <a:pt x="2289" y="8122"/>
                    <a:pt x="1958" y="8046"/>
                    <a:pt x="1662" y="7908"/>
                  </a:cubicBezTo>
                  <a:lnTo>
                    <a:pt x="1662" y="7908"/>
                  </a:lnTo>
                  <a:cubicBezTo>
                    <a:pt x="1" y="9066"/>
                    <a:pt x="1615" y="11499"/>
                    <a:pt x="3741" y="11499"/>
                  </a:cubicBezTo>
                  <a:cubicBezTo>
                    <a:pt x="3808" y="11499"/>
                    <a:pt x="3875" y="11497"/>
                    <a:pt x="3942" y="11492"/>
                  </a:cubicBezTo>
                  <a:cubicBezTo>
                    <a:pt x="4625" y="11322"/>
                    <a:pt x="5293" y="11063"/>
                    <a:pt x="5944" y="10719"/>
                  </a:cubicBezTo>
                  <a:cubicBezTo>
                    <a:pt x="9089" y="8610"/>
                    <a:pt x="9487" y="4146"/>
                    <a:pt x="6778" y="1515"/>
                  </a:cubicBezTo>
                  <a:cubicBezTo>
                    <a:pt x="6242" y="1047"/>
                    <a:pt x="5641" y="647"/>
                    <a:pt x="4981" y="316"/>
                  </a:cubicBezTo>
                  <a:cubicBezTo>
                    <a:pt x="4667" y="182"/>
                    <a:pt x="4350" y="77"/>
                    <a:pt x="4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9191;p67"/>
            <p:cNvSpPr/>
            <p:nvPr/>
          </p:nvSpPr>
          <p:spPr>
            <a:xfrm>
              <a:off x="3223119" y="1397903"/>
              <a:ext cx="226455" cy="367220"/>
            </a:xfrm>
            <a:custGeom>
              <a:avLst/>
              <a:gdLst/>
              <a:ahLst/>
              <a:cxnLst/>
              <a:rect l="l" t="t" r="r" b="b"/>
              <a:pathLst>
                <a:path w="7331" h="11888" extrusionOk="0">
                  <a:moveTo>
                    <a:pt x="5945" y="1"/>
                  </a:moveTo>
                  <a:cubicBezTo>
                    <a:pt x="5480" y="1"/>
                    <a:pt x="5020" y="55"/>
                    <a:pt x="4575" y="160"/>
                  </a:cubicBezTo>
                  <a:cubicBezTo>
                    <a:pt x="3542" y="488"/>
                    <a:pt x="2604" y="1016"/>
                    <a:pt x="1757" y="1729"/>
                  </a:cubicBezTo>
                  <a:cubicBezTo>
                    <a:pt x="672" y="2805"/>
                    <a:pt x="0" y="4297"/>
                    <a:pt x="0" y="5945"/>
                  </a:cubicBezTo>
                  <a:cubicBezTo>
                    <a:pt x="0" y="9180"/>
                    <a:pt x="2583" y="11811"/>
                    <a:pt x="5798" y="11888"/>
                  </a:cubicBezTo>
                  <a:cubicBezTo>
                    <a:pt x="6288" y="11853"/>
                    <a:pt x="6772" y="11777"/>
                    <a:pt x="7244" y="11658"/>
                  </a:cubicBezTo>
                  <a:cubicBezTo>
                    <a:pt x="6183" y="10799"/>
                    <a:pt x="5373" y="9544"/>
                    <a:pt x="4968" y="8074"/>
                  </a:cubicBezTo>
                  <a:cubicBezTo>
                    <a:pt x="4162" y="7703"/>
                    <a:pt x="3601" y="6890"/>
                    <a:pt x="3601" y="5947"/>
                  </a:cubicBezTo>
                  <a:cubicBezTo>
                    <a:pt x="3601" y="5001"/>
                    <a:pt x="4162" y="4188"/>
                    <a:pt x="4968" y="3817"/>
                  </a:cubicBezTo>
                  <a:cubicBezTo>
                    <a:pt x="5383" y="2311"/>
                    <a:pt x="6227" y="1029"/>
                    <a:pt x="7331" y="164"/>
                  </a:cubicBezTo>
                  <a:cubicBezTo>
                    <a:pt x="6872" y="54"/>
                    <a:pt x="6407" y="1"/>
                    <a:pt x="5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9192;p67"/>
            <p:cNvSpPr/>
            <p:nvPr/>
          </p:nvSpPr>
          <p:spPr>
            <a:xfrm>
              <a:off x="3404289" y="1698370"/>
              <a:ext cx="104501" cy="62583"/>
            </a:xfrm>
            <a:custGeom>
              <a:avLst/>
              <a:gdLst/>
              <a:ahLst/>
              <a:cxnLst/>
              <a:rect l="l" t="t" r="r" b="b"/>
              <a:pathLst>
                <a:path w="3383" h="2026" extrusionOk="0">
                  <a:moveTo>
                    <a:pt x="1701" y="0"/>
                  </a:moveTo>
                  <a:cubicBezTo>
                    <a:pt x="1106" y="0"/>
                    <a:pt x="576" y="289"/>
                    <a:pt x="249" y="737"/>
                  </a:cubicBezTo>
                  <a:cubicBezTo>
                    <a:pt x="0" y="1437"/>
                    <a:pt x="388" y="2025"/>
                    <a:pt x="1172" y="2025"/>
                  </a:cubicBezTo>
                  <a:cubicBezTo>
                    <a:pt x="1264" y="2025"/>
                    <a:pt x="1362" y="2017"/>
                    <a:pt x="1466" y="2000"/>
                  </a:cubicBezTo>
                  <a:cubicBezTo>
                    <a:pt x="2160" y="1833"/>
                    <a:pt x="2809" y="1544"/>
                    <a:pt x="3383" y="1160"/>
                  </a:cubicBezTo>
                  <a:cubicBezTo>
                    <a:pt x="3124" y="481"/>
                    <a:pt x="2468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9193;p67"/>
            <p:cNvSpPr/>
            <p:nvPr/>
          </p:nvSpPr>
          <p:spPr>
            <a:xfrm>
              <a:off x="3399254" y="1721136"/>
              <a:ext cx="50320" cy="44049"/>
            </a:xfrm>
            <a:custGeom>
              <a:avLst/>
              <a:gdLst/>
              <a:ahLst/>
              <a:cxnLst/>
              <a:rect l="l" t="t" r="r" b="b"/>
              <a:pathLst>
                <a:path w="1629" h="1426" extrusionOk="0">
                  <a:moveTo>
                    <a:pt x="412" y="0"/>
                  </a:moveTo>
                  <a:cubicBezTo>
                    <a:pt x="102" y="423"/>
                    <a:pt x="0" y="945"/>
                    <a:pt x="98" y="1424"/>
                  </a:cubicBezTo>
                  <a:cubicBezTo>
                    <a:pt x="142" y="1425"/>
                    <a:pt x="187" y="1425"/>
                    <a:pt x="231" y="1425"/>
                  </a:cubicBezTo>
                  <a:cubicBezTo>
                    <a:pt x="692" y="1425"/>
                    <a:pt x="1164" y="1371"/>
                    <a:pt x="1629" y="1261"/>
                  </a:cubicBezTo>
                  <a:cubicBezTo>
                    <a:pt x="1175" y="909"/>
                    <a:pt x="766" y="482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9194;p67"/>
            <p:cNvSpPr/>
            <p:nvPr/>
          </p:nvSpPr>
          <p:spPr>
            <a:xfrm>
              <a:off x="3473421" y="1412823"/>
              <a:ext cx="61193" cy="51926"/>
            </a:xfrm>
            <a:custGeom>
              <a:avLst/>
              <a:gdLst/>
              <a:ahLst/>
              <a:cxnLst/>
              <a:rect l="l" t="t" r="r" b="b"/>
              <a:pathLst>
                <a:path w="1981" h="1681" extrusionOk="0">
                  <a:moveTo>
                    <a:pt x="182" y="1"/>
                  </a:moveTo>
                  <a:cubicBezTo>
                    <a:pt x="68" y="171"/>
                    <a:pt x="1" y="378"/>
                    <a:pt x="1" y="600"/>
                  </a:cubicBezTo>
                  <a:cubicBezTo>
                    <a:pt x="1" y="1199"/>
                    <a:pt x="487" y="1681"/>
                    <a:pt x="1082" y="1681"/>
                  </a:cubicBezTo>
                  <a:cubicBezTo>
                    <a:pt x="1457" y="1681"/>
                    <a:pt x="1788" y="1489"/>
                    <a:pt x="1981" y="1200"/>
                  </a:cubicBezTo>
                  <a:cubicBezTo>
                    <a:pt x="1464" y="699"/>
                    <a:pt x="858" y="288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9195;p67"/>
            <p:cNvSpPr/>
            <p:nvPr/>
          </p:nvSpPr>
          <p:spPr>
            <a:xfrm>
              <a:off x="3417819" y="1459096"/>
              <a:ext cx="22303" cy="22395"/>
            </a:xfrm>
            <a:custGeom>
              <a:avLst/>
              <a:gdLst/>
              <a:ahLst/>
              <a:cxnLst/>
              <a:rect l="l" t="t" r="r" b="b"/>
              <a:pathLst>
                <a:path w="722" h="725" extrusionOk="0">
                  <a:moveTo>
                    <a:pt x="362" y="1"/>
                  </a:moveTo>
                  <a:cubicBezTo>
                    <a:pt x="161" y="1"/>
                    <a:pt x="0" y="164"/>
                    <a:pt x="0" y="363"/>
                  </a:cubicBezTo>
                  <a:cubicBezTo>
                    <a:pt x="0" y="562"/>
                    <a:pt x="161" y="724"/>
                    <a:pt x="362" y="724"/>
                  </a:cubicBezTo>
                  <a:cubicBezTo>
                    <a:pt x="561" y="724"/>
                    <a:pt x="721" y="562"/>
                    <a:pt x="721" y="363"/>
                  </a:cubicBezTo>
                  <a:cubicBezTo>
                    <a:pt x="721" y="164"/>
                    <a:pt x="56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9196;p67"/>
            <p:cNvSpPr/>
            <p:nvPr/>
          </p:nvSpPr>
          <p:spPr>
            <a:xfrm>
              <a:off x="3317673" y="1664978"/>
              <a:ext cx="33423" cy="33423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42" y="0"/>
                  </a:moveTo>
                  <a:cubicBezTo>
                    <a:pt x="242" y="0"/>
                    <a:pt x="1" y="241"/>
                    <a:pt x="1" y="540"/>
                  </a:cubicBezTo>
                  <a:cubicBezTo>
                    <a:pt x="1" y="838"/>
                    <a:pt x="242" y="1081"/>
                    <a:pt x="542" y="1081"/>
                  </a:cubicBezTo>
                  <a:cubicBezTo>
                    <a:pt x="841" y="1081"/>
                    <a:pt x="1082" y="838"/>
                    <a:pt x="1082" y="540"/>
                  </a:cubicBezTo>
                  <a:cubicBezTo>
                    <a:pt x="1082" y="241"/>
                    <a:pt x="841" y="0"/>
                    <a:pt x="542" y="0"/>
                  </a:cubicBezTo>
                  <a:close/>
                </a:path>
              </a:pathLst>
            </a:custGeom>
            <a:solidFill>
              <a:srgbClr val="FBE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9197;p67"/>
            <p:cNvSpPr/>
            <p:nvPr/>
          </p:nvSpPr>
          <p:spPr>
            <a:xfrm>
              <a:off x="3277269" y="1402846"/>
              <a:ext cx="96068" cy="78646"/>
            </a:xfrm>
            <a:custGeom>
              <a:avLst/>
              <a:gdLst/>
              <a:ahLst/>
              <a:cxnLst/>
              <a:rect l="l" t="t" r="r" b="b"/>
              <a:pathLst>
                <a:path w="3110" h="2546" extrusionOk="0">
                  <a:moveTo>
                    <a:pt x="2822" y="0"/>
                  </a:moveTo>
                  <a:cubicBezTo>
                    <a:pt x="1737" y="257"/>
                    <a:pt x="765" y="812"/>
                    <a:pt x="0" y="1569"/>
                  </a:cubicBezTo>
                  <a:cubicBezTo>
                    <a:pt x="253" y="2143"/>
                    <a:pt x="823" y="2545"/>
                    <a:pt x="1489" y="2545"/>
                  </a:cubicBezTo>
                  <a:cubicBezTo>
                    <a:pt x="2386" y="2545"/>
                    <a:pt x="3109" y="1818"/>
                    <a:pt x="3109" y="923"/>
                  </a:cubicBezTo>
                  <a:cubicBezTo>
                    <a:pt x="3109" y="578"/>
                    <a:pt x="3004" y="261"/>
                    <a:pt x="2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9198;p67"/>
            <p:cNvSpPr/>
            <p:nvPr/>
          </p:nvSpPr>
          <p:spPr>
            <a:xfrm>
              <a:off x="3317673" y="1664978"/>
              <a:ext cx="33423" cy="33423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42" y="0"/>
                  </a:moveTo>
                  <a:cubicBezTo>
                    <a:pt x="242" y="0"/>
                    <a:pt x="1" y="241"/>
                    <a:pt x="1" y="540"/>
                  </a:cubicBezTo>
                  <a:cubicBezTo>
                    <a:pt x="1" y="838"/>
                    <a:pt x="242" y="1081"/>
                    <a:pt x="542" y="1081"/>
                  </a:cubicBezTo>
                  <a:cubicBezTo>
                    <a:pt x="841" y="1081"/>
                    <a:pt x="1082" y="838"/>
                    <a:pt x="1082" y="540"/>
                  </a:cubicBezTo>
                  <a:cubicBezTo>
                    <a:pt x="1082" y="241"/>
                    <a:pt x="841" y="0"/>
                    <a:pt x="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9199;p67"/>
            <p:cNvSpPr/>
            <p:nvPr/>
          </p:nvSpPr>
          <p:spPr>
            <a:xfrm>
              <a:off x="3539093" y="1576200"/>
              <a:ext cx="51277" cy="90291"/>
            </a:xfrm>
            <a:custGeom>
              <a:avLst/>
              <a:gdLst/>
              <a:ahLst/>
              <a:cxnLst/>
              <a:rect l="l" t="t" r="r" b="b"/>
              <a:pathLst>
                <a:path w="1660" h="2923" extrusionOk="0">
                  <a:moveTo>
                    <a:pt x="1504" y="1"/>
                  </a:moveTo>
                  <a:cubicBezTo>
                    <a:pt x="681" y="1"/>
                    <a:pt x="0" y="669"/>
                    <a:pt x="0" y="1508"/>
                  </a:cubicBezTo>
                  <a:cubicBezTo>
                    <a:pt x="0" y="2157"/>
                    <a:pt x="412" y="2710"/>
                    <a:pt x="986" y="2922"/>
                  </a:cubicBezTo>
                  <a:cubicBezTo>
                    <a:pt x="1414" y="2099"/>
                    <a:pt x="1659" y="1166"/>
                    <a:pt x="1659" y="175"/>
                  </a:cubicBezTo>
                  <a:cubicBezTo>
                    <a:pt x="1659" y="119"/>
                    <a:pt x="1659" y="64"/>
                    <a:pt x="1655" y="8"/>
                  </a:cubicBezTo>
                  <a:cubicBezTo>
                    <a:pt x="1605" y="3"/>
                    <a:pt x="1554" y="1"/>
                    <a:pt x="1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9200;p67"/>
            <p:cNvSpPr/>
            <p:nvPr/>
          </p:nvSpPr>
          <p:spPr>
            <a:xfrm>
              <a:off x="3218733" y="1513432"/>
              <a:ext cx="73796" cy="136256"/>
            </a:xfrm>
            <a:custGeom>
              <a:avLst/>
              <a:gdLst/>
              <a:ahLst/>
              <a:cxnLst/>
              <a:rect l="l" t="t" r="r" b="b"/>
              <a:pathLst>
                <a:path w="2389" h="4411" extrusionOk="0">
                  <a:moveTo>
                    <a:pt x="565" y="0"/>
                  </a:moveTo>
                  <a:cubicBezTo>
                    <a:pt x="1" y="1412"/>
                    <a:pt x="1" y="3002"/>
                    <a:pt x="565" y="4411"/>
                  </a:cubicBezTo>
                  <a:cubicBezTo>
                    <a:pt x="1604" y="4212"/>
                    <a:pt x="2389" y="3301"/>
                    <a:pt x="2389" y="2207"/>
                  </a:cubicBezTo>
                  <a:cubicBezTo>
                    <a:pt x="2389" y="1110"/>
                    <a:pt x="1604" y="199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9201;p67"/>
            <p:cNvSpPr/>
            <p:nvPr/>
          </p:nvSpPr>
          <p:spPr>
            <a:xfrm>
              <a:off x="3328856" y="1503671"/>
              <a:ext cx="155778" cy="155778"/>
            </a:xfrm>
            <a:custGeom>
              <a:avLst/>
              <a:gdLst/>
              <a:ahLst/>
              <a:cxnLst/>
              <a:rect l="l" t="t" r="r" b="b"/>
              <a:pathLst>
                <a:path w="5043" h="5043" extrusionOk="0">
                  <a:moveTo>
                    <a:pt x="2520" y="360"/>
                  </a:moveTo>
                  <a:cubicBezTo>
                    <a:pt x="3712" y="360"/>
                    <a:pt x="4682" y="1329"/>
                    <a:pt x="4682" y="2523"/>
                  </a:cubicBezTo>
                  <a:cubicBezTo>
                    <a:pt x="4682" y="3715"/>
                    <a:pt x="3714" y="4685"/>
                    <a:pt x="2520" y="4685"/>
                  </a:cubicBezTo>
                  <a:cubicBezTo>
                    <a:pt x="1328" y="4685"/>
                    <a:pt x="358" y="3713"/>
                    <a:pt x="358" y="2523"/>
                  </a:cubicBezTo>
                  <a:cubicBezTo>
                    <a:pt x="358" y="1330"/>
                    <a:pt x="1328" y="360"/>
                    <a:pt x="2520" y="360"/>
                  </a:cubicBezTo>
                  <a:close/>
                  <a:moveTo>
                    <a:pt x="2520" y="1"/>
                  </a:moveTo>
                  <a:cubicBezTo>
                    <a:pt x="1131" y="1"/>
                    <a:pt x="0" y="1131"/>
                    <a:pt x="0" y="2523"/>
                  </a:cubicBezTo>
                  <a:cubicBezTo>
                    <a:pt x="0" y="3912"/>
                    <a:pt x="1131" y="5042"/>
                    <a:pt x="2520" y="5042"/>
                  </a:cubicBezTo>
                  <a:cubicBezTo>
                    <a:pt x="3911" y="5042"/>
                    <a:pt x="5042" y="3912"/>
                    <a:pt x="5042" y="2523"/>
                  </a:cubicBezTo>
                  <a:cubicBezTo>
                    <a:pt x="5042" y="1131"/>
                    <a:pt x="3909" y="1"/>
                    <a:pt x="2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9202;p67"/>
            <p:cNvSpPr/>
            <p:nvPr/>
          </p:nvSpPr>
          <p:spPr>
            <a:xfrm>
              <a:off x="3312113" y="1659480"/>
              <a:ext cx="44543" cy="44543"/>
            </a:xfrm>
            <a:custGeom>
              <a:avLst/>
              <a:gdLst/>
              <a:ahLst/>
              <a:cxnLst/>
              <a:rect l="l" t="t" r="r" b="b"/>
              <a:pathLst>
                <a:path w="1442" h="1442" extrusionOk="0">
                  <a:moveTo>
                    <a:pt x="722" y="358"/>
                  </a:moveTo>
                  <a:cubicBezTo>
                    <a:pt x="919" y="358"/>
                    <a:pt x="1082" y="521"/>
                    <a:pt x="1082" y="718"/>
                  </a:cubicBezTo>
                  <a:cubicBezTo>
                    <a:pt x="1082" y="917"/>
                    <a:pt x="919" y="1080"/>
                    <a:pt x="722" y="1080"/>
                  </a:cubicBezTo>
                  <a:cubicBezTo>
                    <a:pt x="523" y="1080"/>
                    <a:pt x="361" y="917"/>
                    <a:pt x="361" y="718"/>
                  </a:cubicBezTo>
                  <a:cubicBezTo>
                    <a:pt x="361" y="521"/>
                    <a:pt x="523" y="358"/>
                    <a:pt x="722" y="358"/>
                  </a:cubicBezTo>
                  <a:close/>
                  <a:moveTo>
                    <a:pt x="722" y="0"/>
                  </a:moveTo>
                  <a:cubicBezTo>
                    <a:pt x="324" y="0"/>
                    <a:pt x="1" y="324"/>
                    <a:pt x="1" y="722"/>
                  </a:cubicBezTo>
                  <a:cubicBezTo>
                    <a:pt x="1" y="1118"/>
                    <a:pt x="324" y="1441"/>
                    <a:pt x="722" y="1441"/>
                  </a:cubicBezTo>
                  <a:cubicBezTo>
                    <a:pt x="1118" y="1441"/>
                    <a:pt x="1442" y="1118"/>
                    <a:pt x="1442" y="722"/>
                  </a:cubicBezTo>
                  <a:cubicBezTo>
                    <a:pt x="1442" y="322"/>
                    <a:pt x="1118" y="0"/>
                    <a:pt x="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9203;p67"/>
            <p:cNvSpPr/>
            <p:nvPr/>
          </p:nvSpPr>
          <p:spPr>
            <a:xfrm>
              <a:off x="3412259" y="1453629"/>
              <a:ext cx="33423" cy="33361"/>
            </a:xfrm>
            <a:custGeom>
              <a:avLst/>
              <a:gdLst/>
              <a:ahLst/>
              <a:cxnLst/>
              <a:rect l="l" t="t" r="r" b="b"/>
              <a:pathLst>
                <a:path w="1082" h="1080" extrusionOk="0">
                  <a:moveTo>
                    <a:pt x="542" y="358"/>
                  </a:moveTo>
                  <a:cubicBezTo>
                    <a:pt x="641" y="358"/>
                    <a:pt x="723" y="440"/>
                    <a:pt x="723" y="540"/>
                  </a:cubicBezTo>
                  <a:cubicBezTo>
                    <a:pt x="723" y="639"/>
                    <a:pt x="641" y="721"/>
                    <a:pt x="542" y="721"/>
                  </a:cubicBezTo>
                  <a:cubicBezTo>
                    <a:pt x="440" y="721"/>
                    <a:pt x="360" y="641"/>
                    <a:pt x="360" y="540"/>
                  </a:cubicBezTo>
                  <a:cubicBezTo>
                    <a:pt x="360" y="438"/>
                    <a:pt x="440" y="358"/>
                    <a:pt x="542" y="358"/>
                  </a:cubicBezTo>
                  <a:close/>
                  <a:moveTo>
                    <a:pt x="540" y="0"/>
                  </a:moveTo>
                  <a:cubicBezTo>
                    <a:pt x="241" y="0"/>
                    <a:pt x="0" y="241"/>
                    <a:pt x="0" y="540"/>
                  </a:cubicBezTo>
                  <a:cubicBezTo>
                    <a:pt x="0" y="836"/>
                    <a:pt x="241" y="1079"/>
                    <a:pt x="540" y="1079"/>
                  </a:cubicBezTo>
                  <a:cubicBezTo>
                    <a:pt x="840" y="1079"/>
                    <a:pt x="1081" y="836"/>
                    <a:pt x="1081" y="540"/>
                  </a:cubicBezTo>
                  <a:cubicBezTo>
                    <a:pt x="1081" y="243"/>
                    <a:pt x="840" y="0"/>
                    <a:pt x="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9204;p67"/>
            <p:cNvSpPr/>
            <p:nvPr/>
          </p:nvSpPr>
          <p:spPr>
            <a:xfrm>
              <a:off x="3305503" y="1493261"/>
              <a:ext cx="297378" cy="277485"/>
            </a:xfrm>
            <a:custGeom>
              <a:avLst/>
              <a:gdLst/>
              <a:ahLst/>
              <a:cxnLst/>
              <a:rect l="l" t="t" r="r" b="b"/>
              <a:pathLst>
                <a:path w="9627" h="8983" extrusionOk="0">
                  <a:moveTo>
                    <a:pt x="9041" y="2865"/>
                  </a:moveTo>
                  <a:cubicBezTo>
                    <a:pt x="9041" y="3724"/>
                    <a:pt x="8846" y="4585"/>
                    <a:pt x="8464" y="5376"/>
                  </a:cubicBezTo>
                  <a:cubicBezTo>
                    <a:pt x="8027" y="5150"/>
                    <a:pt x="7742" y="4693"/>
                    <a:pt x="7742" y="4193"/>
                  </a:cubicBezTo>
                  <a:cubicBezTo>
                    <a:pt x="7742" y="3478"/>
                    <a:pt x="8314" y="2882"/>
                    <a:pt x="9041" y="2865"/>
                  </a:cubicBezTo>
                  <a:close/>
                  <a:moveTo>
                    <a:pt x="4899" y="6820"/>
                  </a:moveTo>
                  <a:cubicBezTo>
                    <a:pt x="5521" y="6820"/>
                    <a:pt x="6093" y="7184"/>
                    <a:pt x="6361" y="7739"/>
                  </a:cubicBezTo>
                  <a:cubicBezTo>
                    <a:pt x="5458" y="8307"/>
                    <a:pt x="4401" y="8623"/>
                    <a:pt x="3286" y="8623"/>
                  </a:cubicBezTo>
                  <a:cubicBezTo>
                    <a:pt x="3179" y="7654"/>
                    <a:pt x="3940" y="6820"/>
                    <a:pt x="4899" y="6820"/>
                  </a:cubicBezTo>
                  <a:close/>
                  <a:moveTo>
                    <a:pt x="8579" y="0"/>
                  </a:moveTo>
                  <a:cubicBezTo>
                    <a:pt x="8552" y="0"/>
                    <a:pt x="8524" y="6"/>
                    <a:pt x="8498" y="20"/>
                  </a:cubicBezTo>
                  <a:cubicBezTo>
                    <a:pt x="8410" y="66"/>
                    <a:pt x="8374" y="173"/>
                    <a:pt x="8420" y="261"/>
                  </a:cubicBezTo>
                  <a:cubicBezTo>
                    <a:pt x="8777" y="969"/>
                    <a:pt x="8980" y="1736"/>
                    <a:pt x="9026" y="2509"/>
                  </a:cubicBezTo>
                  <a:cubicBezTo>
                    <a:pt x="8098" y="2530"/>
                    <a:pt x="7379" y="3288"/>
                    <a:pt x="7379" y="4195"/>
                  </a:cubicBezTo>
                  <a:cubicBezTo>
                    <a:pt x="7379" y="4830"/>
                    <a:pt x="7740" y="5408"/>
                    <a:pt x="8291" y="5695"/>
                  </a:cubicBezTo>
                  <a:cubicBezTo>
                    <a:pt x="7874" y="6438"/>
                    <a:pt x="7314" y="7059"/>
                    <a:pt x="6653" y="7538"/>
                  </a:cubicBezTo>
                  <a:cubicBezTo>
                    <a:pt x="6317" y="6887"/>
                    <a:pt x="5636" y="6462"/>
                    <a:pt x="4893" y="6462"/>
                  </a:cubicBezTo>
                  <a:cubicBezTo>
                    <a:pt x="3745" y="6462"/>
                    <a:pt x="2823" y="7446"/>
                    <a:pt x="2920" y="8613"/>
                  </a:cubicBezTo>
                  <a:cubicBezTo>
                    <a:pt x="1992" y="8556"/>
                    <a:pt x="1091" y="8276"/>
                    <a:pt x="297" y="7798"/>
                  </a:cubicBezTo>
                  <a:cubicBezTo>
                    <a:pt x="268" y="7781"/>
                    <a:pt x="236" y="7772"/>
                    <a:pt x="203" y="7772"/>
                  </a:cubicBezTo>
                  <a:cubicBezTo>
                    <a:pt x="143" y="7772"/>
                    <a:pt x="83" y="7802"/>
                    <a:pt x="50" y="7857"/>
                  </a:cubicBezTo>
                  <a:cubicBezTo>
                    <a:pt x="1" y="7941"/>
                    <a:pt x="25" y="8054"/>
                    <a:pt x="110" y="8104"/>
                  </a:cubicBezTo>
                  <a:cubicBezTo>
                    <a:pt x="1084" y="8692"/>
                    <a:pt x="2184" y="8982"/>
                    <a:pt x="3274" y="8982"/>
                  </a:cubicBezTo>
                  <a:cubicBezTo>
                    <a:pt x="5630" y="8982"/>
                    <a:pt x="7673" y="7653"/>
                    <a:pt x="8695" y="5712"/>
                  </a:cubicBezTo>
                  <a:cubicBezTo>
                    <a:pt x="8703" y="5697"/>
                    <a:pt x="8710" y="5684"/>
                    <a:pt x="8716" y="5668"/>
                  </a:cubicBezTo>
                  <a:cubicBezTo>
                    <a:pt x="9617" y="3927"/>
                    <a:pt x="9627" y="1847"/>
                    <a:pt x="8739" y="98"/>
                  </a:cubicBezTo>
                  <a:cubicBezTo>
                    <a:pt x="8708" y="36"/>
                    <a:pt x="8645" y="0"/>
                    <a:pt x="8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9205;p67"/>
            <p:cNvSpPr/>
            <p:nvPr/>
          </p:nvSpPr>
          <p:spPr>
            <a:xfrm>
              <a:off x="3217559" y="1392497"/>
              <a:ext cx="345968" cy="336948"/>
            </a:xfrm>
            <a:custGeom>
              <a:avLst/>
              <a:gdLst/>
              <a:ahLst/>
              <a:cxnLst/>
              <a:rect l="l" t="t" r="r" b="b"/>
              <a:pathLst>
                <a:path w="11200" h="10908" extrusionOk="0">
                  <a:moveTo>
                    <a:pt x="8542" y="892"/>
                  </a:moveTo>
                  <a:lnTo>
                    <a:pt x="8542" y="892"/>
                  </a:lnTo>
                  <a:cubicBezTo>
                    <a:pt x="9080" y="1141"/>
                    <a:pt x="9581" y="1474"/>
                    <a:pt x="10021" y="1878"/>
                  </a:cubicBezTo>
                  <a:cubicBezTo>
                    <a:pt x="9853" y="2056"/>
                    <a:pt x="9615" y="2161"/>
                    <a:pt x="9365" y="2161"/>
                  </a:cubicBezTo>
                  <a:cubicBezTo>
                    <a:pt x="8714" y="2161"/>
                    <a:pt x="8274" y="1487"/>
                    <a:pt x="8542" y="892"/>
                  </a:cubicBezTo>
                  <a:close/>
                  <a:moveTo>
                    <a:pt x="4673" y="540"/>
                  </a:moveTo>
                  <a:cubicBezTo>
                    <a:pt x="4799" y="758"/>
                    <a:pt x="4864" y="1005"/>
                    <a:pt x="4864" y="1258"/>
                  </a:cubicBezTo>
                  <a:cubicBezTo>
                    <a:pt x="4864" y="2052"/>
                    <a:pt x="4218" y="2700"/>
                    <a:pt x="3422" y="2700"/>
                  </a:cubicBezTo>
                  <a:cubicBezTo>
                    <a:pt x="2886" y="2700"/>
                    <a:pt x="2398" y="2404"/>
                    <a:pt x="2149" y="1937"/>
                  </a:cubicBezTo>
                  <a:cubicBezTo>
                    <a:pt x="2855" y="1267"/>
                    <a:pt x="3720" y="785"/>
                    <a:pt x="4673" y="540"/>
                  </a:cubicBezTo>
                  <a:close/>
                  <a:moveTo>
                    <a:pt x="714" y="4124"/>
                  </a:moveTo>
                  <a:cubicBezTo>
                    <a:pt x="1608" y="4363"/>
                    <a:pt x="2245" y="5178"/>
                    <a:pt x="2245" y="6118"/>
                  </a:cubicBezTo>
                  <a:cubicBezTo>
                    <a:pt x="2245" y="7059"/>
                    <a:pt x="1612" y="7878"/>
                    <a:pt x="714" y="8115"/>
                  </a:cubicBezTo>
                  <a:cubicBezTo>
                    <a:pt x="243" y="6837"/>
                    <a:pt x="243" y="5400"/>
                    <a:pt x="714" y="4124"/>
                  </a:cubicBezTo>
                  <a:close/>
                  <a:moveTo>
                    <a:pt x="6123" y="1"/>
                  </a:moveTo>
                  <a:cubicBezTo>
                    <a:pt x="2742" y="1"/>
                    <a:pt x="0" y="2741"/>
                    <a:pt x="0" y="6123"/>
                  </a:cubicBezTo>
                  <a:cubicBezTo>
                    <a:pt x="0" y="8012"/>
                    <a:pt x="862" y="9730"/>
                    <a:pt x="2256" y="10869"/>
                  </a:cubicBezTo>
                  <a:cubicBezTo>
                    <a:pt x="2289" y="10895"/>
                    <a:pt x="2329" y="10908"/>
                    <a:pt x="2369" y="10908"/>
                  </a:cubicBezTo>
                  <a:cubicBezTo>
                    <a:pt x="2421" y="10908"/>
                    <a:pt x="2473" y="10885"/>
                    <a:pt x="2509" y="10842"/>
                  </a:cubicBezTo>
                  <a:cubicBezTo>
                    <a:pt x="2572" y="10765"/>
                    <a:pt x="2561" y="10652"/>
                    <a:pt x="2484" y="10589"/>
                  </a:cubicBezTo>
                  <a:cubicBezTo>
                    <a:pt x="1778" y="10015"/>
                    <a:pt x="1217" y="9279"/>
                    <a:pt x="852" y="8450"/>
                  </a:cubicBezTo>
                  <a:cubicBezTo>
                    <a:pt x="1879" y="8155"/>
                    <a:pt x="2605" y="7208"/>
                    <a:pt x="2605" y="6122"/>
                  </a:cubicBezTo>
                  <a:cubicBezTo>
                    <a:pt x="2605" y="5033"/>
                    <a:pt x="1881" y="4086"/>
                    <a:pt x="850" y="3791"/>
                  </a:cubicBezTo>
                  <a:cubicBezTo>
                    <a:pt x="1114" y="3198"/>
                    <a:pt x="1464" y="2662"/>
                    <a:pt x="1887" y="2203"/>
                  </a:cubicBezTo>
                  <a:cubicBezTo>
                    <a:pt x="2214" y="2729"/>
                    <a:pt x="2790" y="3058"/>
                    <a:pt x="3422" y="3058"/>
                  </a:cubicBezTo>
                  <a:cubicBezTo>
                    <a:pt x="4415" y="3058"/>
                    <a:pt x="5222" y="2251"/>
                    <a:pt x="5222" y="1258"/>
                  </a:cubicBezTo>
                  <a:cubicBezTo>
                    <a:pt x="5222" y="978"/>
                    <a:pt x="5157" y="707"/>
                    <a:pt x="5037" y="460"/>
                  </a:cubicBezTo>
                  <a:cubicBezTo>
                    <a:pt x="5392" y="392"/>
                    <a:pt x="5755" y="357"/>
                    <a:pt x="6121" y="357"/>
                  </a:cubicBezTo>
                  <a:cubicBezTo>
                    <a:pt x="6820" y="357"/>
                    <a:pt x="7528" y="484"/>
                    <a:pt x="8213" y="751"/>
                  </a:cubicBezTo>
                  <a:cubicBezTo>
                    <a:pt x="8142" y="911"/>
                    <a:pt x="8104" y="1084"/>
                    <a:pt x="8104" y="1258"/>
                  </a:cubicBezTo>
                  <a:cubicBezTo>
                    <a:pt x="8104" y="1952"/>
                    <a:pt x="8668" y="2519"/>
                    <a:pt x="9365" y="2519"/>
                  </a:cubicBezTo>
                  <a:cubicBezTo>
                    <a:pt x="9715" y="2519"/>
                    <a:pt x="10042" y="2375"/>
                    <a:pt x="10279" y="2126"/>
                  </a:cubicBezTo>
                  <a:cubicBezTo>
                    <a:pt x="10486" y="2341"/>
                    <a:pt x="10677" y="2574"/>
                    <a:pt x="10849" y="2823"/>
                  </a:cubicBezTo>
                  <a:cubicBezTo>
                    <a:pt x="10885" y="2872"/>
                    <a:pt x="10940" y="2899"/>
                    <a:pt x="10996" y="2899"/>
                  </a:cubicBezTo>
                  <a:cubicBezTo>
                    <a:pt x="11032" y="2899"/>
                    <a:pt x="11067" y="2888"/>
                    <a:pt x="11098" y="2867"/>
                  </a:cubicBezTo>
                  <a:cubicBezTo>
                    <a:pt x="11180" y="2809"/>
                    <a:pt x="11200" y="2700"/>
                    <a:pt x="11144" y="2618"/>
                  </a:cubicBezTo>
                  <a:cubicBezTo>
                    <a:pt x="10006" y="990"/>
                    <a:pt x="8132" y="1"/>
                    <a:pt x="6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611;p6"/>
          <p:cNvGrpSpPr/>
          <p:nvPr userDrawn="1"/>
        </p:nvGrpSpPr>
        <p:grpSpPr>
          <a:xfrm>
            <a:off x="7599718" y="861023"/>
            <a:ext cx="2550007" cy="2992387"/>
            <a:chOff x="-1241241" y="2007992"/>
            <a:chExt cx="2550007" cy="2992387"/>
          </a:xfrm>
        </p:grpSpPr>
        <p:sp>
          <p:nvSpPr>
            <p:cNvPr id="182" name="Google Shape;612;p6"/>
            <p:cNvSpPr/>
            <p:nvPr/>
          </p:nvSpPr>
          <p:spPr>
            <a:xfrm>
              <a:off x="-332975" y="4560775"/>
              <a:ext cx="852900" cy="2616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3" name="Google Shape;613;p6"/>
            <p:cNvGrpSpPr/>
            <p:nvPr/>
          </p:nvGrpSpPr>
          <p:grpSpPr>
            <a:xfrm rot="-1337824">
              <a:off x="-825672" y="2239508"/>
              <a:ext cx="1718869" cy="2529355"/>
              <a:chOff x="273025" y="2350275"/>
              <a:chExt cx="645250" cy="949500"/>
            </a:xfrm>
          </p:grpSpPr>
          <p:sp>
            <p:nvSpPr>
              <p:cNvPr id="184" name="Google Shape;614;p6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615;p6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616;p6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617;p6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618;p6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619;p6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620;p6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621;p6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622;p6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623;p6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624;p6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625;p6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626;p6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627;p6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628;p6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629;p6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630;p6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631;p6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632;p6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633;p6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634;p6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635;p6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636;p6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637;p6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638;p6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639;p6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640;p6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641;p6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642;p6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643;p6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644;p6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45;p6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646;p6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647;p6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648;p6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649;p6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650;p6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651;p6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652;p6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653;p6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654;p6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B621A04D-3CEA-4F27-AFCC-7548B29564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2077" y="2892302"/>
            <a:ext cx="2640111" cy="2226820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22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6863977" y="48181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2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30" name="Title 1">
            <a:extLst>
              <a:ext uri="{FF2B5EF4-FFF2-40B4-BE49-F238E27FC236}">
                <a16:creationId xmlns:a16="http://schemas.microsoft.com/office/drawing/2014/main" id="{800EBF77-AF31-C67D-6788-3794125899DD}"/>
              </a:ext>
            </a:extLst>
          </p:cNvPr>
          <p:cNvSpPr txBox="1">
            <a:spLocks/>
          </p:cNvSpPr>
          <p:nvPr userDrawn="1"/>
        </p:nvSpPr>
        <p:spPr>
          <a:xfrm>
            <a:off x="7447825" y="-416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060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0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1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8488800" y="2906775"/>
            <a:ext cx="273275" cy="294325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277205" y="1599021"/>
            <a:ext cx="351570" cy="345345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792413" y="4574675"/>
            <a:ext cx="484625" cy="50005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9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3393210" y="3870986"/>
            <a:ext cx="1191387" cy="732516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034492" y="96567"/>
            <a:ext cx="1049633" cy="523940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7819471" y="544517"/>
            <a:ext cx="1049633" cy="523940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6031078" y="4237329"/>
            <a:ext cx="275098" cy="366258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6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DF536F4-CD0A-B42D-4ABA-FDB98206F7CC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7379336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6"/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6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62" r:id="rId4"/>
    <p:sldLayoutId id="2147483666" r:id="rId5"/>
    <p:sldLayoutId id="2147483676" r:id="rId6"/>
    <p:sldLayoutId id="2147483677" r:id="rId7"/>
    <p:sldLayoutId id="214748370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73EA-FB90-4419-D92F-DE9950988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6CA3-EEBB-93C6-7509-7C367894E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10E72-D6A8-3E31-1AA6-E17449716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B5213B3-C626-92D4-8DF8-98B371C93891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2DD59D-256E-3CEE-01D4-45EC06CE1A9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DAB961-90BC-1379-510B-6AD0FA785676}"/>
              </a:ext>
            </a:extLst>
          </p:cNvPr>
          <p:cNvSpPr txBox="1">
            <a:spLocks/>
          </p:cNvSpPr>
          <p:nvPr userDrawn="1"/>
        </p:nvSpPr>
        <p:spPr>
          <a:xfrm>
            <a:off x="-2030504" y="199815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9481E9-5881-1F96-1563-ED86B2D6E586}"/>
              </a:ext>
            </a:extLst>
          </p:cNvPr>
          <p:cNvSpPr txBox="1">
            <a:spLocks/>
          </p:cNvSpPr>
          <p:nvPr userDrawn="1"/>
        </p:nvSpPr>
        <p:spPr>
          <a:xfrm>
            <a:off x="6823712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894027-59CF-ED71-21B7-FF024D8C63C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699424" y="44395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1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5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151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9/10/2022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5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15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5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151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87515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58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875151" rtl="0" eaLnBrk="1" latinLnBrk="0" hangingPunct="1">
        <a:spcBef>
          <a:spcPct val="0"/>
        </a:spcBef>
        <a:buNone/>
        <a:defRPr sz="4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8181" indent="-328181" algn="l" defTabSz="875151" rtl="0" eaLnBrk="1" latinLnBrk="0" hangingPunct="1">
        <a:spcBef>
          <a:spcPct val="20000"/>
        </a:spcBef>
        <a:buFont typeface="Arial" pitchFamily="34" charset="0"/>
        <a:buChar char="•"/>
        <a:defRPr sz="3113" kern="1200">
          <a:solidFill>
            <a:schemeClr val="tx1"/>
          </a:solidFill>
          <a:latin typeface="+mn-lt"/>
          <a:ea typeface="+mn-ea"/>
          <a:cs typeface="+mn-cs"/>
        </a:defRPr>
      </a:lvl1pPr>
      <a:lvl2pPr marL="711060" indent="-273485" algn="l" defTabSz="875151" rtl="0" eaLnBrk="1" latinLnBrk="0" hangingPunct="1">
        <a:spcBef>
          <a:spcPct val="20000"/>
        </a:spcBef>
        <a:buFont typeface="Arial" pitchFamily="34" charset="0"/>
        <a:buChar char="–"/>
        <a:defRPr sz="2676" kern="1200">
          <a:solidFill>
            <a:schemeClr val="tx1"/>
          </a:solidFill>
          <a:latin typeface="+mn-lt"/>
          <a:ea typeface="+mn-ea"/>
          <a:cs typeface="+mn-cs"/>
        </a:defRPr>
      </a:lvl2pPr>
      <a:lvl3pPr marL="1093939" indent="-218788" algn="l" defTabSz="875151" rtl="0" eaLnBrk="1" latinLnBrk="0" hangingPunct="1">
        <a:spcBef>
          <a:spcPct val="20000"/>
        </a:spcBef>
        <a:buFont typeface="Arial" pitchFamily="34" charset="0"/>
        <a:buChar char="•"/>
        <a:defRPr sz="2294" kern="1200">
          <a:solidFill>
            <a:schemeClr val="tx1"/>
          </a:solidFill>
          <a:latin typeface="+mn-lt"/>
          <a:ea typeface="+mn-ea"/>
          <a:cs typeface="+mn-cs"/>
        </a:defRPr>
      </a:lvl3pPr>
      <a:lvl4pPr marL="1531515" indent="-218788" algn="l" defTabSz="875151" rtl="0" eaLnBrk="1" latinLnBrk="0" hangingPunct="1">
        <a:spcBef>
          <a:spcPct val="20000"/>
        </a:spcBef>
        <a:buFont typeface="Arial" pitchFamily="34" charset="0"/>
        <a:buChar char="–"/>
        <a:defRPr sz="1966" kern="1200">
          <a:solidFill>
            <a:schemeClr val="tx1"/>
          </a:solidFill>
          <a:latin typeface="+mn-lt"/>
          <a:ea typeface="+mn-ea"/>
          <a:cs typeface="+mn-cs"/>
        </a:defRPr>
      </a:lvl4pPr>
      <a:lvl5pPr marL="1969090" indent="-218788" algn="l" defTabSz="875151" rtl="0" eaLnBrk="1" latinLnBrk="0" hangingPunct="1">
        <a:spcBef>
          <a:spcPct val="20000"/>
        </a:spcBef>
        <a:buFont typeface="Arial" pitchFamily="34" charset="0"/>
        <a:buChar char="»"/>
        <a:defRPr sz="1966" kern="1200">
          <a:solidFill>
            <a:schemeClr val="tx1"/>
          </a:solidFill>
          <a:latin typeface="+mn-lt"/>
          <a:ea typeface="+mn-ea"/>
          <a:cs typeface="+mn-cs"/>
        </a:defRPr>
      </a:lvl5pPr>
      <a:lvl6pPr marL="2406665" indent="-218788" algn="l" defTabSz="875151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6pPr>
      <a:lvl7pPr marL="2844241" indent="-218788" algn="l" defTabSz="875151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7pPr>
      <a:lvl8pPr marL="3281817" indent="-218788" algn="l" defTabSz="875151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8pPr>
      <a:lvl9pPr marL="3719393" indent="-218788" algn="l" defTabSz="875151" rtl="0" eaLnBrk="1" latinLnBrk="0" hangingPunct="1">
        <a:spcBef>
          <a:spcPct val="20000"/>
        </a:spcBef>
        <a:buFont typeface="Arial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1pPr>
      <a:lvl2pPr marL="437576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2pPr>
      <a:lvl3pPr marL="875151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3pPr>
      <a:lvl4pPr marL="1312726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4pPr>
      <a:lvl5pPr marL="1750303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5pPr>
      <a:lvl6pPr marL="2187878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6pPr>
      <a:lvl7pPr marL="2625454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7pPr>
      <a:lvl8pPr marL="3063029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8pPr>
      <a:lvl9pPr marL="3500604" algn="l" defTabSz="875151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79E71-2EE0-66E0-2823-34468397B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38579-7B12-D527-B4D9-A65412657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032111" y="2939430"/>
            <a:ext cx="2375937" cy="24514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71D51F-7981-4F86-7B49-E8C633805E8F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DC7EE3-5C63-E649-715F-8CDA7304AE40}"/>
              </a:ext>
            </a:extLst>
          </p:cNvPr>
          <p:cNvSpPr txBox="1">
            <a:spLocks/>
          </p:cNvSpPr>
          <p:nvPr userDrawn="1"/>
        </p:nvSpPr>
        <p:spPr>
          <a:xfrm>
            <a:off x="6845864" y="48031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BD8E2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  <a:sym typeface="Arial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B8D077-27BF-8C1B-0A5F-36BBFF63AC12}"/>
              </a:ext>
            </a:extLst>
          </p:cNvPr>
          <p:cNvSpPr txBox="1">
            <a:spLocks/>
          </p:cNvSpPr>
          <p:nvPr userDrawn="1"/>
        </p:nvSpPr>
        <p:spPr>
          <a:xfrm>
            <a:off x="-570353" y="4392400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898863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8.wmf"/><Relationship Id="rId7" Type="http://schemas.openxmlformats.org/officeDocument/2006/relationships/hyperlink" Target="https://www.pngall.com/fan-png" TargetMode="External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" Type="http://schemas.openxmlformats.org/officeDocument/2006/relationships/control" Target="../activeX/activeX1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microsoft.com/office/2007/relationships/hdphoto" Target="../media/hdphoto6.wdp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30.png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0.jpg"/><Relationship Id="rId7" Type="http://schemas.openxmlformats.org/officeDocument/2006/relationships/slide" Target="slide7.xml"/><Relationship Id="rId12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12.xml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slide" Target="slide6.xml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86;p3"/>
          <p:cNvSpPr/>
          <p:nvPr/>
        </p:nvSpPr>
        <p:spPr>
          <a:xfrm rot="20799512">
            <a:off x="358224" y="842312"/>
            <a:ext cx="472383" cy="199494"/>
          </a:xfrm>
          <a:custGeom>
            <a:avLst/>
            <a:gdLst/>
            <a:ahLst/>
            <a:cxnLst/>
            <a:rect l="l" t="t" r="r" b="b"/>
            <a:pathLst>
              <a:path w="8652" h="4732" extrusionOk="0">
                <a:moveTo>
                  <a:pt x="4456" y="0"/>
                </a:moveTo>
                <a:cubicBezTo>
                  <a:pt x="4409" y="0"/>
                  <a:pt x="4361" y="3"/>
                  <a:pt x="4311" y="8"/>
                </a:cubicBezTo>
                <a:cubicBezTo>
                  <a:pt x="2895" y="157"/>
                  <a:pt x="3014" y="1755"/>
                  <a:pt x="3014" y="1755"/>
                </a:cubicBezTo>
                <a:cubicBezTo>
                  <a:pt x="3014" y="1755"/>
                  <a:pt x="2724" y="1179"/>
                  <a:pt x="2201" y="1179"/>
                </a:cubicBezTo>
                <a:cubicBezTo>
                  <a:pt x="2100" y="1179"/>
                  <a:pt x="1990" y="1201"/>
                  <a:pt x="1872" y="1252"/>
                </a:cubicBezTo>
                <a:cubicBezTo>
                  <a:pt x="1145" y="1566"/>
                  <a:pt x="1550" y="2440"/>
                  <a:pt x="1550" y="2440"/>
                </a:cubicBezTo>
                <a:cubicBezTo>
                  <a:pt x="1429" y="2373"/>
                  <a:pt x="1289" y="2342"/>
                  <a:pt x="1150" y="2342"/>
                </a:cubicBezTo>
                <a:cubicBezTo>
                  <a:pt x="571" y="2342"/>
                  <a:pt x="0" y="2883"/>
                  <a:pt x="840" y="3698"/>
                </a:cubicBezTo>
                <a:cubicBezTo>
                  <a:pt x="1878" y="4712"/>
                  <a:pt x="4396" y="4721"/>
                  <a:pt x="4396" y="4721"/>
                </a:cubicBezTo>
                <a:cubicBezTo>
                  <a:pt x="4509" y="4728"/>
                  <a:pt x="4623" y="4732"/>
                  <a:pt x="4737" y="4732"/>
                </a:cubicBezTo>
                <a:cubicBezTo>
                  <a:pt x="6609" y="4732"/>
                  <a:pt x="8652" y="3773"/>
                  <a:pt x="8156" y="2391"/>
                </a:cubicBezTo>
                <a:cubicBezTo>
                  <a:pt x="7936" y="1785"/>
                  <a:pt x="7510" y="1612"/>
                  <a:pt x="7095" y="1612"/>
                </a:cubicBezTo>
                <a:cubicBezTo>
                  <a:pt x="6545" y="1612"/>
                  <a:pt x="6016" y="1916"/>
                  <a:pt x="6016" y="1916"/>
                </a:cubicBezTo>
                <a:cubicBezTo>
                  <a:pt x="6016" y="1916"/>
                  <a:pt x="5746" y="0"/>
                  <a:pt x="44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4" y="4054712"/>
            <a:ext cx="852498" cy="844058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1772264" y="89384"/>
            <a:ext cx="58247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 với tiết học môn Tiếng việt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oogle Shape;3995;p35"/>
          <p:cNvGrpSpPr/>
          <p:nvPr/>
        </p:nvGrpSpPr>
        <p:grpSpPr>
          <a:xfrm>
            <a:off x="7742464" y="2525898"/>
            <a:ext cx="802205" cy="965360"/>
            <a:chOff x="2701910" y="1724448"/>
            <a:chExt cx="802205" cy="965360"/>
          </a:xfrm>
        </p:grpSpPr>
        <p:sp>
          <p:nvSpPr>
            <p:cNvPr id="15" name="Google Shape;3996;p35"/>
            <p:cNvSpPr/>
            <p:nvPr/>
          </p:nvSpPr>
          <p:spPr>
            <a:xfrm>
              <a:off x="2761015" y="2453708"/>
              <a:ext cx="743100" cy="236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3997;p35"/>
            <p:cNvGrpSpPr/>
            <p:nvPr/>
          </p:nvGrpSpPr>
          <p:grpSpPr>
            <a:xfrm>
              <a:off x="2701910" y="1724448"/>
              <a:ext cx="768009" cy="869015"/>
              <a:chOff x="2525088" y="3561975"/>
              <a:chExt cx="461350" cy="522025"/>
            </a:xfrm>
          </p:grpSpPr>
          <p:sp>
            <p:nvSpPr>
              <p:cNvPr id="17" name="Google Shape;3998;p35"/>
              <p:cNvSpPr/>
              <p:nvPr/>
            </p:nvSpPr>
            <p:spPr>
              <a:xfrm>
                <a:off x="2545950" y="3620700"/>
                <a:ext cx="79950" cy="1445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5782" extrusionOk="0">
                    <a:moveTo>
                      <a:pt x="1641" y="0"/>
                    </a:moveTo>
                    <a:cubicBezTo>
                      <a:pt x="1482" y="0"/>
                      <a:pt x="1308" y="70"/>
                      <a:pt x="1152" y="208"/>
                    </a:cubicBezTo>
                    <a:cubicBezTo>
                      <a:pt x="304" y="954"/>
                      <a:pt x="0" y="2281"/>
                      <a:pt x="413" y="3432"/>
                    </a:cubicBezTo>
                    <a:cubicBezTo>
                      <a:pt x="780" y="4450"/>
                      <a:pt x="1639" y="5299"/>
                      <a:pt x="2773" y="5761"/>
                    </a:cubicBezTo>
                    <a:cubicBezTo>
                      <a:pt x="2807" y="5775"/>
                      <a:pt x="2842" y="5782"/>
                      <a:pt x="2878" y="5782"/>
                    </a:cubicBezTo>
                    <a:cubicBezTo>
                      <a:pt x="2986" y="5782"/>
                      <a:pt x="3091" y="5715"/>
                      <a:pt x="3139" y="5607"/>
                    </a:cubicBezTo>
                    <a:cubicBezTo>
                      <a:pt x="3197" y="5465"/>
                      <a:pt x="3128" y="5303"/>
                      <a:pt x="2986" y="5245"/>
                    </a:cubicBezTo>
                    <a:cubicBezTo>
                      <a:pt x="2011" y="4847"/>
                      <a:pt x="1246" y="4100"/>
                      <a:pt x="939" y="3244"/>
                    </a:cubicBezTo>
                    <a:cubicBezTo>
                      <a:pt x="740" y="2690"/>
                      <a:pt x="740" y="2090"/>
                      <a:pt x="912" y="1567"/>
                    </a:cubicBezTo>
                    <a:cubicBezTo>
                      <a:pt x="1315" y="1477"/>
                      <a:pt x="1689" y="1241"/>
                      <a:pt x="1940" y="914"/>
                    </a:cubicBezTo>
                    <a:cubicBezTo>
                      <a:pt x="2151" y="643"/>
                      <a:pt x="2165" y="332"/>
                      <a:pt x="1976" y="138"/>
                    </a:cubicBezTo>
                    <a:cubicBezTo>
                      <a:pt x="1886" y="46"/>
                      <a:pt x="1768" y="0"/>
                      <a:pt x="16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999;p35"/>
              <p:cNvSpPr/>
              <p:nvPr/>
            </p:nvSpPr>
            <p:spPr>
              <a:xfrm>
                <a:off x="2677325" y="3919700"/>
                <a:ext cx="6360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6572" extrusionOk="0">
                    <a:moveTo>
                      <a:pt x="313" y="1"/>
                    </a:moveTo>
                    <a:cubicBezTo>
                      <a:pt x="300" y="1"/>
                      <a:pt x="287" y="2"/>
                      <a:pt x="273" y="4"/>
                    </a:cubicBezTo>
                    <a:cubicBezTo>
                      <a:pt x="121" y="26"/>
                      <a:pt x="16" y="167"/>
                      <a:pt x="38" y="320"/>
                    </a:cubicBezTo>
                    <a:cubicBezTo>
                      <a:pt x="285" y="2028"/>
                      <a:pt x="894" y="3705"/>
                      <a:pt x="1796" y="5175"/>
                    </a:cubicBezTo>
                    <a:cubicBezTo>
                      <a:pt x="1940" y="5410"/>
                      <a:pt x="1917" y="5481"/>
                      <a:pt x="1914" y="5484"/>
                    </a:cubicBezTo>
                    <a:cubicBezTo>
                      <a:pt x="1896" y="5506"/>
                      <a:pt x="1786" y="5529"/>
                      <a:pt x="1751" y="5538"/>
                    </a:cubicBezTo>
                    <a:lnTo>
                      <a:pt x="226" y="5881"/>
                    </a:lnTo>
                    <a:cubicBezTo>
                      <a:pt x="106" y="5910"/>
                      <a:pt x="18" y="6012"/>
                      <a:pt x="9" y="6134"/>
                    </a:cubicBezTo>
                    <a:cubicBezTo>
                      <a:pt x="1" y="6258"/>
                      <a:pt x="74" y="6371"/>
                      <a:pt x="191" y="6414"/>
                    </a:cubicBezTo>
                    <a:cubicBezTo>
                      <a:pt x="478" y="6521"/>
                      <a:pt x="782" y="6572"/>
                      <a:pt x="1087" y="6572"/>
                    </a:cubicBezTo>
                    <a:cubicBezTo>
                      <a:pt x="1529" y="6572"/>
                      <a:pt x="1971" y="6461"/>
                      <a:pt x="2360" y="6246"/>
                    </a:cubicBezTo>
                    <a:cubicBezTo>
                      <a:pt x="2495" y="6173"/>
                      <a:pt x="2543" y="6004"/>
                      <a:pt x="2468" y="5869"/>
                    </a:cubicBezTo>
                    <a:cubicBezTo>
                      <a:pt x="2447" y="5832"/>
                      <a:pt x="2418" y="5800"/>
                      <a:pt x="2387" y="5778"/>
                    </a:cubicBezTo>
                    <a:cubicBezTo>
                      <a:pt x="2532" y="5549"/>
                      <a:pt x="2494" y="5249"/>
                      <a:pt x="2269" y="4884"/>
                    </a:cubicBezTo>
                    <a:cubicBezTo>
                      <a:pt x="1407" y="3478"/>
                      <a:pt x="824" y="1873"/>
                      <a:pt x="589" y="239"/>
                    </a:cubicBezTo>
                    <a:cubicBezTo>
                      <a:pt x="569" y="101"/>
                      <a:pt x="449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000;p35"/>
              <p:cNvSpPr/>
              <p:nvPr/>
            </p:nvSpPr>
            <p:spPr>
              <a:xfrm>
                <a:off x="2793950" y="3894225"/>
                <a:ext cx="10550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7534" extrusionOk="0">
                    <a:moveTo>
                      <a:pt x="310" y="1"/>
                    </a:moveTo>
                    <a:cubicBezTo>
                      <a:pt x="285" y="1"/>
                      <a:pt x="260" y="4"/>
                      <a:pt x="235" y="11"/>
                    </a:cubicBezTo>
                    <a:cubicBezTo>
                      <a:pt x="86" y="54"/>
                      <a:pt x="0" y="207"/>
                      <a:pt x="43" y="355"/>
                    </a:cubicBezTo>
                    <a:cubicBezTo>
                      <a:pt x="509" y="1983"/>
                      <a:pt x="990" y="3669"/>
                      <a:pt x="1975" y="5118"/>
                    </a:cubicBezTo>
                    <a:cubicBezTo>
                      <a:pt x="2096" y="5295"/>
                      <a:pt x="2225" y="5469"/>
                      <a:pt x="2348" y="5638"/>
                    </a:cubicBezTo>
                    <a:cubicBezTo>
                      <a:pt x="2679" y="6085"/>
                      <a:pt x="2992" y="6507"/>
                      <a:pt x="3172" y="6993"/>
                    </a:cubicBezTo>
                    <a:lnTo>
                      <a:pt x="3182" y="7018"/>
                    </a:lnTo>
                    <a:cubicBezTo>
                      <a:pt x="3221" y="7128"/>
                      <a:pt x="3270" y="7264"/>
                      <a:pt x="3384" y="7376"/>
                    </a:cubicBezTo>
                    <a:cubicBezTo>
                      <a:pt x="3489" y="7480"/>
                      <a:pt x="3625" y="7534"/>
                      <a:pt x="3757" y="7534"/>
                    </a:cubicBezTo>
                    <a:cubicBezTo>
                      <a:pt x="3865" y="7534"/>
                      <a:pt x="3972" y="7498"/>
                      <a:pt x="4057" y="7426"/>
                    </a:cubicBezTo>
                    <a:cubicBezTo>
                      <a:pt x="4145" y="7348"/>
                      <a:pt x="4199" y="7237"/>
                      <a:pt x="4206" y="7116"/>
                    </a:cubicBezTo>
                    <a:cubicBezTo>
                      <a:pt x="4219" y="6880"/>
                      <a:pt x="4051" y="6670"/>
                      <a:pt x="3979" y="6591"/>
                    </a:cubicBezTo>
                    <a:lnTo>
                      <a:pt x="3159" y="5696"/>
                    </a:lnTo>
                    <a:cubicBezTo>
                      <a:pt x="3121" y="5653"/>
                      <a:pt x="3071" y="5625"/>
                      <a:pt x="3020" y="5612"/>
                    </a:cubicBezTo>
                    <a:cubicBezTo>
                      <a:pt x="2946" y="5511"/>
                      <a:pt x="2872" y="5410"/>
                      <a:pt x="2799" y="5309"/>
                    </a:cubicBezTo>
                    <a:cubicBezTo>
                      <a:pt x="2675" y="5143"/>
                      <a:pt x="2551" y="4973"/>
                      <a:pt x="2436" y="4805"/>
                    </a:cubicBezTo>
                    <a:cubicBezTo>
                      <a:pt x="1500" y="3429"/>
                      <a:pt x="1032" y="1788"/>
                      <a:pt x="578" y="203"/>
                    </a:cubicBezTo>
                    <a:cubicBezTo>
                      <a:pt x="543" y="80"/>
                      <a:pt x="431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001;p35"/>
              <p:cNvSpPr/>
              <p:nvPr/>
            </p:nvSpPr>
            <p:spPr>
              <a:xfrm>
                <a:off x="2777250" y="3569775"/>
                <a:ext cx="102400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3050" extrusionOk="0">
                    <a:moveTo>
                      <a:pt x="3833" y="1"/>
                    </a:moveTo>
                    <a:lnTo>
                      <a:pt x="3833" y="1"/>
                    </a:lnTo>
                    <a:cubicBezTo>
                      <a:pt x="2984" y="150"/>
                      <a:pt x="2112" y="305"/>
                      <a:pt x="1367" y="742"/>
                    </a:cubicBezTo>
                    <a:cubicBezTo>
                      <a:pt x="768" y="1096"/>
                      <a:pt x="224" y="1694"/>
                      <a:pt x="95" y="2398"/>
                    </a:cubicBezTo>
                    <a:cubicBezTo>
                      <a:pt x="1" y="2917"/>
                      <a:pt x="640" y="3049"/>
                      <a:pt x="1233" y="3049"/>
                    </a:cubicBezTo>
                    <a:cubicBezTo>
                      <a:pt x="1539" y="3049"/>
                      <a:pt x="1832" y="3014"/>
                      <a:pt x="2006" y="2978"/>
                    </a:cubicBezTo>
                    <a:cubicBezTo>
                      <a:pt x="2658" y="2843"/>
                      <a:pt x="3269" y="2467"/>
                      <a:pt x="3634" y="1910"/>
                    </a:cubicBezTo>
                    <a:cubicBezTo>
                      <a:pt x="3999" y="1352"/>
                      <a:pt x="4096" y="613"/>
                      <a:pt x="38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002;p35"/>
              <p:cNvSpPr/>
              <p:nvPr/>
            </p:nvSpPr>
            <p:spPr>
              <a:xfrm>
                <a:off x="2771313" y="3561975"/>
                <a:ext cx="115225" cy="90975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3639" extrusionOk="0">
                    <a:moveTo>
                      <a:pt x="3874" y="627"/>
                    </a:moveTo>
                    <a:cubicBezTo>
                      <a:pt x="3999" y="1094"/>
                      <a:pt x="3909" y="1639"/>
                      <a:pt x="3630" y="2068"/>
                    </a:cubicBezTo>
                    <a:cubicBezTo>
                      <a:pt x="3318" y="2546"/>
                      <a:pt x="2788" y="2891"/>
                      <a:pt x="2177" y="3017"/>
                    </a:cubicBezTo>
                    <a:cubicBezTo>
                      <a:pt x="1980" y="3058"/>
                      <a:pt x="1722" y="3083"/>
                      <a:pt x="1470" y="3083"/>
                    </a:cubicBezTo>
                    <a:cubicBezTo>
                      <a:pt x="1109" y="3083"/>
                      <a:pt x="762" y="3032"/>
                      <a:pt x="632" y="2904"/>
                    </a:cubicBezTo>
                    <a:cubicBezTo>
                      <a:pt x="605" y="2877"/>
                      <a:pt x="579" y="2844"/>
                      <a:pt x="596" y="2759"/>
                    </a:cubicBezTo>
                    <a:cubicBezTo>
                      <a:pt x="697" y="2202"/>
                      <a:pt x="1123" y="1654"/>
                      <a:pt x="1735" y="1293"/>
                    </a:cubicBezTo>
                    <a:cubicBezTo>
                      <a:pt x="2379" y="915"/>
                      <a:pt x="3132" y="759"/>
                      <a:pt x="3874" y="627"/>
                    </a:cubicBezTo>
                    <a:close/>
                    <a:moveTo>
                      <a:pt x="4228" y="0"/>
                    </a:moveTo>
                    <a:lnTo>
                      <a:pt x="4012" y="37"/>
                    </a:lnTo>
                    <a:cubicBezTo>
                      <a:pt x="3184" y="181"/>
                      <a:pt x="2248" y="343"/>
                      <a:pt x="1451" y="813"/>
                    </a:cubicBezTo>
                    <a:cubicBezTo>
                      <a:pt x="703" y="1255"/>
                      <a:pt x="178" y="1946"/>
                      <a:pt x="46" y="2659"/>
                    </a:cubicBezTo>
                    <a:cubicBezTo>
                      <a:pt x="1" y="2911"/>
                      <a:pt x="68" y="3132"/>
                      <a:pt x="241" y="3301"/>
                    </a:cubicBezTo>
                    <a:cubicBezTo>
                      <a:pt x="515" y="3568"/>
                      <a:pt x="1008" y="3638"/>
                      <a:pt x="1441" y="3638"/>
                    </a:cubicBezTo>
                    <a:cubicBezTo>
                      <a:pt x="1893" y="3638"/>
                      <a:pt x="2281" y="3564"/>
                      <a:pt x="2288" y="3560"/>
                    </a:cubicBezTo>
                    <a:cubicBezTo>
                      <a:pt x="3042" y="3405"/>
                      <a:pt x="3701" y="2972"/>
                      <a:pt x="4093" y="2372"/>
                    </a:cubicBezTo>
                    <a:cubicBezTo>
                      <a:pt x="4524" y="1716"/>
                      <a:pt x="4609" y="884"/>
                      <a:pt x="4315" y="202"/>
                    </a:cubicBezTo>
                    <a:lnTo>
                      <a:pt x="4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003;p35"/>
              <p:cNvSpPr/>
              <p:nvPr/>
            </p:nvSpPr>
            <p:spPr>
              <a:xfrm>
                <a:off x="2598675" y="3617525"/>
                <a:ext cx="299025" cy="350750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14030" extrusionOk="0">
                    <a:moveTo>
                      <a:pt x="6264" y="1"/>
                    </a:moveTo>
                    <a:cubicBezTo>
                      <a:pt x="6038" y="1"/>
                      <a:pt x="5810" y="89"/>
                      <a:pt x="5675" y="244"/>
                    </a:cubicBezTo>
                    <a:cubicBezTo>
                      <a:pt x="5532" y="412"/>
                      <a:pt x="5492" y="697"/>
                      <a:pt x="5270" y="810"/>
                    </a:cubicBezTo>
                    <a:cubicBezTo>
                      <a:pt x="5197" y="846"/>
                      <a:pt x="5140" y="857"/>
                      <a:pt x="5087" y="857"/>
                    </a:cubicBezTo>
                    <a:cubicBezTo>
                      <a:pt x="4998" y="857"/>
                      <a:pt x="4922" y="825"/>
                      <a:pt x="4802" y="825"/>
                    </a:cubicBezTo>
                    <a:cubicBezTo>
                      <a:pt x="4797" y="825"/>
                      <a:pt x="4792" y="825"/>
                      <a:pt x="4787" y="825"/>
                    </a:cubicBezTo>
                    <a:cubicBezTo>
                      <a:pt x="4388" y="832"/>
                      <a:pt x="4015" y="981"/>
                      <a:pt x="3661" y="1139"/>
                    </a:cubicBezTo>
                    <a:cubicBezTo>
                      <a:pt x="2915" y="1471"/>
                      <a:pt x="2269" y="1953"/>
                      <a:pt x="1743" y="2510"/>
                    </a:cubicBezTo>
                    <a:cubicBezTo>
                      <a:pt x="564" y="3764"/>
                      <a:pt x="0" y="5386"/>
                      <a:pt x="0" y="6981"/>
                    </a:cubicBezTo>
                    <a:cubicBezTo>
                      <a:pt x="0" y="8474"/>
                      <a:pt x="493" y="9990"/>
                      <a:pt x="1526" y="11209"/>
                    </a:cubicBezTo>
                    <a:cubicBezTo>
                      <a:pt x="1995" y="11762"/>
                      <a:pt x="2573" y="12253"/>
                      <a:pt x="3249" y="12620"/>
                    </a:cubicBezTo>
                    <a:cubicBezTo>
                      <a:pt x="3566" y="12792"/>
                      <a:pt x="3901" y="12937"/>
                      <a:pt x="4253" y="13049"/>
                    </a:cubicBezTo>
                    <a:cubicBezTo>
                      <a:pt x="4588" y="13156"/>
                      <a:pt x="5131" y="13160"/>
                      <a:pt x="5292" y="13473"/>
                    </a:cubicBezTo>
                    <a:cubicBezTo>
                      <a:pt x="5343" y="13569"/>
                      <a:pt x="5371" y="13679"/>
                      <a:pt x="5436" y="13768"/>
                    </a:cubicBezTo>
                    <a:cubicBezTo>
                      <a:pt x="5563" y="13941"/>
                      <a:pt x="5810" y="14028"/>
                      <a:pt x="6047" y="14030"/>
                    </a:cubicBezTo>
                    <a:cubicBezTo>
                      <a:pt x="6051" y="14030"/>
                      <a:pt x="6054" y="14030"/>
                      <a:pt x="6058" y="14030"/>
                    </a:cubicBezTo>
                    <a:cubicBezTo>
                      <a:pt x="6641" y="14030"/>
                      <a:pt x="6728" y="13674"/>
                      <a:pt x="7002" y="13355"/>
                    </a:cubicBezTo>
                    <a:cubicBezTo>
                      <a:pt x="7211" y="13110"/>
                      <a:pt x="7642" y="13079"/>
                      <a:pt x="7983" y="12951"/>
                    </a:cubicBezTo>
                    <a:cubicBezTo>
                      <a:pt x="8779" y="12652"/>
                      <a:pt x="9476" y="12184"/>
                      <a:pt x="10044" y="11628"/>
                    </a:cubicBezTo>
                    <a:cubicBezTo>
                      <a:pt x="11341" y="10356"/>
                      <a:pt x="11960" y="8647"/>
                      <a:pt x="11960" y="6978"/>
                    </a:cubicBezTo>
                    <a:cubicBezTo>
                      <a:pt x="11960" y="5393"/>
                      <a:pt x="11402" y="3781"/>
                      <a:pt x="10237" y="2533"/>
                    </a:cubicBezTo>
                    <a:cubicBezTo>
                      <a:pt x="9719" y="1976"/>
                      <a:pt x="9080" y="1494"/>
                      <a:pt x="8341" y="1159"/>
                    </a:cubicBezTo>
                    <a:cubicBezTo>
                      <a:pt x="7990" y="998"/>
                      <a:pt x="7598" y="933"/>
                      <a:pt x="7246" y="788"/>
                    </a:cubicBezTo>
                    <a:cubicBezTo>
                      <a:pt x="6939" y="662"/>
                      <a:pt x="7068" y="707"/>
                      <a:pt x="6935" y="450"/>
                    </a:cubicBezTo>
                    <a:cubicBezTo>
                      <a:pt x="6853" y="287"/>
                      <a:pt x="6770" y="146"/>
                      <a:pt x="6571" y="61"/>
                    </a:cubicBezTo>
                    <a:cubicBezTo>
                      <a:pt x="6476" y="20"/>
                      <a:pt x="6370" y="1"/>
                      <a:pt x="6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004;p35"/>
              <p:cNvSpPr/>
              <p:nvPr/>
            </p:nvSpPr>
            <p:spPr>
              <a:xfrm>
                <a:off x="2592038" y="3611175"/>
                <a:ext cx="311625" cy="36335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4534" extrusionOk="0">
                    <a:moveTo>
                      <a:pt x="6522" y="507"/>
                    </a:moveTo>
                    <a:cubicBezTo>
                      <a:pt x="6595" y="507"/>
                      <a:pt x="6668" y="519"/>
                      <a:pt x="6732" y="546"/>
                    </a:cubicBezTo>
                    <a:cubicBezTo>
                      <a:pt x="6845" y="593"/>
                      <a:pt x="6891" y="667"/>
                      <a:pt x="6972" y="819"/>
                    </a:cubicBezTo>
                    <a:cubicBezTo>
                      <a:pt x="7001" y="877"/>
                      <a:pt x="7011" y="913"/>
                      <a:pt x="7023" y="944"/>
                    </a:cubicBezTo>
                    <a:cubicBezTo>
                      <a:pt x="7087" y="1140"/>
                      <a:pt x="7188" y="1183"/>
                      <a:pt x="7409" y="1274"/>
                    </a:cubicBezTo>
                    <a:cubicBezTo>
                      <a:pt x="7584" y="1345"/>
                      <a:pt x="7764" y="1399"/>
                      <a:pt x="7939" y="1450"/>
                    </a:cubicBezTo>
                    <a:cubicBezTo>
                      <a:pt x="8136" y="1508"/>
                      <a:pt x="8322" y="1564"/>
                      <a:pt x="8496" y="1642"/>
                    </a:cubicBezTo>
                    <a:cubicBezTo>
                      <a:pt x="9176" y="1950"/>
                      <a:pt x="9787" y="2393"/>
                      <a:pt x="10312" y="2957"/>
                    </a:cubicBezTo>
                    <a:cubicBezTo>
                      <a:pt x="11379" y="4102"/>
                      <a:pt x="11967" y="5620"/>
                      <a:pt x="11967" y="7232"/>
                    </a:cubicBezTo>
                    <a:cubicBezTo>
                      <a:pt x="11967" y="8924"/>
                      <a:pt x="11297" y="10553"/>
                      <a:pt x="10126" y="11700"/>
                    </a:cubicBezTo>
                    <a:cubicBezTo>
                      <a:pt x="9558" y="12258"/>
                      <a:pt x="8876" y="12695"/>
                      <a:pt x="8153" y="12968"/>
                    </a:cubicBezTo>
                    <a:cubicBezTo>
                      <a:pt x="8060" y="13004"/>
                      <a:pt x="7955" y="13029"/>
                      <a:pt x="7845" y="13061"/>
                    </a:cubicBezTo>
                    <a:cubicBezTo>
                      <a:pt x="7561" y="13134"/>
                      <a:pt x="7264" y="13212"/>
                      <a:pt x="7068" y="13441"/>
                    </a:cubicBezTo>
                    <a:cubicBezTo>
                      <a:pt x="7001" y="13522"/>
                      <a:pt x="6943" y="13602"/>
                      <a:pt x="6893" y="13673"/>
                    </a:cubicBezTo>
                    <a:cubicBezTo>
                      <a:pt x="6724" y="13911"/>
                      <a:pt x="6639" y="14029"/>
                      <a:pt x="6314" y="14029"/>
                    </a:cubicBezTo>
                    <a:lnTo>
                      <a:pt x="6307" y="14029"/>
                    </a:lnTo>
                    <a:cubicBezTo>
                      <a:pt x="6131" y="14028"/>
                      <a:pt x="5966" y="13965"/>
                      <a:pt x="5899" y="13872"/>
                    </a:cubicBezTo>
                    <a:cubicBezTo>
                      <a:pt x="5874" y="13837"/>
                      <a:pt x="5854" y="13792"/>
                      <a:pt x="5831" y="13737"/>
                    </a:cubicBezTo>
                    <a:cubicBezTo>
                      <a:pt x="5814" y="13693"/>
                      <a:pt x="5795" y="13650"/>
                      <a:pt x="5774" y="13609"/>
                    </a:cubicBezTo>
                    <a:cubicBezTo>
                      <a:pt x="5602" y="13274"/>
                      <a:pt x="5196" y="13191"/>
                      <a:pt x="4869" y="13126"/>
                    </a:cubicBezTo>
                    <a:cubicBezTo>
                      <a:pt x="4764" y="13105"/>
                      <a:pt x="4665" y="13085"/>
                      <a:pt x="4587" y="13061"/>
                    </a:cubicBezTo>
                    <a:cubicBezTo>
                      <a:pt x="4256" y="12955"/>
                      <a:pt x="3933" y="12816"/>
                      <a:pt x="3626" y="12650"/>
                    </a:cubicBezTo>
                    <a:cubicBezTo>
                      <a:pt x="3003" y="12309"/>
                      <a:pt x="2448" y="11855"/>
                      <a:pt x="1975" y="11298"/>
                    </a:cubicBezTo>
                    <a:cubicBezTo>
                      <a:pt x="1029" y="10180"/>
                      <a:pt x="509" y="8737"/>
                      <a:pt x="509" y="7232"/>
                    </a:cubicBezTo>
                    <a:cubicBezTo>
                      <a:pt x="509" y="5609"/>
                      <a:pt x="1102" y="4082"/>
                      <a:pt x="2182" y="2934"/>
                    </a:cubicBezTo>
                    <a:cubicBezTo>
                      <a:pt x="2713" y="2370"/>
                      <a:pt x="3331" y="1930"/>
                      <a:pt x="4019" y="1622"/>
                    </a:cubicBezTo>
                    <a:cubicBezTo>
                      <a:pt x="4344" y="1477"/>
                      <a:pt x="4689" y="1336"/>
                      <a:pt x="5047" y="1329"/>
                    </a:cubicBezTo>
                    <a:lnTo>
                      <a:pt x="5054" y="1329"/>
                    </a:lnTo>
                    <a:cubicBezTo>
                      <a:pt x="5097" y="1329"/>
                      <a:pt x="5134" y="1336"/>
                      <a:pt x="5182" y="1345"/>
                    </a:cubicBezTo>
                    <a:cubicBezTo>
                      <a:pt x="5229" y="1353"/>
                      <a:pt x="5284" y="1363"/>
                      <a:pt x="5347" y="1363"/>
                    </a:cubicBezTo>
                    <a:cubicBezTo>
                      <a:pt x="5430" y="1363"/>
                      <a:pt x="5528" y="1347"/>
                      <a:pt x="5644" y="1288"/>
                    </a:cubicBezTo>
                    <a:cubicBezTo>
                      <a:pt x="5858" y="1180"/>
                      <a:pt x="5952" y="988"/>
                      <a:pt x="6028" y="833"/>
                    </a:cubicBezTo>
                    <a:cubicBezTo>
                      <a:pt x="6060" y="767"/>
                      <a:pt x="6092" y="703"/>
                      <a:pt x="6126" y="663"/>
                    </a:cubicBezTo>
                    <a:cubicBezTo>
                      <a:pt x="6211" y="563"/>
                      <a:pt x="6368" y="507"/>
                      <a:pt x="6522" y="507"/>
                    </a:cubicBezTo>
                    <a:close/>
                    <a:moveTo>
                      <a:pt x="6516" y="1"/>
                    </a:moveTo>
                    <a:cubicBezTo>
                      <a:pt x="6217" y="1"/>
                      <a:pt x="5916" y="120"/>
                      <a:pt x="5733" y="332"/>
                    </a:cubicBezTo>
                    <a:cubicBezTo>
                      <a:pt x="5659" y="420"/>
                      <a:pt x="5609" y="521"/>
                      <a:pt x="5564" y="610"/>
                    </a:cubicBezTo>
                    <a:cubicBezTo>
                      <a:pt x="5513" y="716"/>
                      <a:pt x="5469" y="804"/>
                      <a:pt x="5406" y="836"/>
                    </a:cubicBezTo>
                    <a:cubicBezTo>
                      <a:pt x="5376" y="850"/>
                      <a:pt x="5360" y="856"/>
                      <a:pt x="5337" y="856"/>
                    </a:cubicBezTo>
                    <a:cubicBezTo>
                      <a:pt x="5319" y="856"/>
                      <a:pt x="5297" y="853"/>
                      <a:pt x="5261" y="846"/>
                    </a:cubicBezTo>
                    <a:cubicBezTo>
                      <a:pt x="5209" y="838"/>
                      <a:pt x="5139" y="825"/>
                      <a:pt x="5048" y="825"/>
                    </a:cubicBezTo>
                    <a:cubicBezTo>
                      <a:pt x="5043" y="825"/>
                      <a:pt x="5039" y="825"/>
                      <a:pt x="5034" y="825"/>
                    </a:cubicBezTo>
                    <a:cubicBezTo>
                      <a:pt x="4582" y="832"/>
                      <a:pt x="4182" y="995"/>
                      <a:pt x="3811" y="1160"/>
                    </a:cubicBezTo>
                    <a:cubicBezTo>
                      <a:pt x="3061" y="1494"/>
                      <a:pt x="2388" y="1974"/>
                      <a:pt x="1811" y="2588"/>
                    </a:cubicBezTo>
                    <a:cubicBezTo>
                      <a:pt x="642" y="3829"/>
                      <a:pt x="0" y="5478"/>
                      <a:pt x="0" y="7231"/>
                    </a:cubicBezTo>
                    <a:cubicBezTo>
                      <a:pt x="0" y="8856"/>
                      <a:pt x="563" y="10414"/>
                      <a:pt x="1585" y="11622"/>
                    </a:cubicBezTo>
                    <a:cubicBezTo>
                      <a:pt x="2098" y="12230"/>
                      <a:pt x="2705" y="12722"/>
                      <a:pt x="3382" y="13092"/>
                    </a:cubicBezTo>
                    <a:cubicBezTo>
                      <a:pt x="3717" y="13275"/>
                      <a:pt x="4071" y="13426"/>
                      <a:pt x="4430" y="13539"/>
                    </a:cubicBezTo>
                    <a:cubicBezTo>
                      <a:pt x="4537" y="13573"/>
                      <a:pt x="4653" y="13596"/>
                      <a:pt x="4767" y="13620"/>
                    </a:cubicBezTo>
                    <a:cubicBezTo>
                      <a:pt x="4987" y="13664"/>
                      <a:pt x="5261" y="13717"/>
                      <a:pt x="5321" y="13836"/>
                    </a:cubicBezTo>
                    <a:cubicBezTo>
                      <a:pt x="5338" y="13866"/>
                      <a:pt x="5349" y="13899"/>
                      <a:pt x="5362" y="13928"/>
                    </a:cubicBezTo>
                    <a:cubicBezTo>
                      <a:pt x="5392" y="14002"/>
                      <a:pt x="5426" y="14086"/>
                      <a:pt x="5487" y="14168"/>
                    </a:cubicBezTo>
                    <a:cubicBezTo>
                      <a:pt x="5649" y="14391"/>
                      <a:pt x="5960" y="14532"/>
                      <a:pt x="6300" y="14534"/>
                    </a:cubicBezTo>
                    <a:lnTo>
                      <a:pt x="6308" y="14534"/>
                    </a:lnTo>
                    <a:cubicBezTo>
                      <a:pt x="6895" y="14534"/>
                      <a:pt x="7118" y="14218"/>
                      <a:pt x="7298" y="13967"/>
                    </a:cubicBezTo>
                    <a:cubicBezTo>
                      <a:pt x="7345" y="13900"/>
                      <a:pt x="7392" y="13836"/>
                      <a:pt x="7445" y="13774"/>
                    </a:cubicBezTo>
                    <a:cubicBezTo>
                      <a:pt x="7540" y="13664"/>
                      <a:pt x="7756" y="13606"/>
                      <a:pt x="7967" y="13551"/>
                    </a:cubicBezTo>
                    <a:cubicBezTo>
                      <a:pt x="8084" y="13518"/>
                      <a:pt x="8207" y="13487"/>
                      <a:pt x="8324" y="13441"/>
                    </a:cubicBezTo>
                    <a:cubicBezTo>
                      <a:pt x="9111" y="13146"/>
                      <a:pt x="9855" y="12670"/>
                      <a:pt x="10473" y="12062"/>
                    </a:cubicBezTo>
                    <a:cubicBezTo>
                      <a:pt x="11739" y="10822"/>
                      <a:pt x="12464" y="9062"/>
                      <a:pt x="12464" y="7235"/>
                    </a:cubicBezTo>
                    <a:cubicBezTo>
                      <a:pt x="12464" y="5495"/>
                      <a:pt x="11830" y="3855"/>
                      <a:pt x="10675" y="2615"/>
                    </a:cubicBezTo>
                    <a:cubicBezTo>
                      <a:pt x="10105" y="2002"/>
                      <a:pt x="9439" y="1521"/>
                      <a:pt x="8699" y="1183"/>
                    </a:cubicBezTo>
                    <a:cubicBezTo>
                      <a:pt x="8493" y="1089"/>
                      <a:pt x="8280" y="1027"/>
                      <a:pt x="8074" y="967"/>
                    </a:cubicBezTo>
                    <a:cubicBezTo>
                      <a:pt x="7903" y="917"/>
                      <a:pt x="7743" y="872"/>
                      <a:pt x="7594" y="809"/>
                    </a:cubicBezTo>
                    <a:cubicBezTo>
                      <a:pt x="7563" y="795"/>
                      <a:pt x="7518" y="777"/>
                      <a:pt x="7486" y="762"/>
                    </a:cubicBezTo>
                    <a:cubicBezTo>
                      <a:pt x="7472" y="723"/>
                      <a:pt x="7450" y="666"/>
                      <a:pt x="7409" y="588"/>
                    </a:cubicBezTo>
                    <a:cubicBezTo>
                      <a:pt x="7325" y="426"/>
                      <a:pt x="7212" y="206"/>
                      <a:pt x="6919" y="81"/>
                    </a:cubicBezTo>
                    <a:cubicBezTo>
                      <a:pt x="6793" y="26"/>
                      <a:pt x="6655" y="1"/>
                      <a:pt x="65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005;p35"/>
              <p:cNvSpPr/>
              <p:nvPr/>
            </p:nvSpPr>
            <p:spPr>
              <a:xfrm>
                <a:off x="2794150" y="3678450"/>
                <a:ext cx="123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94" extrusionOk="0">
                    <a:moveTo>
                      <a:pt x="248" y="0"/>
                    </a:moveTo>
                    <a:cubicBezTo>
                      <a:pt x="112" y="0"/>
                      <a:pt x="1" y="111"/>
                      <a:pt x="1" y="247"/>
                    </a:cubicBezTo>
                    <a:cubicBezTo>
                      <a:pt x="1" y="382"/>
                      <a:pt x="112" y="493"/>
                      <a:pt x="248" y="493"/>
                    </a:cubicBezTo>
                    <a:cubicBezTo>
                      <a:pt x="383" y="493"/>
                      <a:pt x="494" y="382"/>
                      <a:pt x="494" y="247"/>
                    </a:cubicBezTo>
                    <a:cubicBezTo>
                      <a:pt x="494" y="111"/>
                      <a:pt x="383" y="0"/>
                      <a:pt x="248" y="0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006;p35"/>
              <p:cNvSpPr/>
              <p:nvPr/>
            </p:nvSpPr>
            <p:spPr>
              <a:xfrm>
                <a:off x="2787850" y="3672125"/>
                <a:ext cx="249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746" y="500"/>
                    </a:moveTo>
                    <a:lnTo>
                      <a:pt x="500" y="505"/>
                    </a:lnTo>
                    <a:cubicBezTo>
                      <a:pt x="496" y="505"/>
                      <a:pt x="494" y="503"/>
                      <a:pt x="494" y="500"/>
                    </a:cubicBezTo>
                    <a:close/>
                    <a:moveTo>
                      <a:pt x="500" y="0"/>
                    </a:moveTo>
                    <a:cubicBezTo>
                      <a:pt x="224" y="0"/>
                      <a:pt x="0" y="225"/>
                      <a:pt x="0" y="500"/>
                    </a:cubicBezTo>
                    <a:cubicBezTo>
                      <a:pt x="0" y="775"/>
                      <a:pt x="224" y="999"/>
                      <a:pt x="500" y="999"/>
                    </a:cubicBezTo>
                    <a:cubicBezTo>
                      <a:pt x="774" y="999"/>
                      <a:pt x="999" y="775"/>
                      <a:pt x="999" y="500"/>
                    </a:cubicBezTo>
                    <a:cubicBezTo>
                      <a:pt x="999" y="225"/>
                      <a:pt x="774" y="0"/>
                      <a:pt x="500" y="0"/>
                    </a:cubicBezTo>
                    <a:close/>
                  </a:path>
                </a:pathLst>
              </a:custGeom>
              <a:solidFill>
                <a:srgbClr val="DDA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007;p35"/>
              <p:cNvSpPr/>
              <p:nvPr/>
            </p:nvSpPr>
            <p:spPr>
              <a:xfrm>
                <a:off x="2832025" y="3700825"/>
                <a:ext cx="123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494" extrusionOk="0">
                    <a:moveTo>
                      <a:pt x="247" y="0"/>
                    </a:moveTo>
                    <a:cubicBezTo>
                      <a:pt x="111" y="0"/>
                      <a:pt x="0" y="110"/>
                      <a:pt x="0" y="247"/>
                    </a:cubicBezTo>
                    <a:cubicBezTo>
                      <a:pt x="0" y="384"/>
                      <a:pt x="111" y="493"/>
                      <a:pt x="247" y="493"/>
                    </a:cubicBezTo>
                    <a:cubicBezTo>
                      <a:pt x="384" y="493"/>
                      <a:pt x="494" y="384"/>
                      <a:pt x="494" y="247"/>
                    </a:cubicBezTo>
                    <a:cubicBezTo>
                      <a:pt x="494" y="110"/>
                      <a:pt x="384" y="0"/>
                      <a:pt x="247" y="0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008;p35"/>
              <p:cNvSpPr/>
              <p:nvPr/>
            </p:nvSpPr>
            <p:spPr>
              <a:xfrm>
                <a:off x="2825725" y="3694525"/>
                <a:ext cx="249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000" extrusionOk="0">
                    <a:moveTo>
                      <a:pt x="746" y="499"/>
                    </a:moveTo>
                    <a:lnTo>
                      <a:pt x="499" y="504"/>
                    </a:lnTo>
                    <a:cubicBezTo>
                      <a:pt x="495" y="504"/>
                      <a:pt x="494" y="502"/>
                      <a:pt x="494" y="499"/>
                    </a:cubicBezTo>
                    <a:close/>
                    <a:moveTo>
                      <a:pt x="499" y="1"/>
                    </a:moveTo>
                    <a:cubicBezTo>
                      <a:pt x="224" y="1"/>
                      <a:pt x="1" y="225"/>
                      <a:pt x="1" y="501"/>
                    </a:cubicBezTo>
                    <a:cubicBezTo>
                      <a:pt x="1" y="776"/>
                      <a:pt x="224" y="999"/>
                      <a:pt x="499" y="999"/>
                    </a:cubicBezTo>
                    <a:cubicBezTo>
                      <a:pt x="775" y="999"/>
                      <a:pt x="998" y="774"/>
                      <a:pt x="998" y="501"/>
                    </a:cubicBezTo>
                    <a:cubicBezTo>
                      <a:pt x="998" y="225"/>
                      <a:pt x="775" y="1"/>
                      <a:pt x="499" y="1"/>
                    </a:cubicBezTo>
                    <a:close/>
                  </a:path>
                </a:pathLst>
              </a:custGeom>
              <a:solidFill>
                <a:srgbClr val="DDA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009;p35"/>
              <p:cNvSpPr/>
              <p:nvPr/>
            </p:nvSpPr>
            <p:spPr>
              <a:xfrm>
                <a:off x="2800375" y="3722475"/>
                <a:ext cx="123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94" extrusionOk="0">
                    <a:moveTo>
                      <a:pt x="250" y="1"/>
                    </a:moveTo>
                    <a:cubicBezTo>
                      <a:pt x="249" y="1"/>
                      <a:pt x="248" y="1"/>
                      <a:pt x="248" y="1"/>
                    </a:cubicBezTo>
                    <a:cubicBezTo>
                      <a:pt x="110" y="1"/>
                      <a:pt x="0" y="110"/>
                      <a:pt x="0" y="248"/>
                    </a:cubicBezTo>
                    <a:cubicBezTo>
                      <a:pt x="0" y="384"/>
                      <a:pt x="110" y="494"/>
                      <a:pt x="248" y="494"/>
                    </a:cubicBezTo>
                    <a:cubicBezTo>
                      <a:pt x="384" y="494"/>
                      <a:pt x="493" y="384"/>
                      <a:pt x="493" y="248"/>
                    </a:cubicBezTo>
                    <a:cubicBezTo>
                      <a:pt x="493" y="111"/>
                      <a:pt x="384" y="1"/>
                      <a:pt x="250" y="1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010;p35"/>
              <p:cNvSpPr/>
              <p:nvPr/>
            </p:nvSpPr>
            <p:spPr>
              <a:xfrm>
                <a:off x="2794025" y="3716150"/>
                <a:ext cx="2502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0" extrusionOk="0">
                    <a:moveTo>
                      <a:pt x="746" y="501"/>
                    </a:moveTo>
                    <a:lnTo>
                      <a:pt x="499" y="505"/>
                    </a:lnTo>
                    <a:cubicBezTo>
                      <a:pt x="496" y="505"/>
                      <a:pt x="495" y="504"/>
                      <a:pt x="495" y="501"/>
                    </a:cubicBezTo>
                    <a:close/>
                    <a:moveTo>
                      <a:pt x="499" y="1"/>
                    </a:moveTo>
                    <a:cubicBezTo>
                      <a:pt x="225" y="1"/>
                      <a:pt x="0" y="225"/>
                      <a:pt x="0" y="499"/>
                    </a:cubicBezTo>
                    <a:cubicBezTo>
                      <a:pt x="0" y="775"/>
                      <a:pt x="225" y="999"/>
                      <a:pt x="499" y="999"/>
                    </a:cubicBezTo>
                    <a:cubicBezTo>
                      <a:pt x="774" y="999"/>
                      <a:pt x="1000" y="775"/>
                      <a:pt x="999" y="499"/>
                    </a:cubicBezTo>
                    <a:cubicBezTo>
                      <a:pt x="999" y="225"/>
                      <a:pt x="774" y="1"/>
                      <a:pt x="4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011;p35"/>
              <p:cNvSpPr/>
              <p:nvPr/>
            </p:nvSpPr>
            <p:spPr>
              <a:xfrm>
                <a:off x="2699725" y="3641725"/>
                <a:ext cx="194250" cy="323575"/>
              </a:xfrm>
              <a:custGeom>
                <a:avLst/>
                <a:gdLst/>
                <a:ahLst/>
                <a:cxnLst/>
                <a:rect l="l" t="t" r="r" b="b"/>
                <a:pathLst>
                  <a:path w="7770" h="12943" extrusionOk="0">
                    <a:moveTo>
                      <a:pt x="3769" y="1"/>
                    </a:moveTo>
                    <a:cubicBezTo>
                      <a:pt x="3707" y="1"/>
                      <a:pt x="3647" y="5"/>
                      <a:pt x="3588" y="13"/>
                    </a:cubicBezTo>
                    <a:cubicBezTo>
                      <a:pt x="2744" y="134"/>
                      <a:pt x="2850" y="1191"/>
                      <a:pt x="3259" y="1677"/>
                    </a:cubicBezTo>
                    <a:cubicBezTo>
                      <a:pt x="3502" y="1968"/>
                      <a:pt x="3826" y="2178"/>
                      <a:pt x="4133" y="2400"/>
                    </a:cubicBezTo>
                    <a:cubicBezTo>
                      <a:pt x="4669" y="2785"/>
                      <a:pt x="5190" y="3226"/>
                      <a:pt x="5507" y="3806"/>
                    </a:cubicBezTo>
                    <a:cubicBezTo>
                      <a:pt x="5825" y="4384"/>
                      <a:pt x="5910" y="5128"/>
                      <a:pt x="5580" y="5699"/>
                    </a:cubicBezTo>
                    <a:cubicBezTo>
                      <a:pt x="5362" y="6076"/>
                      <a:pt x="4984" y="6357"/>
                      <a:pt x="4836" y="6765"/>
                    </a:cubicBezTo>
                    <a:cubicBezTo>
                      <a:pt x="4605" y="7402"/>
                      <a:pt x="5009" y="8110"/>
                      <a:pt x="4903" y="8779"/>
                    </a:cubicBezTo>
                    <a:cubicBezTo>
                      <a:pt x="4795" y="9456"/>
                      <a:pt x="4170" y="9959"/>
                      <a:pt x="3507" y="10141"/>
                    </a:cubicBezTo>
                    <a:cubicBezTo>
                      <a:pt x="3190" y="10227"/>
                      <a:pt x="2864" y="10256"/>
                      <a:pt x="2536" y="10256"/>
                    </a:cubicBezTo>
                    <a:cubicBezTo>
                      <a:pt x="2177" y="10256"/>
                      <a:pt x="1814" y="10221"/>
                      <a:pt x="1455" y="10191"/>
                    </a:cubicBezTo>
                    <a:cubicBezTo>
                      <a:pt x="1325" y="10179"/>
                      <a:pt x="1193" y="10169"/>
                      <a:pt x="1062" y="10169"/>
                    </a:cubicBezTo>
                    <a:cubicBezTo>
                      <a:pt x="882" y="10169"/>
                      <a:pt x="705" y="10189"/>
                      <a:pt x="538" y="10252"/>
                    </a:cubicBezTo>
                    <a:cubicBezTo>
                      <a:pt x="248" y="10363"/>
                      <a:pt x="1" y="10647"/>
                      <a:pt x="35" y="10954"/>
                    </a:cubicBezTo>
                    <a:cubicBezTo>
                      <a:pt x="51" y="11107"/>
                      <a:pt x="133" y="11243"/>
                      <a:pt x="171" y="11392"/>
                    </a:cubicBezTo>
                    <a:cubicBezTo>
                      <a:pt x="200" y="11499"/>
                      <a:pt x="205" y="11611"/>
                      <a:pt x="237" y="11718"/>
                    </a:cubicBezTo>
                    <a:cubicBezTo>
                      <a:pt x="329" y="12035"/>
                      <a:pt x="619" y="12246"/>
                      <a:pt x="890" y="12435"/>
                    </a:cubicBezTo>
                    <a:cubicBezTo>
                      <a:pt x="1163" y="12623"/>
                      <a:pt x="1443" y="12816"/>
                      <a:pt x="1762" y="12901"/>
                    </a:cubicBezTo>
                    <a:cubicBezTo>
                      <a:pt x="1864" y="12928"/>
                      <a:pt x="1972" y="12943"/>
                      <a:pt x="2080" y="12943"/>
                    </a:cubicBezTo>
                    <a:cubicBezTo>
                      <a:pt x="2308" y="12943"/>
                      <a:pt x="2534" y="12876"/>
                      <a:pt x="2697" y="12721"/>
                    </a:cubicBezTo>
                    <a:cubicBezTo>
                      <a:pt x="2839" y="12584"/>
                      <a:pt x="2921" y="12394"/>
                      <a:pt x="3061" y="12253"/>
                    </a:cubicBezTo>
                    <a:cubicBezTo>
                      <a:pt x="3326" y="11988"/>
                      <a:pt x="3737" y="11949"/>
                      <a:pt x="4105" y="11864"/>
                    </a:cubicBezTo>
                    <a:cubicBezTo>
                      <a:pt x="4916" y="11677"/>
                      <a:pt x="5637" y="11175"/>
                      <a:pt x="6171" y="10536"/>
                    </a:cubicBezTo>
                    <a:cubicBezTo>
                      <a:pt x="6705" y="9897"/>
                      <a:pt x="7066" y="9127"/>
                      <a:pt x="7303" y="8327"/>
                    </a:cubicBezTo>
                    <a:cubicBezTo>
                      <a:pt x="7693" y="7026"/>
                      <a:pt x="7769" y="5626"/>
                      <a:pt x="7471" y="4300"/>
                    </a:cubicBezTo>
                    <a:cubicBezTo>
                      <a:pt x="7171" y="2976"/>
                      <a:pt x="6491" y="1732"/>
                      <a:pt x="5497" y="806"/>
                    </a:cubicBezTo>
                    <a:cubicBezTo>
                      <a:pt x="5084" y="422"/>
                      <a:pt x="4387" y="1"/>
                      <a:pt x="376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012;p35"/>
              <p:cNvSpPr/>
              <p:nvPr/>
            </p:nvSpPr>
            <p:spPr>
              <a:xfrm>
                <a:off x="2532450" y="3819500"/>
                <a:ext cx="437150" cy="18470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7388" extrusionOk="0">
                    <a:moveTo>
                      <a:pt x="2837" y="0"/>
                    </a:moveTo>
                    <a:lnTo>
                      <a:pt x="2837" y="0"/>
                    </a:lnTo>
                    <a:cubicBezTo>
                      <a:pt x="2446" y="1668"/>
                      <a:pt x="1355" y="3046"/>
                      <a:pt x="0" y="4061"/>
                    </a:cubicBezTo>
                    <a:cubicBezTo>
                      <a:pt x="787" y="4858"/>
                      <a:pt x="1735" y="5497"/>
                      <a:pt x="2769" y="5929"/>
                    </a:cubicBezTo>
                    <a:cubicBezTo>
                      <a:pt x="3338" y="4799"/>
                      <a:pt x="3908" y="3669"/>
                      <a:pt x="4477" y="2539"/>
                    </a:cubicBezTo>
                    <a:lnTo>
                      <a:pt x="4477" y="2539"/>
                    </a:lnTo>
                    <a:cubicBezTo>
                      <a:pt x="4047" y="3779"/>
                      <a:pt x="3617" y="5020"/>
                      <a:pt x="3185" y="6263"/>
                    </a:cubicBezTo>
                    <a:cubicBezTo>
                      <a:pt x="4135" y="6719"/>
                      <a:pt x="5172" y="6989"/>
                      <a:pt x="6223" y="7057"/>
                    </a:cubicBezTo>
                    <a:lnTo>
                      <a:pt x="7918" y="3174"/>
                    </a:lnTo>
                    <a:lnTo>
                      <a:pt x="7918" y="3174"/>
                    </a:lnTo>
                    <a:cubicBezTo>
                      <a:pt x="7834" y="4493"/>
                      <a:pt x="7750" y="5814"/>
                      <a:pt x="7666" y="7134"/>
                    </a:cubicBezTo>
                    <a:cubicBezTo>
                      <a:pt x="8224" y="7303"/>
                      <a:pt x="8806" y="7388"/>
                      <a:pt x="9387" y="7388"/>
                    </a:cubicBezTo>
                    <a:cubicBezTo>
                      <a:pt x="9967" y="7388"/>
                      <a:pt x="10546" y="7304"/>
                      <a:pt x="11101" y="7137"/>
                    </a:cubicBezTo>
                    <a:cubicBezTo>
                      <a:pt x="10918" y="5835"/>
                      <a:pt x="10793" y="4523"/>
                      <a:pt x="10727" y="3210"/>
                    </a:cubicBezTo>
                    <a:lnTo>
                      <a:pt x="10727" y="3210"/>
                    </a:lnTo>
                    <a:cubicBezTo>
                      <a:pt x="11188" y="4391"/>
                      <a:pt x="11649" y="5574"/>
                      <a:pt x="12109" y="6754"/>
                    </a:cubicBezTo>
                    <a:cubicBezTo>
                      <a:pt x="13121" y="6537"/>
                      <a:pt x="14085" y="6101"/>
                      <a:pt x="14919" y="5487"/>
                    </a:cubicBezTo>
                    <a:cubicBezTo>
                      <a:pt x="14283" y="4406"/>
                      <a:pt x="13646" y="3324"/>
                      <a:pt x="13009" y="2243"/>
                    </a:cubicBezTo>
                    <a:lnTo>
                      <a:pt x="13009" y="2243"/>
                    </a:lnTo>
                    <a:cubicBezTo>
                      <a:pt x="13774" y="3199"/>
                      <a:pt x="14607" y="4098"/>
                      <a:pt x="15500" y="4935"/>
                    </a:cubicBezTo>
                    <a:cubicBezTo>
                      <a:pt x="16230" y="4652"/>
                      <a:pt x="16908" y="4232"/>
                      <a:pt x="17486" y="3703"/>
                    </a:cubicBezTo>
                    <a:cubicBezTo>
                      <a:pt x="16551" y="2514"/>
                      <a:pt x="15619" y="1327"/>
                      <a:pt x="14685" y="138"/>
                    </a:cubicBezTo>
                    <a:cubicBezTo>
                      <a:pt x="13894" y="803"/>
                      <a:pt x="12803" y="965"/>
                      <a:pt x="11773" y="1063"/>
                    </a:cubicBezTo>
                    <a:cubicBezTo>
                      <a:pt x="10800" y="1155"/>
                      <a:pt x="9821" y="1212"/>
                      <a:pt x="8842" y="1212"/>
                    </a:cubicBezTo>
                    <a:cubicBezTo>
                      <a:pt x="7912" y="1212"/>
                      <a:pt x="6983" y="1160"/>
                      <a:pt x="6061" y="1036"/>
                    </a:cubicBezTo>
                    <a:cubicBezTo>
                      <a:pt x="5585" y="972"/>
                      <a:pt x="5114" y="888"/>
                      <a:pt x="4646" y="782"/>
                    </a:cubicBezTo>
                    <a:cubicBezTo>
                      <a:pt x="4324" y="709"/>
                      <a:pt x="3983" y="624"/>
                      <a:pt x="3668" y="539"/>
                    </a:cubicBezTo>
                    <a:cubicBezTo>
                      <a:pt x="3546" y="505"/>
                      <a:pt x="2801" y="154"/>
                      <a:pt x="2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013;p35"/>
              <p:cNvSpPr/>
              <p:nvPr/>
            </p:nvSpPr>
            <p:spPr>
              <a:xfrm>
                <a:off x="2525088" y="3812425"/>
                <a:ext cx="451950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7946" extrusionOk="0">
                    <a:moveTo>
                      <a:pt x="3262" y="803"/>
                    </a:moveTo>
                    <a:cubicBezTo>
                      <a:pt x="3546" y="978"/>
                      <a:pt x="3871" y="1086"/>
                      <a:pt x="3877" y="1087"/>
                    </a:cubicBezTo>
                    <a:cubicBezTo>
                      <a:pt x="4197" y="1175"/>
                      <a:pt x="4539" y="1261"/>
                      <a:pt x="4867" y="1334"/>
                    </a:cubicBezTo>
                    <a:cubicBezTo>
                      <a:pt x="5327" y="1440"/>
                      <a:pt x="5812" y="1526"/>
                      <a:pt x="6307" y="1594"/>
                    </a:cubicBezTo>
                    <a:cubicBezTo>
                      <a:pt x="7198" y="1714"/>
                      <a:pt x="8122" y="1774"/>
                      <a:pt x="9119" y="1774"/>
                    </a:cubicBezTo>
                    <a:cubicBezTo>
                      <a:pt x="10035" y="1774"/>
                      <a:pt x="11013" y="1723"/>
                      <a:pt x="12083" y="1623"/>
                    </a:cubicBezTo>
                    <a:cubicBezTo>
                      <a:pt x="13025" y="1533"/>
                      <a:pt x="14084" y="1388"/>
                      <a:pt x="14919" y="807"/>
                    </a:cubicBezTo>
                    <a:lnTo>
                      <a:pt x="17387" y="3948"/>
                    </a:lnTo>
                    <a:cubicBezTo>
                      <a:pt x="16921" y="4339"/>
                      <a:pt x="16405" y="4655"/>
                      <a:pt x="15844" y="4891"/>
                    </a:cubicBezTo>
                    <a:cubicBezTo>
                      <a:pt x="15012" y="4100"/>
                      <a:pt x="14226" y="3245"/>
                      <a:pt x="13509" y="2350"/>
                    </a:cubicBezTo>
                    <a:cubicBezTo>
                      <a:pt x="13454" y="2282"/>
                      <a:pt x="13374" y="2246"/>
                      <a:pt x="13292" y="2246"/>
                    </a:cubicBezTo>
                    <a:cubicBezTo>
                      <a:pt x="13237" y="2246"/>
                      <a:pt x="13182" y="2262"/>
                      <a:pt x="13134" y="2295"/>
                    </a:cubicBezTo>
                    <a:cubicBezTo>
                      <a:pt x="13013" y="2377"/>
                      <a:pt x="12978" y="2539"/>
                      <a:pt x="13053" y="2665"/>
                    </a:cubicBezTo>
                    <a:lnTo>
                      <a:pt x="14833" y="5688"/>
                    </a:lnTo>
                    <a:cubicBezTo>
                      <a:pt x="14147" y="6157"/>
                      <a:pt x="13370" y="6508"/>
                      <a:pt x="12564" y="6709"/>
                    </a:cubicBezTo>
                    <a:lnTo>
                      <a:pt x="11270" y="3390"/>
                    </a:lnTo>
                    <a:cubicBezTo>
                      <a:pt x="11228" y="3282"/>
                      <a:pt x="11123" y="3212"/>
                      <a:pt x="11010" y="3212"/>
                    </a:cubicBezTo>
                    <a:cubicBezTo>
                      <a:pt x="10991" y="3212"/>
                      <a:pt x="10971" y="3214"/>
                      <a:pt x="10952" y="3218"/>
                    </a:cubicBezTo>
                    <a:cubicBezTo>
                      <a:pt x="10819" y="3248"/>
                      <a:pt x="10725" y="3368"/>
                      <a:pt x="10732" y="3505"/>
                    </a:cubicBezTo>
                    <a:cubicBezTo>
                      <a:pt x="10793" y="4741"/>
                      <a:pt x="10908" y="5986"/>
                      <a:pt x="11073" y="7215"/>
                    </a:cubicBezTo>
                    <a:cubicBezTo>
                      <a:pt x="10617" y="7331"/>
                      <a:pt x="10146" y="7389"/>
                      <a:pt x="9674" y="7389"/>
                    </a:cubicBezTo>
                    <a:cubicBezTo>
                      <a:pt x="9191" y="7389"/>
                      <a:pt x="8707" y="7328"/>
                      <a:pt x="8241" y="7207"/>
                    </a:cubicBezTo>
                    <a:lnTo>
                      <a:pt x="8476" y="3468"/>
                    </a:lnTo>
                    <a:cubicBezTo>
                      <a:pt x="8483" y="3333"/>
                      <a:pt x="8395" y="3212"/>
                      <a:pt x="8263" y="3180"/>
                    </a:cubicBezTo>
                    <a:cubicBezTo>
                      <a:pt x="8242" y="3174"/>
                      <a:pt x="8220" y="3172"/>
                      <a:pt x="8199" y="3172"/>
                    </a:cubicBezTo>
                    <a:cubicBezTo>
                      <a:pt x="8090" y="3172"/>
                      <a:pt x="7989" y="3236"/>
                      <a:pt x="7944" y="3340"/>
                    </a:cubicBezTo>
                    <a:lnTo>
                      <a:pt x="6330" y="7042"/>
                    </a:lnTo>
                    <a:cubicBezTo>
                      <a:pt x="5468" y="6965"/>
                      <a:pt x="4606" y="6743"/>
                      <a:pt x="3813" y="6394"/>
                    </a:cubicBezTo>
                    <a:lnTo>
                      <a:pt x="5022" y="2908"/>
                    </a:lnTo>
                    <a:cubicBezTo>
                      <a:pt x="5070" y="2769"/>
                      <a:pt x="5002" y="2617"/>
                      <a:pt x="4867" y="2560"/>
                    </a:cubicBezTo>
                    <a:cubicBezTo>
                      <a:pt x="4832" y="2545"/>
                      <a:pt x="4795" y="2538"/>
                      <a:pt x="4759" y="2538"/>
                    </a:cubicBezTo>
                    <a:cubicBezTo>
                      <a:pt x="4656" y="2538"/>
                      <a:pt x="4559" y="2595"/>
                      <a:pt x="4510" y="2691"/>
                    </a:cubicBezTo>
                    <a:lnTo>
                      <a:pt x="2918" y="5849"/>
                    </a:lnTo>
                    <a:cubicBezTo>
                      <a:pt x="2110" y="5481"/>
                      <a:pt x="1353" y="4974"/>
                      <a:pt x="704" y="4366"/>
                    </a:cubicBezTo>
                    <a:cubicBezTo>
                      <a:pt x="1966" y="3356"/>
                      <a:pt x="2841" y="2136"/>
                      <a:pt x="3262" y="803"/>
                    </a:cubicBezTo>
                    <a:close/>
                    <a:moveTo>
                      <a:pt x="3119" y="0"/>
                    </a:moveTo>
                    <a:cubicBezTo>
                      <a:pt x="2993" y="0"/>
                      <a:pt x="2879" y="89"/>
                      <a:pt x="2849" y="217"/>
                    </a:cubicBezTo>
                    <a:cubicBezTo>
                      <a:pt x="2414" y="2077"/>
                      <a:pt x="1123" y="3366"/>
                      <a:pt x="116" y="4118"/>
                    </a:cubicBezTo>
                    <a:cubicBezTo>
                      <a:pt x="52" y="4167"/>
                      <a:pt x="11" y="4241"/>
                      <a:pt x="6" y="4322"/>
                    </a:cubicBezTo>
                    <a:cubicBezTo>
                      <a:pt x="1" y="4401"/>
                      <a:pt x="29" y="4481"/>
                      <a:pt x="86" y="4538"/>
                    </a:cubicBezTo>
                    <a:cubicBezTo>
                      <a:pt x="894" y="5356"/>
                      <a:pt x="1883" y="6023"/>
                      <a:pt x="2945" y="6466"/>
                    </a:cubicBezTo>
                    <a:cubicBezTo>
                      <a:pt x="2979" y="6480"/>
                      <a:pt x="3014" y="6487"/>
                      <a:pt x="3050" y="6487"/>
                    </a:cubicBezTo>
                    <a:cubicBezTo>
                      <a:pt x="3108" y="6487"/>
                      <a:pt x="3165" y="6469"/>
                      <a:pt x="3212" y="6435"/>
                    </a:cubicBezTo>
                    <a:lnTo>
                      <a:pt x="3212" y="6435"/>
                    </a:lnTo>
                    <a:lnTo>
                      <a:pt x="3208" y="6449"/>
                    </a:lnTo>
                    <a:cubicBezTo>
                      <a:pt x="3161" y="6586"/>
                      <a:pt x="3222" y="6732"/>
                      <a:pt x="3350" y="6793"/>
                    </a:cubicBezTo>
                    <a:cubicBezTo>
                      <a:pt x="4324" y="7262"/>
                      <a:pt x="5411" y="7546"/>
                      <a:pt x="6491" y="7613"/>
                    </a:cubicBezTo>
                    <a:cubicBezTo>
                      <a:pt x="6495" y="7613"/>
                      <a:pt x="6500" y="7613"/>
                      <a:pt x="6504" y="7613"/>
                    </a:cubicBezTo>
                    <a:cubicBezTo>
                      <a:pt x="6613" y="7613"/>
                      <a:pt x="6717" y="7549"/>
                      <a:pt x="6762" y="7447"/>
                    </a:cubicBezTo>
                    <a:lnTo>
                      <a:pt x="7824" y="5013"/>
                    </a:lnTo>
                    <a:lnTo>
                      <a:pt x="7672" y="7395"/>
                    </a:lnTo>
                    <a:cubicBezTo>
                      <a:pt x="7665" y="7525"/>
                      <a:pt x="7748" y="7641"/>
                      <a:pt x="7870" y="7680"/>
                    </a:cubicBezTo>
                    <a:cubicBezTo>
                      <a:pt x="8451" y="7857"/>
                      <a:pt x="9063" y="7945"/>
                      <a:pt x="9674" y="7945"/>
                    </a:cubicBezTo>
                    <a:cubicBezTo>
                      <a:pt x="10279" y="7945"/>
                      <a:pt x="10887" y="7858"/>
                      <a:pt x="11464" y="7682"/>
                    </a:cubicBezTo>
                    <a:cubicBezTo>
                      <a:pt x="11594" y="7643"/>
                      <a:pt x="11678" y="7513"/>
                      <a:pt x="11658" y="7377"/>
                    </a:cubicBezTo>
                    <a:cubicBezTo>
                      <a:pt x="11562" y="6689"/>
                      <a:pt x="11481" y="5993"/>
                      <a:pt x="11417" y="5297"/>
                    </a:cubicBezTo>
                    <a:lnTo>
                      <a:pt x="11417" y="5297"/>
                    </a:lnTo>
                    <a:lnTo>
                      <a:pt x="12133" y="7135"/>
                    </a:lnTo>
                    <a:cubicBezTo>
                      <a:pt x="12175" y="7243"/>
                      <a:pt x="12280" y="7312"/>
                      <a:pt x="12393" y="7312"/>
                    </a:cubicBezTo>
                    <a:cubicBezTo>
                      <a:pt x="12412" y="7312"/>
                      <a:pt x="12431" y="7310"/>
                      <a:pt x="12451" y="7306"/>
                    </a:cubicBezTo>
                    <a:cubicBezTo>
                      <a:pt x="13496" y="7080"/>
                      <a:pt x="14505" y="6626"/>
                      <a:pt x="15368" y="5991"/>
                    </a:cubicBezTo>
                    <a:cubicBezTo>
                      <a:pt x="15483" y="5905"/>
                      <a:pt x="15515" y="5746"/>
                      <a:pt x="15442" y="5624"/>
                    </a:cubicBezTo>
                    <a:lnTo>
                      <a:pt x="14956" y="4799"/>
                    </a:lnTo>
                    <a:lnTo>
                      <a:pt x="14956" y="4799"/>
                    </a:lnTo>
                    <a:cubicBezTo>
                      <a:pt x="15165" y="5008"/>
                      <a:pt x="15378" y="5214"/>
                      <a:pt x="15593" y="5417"/>
                    </a:cubicBezTo>
                    <a:cubicBezTo>
                      <a:pt x="15646" y="5466"/>
                      <a:pt x="15715" y="5492"/>
                      <a:pt x="15785" y="5492"/>
                    </a:cubicBezTo>
                    <a:cubicBezTo>
                      <a:pt x="15818" y="5492"/>
                      <a:pt x="15852" y="5486"/>
                      <a:pt x="15884" y="5474"/>
                    </a:cubicBezTo>
                    <a:cubicBezTo>
                      <a:pt x="16651" y="5175"/>
                      <a:pt x="17350" y="4743"/>
                      <a:pt x="17956" y="4188"/>
                    </a:cubicBezTo>
                    <a:cubicBezTo>
                      <a:pt x="18063" y="4090"/>
                      <a:pt x="18077" y="3927"/>
                      <a:pt x="17986" y="3812"/>
                    </a:cubicBezTo>
                    <a:lnTo>
                      <a:pt x="15187" y="246"/>
                    </a:lnTo>
                    <a:cubicBezTo>
                      <a:pt x="15141" y="188"/>
                      <a:pt x="15071" y="148"/>
                      <a:pt x="14996" y="141"/>
                    </a:cubicBezTo>
                    <a:cubicBezTo>
                      <a:pt x="14987" y="140"/>
                      <a:pt x="14977" y="140"/>
                      <a:pt x="14968" y="140"/>
                    </a:cubicBezTo>
                    <a:cubicBezTo>
                      <a:pt x="14903" y="140"/>
                      <a:pt x="14838" y="164"/>
                      <a:pt x="14789" y="205"/>
                    </a:cubicBezTo>
                    <a:cubicBezTo>
                      <a:pt x="14049" y="829"/>
                      <a:pt x="12976" y="976"/>
                      <a:pt x="12030" y="1067"/>
                    </a:cubicBezTo>
                    <a:cubicBezTo>
                      <a:pt x="10982" y="1167"/>
                      <a:pt x="10024" y="1216"/>
                      <a:pt x="9128" y="1216"/>
                    </a:cubicBezTo>
                    <a:cubicBezTo>
                      <a:pt x="8152" y="1216"/>
                      <a:pt x="7249" y="1157"/>
                      <a:pt x="6381" y="1040"/>
                    </a:cubicBezTo>
                    <a:cubicBezTo>
                      <a:pt x="5903" y="974"/>
                      <a:pt x="5434" y="891"/>
                      <a:pt x="4989" y="789"/>
                    </a:cubicBezTo>
                    <a:cubicBezTo>
                      <a:pt x="4668" y="717"/>
                      <a:pt x="4334" y="633"/>
                      <a:pt x="4023" y="550"/>
                    </a:cubicBezTo>
                    <a:cubicBezTo>
                      <a:pt x="3908" y="515"/>
                      <a:pt x="3505" y="309"/>
                      <a:pt x="3387" y="204"/>
                    </a:cubicBezTo>
                    <a:cubicBezTo>
                      <a:pt x="3360" y="110"/>
                      <a:pt x="3285" y="32"/>
                      <a:pt x="3182" y="8"/>
                    </a:cubicBezTo>
                    <a:cubicBezTo>
                      <a:pt x="3161" y="3"/>
                      <a:pt x="3140" y="0"/>
                      <a:pt x="3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014;p35"/>
              <p:cNvSpPr/>
              <p:nvPr/>
            </p:nvSpPr>
            <p:spPr>
              <a:xfrm>
                <a:off x="2837188" y="3745300"/>
                <a:ext cx="149250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3004" extrusionOk="0">
                    <a:moveTo>
                      <a:pt x="2826" y="1"/>
                    </a:moveTo>
                    <a:cubicBezTo>
                      <a:pt x="2564" y="1"/>
                      <a:pt x="2303" y="28"/>
                      <a:pt x="2048" y="83"/>
                    </a:cubicBezTo>
                    <a:cubicBezTo>
                      <a:pt x="1897" y="116"/>
                      <a:pt x="1803" y="262"/>
                      <a:pt x="1835" y="414"/>
                    </a:cubicBezTo>
                    <a:cubicBezTo>
                      <a:pt x="1863" y="545"/>
                      <a:pt x="1977" y="634"/>
                      <a:pt x="2106" y="634"/>
                    </a:cubicBezTo>
                    <a:cubicBezTo>
                      <a:pt x="2125" y="634"/>
                      <a:pt x="2145" y="632"/>
                      <a:pt x="2166" y="627"/>
                    </a:cubicBezTo>
                    <a:cubicBezTo>
                      <a:pt x="2383" y="580"/>
                      <a:pt x="2605" y="557"/>
                      <a:pt x="2828" y="557"/>
                    </a:cubicBezTo>
                    <a:cubicBezTo>
                      <a:pt x="3499" y="557"/>
                      <a:pt x="4172" y="768"/>
                      <a:pt x="4715" y="1163"/>
                    </a:cubicBezTo>
                    <a:cubicBezTo>
                      <a:pt x="5035" y="1396"/>
                      <a:pt x="5323" y="1787"/>
                      <a:pt x="5201" y="2092"/>
                    </a:cubicBezTo>
                    <a:cubicBezTo>
                      <a:pt x="5100" y="2343"/>
                      <a:pt x="4766" y="2449"/>
                      <a:pt x="4438" y="2449"/>
                    </a:cubicBezTo>
                    <a:cubicBezTo>
                      <a:pt x="4393" y="2449"/>
                      <a:pt x="4348" y="2447"/>
                      <a:pt x="4303" y="2443"/>
                    </a:cubicBezTo>
                    <a:cubicBezTo>
                      <a:pt x="3833" y="2404"/>
                      <a:pt x="3387" y="2235"/>
                      <a:pt x="2913" y="2059"/>
                    </a:cubicBezTo>
                    <a:cubicBezTo>
                      <a:pt x="2737" y="1995"/>
                      <a:pt x="2562" y="1930"/>
                      <a:pt x="2387" y="1872"/>
                    </a:cubicBezTo>
                    <a:cubicBezTo>
                      <a:pt x="1916" y="1714"/>
                      <a:pt x="1493" y="1636"/>
                      <a:pt x="1113" y="1636"/>
                    </a:cubicBezTo>
                    <a:cubicBezTo>
                      <a:pt x="760" y="1636"/>
                      <a:pt x="444" y="1704"/>
                      <a:pt x="160" y="1839"/>
                    </a:cubicBezTo>
                    <a:cubicBezTo>
                      <a:pt x="65" y="1886"/>
                      <a:pt x="2" y="1981"/>
                      <a:pt x="2" y="2088"/>
                    </a:cubicBezTo>
                    <a:cubicBezTo>
                      <a:pt x="1" y="2194"/>
                      <a:pt x="60" y="2291"/>
                      <a:pt x="157" y="2339"/>
                    </a:cubicBezTo>
                    <a:cubicBezTo>
                      <a:pt x="386" y="2453"/>
                      <a:pt x="641" y="2510"/>
                      <a:pt x="895" y="2510"/>
                    </a:cubicBezTo>
                    <a:cubicBezTo>
                      <a:pt x="1134" y="2510"/>
                      <a:pt x="1374" y="2459"/>
                      <a:pt x="1593" y="2358"/>
                    </a:cubicBezTo>
                    <a:cubicBezTo>
                      <a:pt x="1641" y="2335"/>
                      <a:pt x="1680" y="2301"/>
                      <a:pt x="1708" y="2258"/>
                    </a:cubicBezTo>
                    <a:cubicBezTo>
                      <a:pt x="1866" y="2292"/>
                      <a:pt x="2033" y="2339"/>
                      <a:pt x="2210" y="2397"/>
                    </a:cubicBezTo>
                    <a:cubicBezTo>
                      <a:pt x="2380" y="2454"/>
                      <a:pt x="2549" y="2518"/>
                      <a:pt x="2717" y="2581"/>
                    </a:cubicBezTo>
                    <a:cubicBezTo>
                      <a:pt x="3205" y="2762"/>
                      <a:pt x="3710" y="2951"/>
                      <a:pt x="4255" y="2997"/>
                    </a:cubicBezTo>
                    <a:cubicBezTo>
                      <a:pt x="4312" y="3002"/>
                      <a:pt x="4369" y="3004"/>
                      <a:pt x="4427" y="3004"/>
                    </a:cubicBezTo>
                    <a:cubicBezTo>
                      <a:pt x="4924" y="3004"/>
                      <a:pt x="5506" y="2823"/>
                      <a:pt x="5720" y="2298"/>
                    </a:cubicBezTo>
                    <a:cubicBezTo>
                      <a:pt x="5970" y="1673"/>
                      <a:pt x="5512" y="1054"/>
                      <a:pt x="5043" y="713"/>
                    </a:cubicBezTo>
                    <a:cubicBezTo>
                      <a:pt x="4405" y="248"/>
                      <a:pt x="3615" y="1"/>
                      <a:pt x="28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015;p35"/>
              <p:cNvSpPr/>
              <p:nvPr/>
            </p:nvSpPr>
            <p:spPr>
              <a:xfrm>
                <a:off x="2660150" y="3693250"/>
                <a:ext cx="197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7" extrusionOk="0">
                    <a:moveTo>
                      <a:pt x="395" y="1"/>
                    </a:moveTo>
                    <a:cubicBezTo>
                      <a:pt x="178" y="1"/>
                      <a:pt x="2" y="175"/>
                      <a:pt x="0" y="391"/>
                    </a:cubicBezTo>
                    <a:cubicBezTo>
                      <a:pt x="0" y="609"/>
                      <a:pt x="175" y="786"/>
                      <a:pt x="391" y="786"/>
                    </a:cubicBezTo>
                    <a:cubicBezTo>
                      <a:pt x="392" y="786"/>
                      <a:pt x="393" y="786"/>
                      <a:pt x="393" y="786"/>
                    </a:cubicBezTo>
                    <a:cubicBezTo>
                      <a:pt x="610" y="786"/>
                      <a:pt x="786" y="611"/>
                      <a:pt x="786" y="396"/>
                    </a:cubicBezTo>
                    <a:cubicBezTo>
                      <a:pt x="787" y="178"/>
                      <a:pt x="611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016;p35"/>
              <p:cNvSpPr/>
              <p:nvPr/>
            </p:nvSpPr>
            <p:spPr>
              <a:xfrm>
                <a:off x="2740075" y="3691300"/>
                <a:ext cx="197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7" extrusionOk="0">
                    <a:moveTo>
                      <a:pt x="395" y="1"/>
                    </a:moveTo>
                    <a:cubicBezTo>
                      <a:pt x="178" y="1"/>
                      <a:pt x="3" y="175"/>
                      <a:pt x="1" y="391"/>
                    </a:cubicBezTo>
                    <a:cubicBezTo>
                      <a:pt x="1" y="608"/>
                      <a:pt x="175" y="783"/>
                      <a:pt x="391" y="786"/>
                    </a:cubicBezTo>
                    <a:cubicBezTo>
                      <a:pt x="392" y="786"/>
                      <a:pt x="393" y="786"/>
                      <a:pt x="394" y="786"/>
                    </a:cubicBezTo>
                    <a:cubicBezTo>
                      <a:pt x="610" y="786"/>
                      <a:pt x="785" y="610"/>
                      <a:pt x="786" y="395"/>
                    </a:cubicBezTo>
                    <a:cubicBezTo>
                      <a:pt x="787" y="178"/>
                      <a:pt x="611" y="3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017;p35"/>
              <p:cNvSpPr/>
              <p:nvPr/>
            </p:nvSpPr>
            <p:spPr>
              <a:xfrm>
                <a:off x="2691775" y="3703550"/>
                <a:ext cx="3660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20" extrusionOk="0">
                    <a:moveTo>
                      <a:pt x="196" y="0"/>
                    </a:moveTo>
                    <a:cubicBezTo>
                      <a:pt x="191" y="0"/>
                      <a:pt x="187" y="0"/>
                      <a:pt x="183" y="1"/>
                    </a:cubicBezTo>
                    <a:cubicBezTo>
                      <a:pt x="77" y="8"/>
                      <a:pt x="1" y="99"/>
                      <a:pt x="8" y="202"/>
                    </a:cubicBezTo>
                    <a:cubicBezTo>
                      <a:pt x="39" y="610"/>
                      <a:pt x="349" y="917"/>
                      <a:pt x="729" y="920"/>
                    </a:cubicBezTo>
                    <a:lnTo>
                      <a:pt x="732" y="920"/>
                    </a:lnTo>
                    <a:cubicBezTo>
                      <a:pt x="1113" y="920"/>
                      <a:pt x="1424" y="614"/>
                      <a:pt x="1457" y="209"/>
                    </a:cubicBezTo>
                    <a:cubicBezTo>
                      <a:pt x="1464" y="106"/>
                      <a:pt x="1389" y="15"/>
                      <a:pt x="1285" y="6"/>
                    </a:cubicBezTo>
                    <a:cubicBezTo>
                      <a:pt x="1279" y="6"/>
                      <a:pt x="1273" y="5"/>
                      <a:pt x="1268" y="5"/>
                    </a:cubicBezTo>
                    <a:cubicBezTo>
                      <a:pt x="1173" y="5"/>
                      <a:pt x="1091" y="82"/>
                      <a:pt x="1083" y="178"/>
                    </a:cubicBezTo>
                    <a:cubicBezTo>
                      <a:pt x="1065" y="387"/>
                      <a:pt x="916" y="545"/>
                      <a:pt x="732" y="545"/>
                    </a:cubicBezTo>
                    <a:lnTo>
                      <a:pt x="731" y="545"/>
                    </a:lnTo>
                    <a:cubicBezTo>
                      <a:pt x="548" y="545"/>
                      <a:pt x="398" y="384"/>
                      <a:pt x="383" y="175"/>
                    </a:cubicBezTo>
                    <a:cubicBezTo>
                      <a:pt x="376" y="75"/>
                      <a:pt x="294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018;p35"/>
              <p:cNvSpPr/>
              <p:nvPr/>
            </p:nvSpPr>
            <p:spPr>
              <a:xfrm>
                <a:off x="2785450" y="3621925"/>
                <a:ext cx="84100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2961" extrusionOk="0">
                    <a:moveTo>
                      <a:pt x="1338" y="0"/>
                    </a:moveTo>
                    <a:cubicBezTo>
                      <a:pt x="1080" y="0"/>
                      <a:pt x="824" y="167"/>
                      <a:pt x="742" y="413"/>
                    </a:cubicBezTo>
                    <a:cubicBezTo>
                      <a:pt x="688" y="580"/>
                      <a:pt x="732" y="940"/>
                      <a:pt x="918" y="1033"/>
                    </a:cubicBezTo>
                    <a:cubicBezTo>
                      <a:pt x="821" y="985"/>
                      <a:pt x="719" y="962"/>
                      <a:pt x="621" y="962"/>
                    </a:cubicBezTo>
                    <a:cubicBezTo>
                      <a:pt x="384" y="962"/>
                      <a:pt x="169" y="1099"/>
                      <a:pt x="93" y="1365"/>
                    </a:cubicBezTo>
                    <a:cubicBezTo>
                      <a:pt x="1" y="1695"/>
                      <a:pt x="198" y="2129"/>
                      <a:pt x="575" y="2136"/>
                    </a:cubicBezTo>
                    <a:cubicBezTo>
                      <a:pt x="579" y="2136"/>
                      <a:pt x="583" y="2136"/>
                      <a:pt x="587" y="2136"/>
                    </a:cubicBezTo>
                    <a:cubicBezTo>
                      <a:pt x="741" y="2136"/>
                      <a:pt x="895" y="2057"/>
                      <a:pt x="987" y="1933"/>
                    </a:cubicBezTo>
                    <a:lnTo>
                      <a:pt x="987" y="1933"/>
                    </a:lnTo>
                    <a:cubicBezTo>
                      <a:pt x="815" y="2173"/>
                      <a:pt x="920" y="2526"/>
                      <a:pt x="1132" y="2730"/>
                    </a:cubicBezTo>
                    <a:cubicBezTo>
                      <a:pt x="1272" y="2868"/>
                      <a:pt x="1467" y="2960"/>
                      <a:pt x="1661" y="2960"/>
                    </a:cubicBezTo>
                    <a:cubicBezTo>
                      <a:pt x="1714" y="2960"/>
                      <a:pt x="1767" y="2954"/>
                      <a:pt x="1819" y="2939"/>
                    </a:cubicBezTo>
                    <a:cubicBezTo>
                      <a:pt x="2060" y="2872"/>
                      <a:pt x="2245" y="2606"/>
                      <a:pt x="2174" y="2365"/>
                    </a:cubicBezTo>
                    <a:lnTo>
                      <a:pt x="2174" y="2365"/>
                    </a:lnTo>
                    <a:cubicBezTo>
                      <a:pt x="2240" y="2589"/>
                      <a:pt x="2407" y="2690"/>
                      <a:pt x="2587" y="2690"/>
                    </a:cubicBezTo>
                    <a:cubicBezTo>
                      <a:pt x="2723" y="2690"/>
                      <a:pt x="2868" y="2632"/>
                      <a:pt x="2982" y="2524"/>
                    </a:cubicBezTo>
                    <a:cubicBezTo>
                      <a:pt x="3160" y="2355"/>
                      <a:pt x="3231" y="2084"/>
                      <a:pt x="3157" y="1849"/>
                    </a:cubicBezTo>
                    <a:cubicBezTo>
                      <a:pt x="3111" y="1700"/>
                      <a:pt x="3001" y="1561"/>
                      <a:pt x="2862" y="1477"/>
                    </a:cubicBezTo>
                    <a:lnTo>
                      <a:pt x="2862" y="1477"/>
                    </a:lnTo>
                    <a:cubicBezTo>
                      <a:pt x="2884" y="1479"/>
                      <a:pt x="2906" y="1480"/>
                      <a:pt x="2928" y="1480"/>
                    </a:cubicBezTo>
                    <a:cubicBezTo>
                      <a:pt x="3076" y="1480"/>
                      <a:pt x="3215" y="1432"/>
                      <a:pt x="3289" y="1291"/>
                    </a:cubicBezTo>
                    <a:cubicBezTo>
                      <a:pt x="3363" y="1152"/>
                      <a:pt x="3355" y="979"/>
                      <a:pt x="3306" y="828"/>
                    </a:cubicBezTo>
                    <a:cubicBezTo>
                      <a:pt x="3220" y="551"/>
                      <a:pt x="2991" y="310"/>
                      <a:pt x="2705" y="259"/>
                    </a:cubicBezTo>
                    <a:cubicBezTo>
                      <a:pt x="2668" y="252"/>
                      <a:pt x="2633" y="249"/>
                      <a:pt x="2598" y="249"/>
                    </a:cubicBezTo>
                    <a:cubicBezTo>
                      <a:pt x="2307" y="249"/>
                      <a:pt x="2096" y="468"/>
                      <a:pt x="1991" y="733"/>
                    </a:cubicBezTo>
                    <a:cubicBezTo>
                      <a:pt x="2014" y="415"/>
                      <a:pt x="1755" y="70"/>
                      <a:pt x="1444" y="10"/>
                    </a:cubicBezTo>
                    <a:cubicBezTo>
                      <a:pt x="1409" y="3"/>
                      <a:pt x="1374" y="0"/>
                      <a:pt x="1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019;p35"/>
              <p:cNvSpPr/>
              <p:nvPr/>
            </p:nvSpPr>
            <p:spPr>
              <a:xfrm>
                <a:off x="2780763" y="3617050"/>
                <a:ext cx="9360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59" extrusionOk="0">
                    <a:moveTo>
                      <a:pt x="1513" y="403"/>
                    </a:moveTo>
                    <a:cubicBezTo>
                      <a:pt x="1536" y="403"/>
                      <a:pt x="1558" y="405"/>
                      <a:pt x="1580" y="409"/>
                    </a:cubicBezTo>
                    <a:cubicBezTo>
                      <a:pt x="1792" y="448"/>
                      <a:pt x="1982" y="698"/>
                      <a:pt x="1967" y="915"/>
                    </a:cubicBezTo>
                    <a:cubicBezTo>
                      <a:pt x="1960" y="1015"/>
                      <a:pt x="2025" y="1106"/>
                      <a:pt x="2123" y="1125"/>
                    </a:cubicBezTo>
                    <a:cubicBezTo>
                      <a:pt x="2138" y="1129"/>
                      <a:pt x="2153" y="1131"/>
                      <a:pt x="2168" y="1131"/>
                    </a:cubicBezTo>
                    <a:cubicBezTo>
                      <a:pt x="2249" y="1131"/>
                      <a:pt x="2323" y="1081"/>
                      <a:pt x="2356" y="1003"/>
                    </a:cubicBezTo>
                    <a:cubicBezTo>
                      <a:pt x="2390" y="915"/>
                      <a:pt x="2518" y="648"/>
                      <a:pt x="2777" y="648"/>
                    </a:cubicBezTo>
                    <a:cubicBezTo>
                      <a:pt x="2799" y="648"/>
                      <a:pt x="2822" y="650"/>
                      <a:pt x="2846" y="654"/>
                    </a:cubicBezTo>
                    <a:cubicBezTo>
                      <a:pt x="3040" y="689"/>
                      <a:pt x="3219" y="863"/>
                      <a:pt x="3290" y="1087"/>
                    </a:cubicBezTo>
                    <a:cubicBezTo>
                      <a:pt x="3329" y="1208"/>
                      <a:pt x="3326" y="1320"/>
                      <a:pt x="3288" y="1394"/>
                    </a:cubicBezTo>
                    <a:cubicBezTo>
                      <a:pt x="3254" y="1456"/>
                      <a:pt x="3181" y="1476"/>
                      <a:pt x="3096" y="1476"/>
                    </a:cubicBezTo>
                    <a:cubicBezTo>
                      <a:pt x="2993" y="1422"/>
                      <a:pt x="2878" y="1392"/>
                      <a:pt x="2757" y="1392"/>
                    </a:cubicBezTo>
                    <a:cubicBezTo>
                      <a:pt x="2738" y="1392"/>
                      <a:pt x="2719" y="1392"/>
                      <a:pt x="2700" y="1394"/>
                    </a:cubicBezTo>
                    <a:cubicBezTo>
                      <a:pt x="2607" y="1404"/>
                      <a:pt x="2533" y="1475"/>
                      <a:pt x="2521" y="1567"/>
                    </a:cubicBezTo>
                    <a:cubicBezTo>
                      <a:pt x="2506" y="1657"/>
                      <a:pt x="2558" y="1748"/>
                      <a:pt x="2644" y="1782"/>
                    </a:cubicBezTo>
                    <a:cubicBezTo>
                      <a:pt x="2756" y="1826"/>
                      <a:pt x="2867" y="1854"/>
                      <a:pt x="2968" y="1868"/>
                    </a:cubicBezTo>
                    <a:cubicBezTo>
                      <a:pt x="3049" y="1929"/>
                      <a:pt x="3116" y="2017"/>
                      <a:pt x="3141" y="2104"/>
                    </a:cubicBezTo>
                    <a:cubicBezTo>
                      <a:pt x="3191" y="2265"/>
                      <a:pt x="3141" y="2458"/>
                      <a:pt x="3019" y="2573"/>
                    </a:cubicBezTo>
                    <a:cubicBezTo>
                      <a:pt x="2943" y="2644"/>
                      <a:pt x="2848" y="2685"/>
                      <a:pt x="2762" y="2685"/>
                    </a:cubicBezTo>
                    <a:cubicBezTo>
                      <a:pt x="2740" y="2685"/>
                      <a:pt x="2718" y="2682"/>
                      <a:pt x="2698" y="2677"/>
                    </a:cubicBezTo>
                    <a:cubicBezTo>
                      <a:pt x="2623" y="2657"/>
                      <a:pt x="2572" y="2598"/>
                      <a:pt x="2543" y="2505"/>
                    </a:cubicBezTo>
                    <a:cubicBezTo>
                      <a:pt x="2518" y="2417"/>
                      <a:pt x="2437" y="2359"/>
                      <a:pt x="2349" y="2359"/>
                    </a:cubicBezTo>
                    <a:cubicBezTo>
                      <a:pt x="2331" y="2359"/>
                      <a:pt x="2312" y="2361"/>
                      <a:pt x="2293" y="2367"/>
                    </a:cubicBezTo>
                    <a:cubicBezTo>
                      <a:pt x="2187" y="2400"/>
                      <a:pt x="2124" y="2512"/>
                      <a:pt x="2157" y="2618"/>
                    </a:cubicBezTo>
                    <a:cubicBezTo>
                      <a:pt x="2175" y="2686"/>
                      <a:pt x="2147" y="2753"/>
                      <a:pt x="2130" y="2786"/>
                    </a:cubicBezTo>
                    <a:cubicBezTo>
                      <a:pt x="2089" y="2861"/>
                      <a:pt x="2016" y="2919"/>
                      <a:pt x="1940" y="2941"/>
                    </a:cubicBezTo>
                    <a:cubicBezTo>
                      <a:pt x="1907" y="2950"/>
                      <a:pt x="1873" y="2954"/>
                      <a:pt x="1839" y="2954"/>
                    </a:cubicBezTo>
                    <a:cubicBezTo>
                      <a:pt x="1706" y="2954"/>
                      <a:pt x="1561" y="2892"/>
                      <a:pt x="1447" y="2782"/>
                    </a:cubicBezTo>
                    <a:cubicBezTo>
                      <a:pt x="1302" y="2642"/>
                      <a:pt x="1219" y="2395"/>
                      <a:pt x="1323" y="2249"/>
                    </a:cubicBezTo>
                    <a:cubicBezTo>
                      <a:pt x="1325" y="2247"/>
                      <a:pt x="1326" y="2245"/>
                      <a:pt x="1328" y="2245"/>
                    </a:cubicBezTo>
                    <a:cubicBezTo>
                      <a:pt x="1329" y="2245"/>
                      <a:pt x="1329" y="2245"/>
                      <a:pt x="1330" y="2246"/>
                    </a:cubicBezTo>
                    <a:cubicBezTo>
                      <a:pt x="1394" y="2155"/>
                      <a:pt x="1373" y="2032"/>
                      <a:pt x="1285" y="1966"/>
                    </a:cubicBezTo>
                    <a:cubicBezTo>
                      <a:pt x="1248" y="1940"/>
                      <a:pt x="1206" y="1927"/>
                      <a:pt x="1165" y="1927"/>
                    </a:cubicBezTo>
                    <a:cubicBezTo>
                      <a:pt x="1103" y="1927"/>
                      <a:pt x="1043" y="1955"/>
                      <a:pt x="1004" y="2009"/>
                    </a:cubicBezTo>
                    <a:cubicBezTo>
                      <a:pt x="1002" y="2010"/>
                      <a:pt x="1001" y="2013"/>
                      <a:pt x="998" y="2016"/>
                    </a:cubicBezTo>
                    <a:cubicBezTo>
                      <a:pt x="942" y="2089"/>
                      <a:pt x="847" y="2137"/>
                      <a:pt x="756" y="2137"/>
                    </a:cubicBezTo>
                    <a:cubicBezTo>
                      <a:pt x="755" y="2137"/>
                      <a:pt x="753" y="2137"/>
                      <a:pt x="752" y="2137"/>
                    </a:cubicBezTo>
                    <a:cubicBezTo>
                      <a:pt x="666" y="2135"/>
                      <a:pt x="592" y="2096"/>
                      <a:pt x="535" y="2017"/>
                    </a:cubicBezTo>
                    <a:cubicBezTo>
                      <a:pt x="454" y="1909"/>
                      <a:pt x="424" y="1749"/>
                      <a:pt x="461" y="1620"/>
                    </a:cubicBezTo>
                    <a:cubicBezTo>
                      <a:pt x="491" y="1513"/>
                      <a:pt x="555" y="1435"/>
                      <a:pt x="646" y="1394"/>
                    </a:cubicBezTo>
                    <a:cubicBezTo>
                      <a:pt x="692" y="1373"/>
                      <a:pt x="742" y="1363"/>
                      <a:pt x="795" y="1363"/>
                    </a:cubicBezTo>
                    <a:cubicBezTo>
                      <a:pt x="862" y="1363"/>
                      <a:pt x="933" y="1380"/>
                      <a:pt x="1002" y="1414"/>
                    </a:cubicBezTo>
                    <a:cubicBezTo>
                      <a:pt x="1031" y="1428"/>
                      <a:pt x="1061" y="1435"/>
                      <a:pt x="1091" y="1435"/>
                    </a:cubicBezTo>
                    <a:cubicBezTo>
                      <a:pt x="1165" y="1435"/>
                      <a:pt x="1236" y="1393"/>
                      <a:pt x="1272" y="1321"/>
                    </a:cubicBezTo>
                    <a:cubicBezTo>
                      <a:pt x="1320" y="1221"/>
                      <a:pt x="1279" y="1101"/>
                      <a:pt x="1180" y="1052"/>
                    </a:cubicBezTo>
                    <a:cubicBezTo>
                      <a:pt x="1121" y="1023"/>
                      <a:pt x="1067" y="794"/>
                      <a:pt x="1107" y="677"/>
                    </a:cubicBezTo>
                    <a:cubicBezTo>
                      <a:pt x="1160" y="519"/>
                      <a:pt x="1340" y="403"/>
                      <a:pt x="1513" y="403"/>
                    </a:cubicBezTo>
                    <a:close/>
                    <a:moveTo>
                      <a:pt x="1514" y="1"/>
                    </a:moveTo>
                    <a:cubicBezTo>
                      <a:pt x="1169" y="1"/>
                      <a:pt x="831" y="226"/>
                      <a:pt x="724" y="549"/>
                    </a:cubicBezTo>
                    <a:cubicBezTo>
                      <a:pt x="688" y="659"/>
                      <a:pt x="681" y="814"/>
                      <a:pt x="710" y="963"/>
                    </a:cubicBezTo>
                    <a:cubicBezTo>
                      <a:pt x="630" y="969"/>
                      <a:pt x="553" y="990"/>
                      <a:pt x="481" y="1023"/>
                    </a:cubicBezTo>
                    <a:cubicBezTo>
                      <a:pt x="279" y="1111"/>
                      <a:pt x="136" y="1284"/>
                      <a:pt x="72" y="1507"/>
                    </a:cubicBezTo>
                    <a:cubicBezTo>
                      <a:pt x="1" y="1759"/>
                      <a:pt x="55" y="2046"/>
                      <a:pt x="211" y="2256"/>
                    </a:cubicBezTo>
                    <a:cubicBezTo>
                      <a:pt x="342" y="2434"/>
                      <a:pt x="532" y="2534"/>
                      <a:pt x="744" y="2537"/>
                    </a:cubicBezTo>
                    <a:cubicBezTo>
                      <a:pt x="752" y="2538"/>
                      <a:pt x="760" y="2538"/>
                      <a:pt x="768" y="2538"/>
                    </a:cubicBezTo>
                    <a:cubicBezTo>
                      <a:pt x="806" y="2538"/>
                      <a:pt x="845" y="2533"/>
                      <a:pt x="883" y="2526"/>
                    </a:cubicBezTo>
                    <a:cubicBezTo>
                      <a:pt x="914" y="2732"/>
                      <a:pt x="1021" y="2932"/>
                      <a:pt x="1166" y="3073"/>
                    </a:cubicBezTo>
                    <a:cubicBezTo>
                      <a:pt x="1357" y="3257"/>
                      <a:pt x="1600" y="3358"/>
                      <a:pt x="1837" y="3358"/>
                    </a:cubicBezTo>
                    <a:cubicBezTo>
                      <a:pt x="1908" y="3358"/>
                      <a:pt x="1979" y="3347"/>
                      <a:pt x="2045" y="3331"/>
                    </a:cubicBezTo>
                    <a:cubicBezTo>
                      <a:pt x="2215" y="3283"/>
                      <a:pt x="2364" y="3169"/>
                      <a:pt x="2460" y="3016"/>
                    </a:cubicBezTo>
                    <a:cubicBezTo>
                      <a:pt x="2501" y="3037"/>
                      <a:pt x="2543" y="3054"/>
                      <a:pt x="2590" y="3067"/>
                    </a:cubicBezTo>
                    <a:cubicBezTo>
                      <a:pt x="2645" y="3082"/>
                      <a:pt x="2702" y="3089"/>
                      <a:pt x="2759" y="3089"/>
                    </a:cubicBezTo>
                    <a:cubicBezTo>
                      <a:pt x="2948" y="3089"/>
                      <a:pt x="3142" y="3011"/>
                      <a:pt x="3293" y="2868"/>
                    </a:cubicBezTo>
                    <a:cubicBezTo>
                      <a:pt x="3525" y="2648"/>
                      <a:pt x="3620" y="2294"/>
                      <a:pt x="3523" y="1988"/>
                    </a:cubicBezTo>
                    <a:cubicBezTo>
                      <a:pt x="3502" y="1924"/>
                      <a:pt x="3472" y="1857"/>
                      <a:pt x="3435" y="1797"/>
                    </a:cubicBezTo>
                    <a:cubicBezTo>
                      <a:pt x="3522" y="1748"/>
                      <a:pt x="3592" y="1677"/>
                      <a:pt x="3641" y="1584"/>
                    </a:cubicBezTo>
                    <a:cubicBezTo>
                      <a:pt x="3734" y="1412"/>
                      <a:pt x="3744" y="1192"/>
                      <a:pt x="3673" y="966"/>
                    </a:cubicBezTo>
                    <a:cubicBezTo>
                      <a:pt x="3558" y="598"/>
                      <a:pt x="3259" y="321"/>
                      <a:pt x="2914" y="259"/>
                    </a:cubicBezTo>
                    <a:cubicBezTo>
                      <a:pt x="2867" y="251"/>
                      <a:pt x="2821" y="247"/>
                      <a:pt x="2775" y="247"/>
                    </a:cubicBezTo>
                    <a:cubicBezTo>
                      <a:pt x="2579" y="247"/>
                      <a:pt x="2396" y="322"/>
                      <a:pt x="2246" y="456"/>
                    </a:cubicBezTo>
                    <a:cubicBezTo>
                      <a:pt x="2117" y="233"/>
                      <a:pt x="1898" y="57"/>
                      <a:pt x="1653" y="13"/>
                    </a:cubicBezTo>
                    <a:cubicBezTo>
                      <a:pt x="1607" y="5"/>
                      <a:pt x="1560" y="1"/>
                      <a:pt x="1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020;p35"/>
              <p:cNvSpPr/>
              <p:nvPr/>
            </p:nvSpPr>
            <p:spPr>
              <a:xfrm>
                <a:off x="2821825" y="3652700"/>
                <a:ext cx="162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6" extrusionOk="0">
                    <a:moveTo>
                      <a:pt x="275" y="1"/>
                    </a:moveTo>
                    <a:cubicBezTo>
                      <a:pt x="154" y="1"/>
                      <a:pt x="44" y="66"/>
                      <a:pt x="23" y="224"/>
                    </a:cubicBezTo>
                    <a:cubicBezTo>
                      <a:pt x="0" y="400"/>
                      <a:pt x="144" y="583"/>
                      <a:pt x="321" y="594"/>
                    </a:cubicBezTo>
                    <a:cubicBezTo>
                      <a:pt x="328" y="595"/>
                      <a:pt x="335" y="595"/>
                      <a:pt x="342" y="595"/>
                    </a:cubicBezTo>
                    <a:cubicBezTo>
                      <a:pt x="499" y="595"/>
                      <a:pt x="648" y="454"/>
                      <a:pt x="637" y="297"/>
                    </a:cubicBezTo>
                    <a:cubicBezTo>
                      <a:pt x="626" y="122"/>
                      <a:pt x="440" y="1"/>
                      <a:pt x="2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21;p35"/>
              <p:cNvSpPr/>
              <p:nvPr/>
            </p:nvSpPr>
            <p:spPr>
              <a:xfrm>
                <a:off x="2831475" y="3650600"/>
                <a:ext cx="81000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883" extrusionOk="0">
                    <a:moveTo>
                      <a:pt x="2353" y="0"/>
                    </a:moveTo>
                    <a:cubicBezTo>
                      <a:pt x="2344" y="0"/>
                      <a:pt x="2334" y="0"/>
                      <a:pt x="2325" y="1"/>
                    </a:cubicBezTo>
                    <a:cubicBezTo>
                      <a:pt x="1975" y="16"/>
                      <a:pt x="1783" y="305"/>
                      <a:pt x="1734" y="620"/>
                    </a:cubicBezTo>
                    <a:cubicBezTo>
                      <a:pt x="1689" y="312"/>
                      <a:pt x="1373" y="40"/>
                      <a:pt x="1060" y="40"/>
                    </a:cubicBezTo>
                    <a:cubicBezTo>
                      <a:pt x="1052" y="40"/>
                      <a:pt x="1044" y="40"/>
                      <a:pt x="1036" y="40"/>
                    </a:cubicBezTo>
                    <a:cubicBezTo>
                      <a:pt x="744" y="52"/>
                      <a:pt x="471" y="293"/>
                      <a:pt x="441" y="587"/>
                    </a:cubicBezTo>
                    <a:cubicBezTo>
                      <a:pt x="424" y="759"/>
                      <a:pt x="546" y="1102"/>
                      <a:pt x="747" y="1151"/>
                    </a:cubicBezTo>
                    <a:lnTo>
                      <a:pt x="747" y="1151"/>
                    </a:lnTo>
                    <a:cubicBezTo>
                      <a:pt x="692" y="1138"/>
                      <a:pt x="637" y="1131"/>
                      <a:pt x="583" y="1131"/>
                    </a:cubicBezTo>
                    <a:cubicBezTo>
                      <a:pt x="289" y="1131"/>
                      <a:pt x="34" y="1325"/>
                      <a:pt x="16" y="1656"/>
                    </a:cubicBezTo>
                    <a:cubicBezTo>
                      <a:pt x="1" y="1968"/>
                      <a:pt x="241" y="2313"/>
                      <a:pt x="561" y="2313"/>
                    </a:cubicBezTo>
                    <a:cubicBezTo>
                      <a:pt x="592" y="2313"/>
                      <a:pt x="623" y="2310"/>
                      <a:pt x="656" y="2303"/>
                    </a:cubicBezTo>
                    <a:cubicBezTo>
                      <a:pt x="812" y="2273"/>
                      <a:pt x="949" y="2161"/>
                      <a:pt x="1013" y="2015"/>
                    </a:cubicBezTo>
                    <a:lnTo>
                      <a:pt x="1013" y="2015"/>
                    </a:lnTo>
                    <a:cubicBezTo>
                      <a:pt x="900" y="2285"/>
                      <a:pt x="1080" y="2606"/>
                      <a:pt x="1330" y="2758"/>
                    </a:cubicBezTo>
                    <a:cubicBezTo>
                      <a:pt x="1458" y="2836"/>
                      <a:pt x="1609" y="2882"/>
                      <a:pt x="1756" y="2882"/>
                    </a:cubicBezTo>
                    <a:cubicBezTo>
                      <a:pt x="1858" y="2882"/>
                      <a:pt x="1958" y="2860"/>
                      <a:pt x="2048" y="2812"/>
                    </a:cubicBezTo>
                    <a:cubicBezTo>
                      <a:pt x="2267" y="2693"/>
                      <a:pt x="2391" y="2394"/>
                      <a:pt x="2269" y="2174"/>
                    </a:cubicBezTo>
                    <a:lnTo>
                      <a:pt x="2269" y="2174"/>
                    </a:lnTo>
                    <a:cubicBezTo>
                      <a:pt x="2361" y="2339"/>
                      <a:pt x="2500" y="2410"/>
                      <a:pt x="2643" y="2410"/>
                    </a:cubicBezTo>
                    <a:cubicBezTo>
                      <a:pt x="2810" y="2410"/>
                      <a:pt x="2983" y="2313"/>
                      <a:pt x="3092" y="2151"/>
                    </a:cubicBezTo>
                    <a:cubicBezTo>
                      <a:pt x="3229" y="1947"/>
                      <a:pt x="3239" y="1667"/>
                      <a:pt x="3117" y="1454"/>
                    </a:cubicBezTo>
                    <a:cubicBezTo>
                      <a:pt x="3038" y="1318"/>
                      <a:pt x="2900" y="1206"/>
                      <a:pt x="2745" y="1155"/>
                    </a:cubicBezTo>
                    <a:lnTo>
                      <a:pt x="2745" y="1155"/>
                    </a:lnTo>
                    <a:cubicBezTo>
                      <a:pt x="2916" y="1132"/>
                      <a:pt x="3074" y="1056"/>
                      <a:pt x="3123" y="880"/>
                    </a:cubicBezTo>
                    <a:cubicBezTo>
                      <a:pt x="3163" y="727"/>
                      <a:pt x="3117" y="562"/>
                      <a:pt x="3038" y="425"/>
                    </a:cubicBezTo>
                    <a:cubicBezTo>
                      <a:pt x="2896" y="181"/>
                      <a:pt x="2632" y="0"/>
                      <a:pt x="23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022;p35"/>
              <p:cNvSpPr/>
              <p:nvPr/>
            </p:nvSpPr>
            <p:spPr>
              <a:xfrm>
                <a:off x="2826338" y="3645575"/>
                <a:ext cx="91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3285" extrusionOk="0">
                    <a:moveTo>
                      <a:pt x="2545" y="402"/>
                    </a:moveTo>
                    <a:cubicBezTo>
                      <a:pt x="2740" y="402"/>
                      <a:pt x="2942" y="531"/>
                      <a:pt x="3058" y="727"/>
                    </a:cubicBezTo>
                    <a:cubicBezTo>
                      <a:pt x="3121" y="835"/>
                      <a:pt x="3146" y="946"/>
                      <a:pt x="3122" y="1027"/>
                    </a:cubicBezTo>
                    <a:cubicBezTo>
                      <a:pt x="3105" y="1097"/>
                      <a:pt x="3037" y="1132"/>
                      <a:pt x="2953" y="1151"/>
                    </a:cubicBezTo>
                    <a:cubicBezTo>
                      <a:pt x="2892" y="1134"/>
                      <a:pt x="2828" y="1125"/>
                      <a:pt x="2763" y="1125"/>
                    </a:cubicBezTo>
                    <a:cubicBezTo>
                      <a:pt x="2692" y="1125"/>
                      <a:pt x="2620" y="1136"/>
                      <a:pt x="2548" y="1159"/>
                    </a:cubicBezTo>
                    <a:cubicBezTo>
                      <a:pt x="2460" y="1189"/>
                      <a:pt x="2404" y="1274"/>
                      <a:pt x="2411" y="1366"/>
                    </a:cubicBezTo>
                    <a:cubicBezTo>
                      <a:pt x="2418" y="1459"/>
                      <a:pt x="2487" y="1536"/>
                      <a:pt x="2580" y="1550"/>
                    </a:cubicBezTo>
                    <a:cubicBezTo>
                      <a:pt x="2659" y="1563"/>
                      <a:pt x="2734" y="1568"/>
                      <a:pt x="2805" y="1568"/>
                    </a:cubicBezTo>
                    <a:cubicBezTo>
                      <a:pt x="2842" y="1568"/>
                      <a:pt x="2879" y="1567"/>
                      <a:pt x="2915" y="1564"/>
                    </a:cubicBezTo>
                    <a:cubicBezTo>
                      <a:pt x="3009" y="1607"/>
                      <a:pt x="3091" y="1679"/>
                      <a:pt x="3137" y="1757"/>
                    </a:cubicBezTo>
                    <a:cubicBezTo>
                      <a:pt x="3222" y="1902"/>
                      <a:pt x="3215" y="2102"/>
                      <a:pt x="3121" y="2241"/>
                    </a:cubicBezTo>
                    <a:cubicBezTo>
                      <a:pt x="3052" y="2346"/>
                      <a:pt x="2946" y="2412"/>
                      <a:pt x="2845" y="2412"/>
                    </a:cubicBezTo>
                    <a:cubicBezTo>
                      <a:pt x="2840" y="2412"/>
                      <a:pt x="2835" y="2412"/>
                      <a:pt x="2830" y="2412"/>
                    </a:cubicBezTo>
                    <a:cubicBezTo>
                      <a:pt x="2752" y="2409"/>
                      <a:pt x="2688" y="2362"/>
                      <a:pt x="2639" y="2277"/>
                    </a:cubicBezTo>
                    <a:cubicBezTo>
                      <a:pt x="2603" y="2211"/>
                      <a:pt x="2535" y="2174"/>
                      <a:pt x="2464" y="2174"/>
                    </a:cubicBezTo>
                    <a:cubicBezTo>
                      <a:pt x="2431" y="2174"/>
                      <a:pt x="2398" y="2182"/>
                      <a:pt x="2367" y="2199"/>
                    </a:cubicBezTo>
                    <a:cubicBezTo>
                      <a:pt x="2269" y="2253"/>
                      <a:pt x="2235" y="2375"/>
                      <a:pt x="2288" y="2473"/>
                    </a:cubicBezTo>
                    <a:cubicBezTo>
                      <a:pt x="2323" y="2535"/>
                      <a:pt x="2310" y="2607"/>
                      <a:pt x="2298" y="2643"/>
                    </a:cubicBezTo>
                    <a:cubicBezTo>
                      <a:pt x="2276" y="2724"/>
                      <a:pt x="2217" y="2800"/>
                      <a:pt x="2148" y="2837"/>
                    </a:cubicBezTo>
                    <a:cubicBezTo>
                      <a:pt x="2090" y="2868"/>
                      <a:pt x="2022" y="2883"/>
                      <a:pt x="1951" y="2883"/>
                    </a:cubicBezTo>
                    <a:cubicBezTo>
                      <a:pt x="1846" y="2883"/>
                      <a:pt x="1734" y="2851"/>
                      <a:pt x="1631" y="2788"/>
                    </a:cubicBezTo>
                    <a:cubicBezTo>
                      <a:pt x="1460" y="2683"/>
                      <a:pt x="1325" y="2462"/>
                      <a:pt x="1395" y="2295"/>
                    </a:cubicBezTo>
                    <a:cubicBezTo>
                      <a:pt x="1396" y="2291"/>
                      <a:pt x="1396" y="2290"/>
                      <a:pt x="1399" y="2287"/>
                    </a:cubicBezTo>
                    <a:cubicBezTo>
                      <a:pt x="1442" y="2185"/>
                      <a:pt x="1394" y="2068"/>
                      <a:pt x="1293" y="2024"/>
                    </a:cubicBezTo>
                    <a:cubicBezTo>
                      <a:pt x="1266" y="2012"/>
                      <a:pt x="1238" y="2007"/>
                      <a:pt x="1211" y="2007"/>
                    </a:cubicBezTo>
                    <a:cubicBezTo>
                      <a:pt x="1133" y="2007"/>
                      <a:pt x="1061" y="2052"/>
                      <a:pt x="1027" y="2126"/>
                    </a:cubicBezTo>
                    <a:cubicBezTo>
                      <a:pt x="1026" y="2131"/>
                      <a:pt x="1026" y="2132"/>
                      <a:pt x="1024" y="2135"/>
                    </a:cubicBezTo>
                    <a:cubicBezTo>
                      <a:pt x="987" y="2222"/>
                      <a:pt x="904" y="2288"/>
                      <a:pt x="811" y="2308"/>
                    </a:cubicBezTo>
                    <a:cubicBezTo>
                      <a:pt x="793" y="2312"/>
                      <a:pt x="775" y="2314"/>
                      <a:pt x="757" y="2314"/>
                    </a:cubicBezTo>
                    <a:cubicBezTo>
                      <a:pt x="692" y="2314"/>
                      <a:pt x="631" y="2289"/>
                      <a:pt x="573" y="2239"/>
                    </a:cubicBezTo>
                    <a:cubicBezTo>
                      <a:pt x="470" y="2152"/>
                      <a:pt x="406" y="2000"/>
                      <a:pt x="414" y="1868"/>
                    </a:cubicBezTo>
                    <a:cubicBezTo>
                      <a:pt x="421" y="1756"/>
                      <a:pt x="465" y="1665"/>
                      <a:pt x="544" y="1607"/>
                    </a:cubicBezTo>
                    <a:cubicBezTo>
                      <a:pt x="608" y="1558"/>
                      <a:pt x="690" y="1533"/>
                      <a:pt x="778" y="1533"/>
                    </a:cubicBezTo>
                    <a:cubicBezTo>
                      <a:pt x="817" y="1533"/>
                      <a:pt x="858" y="1538"/>
                      <a:pt x="898" y="1548"/>
                    </a:cubicBezTo>
                    <a:cubicBezTo>
                      <a:pt x="913" y="1552"/>
                      <a:pt x="929" y="1554"/>
                      <a:pt x="944" y="1554"/>
                    </a:cubicBezTo>
                    <a:cubicBezTo>
                      <a:pt x="1036" y="1554"/>
                      <a:pt x="1119" y="1492"/>
                      <a:pt x="1141" y="1399"/>
                    </a:cubicBezTo>
                    <a:cubicBezTo>
                      <a:pt x="1166" y="1290"/>
                      <a:pt x="1101" y="1182"/>
                      <a:pt x="992" y="1155"/>
                    </a:cubicBezTo>
                    <a:cubicBezTo>
                      <a:pt x="931" y="1139"/>
                      <a:pt x="827" y="928"/>
                      <a:pt x="840" y="805"/>
                    </a:cubicBezTo>
                    <a:cubicBezTo>
                      <a:pt x="857" y="619"/>
                      <a:pt x="1046" y="449"/>
                      <a:pt x="1243" y="440"/>
                    </a:cubicBezTo>
                    <a:cubicBezTo>
                      <a:pt x="1247" y="440"/>
                      <a:pt x="1251" y="440"/>
                      <a:pt x="1254" y="440"/>
                    </a:cubicBezTo>
                    <a:cubicBezTo>
                      <a:pt x="1468" y="440"/>
                      <a:pt x="1697" y="639"/>
                      <a:pt x="1729" y="849"/>
                    </a:cubicBezTo>
                    <a:cubicBezTo>
                      <a:pt x="1743" y="949"/>
                      <a:pt x="1828" y="1023"/>
                      <a:pt x="1928" y="1023"/>
                    </a:cubicBezTo>
                    <a:cubicBezTo>
                      <a:pt x="2027" y="1023"/>
                      <a:pt x="2111" y="949"/>
                      <a:pt x="2127" y="852"/>
                    </a:cubicBezTo>
                    <a:cubicBezTo>
                      <a:pt x="2142" y="749"/>
                      <a:pt x="2219" y="416"/>
                      <a:pt x="2530" y="402"/>
                    </a:cubicBezTo>
                    <a:cubicBezTo>
                      <a:pt x="2535" y="402"/>
                      <a:pt x="2540" y="402"/>
                      <a:pt x="2545" y="402"/>
                    </a:cubicBezTo>
                    <a:close/>
                    <a:moveTo>
                      <a:pt x="2549" y="1"/>
                    </a:moveTo>
                    <a:cubicBezTo>
                      <a:pt x="2536" y="1"/>
                      <a:pt x="2524" y="1"/>
                      <a:pt x="2512" y="1"/>
                    </a:cubicBezTo>
                    <a:cubicBezTo>
                      <a:pt x="2262" y="11"/>
                      <a:pt x="2047" y="136"/>
                      <a:pt x="1905" y="341"/>
                    </a:cubicBezTo>
                    <a:cubicBezTo>
                      <a:pt x="1736" y="158"/>
                      <a:pt x="1494" y="38"/>
                      <a:pt x="1254" y="38"/>
                    </a:cubicBezTo>
                    <a:cubicBezTo>
                      <a:pt x="1245" y="38"/>
                      <a:pt x="1235" y="38"/>
                      <a:pt x="1226" y="38"/>
                    </a:cubicBezTo>
                    <a:cubicBezTo>
                      <a:pt x="831" y="54"/>
                      <a:pt x="477" y="381"/>
                      <a:pt x="438" y="767"/>
                    </a:cubicBezTo>
                    <a:cubicBezTo>
                      <a:pt x="426" y="882"/>
                      <a:pt x="452" y="1033"/>
                      <a:pt x="514" y="1173"/>
                    </a:cubicBezTo>
                    <a:cubicBezTo>
                      <a:pt x="441" y="1197"/>
                      <a:pt x="369" y="1236"/>
                      <a:pt x="306" y="1283"/>
                    </a:cubicBezTo>
                    <a:cubicBezTo>
                      <a:pt x="129" y="1415"/>
                      <a:pt x="26" y="1615"/>
                      <a:pt x="14" y="1847"/>
                    </a:cubicBezTo>
                    <a:cubicBezTo>
                      <a:pt x="0" y="2105"/>
                      <a:pt x="114" y="2374"/>
                      <a:pt x="313" y="2544"/>
                    </a:cubicBezTo>
                    <a:cubicBezTo>
                      <a:pt x="443" y="2656"/>
                      <a:pt x="597" y="2716"/>
                      <a:pt x="758" y="2716"/>
                    </a:cubicBezTo>
                    <a:cubicBezTo>
                      <a:pt x="802" y="2716"/>
                      <a:pt x="847" y="2711"/>
                      <a:pt x="892" y="2702"/>
                    </a:cubicBezTo>
                    <a:cubicBezTo>
                      <a:pt x="939" y="2693"/>
                      <a:pt x="983" y="2678"/>
                      <a:pt x="1026" y="2659"/>
                    </a:cubicBezTo>
                    <a:cubicBezTo>
                      <a:pt x="1101" y="2855"/>
                      <a:pt x="1250" y="3027"/>
                      <a:pt x="1422" y="3132"/>
                    </a:cubicBezTo>
                    <a:cubicBezTo>
                      <a:pt x="1588" y="3233"/>
                      <a:pt x="1771" y="3284"/>
                      <a:pt x="1949" y="3284"/>
                    </a:cubicBezTo>
                    <a:cubicBezTo>
                      <a:pt x="2088" y="3284"/>
                      <a:pt x="2220" y="3254"/>
                      <a:pt x="2340" y="3192"/>
                    </a:cubicBezTo>
                    <a:cubicBezTo>
                      <a:pt x="2494" y="3108"/>
                      <a:pt x="2615" y="2964"/>
                      <a:pt x="2675" y="2793"/>
                    </a:cubicBezTo>
                    <a:cubicBezTo>
                      <a:pt x="2719" y="2805"/>
                      <a:pt x="2766" y="2811"/>
                      <a:pt x="2814" y="2814"/>
                    </a:cubicBezTo>
                    <a:cubicBezTo>
                      <a:pt x="2822" y="2814"/>
                      <a:pt x="2831" y="2814"/>
                      <a:pt x="2839" y="2814"/>
                    </a:cubicBezTo>
                    <a:cubicBezTo>
                      <a:pt x="3075" y="2814"/>
                      <a:pt x="3309" y="2681"/>
                      <a:pt x="3455" y="2464"/>
                    </a:cubicBezTo>
                    <a:cubicBezTo>
                      <a:pt x="3634" y="2197"/>
                      <a:pt x="3646" y="1834"/>
                      <a:pt x="3486" y="1555"/>
                    </a:cubicBezTo>
                    <a:cubicBezTo>
                      <a:pt x="3453" y="1496"/>
                      <a:pt x="3408" y="1439"/>
                      <a:pt x="3358" y="1388"/>
                    </a:cubicBezTo>
                    <a:cubicBezTo>
                      <a:pt x="3432" y="1321"/>
                      <a:pt x="3483" y="1236"/>
                      <a:pt x="3511" y="1134"/>
                    </a:cubicBezTo>
                    <a:cubicBezTo>
                      <a:pt x="3563" y="946"/>
                      <a:pt x="3526" y="729"/>
                      <a:pt x="3406" y="526"/>
                    </a:cubicBezTo>
                    <a:cubicBezTo>
                      <a:pt x="3220" y="204"/>
                      <a:pt x="2886" y="1"/>
                      <a:pt x="2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023;p35"/>
              <p:cNvSpPr/>
              <p:nvPr/>
            </p:nvSpPr>
            <p:spPr>
              <a:xfrm>
                <a:off x="2865825" y="3679475"/>
                <a:ext cx="170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82" extrusionOk="0">
                    <a:moveTo>
                      <a:pt x="297" y="0"/>
                    </a:moveTo>
                    <a:cubicBezTo>
                      <a:pt x="143" y="0"/>
                      <a:pt x="0" y="89"/>
                      <a:pt x="19" y="282"/>
                    </a:cubicBezTo>
                    <a:cubicBezTo>
                      <a:pt x="33" y="444"/>
                      <a:pt x="188" y="582"/>
                      <a:pt x="349" y="582"/>
                    </a:cubicBezTo>
                    <a:cubicBezTo>
                      <a:pt x="363" y="582"/>
                      <a:pt x="377" y="581"/>
                      <a:pt x="391" y="579"/>
                    </a:cubicBezTo>
                    <a:cubicBezTo>
                      <a:pt x="553" y="556"/>
                      <a:pt x="679" y="377"/>
                      <a:pt x="634" y="218"/>
                    </a:cubicBezTo>
                    <a:cubicBezTo>
                      <a:pt x="593" y="77"/>
                      <a:pt x="440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024;p35"/>
              <p:cNvSpPr/>
              <p:nvPr/>
            </p:nvSpPr>
            <p:spPr>
              <a:xfrm>
                <a:off x="2620608" y="3717125"/>
                <a:ext cx="515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668" extrusionOk="0">
                    <a:moveTo>
                      <a:pt x="1031" y="0"/>
                    </a:moveTo>
                    <a:cubicBezTo>
                      <a:pt x="462" y="0"/>
                      <a:pt x="1" y="149"/>
                      <a:pt x="1" y="334"/>
                    </a:cubicBezTo>
                    <a:cubicBezTo>
                      <a:pt x="1" y="519"/>
                      <a:pt x="461" y="668"/>
                      <a:pt x="1031" y="668"/>
                    </a:cubicBezTo>
                    <a:cubicBezTo>
                      <a:pt x="1599" y="668"/>
                      <a:pt x="2060" y="519"/>
                      <a:pt x="2060" y="334"/>
                    </a:cubicBezTo>
                    <a:cubicBezTo>
                      <a:pt x="2060" y="151"/>
                      <a:pt x="1599" y="0"/>
                      <a:pt x="10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025;p35"/>
              <p:cNvSpPr/>
              <p:nvPr/>
            </p:nvSpPr>
            <p:spPr>
              <a:xfrm>
                <a:off x="2749625" y="3715025"/>
                <a:ext cx="515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668" extrusionOk="0">
                    <a:moveTo>
                      <a:pt x="1030" y="0"/>
                    </a:moveTo>
                    <a:cubicBezTo>
                      <a:pt x="462" y="0"/>
                      <a:pt x="1" y="150"/>
                      <a:pt x="1" y="334"/>
                    </a:cubicBezTo>
                    <a:cubicBezTo>
                      <a:pt x="1" y="519"/>
                      <a:pt x="462" y="668"/>
                      <a:pt x="1030" y="668"/>
                    </a:cubicBezTo>
                    <a:cubicBezTo>
                      <a:pt x="1599" y="668"/>
                      <a:pt x="2060" y="519"/>
                      <a:pt x="2060" y="334"/>
                    </a:cubicBezTo>
                    <a:cubicBezTo>
                      <a:pt x="2060" y="150"/>
                      <a:pt x="1599" y="0"/>
                      <a:pt x="10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026;p35"/>
              <p:cNvSpPr/>
              <p:nvPr/>
            </p:nvSpPr>
            <p:spPr>
              <a:xfrm>
                <a:off x="2781275" y="3667625"/>
                <a:ext cx="809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884" extrusionOk="0">
                    <a:moveTo>
                      <a:pt x="2355" y="1"/>
                    </a:moveTo>
                    <a:cubicBezTo>
                      <a:pt x="2346" y="1"/>
                      <a:pt x="2336" y="1"/>
                      <a:pt x="2327" y="2"/>
                    </a:cubicBezTo>
                    <a:cubicBezTo>
                      <a:pt x="1975" y="17"/>
                      <a:pt x="1783" y="304"/>
                      <a:pt x="1733" y="619"/>
                    </a:cubicBezTo>
                    <a:cubicBezTo>
                      <a:pt x="1689" y="311"/>
                      <a:pt x="1374" y="37"/>
                      <a:pt x="1061" y="37"/>
                    </a:cubicBezTo>
                    <a:cubicBezTo>
                      <a:pt x="1054" y="37"/>
                      <a:pt x="1047" y="37"/>
                      <a:pt x="1040" y="37"/>
                    </a:cubicBezTo>
                    <a:cubicBezTo>
                      <a:pt x="745" y="50"/>
                      <a:pt x="473" y="291"/>
                      <a:pt x="443" y="584"/>
                    </a:cubicBezTo>
                    <a:cubicBezTo>
                      <a:pt x="426" y="756"/>
                      <a:pt x="546" y="1099"/>
                      <a:pt x="747" y="1150"/>
                    </a:cubicBezTo>
                    <a:lnTo>
                      <a:pt x="747" y="1150"/>
                    </a:lnTo>
                    <a:cubicBezTo>
                      <a:pt x="693" y="1137"/>
                      <a:pt x="638" y="1130"/>
                      <a:pt x="585" y="1130"/>
                    </a:cubicBezTo>
                    <a:cubicBezTo>
                      <a:pt x="291" y="1130"/>
                      <a:pt x="37" y="1325"/>
                      <a:pt x="19" y="1655"/>
                    </a:cubicBezTo>
                    <a:cubicBezTo>
                      <a:pt x="1" y="1969"/>
                      <a:pt x="241" y="2314"/>
                      <a:pt x="563" y="2314"/>
                    </a:cubicBezTo>
                    <a:cubicBezTo>
                      <a:pt x="593" y="2314"/>
                      <a:pt x="625" y="2311"/>
                      <a:pt x="657" y="2304"/>
                    </a:cubicBezTo>
                    <a:cubicBezTo>
                      <a:pt x="810" y="2272"/>
                      <a:pt x="947" y="2162"/>
                      <a:pt x="1011" y="2020"/>
                    </a:cubicBezTo>
                    <a:lnTo>
                      <a:pt x="1011" y="2020"/>
                    </a:lnTo>
                    <a:cubicBezTo>
                      <a:pt x="900" y="2288"/>
                      <a:pt x="1081" y="2607"/>
                      <a:pt x="1328" y="2759"/>
                    </a:cubicBezTo>
                    <a:cubicBezTo>
                      <a:pt x="1456" y="2837"/>
                      <a:pt x="1607" y="2883"/>
                      <a:pt x="1755" y="2883"/>
                    </a:cubicBezTo>
                    <a:cubicBezTo>
                      <a:pt x="1856" y="2883"/>
                      <a:pt x="1956" y="2861"/>
                      <a:pt x="2046" y="2813"/>
                    </a:cubicBezTo>
                    <a:cubicBezTo>
                      <a:pt x="2269" y="2693"/>
                      <a:pt x="2389" y="2394"/>
                      <a:pt x="2269" y="2173"/>
                    </a:cubicBezTo>
                    <a:lnTo>
                      <a:pt x="2269" y="2173"/>
                    </a:lnTo>
                    <a:cubicBezTo>
                      <a:pt x="2361" y="2339"/>
                      <a:pt x="2500" y="2411"/>
                      <a:pt x="2644" y="2411"/>
                    </a:cubicBezTo>
                    <a:cubicBezTo>
                      <a:pt x="2810" y="2411"/>
                      <a:pt x="2983" y="2314"/>
                      <a:pt x="3093" y="2152"/>
                    </a:cubicBezTo>
                    <a:cubicBezTo>
                      <a:pt x="3229" y="1948"/>
                      <a:pt x="3239" y="1668"/>
                      <a:pt x="3117" y="1455"/>
                    </a:cubicBezTo>
                    <a:cubicBezTo>
                      <a:pt x="3039" y="1318"/>
                      <a:pt x="2901" y="1206"/>
                      <a:pt x="2746" y="1155"/>
                    </a:cubicBezTo>
                    <a:lnTo>
                      <a:pt x="2746" y="1155"/>
                    </a:lnTo>
                    <a:cubicBezTo>
                      <a:pt x="2917" y="1132"/>
                      <a:pt x="3076" y="1057"/>
                      <a:pt x="3124" y="881"/>
                    </a:cubicBezTo>
                    <a:cubicBezTo>
                      <a:pt x="3165" y="727"/>
                      <a:pt x="3118" y="563"/>
                      <a:pt x="3039" y="426"/>
                    </a:cubicBezTo>
                    <a:cubicBezTo>
                      <a:pt x="2897" y="184"/>
                      <a:pt x="2634" y="1"/>
                      <a:pt x="23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027;p35"/>
              <p:cNvSpPr/>
              <p:nvPr/>
            </p:nvSpPr>
            <p:spPr>
              <a:xfrm>
                <a:off x="2776088" y="3662625"/>
                <a:ext cx="91175" cy="82075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3283" extrusionOk="0">
                    <a:moveTo>
                      <a:pt x="2548" y="402"/>
                    </a:moveTo>
                    <a:cubicBezTo>
                      <a:pt x="2741" y="402"/>
                      <a:pt x="2948" y="531"/>
                      <a:pt x="3063" y="727"/>
                    </a:cubicBezTo>
                    <a:cubicBezTo>
                      <a:pt x="3125" y="835"/>
                      <a:pt x="3149" y="946"/>
                      <a:pt x="3127" y="1027"/>
                    </a:cubicBezTo>
                    <a:cubicBezTo>
                      <a:pt x="3108" y="1096"/>
                      <a:pt x="3041" y="1132"/>
                      <a:pt x="2958" y="1150"/>
                    </a:cubicBezTo>
                    <a:cubicBezTo>
                      <a:pt x="2895" y="1133"/>
                      <a:pt x="2829" y="1124"/>
                      <a:pt x="2763" y="1124"/>
                    </a:cubicBezTo>
                    <a:cubicBezTo>
                      <a:pt x="2693" y="1124"/>
                      <a:pt x="2623" y="1134"/>
                      <a:pt x="2553" y="1157"/>
                    </a:cubicBezTo>
                    <a:cubicBezTo>
                      <a:pt x="2465" y="1187"/>
                      <a:pt x="2408" y="1273"/>
                      <a:pt x="2415" y="1365"/>
                    </a:cubicBezTo>
                    <a:cubicBezTo>
                      <a:pt x="2422" y="1457"/>
                      <a:pt x="2490" y="1534"/>
                      <a:pt x="2583" y="1548"/>
                    </a:cubicBezTo>
                    <a:cubicBezTo>
                      <a:pt x="2664" y="1561"/>
                      <a:pt x="2742" y="1567"/>
                      <a:pt x="2815" y="1567"/>
                    </a:cubicBezTo>
                    <a:cubicBezTo>
                      <a:pt x="2851" y="1567"/>
                      <a:pt x="2886" y="1565"/>
                      <a:pt x="2919" y="1562"/>
                    </a:cubicBezTo>
                    <a:cubicBezTo>
                      <a:pt x="3010" y="1602"/>
                      <a:pt x="3093" y="1676"/>
                      <a:pt x="3138" y="1755"/>
                    </a:cubicBezTo>
                    <a:cubicBezTo>
                      <a:pt x="3222" y="1900"/>
                      <a:pt x="3215" y="2099"/>
                      <a:pt x="3121" y="2240"/>
                    </a:cubicBezTo>
                    <a:cubicBezTo>
                      <a:pt x="3051" y="2344"/>
                      <a:pt x="2942" y="2411"/>
                      <a:pt x="2842" y="2411"/>
                    </a:cubicBezTo>
                    <a:cubicBezTo>
                      <a:pt x="2838" y="2411"/>
                      <a:pt x="2834" y="2411"/>
                      <a:pt x="2830" y="2410"/>
                    </a:cubicBezTo>
                    <a:cubicBezTo>
                      <a:pt x="2752" y="2407"/>
                      <a:pt x="2688" y="2361"/>
                      <a:pt x="2639" y="2275"/>
                    </a:cubicBezTo>
                    <a:cubicBezTo>
                      <a:pt x="2603" y="2210"/>
                      <a:pt x="2535" y="2173"/>
                      <a:pt x="2463" y="2173"/>
                    </a:cubicBezTo>
                    <a:cubicBezTo>
                      <a:pt x="2431" y="2173"/>
                      <a:pt x="2398" y="2181"/>
                      <a:pt x="2367" y="2197"/>
                    </a:cubicBezTo>
                    <a:cubicBezTo>
                      <a:pt x="2270" y="2251"/>
                      <a:pt x="2235" y="2373"/>
                      <a:pt x="2289" y="2471"/>
                    </a:cubicBezTo>
                    <a:cubicBezTo>
                      <a:pt x="2323" y="2534"/>
                      <a:pt x="2310" y="2605"/>
                      <a:pt x="2299" y="2643"/>
                    </a:cubicBezTo>
                    <a:cubicBezTo>
                      <a:pt x="2276" y="2723"/>
                      <a:pt x="2218" y="2798"/>
                      <a:pt x="2148" y="2835"/>
                    </a:cubicBezTo>
                    <a:cubicBezTo>
                      <a:pt x="2090" y="2866"/>
                      <a:pt x="2023" y="2881"/>
                      <a:pt x="1951" y="2881"/>
                    </a:cubicBezTo>
                    <a:cubicBezTo>
                      <a:pt x="1847" y="2881"/>
                      <a:pt x="1734" y="2849"/>
                      <a:pt x="1631" y="2787"/>
                    </a:cubicBezTo>
                    <a:cubicBezTo>
                      <a:pt x="1460" y="2682"/>
                      <a:pt x="1326" y="2460"/>
                      <a:pt x="1395" y="2294"/>
                    </a:cubicBezTo>
                    <a:cubicBezTo>
                      <a:pt x="1397" y="2290"/>
                      <a:pt x="1397" y="2288"/>
                      <a:pt x="1399" y="2284"/>
                    </a:cubicBezTo>
                    <a:cubicBezTo>
                      <a:pt x="1442" y="2183"/>
                      <a:pt x="1394" y="2067"/>
                      <a:pt x="1293" y="2021"/>
                    </a:cubicBezTo>
                    <a:cubicBezTo>
                      <a:pt x="1266" y="2010"/>
                      <a:pt x="1239" y="2005"/>
                      <a:pt x="1212" y="2005"/>
                    </a:cubicBezTo>
                    <a:cubicBezTo>
                      <a:pt x="1134" y="2005"/>
                      <a:pt x="1061" y="2050"/>
                      <a:pt x="1027" y="2125"/>
                    </a:cubicBezTo>
                    <a:cubicBezTo>
                      <a:pt x="1026" y="2128"/>
                      <a:pt x="1026" y="2130"/>
                      <a:pt x="1024" y="2133"/>
                    </a:cubicBezTo>
                    <a:cubicBezTo>
                      <a:pt x="987" y="2220"/>
                      <a:pt x="904" y="2285"/>
                      <a:pt x="811" y="2305"/>
                    </a:cubicBezTo>
                    <a:cubicBezTo>
                      <a:pt x="792" y="2309"/>
                      <a:pt x="773" y="2311"/>
                      <a:pt x="755" y="2311"/>
                    </a:cubicBezTo>
                    <a:cubicBezTo>
                      <a:pt x="691" y="2311"/>
                      <a:pt x="630" y="2287"/>
                      <a:pt x="573" y="2237"/>
                    </a:cubicBezTo>
                    <a:cubicBezTo>
                      <a:pt x="472" y="2149"/>
                      <a:pt x="408" y="1998"/>
                      <a:pt x="415" y="1865"/>
                    </a:cubicBezTo>
                    <a:cubicBezTo>
                      <a:pt x="422" y="1754"/>
                      <a:pt x="466" y="1663"/>
                      <a:pt x="547" y="1605"/>
                    </a:cubicBezTo>
                    <a:cubicBezTo>
                      <a:pt x="612" y="1556"/>
                      <a:pt x="694" y="1531"/>
                      <a:pt x="783" y="1531"/>
                    </a:cubicBezTo>
                    <a:cubicBezTo>
                      <a:pt x="821" y="1531"/>
                      <a:pt x="860" y="1536"/>
                      <a:pt x="899" y="1545"/>
                    </a:cubicBezTo>
                    <a:cubicBezTo>
                      <a:pt x="916" y="1549"/>
                      <a:pt x="932" y="1551"/>
                      <a:pt x="948" y="1551"/>
                    </a:cubicBezTo>
                    <a:cubicBezTo>
                      <a:pt x="1039" y="1551"/>
                      <a:pt x="1121" y="1489"/>
                      <a:pt x="1144" y="1396"/>
                    </a:cubicBezTo>
                    <a:cubicBezTo>
                      <a:pt x="1168" y="1288"/>
                      <a:pt x="1103" y="1180"/>
                      <a:pt x="995" y="1153"/>
                    </a:cubicBezTo>
                    <a:cubicBezTo>
                      <a:pt x="931" y="1138"/>
                      <a:pt x="828" y="926"/>
                      <a:pt x="841" y="804"/>
                    </a:cubicBezTo>
                    <a:cubicBezTo>
                      <a:pt x="860" y="618"/>
                      <a:pt x="1047" y="444"/>
                      <a:pt x="1245" y="437"/>
                    </a:cubicBezTo>
                    <a:cubicBezTo>
                      <a:pt x="1247" y="437"/>
                      <a:pt x="1249" y="437"/>
                      <a:pt x="1251" y="437"/>
                    </a:cubicBezTo>
                    <a:cubicBezTo>
                      <a:pt x="1461" y="437"/>
                      <a:pt x="1699" y="636"/>
                      <a:pt x="1730" y="848"/>
                    </a:cubicBezTo>
                    <a:cubicBezTo>
                      <a:pt x="1747" y="947"/>
                      <a:pt x="1830" y="1020"/>
                      <a:pt x="1929" y="1020"/>
                    </a:cubicBezTo>
                    <a:lnTo>
                      <a:pt x="1932" y="1020"/>
                    </a:lnTo>
                    <a:cubicBezTo>
                      <a:pt x="2031" y="1020"/>
                      <a:pt x="2114" y="947"/>
                      <a:pt x="2131" y="849"/>
                    </a:cubicBezTo>
                    <a:cubicBezTo>
                      <a:pt x="2147" y="748"/>
                      <a:pt x="2223" y="416"/>
                      <a:pt x="2533" y="402"/>
                    </a:cubicBezTo>
                    <a:cubicBezTo>
                      <a:pt x="2538" y="402"/>
                      <a:pt x="2543" y="402"/>
                      <a:pt x="2548" y="402"/>
                    </a:cubicBezTo>
                    <a:close/>
                    <a:moveTo>
                      <a:pt x="2554" y="0"/>
                    </a:moveTo>
                    <a:cubicBezTo>
                      <a:pt x="2541" y="0"/>
                      <a:pt x="2528" y="1"/>
                      <a:pt x="2514" y="1"/>
                    </a:cubicBezTo>
                    <a:cubicBezTo>
                      <a:pt x="2262" y="11"/>
                      <a:pt x="2049" y="136"/>
                      <a:pt x="1905" y="339"/>
                    </a:cubicBezTo>
                    <a:cubicBezTo>
                      <a:pt x="1738" y="158"/>
                      <a:pt x="1501" y="37"/>
                      <a:pt x="1261" y="37"/>
                    </a:cubicBezTo>
                    <a:cubicBezTo>
                      <a:pt x="1250" y="37"/>
                      <a:pt x="1240" y="38"/>
                      <a:pt x="1229" y="38"/>
                    </a:cubicBezTo>
                    <a:cubicBezTo>
                      <a:pt x="833" y="52"/>
                      <a:pt x="479" y="379"/>
                      <a:pt x="441" y="764"/>
                    </a:cubicBezTo>
                    <a:cubicBezTo>
                      <a:pt x="428" y="879"/>
                      <a:pt x="456" y="1031"/>
                      <a:pt x="516" y="1170"/>
                    </a:cubicBezTo>
                    <a:cubicBezTo>
                      <a:pt x="442" y="1197"/>
                      <a:pt x="371" y="1233"/>
                      <a:pt x="307" y="1281"/>
                    </a:cubicBezTo>
                    <a:cubicBezTo>
                      <a:pt x="131" y="1410"/>
                      <a:pt x="26" y="1611"/>
                      <a:pt x="14" y="1842"/>
                    </a:cubicBezTo>
                    <a:cubicBezTo>
                      <a:pt x="0" y="2101"/>
                      <a:pt x="115" y="2369"/>
                      <a:pt x="313" y="2540"/>
                    </a:cubicBezTo>
                    <a:cubicBezTo>
                      <a:pt x="443" y="2654"/>
                      <a:pt x="598" y="2714"/>
                      <a:pt x="758" y="2714"/>
                    </a:cubicBezTo>
                    <a:cubicBezTo>
                      <a:pt x="802" y="2714"/>
                      <a:pt x="847" y="2709"/>
                      <a:pt x="892" y="2700"/>
                    </a:cubicBezTo>
                    <a:cubicBezTo>
                      <a:pt x="939" y="2689"/>
                      <a:pt x="983" y="2675"/>
                      <a:pt x="1026" y="2657"/>
                    </a:cubicBezTo>
                    <a:cubicBezTo>
                      <a:pt x="1101" y="2852"/>
                      <a:pt x="1250" y="3023"/>
                      <a:pt x="1422" y="3129"/>
                    </a:cubicBezTo>
                    <a:cubicBezTo>
                      <a:pt x="1588" y="3231"/>
                      <a:pt x="1772" y="3282"/>
                      <a:pt x="1949" y="3282"/>
                    </a:cubicBezTo>
                    <a:cubicBezTo>
                      <a:pt x="2088" y="3282"/>
                      <a:pt x="2220" y="3253"/>
                      <a:pt x="2335" y="3190"/>
                    </a:cubicBezTo>
                    <a:cubicBezTo>
                      <a:pt x="2493" y="3106"/>
                      <a:pt x="2614" y="2963"/>
                      <a:pt x="2674" y="2790"/>
                    </a:cubicBezTo>
                    <a:cubicBezTo>
                      <a:pt x="2718" y="2802"/>
                      <a:pt x="2764" y="2809"/>
                      <a:pt x="2813" y="2811"/>
                    </a:cubicBezTo>
                    <a:cubicBezTo>
                      <a:pt x="2823" y="2811"/>
                      <a:pt x="2834" y="2812"/>
                      <a:pt x="2845" y="2812"/>
                    </a:cubicBezTo>
                    <a:cubicBezTo>
                      <a:pt x="3078" y="2812"/>
                      <a:pt x="3311" y="2679"/>
                      <a:pt x="3455" y="2463"/>
                    </a:cubicBezTo>
                    <a:cubicBezTo>
                      <a:pt x="3634" y="2197"/>
                      <a:pt x="3647" y="1834"/>
                      <a:pt x="3487" y="1554"/>
                    </a:cubicBezTo>
                    <a:cubicBezTo>
                      <a:pt x="3453" y="1496"/>
                      <a:pt x="3409" y="1439"/>
                      <a:pt x="3360" y="1388"/>
                    </a:cubicBezTo>
                    <a:cubicBezTo>
                      <a:pt x="3433" y="1319"/>
                      <a:pt x="3485" y="1234"/>
                      <a:pt x="3513" y="1133"/>
                    </a:cubicBezTo>
                    <a:cubicBezTo>
                      <a:pt x="3566" y="946"/>
                      <a:pt x="3527" y="729"/>
                      <a:pt x="3409" y="524"/>
                    </a:cubicBezTo>
                    <a:cubicBezTo>
                      <a:pt x="3222" y="203"/>
                      <a:pt x="2887" y="0"/>
                      <a:pt x="2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028;p35"/>
              <p:cNvSpPr/>
              <p:nvPr/>
            </p:nvSpPr>
            <p:spPr>
              <a:xfrm>
                <a:off x="2815600" y="3696450"/>
                <a:ext cx="170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83" extrusionOk="0">
                    <a:moveTo>
                      <a:pt x="296" y="0"/>
                    </a:moveTo>
                    <a:cubicBezTo>
                      <a:pt x="143" y="0"/>
                      <a:pt x="1" y="89"/>
                      <a:pt x="19" y="282"/>
                    </a:cubicBezTo>
                    <a:cubicBezTo>
                      <a:pt x="35" y="445"/>
                      <a:pt x="191" y="583"/>
                      <a:pt x="354" y="583"/>
                    </a:cubicBezTo>
                    <a:cubicBezTo>
                      <a:pt x="367" y="583"/>
                      <a:pt x="380" y="582"/>
                      <a:pt x="393" y="580"/>
                    </a:cubicBezTo>
                    <a:cubicBezTo>
                      <a:pt x="555" y="557"/>
                      <a:pt x="680" y="377"/>
                      <a:pt x="634" y="219"/>
                    </a:cubicBezTo>
                    <a:cubicBezTo>
                      <a:pt x="593" y="78"/>
                      <a:pt x="440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" name="Google Shape;8957;p67"/>
          <p:cNvGrpSpPr/>
          <p:nvPr/>
        </p:nvGrpSpPr>
        <p:grpSpPr>
          <a:xfrm>
            <a:off x="2857795" y="3916208"/>
            <a:ext cx="412979" cy="371215"/>
            <a:chOff x="4776732" y="1392436"/>
            <a:chExt cx="378495" cy="378495"/>
          </a:xfrm>
        </p:grpSpPr>
        <p:sp>
          <p:nvSpPr>
            <p:cNvPr id="91" name="Google Shape;8958;p67"/>
            <p:cNvSpPr/>
            <p:nvPr/>
          </p:nvSpPr>
          <p:spPr>
            <a:xfrm>
              <a:off x="4868877" y="1503393"/>
              <a:ext cx="212214" cy="177494"/>
            </a:xfrm>
            <a:custGeom>
              <a:avLst/>
              <a:gdLst/>
              <a:ahLst/>
              <a:cxnLst/>
              <a:rect l="l" t="t" r="r" b="b"/>
              <a:pathLst>
                <a:path w="6870" h="5746" extrusionOk="0">
                  <a:moveTo>
                    <a:pt x="787" y="0"/>
                  </a:moveTo>
                  <a:lnTo>
                    <a:pt x="1" y="5746"/>
                  </a:lnTo>
                  <a:lnTo>
                    <a:pt x="6870" y="5746"/>
                  </a:lnTo>
                  <a:lnTo>
                    <a:pt x="6656" y="3819"/>
                  </a:lnTo>
                  <a:lnTo>
                    <a:pt x="6273" y="499"/>
                  </a:lnTo>
                  <a:lnTo>
                    <a:pt x="56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8959;p67"/>
            <p:cNvSpPr/>
            <p:nvPr/>
          </p:nvSpPr>
          <p:spPr>
            <a:xfrm>
              <a:off x="4850281" y="1487361"/>
              <a:ext cx="212431" cy="193433"/>
            </a:xfrm>
            <a:custGeom>
              <a:avLst/>
              <a:gdLst/>
              <a:ahLst/>
              <a:cxnLst/>
              <a:rect l="l" t="t" r="r" b="b"/>
              <a:pathLst>
                <a:path w="6877" h="6262" extrusionOk="0">
                  <a:moveTo>
                    <a:pt x="729" y="1"/>
                  </a:moveTo>
                  <a:lnTo>
                    <a:pt x="681" y="400"/>
                  </a:lnTo>
                  <a:lnTo>
                    <a:pt x="134" y="5146"/>
                  </a:lnTo>
                  <a:lnTo>
                    <a:pt x="0" y="6261"/>
                  </a:lnTo>
                  <a:lnTo>
                    <a:pt x="1202" y="6261"/>
                  </a:lnTo>
                  <a:lnTo>
                    <a:pt x="1336" y="5146"/>
                  </a:lnTo>
                  <a:lnTo>
                    <a:pt x="1586" y="2957"/>
                  </a:lnTo>
                  <a:cubicBezTo>
                    <a:pt x="1709" y="1906"/>
                    <a:pt x="2595" y="1118"/>
                    <a:pt x="3651" y="1118"/>
                  </a:cubicBezTo>
                  <a:lnTo>
                    <a:pt x="6274" y="1118"/>
                  </a:lnTo>
                  <a:cubicBezTo>
                    <a:pt x="6279" y="1118"/>
                    <a:pt x="6285" y="1118"/>
                    <a:pt x="6290" y="1118"/>
                  </a:cubicBezTo>
                  <a:cubicBezTo>
                    <a:pt x="6497" y="1118"/>
                    <a:pt x="6692" y="1082"/>
                    <a:pt x="6877" y="1017"/>
                  </a:cubicBezTo>
                  <a:lnTo>
                    <a:pt x="6804" y="400"/>
                  </a:lnTo>
                  <a:lnTo>
                    <a:pt x="67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8960;p67"/>
            <p:cNvSpPr/>
            <p:nvPr/>
          </p:nvSpPr>
          <p:spPr>
            <a:xfrm>
              <a:off x="4938503" y="1573420"/>
              <a:ext cx="70831" cy="107374"/>
            </a:xfrm>
            <a:custGeom>
              <a:avLst/>
              <a:gdLst/>
              <a:ahLst/>
              <a:cxnLst/>
              <a:rect l="l" t="t" r="r" b="b"/>
              <a:pathLst>
                <a:path w="2293" h="3476" extrusionOk="0">
                  <a:moveTo>
                    <a:pt x="1373" y="0"/>
                  </a:moveTo>
                  <a:cubicBezTo>
                    <a:pt x="184" y="0"/>
                    <a:pt x="1" y="716"/>
                    <a:pt x="1" y="1321"/>
                  </a:cubicBezTo>
                  <a:lnTo>
                    <a:pt x="1" y="3475"/>
                  </a:lnTo>
                  <a:lnTo>
                    <a:pt x="2293" y="3475"/>
                  </a:lnTo>
                  <a:lnTo>
                    <a:pt x="2293" y="1321"/>
                  </a:lnTo>
                  <a:cubicBezTo>
                    <a:pt x="2293" y="716"/>
                    <a:pt x="1910" y="199"/>
                    <a:pt x="1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8961;p67"/>
            <p:cNvSpPr/>
            <p:nvPr/>
          </p:nvSpPr>
          <p:spPr>
            <a:xfrm>
              <a:off x="4922563" y="1570764"/>
              <a:ext cx="58351" cy="110030"/>
            </a:xfrm>
            <a:custGeom>
              <a:avLst/>
              <a:gdLst/>
              <a:ahLst/>
              <a:cxnLst/>
              <a:rect l="l" t="t" r="r" b="b"/>
              <a:pathLst>
                <a:path w="1889" h="3562" extrusionOk="0">
                  <a:moveTo>
                    <a:pt x="1406" y="0"/>
                  </a:moveTo>
                  <a:cubicBezTo>
                    <a:pt x="628" y="0"/>
                    <a:pt x="0" y="630"/>
                    <a:pt x="0" y="1407"/>
                  </a:cubicBezTo>
                  <a:lnTo>
                    <a:pt x="0" y="3561"/>
                  </a:lnTo>
                  <a:lnTo>
                    <a:pt x="968" y="3561"/>
                  </a:lnTo>
                  <a:lnTo>
                    <a:pt x="968" y="1407"/>
                  </a:lnTo>
                  <a:cubicBezTo>
                    <a:pt x="966" y="802"/>
                    <a:pt x="1351" y="285"/>
                    <a:pt x="1889" y="86"/>
                  </a:cubicBezTo>
                  <a:cubicBezTo>
                    <a:pt x="1737" y="31"/>
                    <a:pt x="1575" y="0"/>
                    <a:pt x="1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8962;p67"/>
            <p:cNvSpPr/>
            <p:nvPr/>
          </p:nvSpPr>
          <p:spPr>
            <a:xfrm>
              <a:off x="4881233" y="1629640"/>
              <a:ext cx="268311" cy="91774"/>
            </a:xfrm>
            <a:custGeom>
              <a:avLst/>
              <a:gdLst/>
              <a:ahLst/>
              <a:cxnLst/>
              <a:rect l="l" t="t" r="r" b="b"/>
              <a:pathLst>
                <a:path w="8686" h="2971" extrusionOk="0">
                  <a:moveTo>
                    <a:pt x="6267" y="0"/>
                  </a:moveTo>
                  <a:cubicBezTo>
                    <a:pt x="5267" y="0"/>
                    <a:pt x="3978" y="189"/>
                    <a:pt x="2438" y="542"/>
                  </a:cubicBezTo>
                  <a:cubicBezTo>
                    <a:pt x="2059" y="658"/>
                    <a:pt x="1694" y="773"/>
                    <a:pt x="1334" y="867"/>
                  </a:cubicBezTo>
                  <a:cubicBezTo>
                    <a:pt x="1" y="1898"/>
                    <a:pt x="3016" y="2971"/>
                    <a:pt x="5609" y="2971"/>
                  </a:cubicBezTo>
                  <a:cubicBezTo>
                    <a:pt x="7005" y="2971"/>
                    <a:pt x="8278" y="2660"/>
                    <a:pt x="8686" y="1866"/>
                  </a:cubicBezTo>
                  <a:lnTo>
                    <a:pt x="8686" y="1259"/>
                  </a:lnTo>
                  <a:cubicBezTo>
                    <a:pt x="8559" y="395"/>
                    <a:pt x="7715" y="0"/>
                    <a:pt x="6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8963;p67"/>
            <p:cNvSpPr/>
            <p:nvPr/>
          </p:nvSpPr>
          <p:spPr>
            <a:xfrm>
              <a:off x="4956542" y="1620404"/>
              <a:ext cx="193001" cy="53223"/>
            </a:xfrm>
            <a:custGeom>
              <a:avLst/>
              <a:gdLst/>
              <a:ahLst/>
              <a:cxnLst/>
              <a:rect l="l" t="t" r="r" b="b"/>
              <a:pathLst>
                <a:path w="6248" h="1723" extrusionOk="0">
                  <a:moveTo>
                    <a:pt x="4681" y="1"/>
                  </a:moveTo>
                  <a:cubicBezTo>
                    <a:pt x="2673" y="1"/>
                    <a:pt x="1254" y="448"/>
                    <a:pt x="0" y="839"/>
                  </a:cubicBezTo>
                  <a:cubicBezTo>
                    <a:pt x="1399" y="1254"/>
                    <a:pt x="2545" y="1723"/>
                    <a:pt x="4372" y="1723"/>
                  </a:cubicBezTo>
                  <a:cubicBezTo>
                    <a:pt x="5168" y="1723"/>
                    <a:pt x="5785" y="1637"/>
                    <a:pt x="6248" y="1556"/>
                  </a:cubicBezTo>
                  <a:lnTo>
                    <a:pt x="6248" y="871"/>
                  </a:lnTo>
                  <a:cubicBezTo>
                    <a:pt x="6248" y="420"/>
                    <a:pt x="5894" y="47"/>
                    <a:pt x="5440" y="22"/>
                  </a:cubicBezTo>
                  <a:cubicBezTo>
                    <a:pt x="5178" y="8"/>
                    <a:pt x="492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8964;p67"/>
            <p:cNvSpPr/>
            <p:nvPr/>
          </p:nvSpPr>
          <p:spPr>
            <a:xfrm>
              <a:off x="4776732" y="1647587"/>
              <a:ext cx="372873" cy="117598"/>
            </a:xfrm>
            <a:custGeom>
              <a:avLst/>
              <a:gdLst/>
              <a:ahLst/>
              <a:cxnLst/>
              <a:rect l="l" t="t" r="r" b="b"/>
              <a:pathLst>
                <a:path w="12071" h="3807" extrusionOk="0">
                  <a:moveTo>
                    <a:pt x="3039" y="1"/>
                  </a:moveTo>
                  <a:cubicBezTo>
                    <a:pt x="183" y="1"/>
                    <a:pt x="1" y="3807"/>
                    <a:pt x="2926" y="3807"/>
                  </a:cubicBezTo>
                  <a:lnTo>
                    <a:pt x="11219" y="3807"/>
                  </a:lnTo>
                  <a:cubicBezTo>
                    <a:pt x="11688" y="3807"/>
                    <a:pt x="12070" y="3426"/>
                    <a:pt x="12070" y="2955"/>
                  </a:cubicBezTo>
                  <a:lnTo>
                    <a:pt x="12070" y="1283"/>
                  </a:lnTo>
                  <a:cubicBezTo>
                    <a:pt x="11683" y="1352"/>
                    <a:pt x="11017" y="1445"/>
                    <a:pt x="10187" y="1445"/>
                  </a:cubicBezTo>
                  <a:cubicBezTo>
                    <a:pt x="10100" y="1445"/>
                    <a:pt x="10011" y="1444"/>
                    <a:pt x="9920" y="1442"/>
                  </a:cubicBezTo>
                  <a:cubicBezTo>
                    <a:pt x="7161" y="1371"/>
                    <a:pt x="5890" y="284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965;p67"/>
            <p:cNvSpPr/>
            <p:nvPr/>
          </p:nvSpPr>
          <p:spPr>
            <a:xfrm>
              <a:off x="4782354" y="1645641"/>
              <a:ext cx="88284" cy="119606"/>
            </a:xfrm>
            <a:custGeom>
              <a:avLst/>
              <a:gdLst/>
              <a:ahLst/>
              <a:cxnLst/>
              <a:rect l="l" t="t" r="r" b="b"/>
              <a:pathLst>
                <a:path w="2858" h="3872" extrusionOk="0">
                  <a:moveTo>
                    <a:pt x="1564" y="1"/>
                  </a:moveTo>
                  <a:cubicBezTo>
                    <a:pt x="1315" y="1"/>
                    <a:pt x="1063" y="8"/>
                    <a:pt x="808" y="22"/>
                  </a:cubicBezTo>
                  <a:cubicBezTo>
                    <a:pt x="355" y="45"/>
                    <a:pt x="1" y="418"/>
                    <a:pt x="1" y="869"/>
                  </a:cubicBezTo>
                  <a:lnTo>
                    <a:pt x="1" y="3020"/>
                  </a:lnTo>
                  <a:cubicBezTo>
                    <a:pt x="1" y="3489"/>
                    <a:pt x="381" y="3871"/>
                    <a:pt x="852" y="3871"/>
                  </a:cubicBezTo>
                  <a:lnTo>
                    <a:pt x="2746" y="3871"/>
                  </a:lnTo>
                  <a:cubicBezTo>
                    <a:pt x="1459" y="2897"/>
                    <a:pt x="1518" y="953"/>
                    <a:pt x="2857" y="64"/>
                  </a:cubicBezTo>
                  <a:cubicBezTo>
                    <a:pt x="2432" y="22"/>
                    <a:pt x="2003" y="1"/>
                    <a:pt x="15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8966;p67"/>
            <p:cNvSpPr/>
            <p:nvPr/>
          </p:nvSpPr>
          <p:spPr>
            <a:xfrm>
              <a:off x="4872738" y="1397934"/>
              <a:ext cx="210145" cy="105551"/>
            </a:xfrm>
            <a:custGeom>
              <a:avLst/>
              <a:gdLst/>
              <a:ahLst/>
              <a:cxnLst/>
              <a:rect l="l" t="t" r="r" b="b"/>
              <a:pathLst>
                <a:path w="6803" h="3417" extrusionOk="0">
                  <a:moveTo>
                    <a:pt x="2671" y="1"/>
                  </a:moveTo>
                  <a:cubicBezTo>
                    <a:pt x="2457" y="1"/>
                    <a:pt x="2273" y="158"/>
                    <a:pt x="2237" y="372"/>
                  </a:cubicBezTo>
                  <a:lnTo>
                    <a:pt x="2189" y="659"/>
                  </a:lnTo>
                  <a:cubicBezTo>
                    <a:pt x="2149" y="906"/>
                    <a:pt x="1935" y="1085"/>
                    <a:pt x="1686" y="1085"/>
                  </a:cubicBezTo>
                  <a:lnTo>
                    <a:pt x="1569" y="1085"/>
                  </a:lnTo>
                  <a:cubicBezTo>
                    <a:pt x="0" y="1346"/>
                    <a:pt x="266" y="3416"/>
                    <a:pt x="2021" y="3416"/>
                  </a:cubicBezTo>
                  <a:lnTo>
                    <a:pt x="5551" y="3416"/>
                  </a:lnTo>
                  <a:cubicBezTo>
                    <a:pt x="6240" y="3416"/>
                    <a:pt x="6802" y="2857"/>
                    <a:pt x="6802" y="2167"/>
                  </a:cubicBezTo>
                  <a:lnTo>
                    <a:pt x="6802" y="446"/>
                  </a:lnTo>
                  <a:cubicBezTo>
                    <a:pt x="6800" y="200"/>
                    <a:pt x="6601" y="1"/>
                    <a:pt x="6358" y="1"/>
                  </a:cubicBezTo>
                  <a:lnTo>
                    <a:pt x="5913" y="1"/>
                  </a:lnTo>
                  <a:cubicBezTo>
                    <a:pt x="5698" y="1"/>
                    <a:pt x="5513" y="158"/>
                    <a:pt x="5478" y="372"/>
                  </a:cubicBezTo>
                  <a:cubicBezTo>
                    <a:pt x="5471" y="412"/>
                    <a:pt x="5436" y="619"/>
                    <a:pt x="5430" y="659"/>
                  </a:cubicBezTo>
                  <a:cubicBezTo>
                    <a:pt x="5388" y="906"/>
                    <a:pt x="5176" y="1085"/>
                    <a:pt x="4927" y="1085"/>
                  </a:cubicBezTo>
                  <a:lnTo>
                    <a:pt x="4349" y="1085"/>
                  </a:lnTo>
                  <a:cubicBezTo>
                    <a:pt x="4101" y="1085"/>
                    <a:pt x="3886" y="906"/>
                    <a:pt x="3846" y="659"/>
                  </a:cubicBezTo>
                  <a:lnTo>
                    <a:pt x="3798" y="372"/>
                  </a:lnTo>
                  <a:cubicBezTo>
                    <a:pt x="3762" y="159"/>
                    <a:pt x="3578" y="1"/>
                    <a:pt x="3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8967;p67"/>
            <p:cNvSpPr/>
            <p:nvPr/>
          </p:nvSpPr>
          <p:spPr>
            <a:xfrm>
              <a:off x="4849014" y="1397872"/>
              <a:ext cx="86029" cy="105489"/>
            </a:xfrm>
            <a:custGeom>
              <a:avLst/>
              <a:gdLst/>
              <a:ahLst/>
              <a:cxnLst/>
              <a:rect l="l" t="t" r="r" b="b"/>
              <a:pathLst>
                <a:path w="2785" h="3415" extrusionOk="0">
                  <a:moveTo>
                    <a:pt x="443" y="1"/>
                  </a:moveTo>
                  <a:cubicBezTo>
                    <a:pt x="200" y="1"/>
                    <a:pt x="1" y="200"/>
                    <a:pt x="1" y="443"/>
                  </a:cubicBezTo>
                  <a:lnTo>
                    <a:pt x="1" y="2163"/>
                  </a:lnTo>
                  <a:cubicBezTo>
                    <a:pt x="1" y="2854"/>
                    <a:pt x="560" y="3414"/>
                    <a:pt x="1252" y="3414"/>
                  </a:cubicBezTo>
                  <a:lnTo>
                    <a:pt x="2785" y="3414"/>
                  </a:lnTo>
                  <a:cubicBezTo>
                    <a:pt x="2192" y="2775"/>
                    <a:pt x="2037" y="1866"/>
                    <a:pt x="2335" y="1084"/>
                  </a:cubicBezTo>
                  <a:lnTo>
                    <a:pt x="1874" y="1084"/>
                  </a:lnTo>
                  <a:cubicBezTo>
                    <a:pt x="1625" y="1084"/>
                    <a:pt x="1411" y="904"/>
                    <a:pt x="1371" y="659"/>
                  </a:cubicBezTo>
                  <a:lnTo>
                    <a:pt x="1323" y="372"/>
                  </a:lnTo>
                  <a:cubicBezTo>
                    <a:pt x="1287" y="160"/>
                    <a:pt x="1103" y="1"/>
                    <a:pt x="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8968;p67"/>
            <p:cNvSpPr/>
            <p:nvPr/>
          </p:nvSpPr>
          <p:spPr>
            <a:xfrm>
              <a:off x="4914038" y="1453629"/>
              <a:ext cx="11090" cy="19924"/>
            </a:xfrm>
            <a:custGeom>
              <a:avLst/>
              <a:gdLst/>
              <a:ahLst/>
              <a:cxnLst/>
              <a:rect l="l" t="t" r="r" b="b"/>
              <a:pathLst>
                <a:path w="359" h="645" extrusionOk="0">
                  <a:moveTo>
                    <a:pt x="180" y="0"/>
                  </a:moveTo>
                  <a:cubicBezTo>
                    <a:pt x="81" y="0"/>
                    <a:pt x="1" y="80"/>
                    <a:pt x="1" y="178"/>
                  </a:cubicBezTo>
                  <a:lnTo>
                    <a:pt x="1" y="465"/>
                  </a:lnTo>
                  <a:cubicBezTo>
                    <a:pt x="1" y="564"/>
                    <a:pt x="81" y="645"/>
                    <a:pt x="180" y="645"/>
                  </a:cubicBezTo>
                  <a:cubicBezTo>
                    <a:pt x="278" y="645"/>
                    <a:pt x="358" y="564"/>
                    <a:pt x="358" y="465"/>
                  </a:cubicBezTo>
                  <a:lnTo>
                    <a:pt x="358" y="178"/>
                  </a:lnTo>
                  <a:cubicBezTo>
                    <a:pt x="358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8969;p67"/>
            <p:cNvSpPr/>
            <p:nvPr/>
          </p:nvSpPr>
          <p:spPr>
            <a:xfrm>
              <a:off x="5006646" y="1453629"/>
              <a:ext cx="11151" cy="19924"/>
            </a:xfrm>
            <a:custGeom>
              <a:avLst/>
              <a:gdLst/>
              <a:ahLst/>
              <a:cxnLst/>
              <a:rect l="l" t="t" r="r" b="b"/>
              <a:pathLst>
                <a:path w="361" h="645" extrusionOk="0">
                  <a:moveTo>
                    <a:pt x="181" y="0"/>
                  </a:moveTo>
                  <a:cubicBezTo>
                    <a:pt x="83" y="0"/>
                    <a:pt x="1" y="80"/>
                    <a:pt x="1" y="178"/>
                  </a:cubicBezTo>
                  <a:lnTo>
                    <a:pt x="1" y="465"/>
                  </a:lnTo>
                  <a:cubicBezTo>
                    <a:pt x="1" y="564"/>
                    <a:pt x="83" y="645"/>
                    <a:pt x="181" y="645"/>
                  </a:cubicBezTo>
                  <a:cubicBezTo>
                    <a:pt x="278" y="645"/>
                    <a:pt x="361" y="564"/>
                    <a:pt x="361" y="465"/>
                  </a:cubicBezTo>
                  <a:lnTo>
                    <a:pt x="361" y="178"/>
                  </a:ln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8970;p67"/>
            <p:cNvSpPr/>
            <p:nvPr/>
          </p:nvSpPr>
          <p:spPr>
            <a:xfrm>
              <a:off x="4947430" y="1462278"/>
              <a:ext cx="36914" cy="16681"/>
            </a:xfrm>
            <a:custGeom>
              <a:avLst/>
              <a:gdLst/>
              <a:ahLst/>
              <a:cxnLst/>
              <a:rect l="l" t="t" r="r" b="b"/>
              <a:pathLst>
                <a:path w="1195" h="540" extrusionOk="0">
                  <a:moveTo>
                    <a:pt x="202" y="0"/>
                  </a:moveTo>
                  <a:cubicBezTo>
                    <a:pt x="160" y="0"/>
                    <a:pt x="118" y="15"/>
                    <a:pt x="85" y="45"/>
                  </a:cubicBezTo>
                  <a:cubicBezTo>
                    <a:pt x="10" y="108"/>
                    <a:pt x="1" y="223"/>
                    <a:pt x="68" y="298"/>
                  </a:cubicBezTo>
                  <a:cubicBezTo>
                    <a:pt x="207" y="459"/>
                    <a:pt x="402" y="540"/>
                    <a:pt x="598" y="540"/>
                  </a:cubicBezTo>
                  <a:cubicBezTo>
                    <a:pt x="794" y="540"/>
                    <a:pt x="990" y="459"/>
                    <a:pt x="1130" y="298"/>
                  </a:cubicBezTo>
                  <a:cubicBezTo>
                    <a:pt x="1195" y="221"/>
                    <a:pt x="1187" y="108"/>
                    <a:pt x="1112" y="45"/>
                  </a:cubicBezTo>
                  <a:cubicBezTo>
                    <a:pt x="1078" y="15"/>
                    <a:pt x="1035" y="0"/>
                    <a:pt x="992" y="0"/>
                  </a:cubicBezTo>
                  <a:cubicBezTo>
                    <a:pt x="942" y="0"/>
                    <a:pt x="893" y="20"/>
                    <a:pt x="858" y="61"/>
                  </a:cubicBezTo>
                  <a:cubicBezTo>
                    <a:pt x="761" y="174"/>
                    <a:pt x="634" y="181"/>
                    <a:pt x="604" y="181"/>
                  </a:cubicBezTo>
                  <a:cubicBezTo>
                    <a:pt x="600" y="181"/>
                    <a:pt x="597" y="181"/>
                    <a:pt x="598" y="181"/>
                  </a:cubicBezTo>
                  <a:cubicBezTo>
                    <a:pt x="498" y="181"/>
                    <a:pt x="404" y="137"/>
                    <a:pt x="337" y="61"/>
                  </a:cubicBezTo>
                  <a:cubicBezTo>
                    <a:pt x="302" y="21"/>
                    <a:pt x="252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8971;p67"/>
            <p:cNvSpPr/>
            <p:nvPr/>
          </p:nvSpPr>
          <p:spPr>
            <a:xfrm>
              <a:off x="4871317" y="1715143"/>
              <a:ext cx="50073" cy="11090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80" y="1"/>
                  </a:moveTo>
                  <a:cubicBezTo>
                    <a:pt x="83" y="1"/>
                    <a:pt x="0" y="81"/>
                    <a:pt x="0" y="179"/>
                  </a:cubicBezTo>
                  <a:cubicBezTo>
                    <a:pt x="0" y="278"/>
                    <a:pt x="83" y="359"/>
                    <a:pt x="180" y="359"/>
                  </a:cubicBezTo>
                  <a:lnTo>
                    <a:pt x="1441" y="359"/>
                  </a:lnTo>
                  <a:cubicBezTo>
                    <a:pt x="1539" y="359"/>
                    <a:pt x="1621" y="278"/>
                    <a:pt x="1621" y="179"/>
                  </a:cubicBezTo>
                  <a:cubicBezTo>
                    <a:pt x="1621" y="81"/>
                    <a:pt x="1539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8972;p67"/>
            <p:cNvSpPr/>
            <p:nvPr/>
          </p:nvSpPr>
          <p:spPr>
            <a:xfrm>
              <a:off x="5004885" y="1731824"/>
              <a:ext cx="38983" cy="11151"/>
            </a:xfrm>
            <a:custGeom>
              <a:avLst/>
              <a:gdLst/>
              <a:ahLst/>
              <a:cxnLst/>
              <a:rect l="l" t="t" r="r" b="b"/>
              <a:pathLst>
                <a:path w="1262" h="361" extrusionOk="0">
                  <a:moveTo>
                    <a:pt x="180" y="0"/>
                  </a:moveTo>
                  <a:cubicBezTo>
                    <a:pt x="83" y="0"/>
                    <a:pt x="0" y="83"/>
                    <a:pt x="0" y="180"/>
                  </a:cubicBezTo>
                  <a:cubicBezTo>
                    <a:pt x="0" y="278"/>
                    <a:pt x="83" y="360"/>
                    <a:pt x="180" y="360"/>
                  </a:cubicBezTo>
                  <a:lnTo>
                    <a:pt x="1082" y="360"/>
                  </a:lnTo>
                  <a:cubicBezTo>
                    <a:pt x="1181" y="360"/>
                    <a:pt x="1261" y="278"/>
                    <a:pt x="1261" y="180"/>
                  </a:cubicBezTo>
                  <a:cubicBezTo>
                    <a:pt x="1261" y="83"/>
                    <a:pt x="1181" y="0"/>
                    <a:pt x="1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8973;p67"/>
            <p:cNvSpPr/>
            <p:nvPr/>
          </p:nvSpPr>
          <p:spPr>
            <a:xfrm>
              <a:off x="4776732" y="1392436"/>
              <a:ext cx="378495" cy="378495"/>
            </a:xfrm>
            <a:custGeom>
              <a:avLst/>
              <a:gdLst/>
              <a:ahLst/>
              <a:cxnLst/>
              <a:rect l="l" t="t" r="r" b="b"/>
              <a:pathLst>
                <a:path w="12253" h="12253" extrusionOk="0">
                  <a:moveTo>
                    <a:pt x="9466" y="358"/>
                  </a:moveTo>
                  <a:cubicBezTo>
                    <a:pt x="9612" y="358"/>
                    <a:pt x="9728" y="475"/>
                    <a:pt x="9728" y="621"/>
                  </a:cubicBezTo>
                  <a:lnTo>
                    <a:pt x="9728" y="2341"/>
                  </a:lnTo>
                  <a:cubicBezTo>
                    <a:pt x="9728" y="2932"/>
                    <a:pt x="9248" y="3412"/>
                    <a:pt x="8657" y="3412"/>
                  </a:cubicBezTo>
                  <a:lnTo>
                    <a:pt x="3594" y="3412"/>
                  </a:lnTo>
                  <a:cubicBezTo>
                    <a:pt x="3003" y="3412"/>
                    <a:pt x="2523" y="2932"/>
                    <a:pt x="2523" y="2341"/>
                  </a:cubicBezTo>
                  <a:lnTo>
                    <a:pt x="2523" y="621"/>
                  </a:lnTo>
                  <a:cubicBezTo>
                    <a:pt x="2523" y="475"/>
                    <a:pt x="2639" y="358"/>
                    <a:pt x="2785" y="358"/>
                  </a:cubicBezTo>
                  <a:lnTo>
                    <a:pt x="3231" y="358"/>
                  </a:lnTo>
                  <a:cubicBezTo>
                    <a:pt x="3359" y="358"/>
                    <a:pt x="3468" y="452"/>
                    <a:pt x="3489" y="579"/>
                  </a:cubicBezTo>
                  <a:lnTo>
                    <a:pt x="3537" y="866"/>
                  </a:lnTo>
                  <a:cubicBezTo>
                    <a:pt x="3592" y="1198"/>
                    <a:pt x="3875" y="1440"/>
                    <a:pt x="4216" y="1440"/>
                  </a:cubicBezTo>
                  <a:lnTo>
                    <a:pt x="4794" y="1440"/>
                  </a:lnTo>
                  <a:cubicBezTo>
                    <a:pt x="5133" y="1440"/>
                    <a:pt x="5420" y="1198"/>
                    <a:pt x="5473" y="866"/>
                  </a:cubicBezTo>
                  <a:lnTo>
                    <a:pt x="5521" y="579"/>
                  </a:lnTo>
                  <a:cubicBezTo>
                    <a:pt x="5544" y="452"/>
                    <a:pt x="5651" y="358"/>
                    <a:pt x="5779" y="358"/>
                  </a:cubicBezTo>
                  <a:lnTo>
                    <a:pt x="6472" y="358"/>
                  </a:lnTo>
                  <a:cubicBezTo>
                    <a:pt x="6600" y="358"/>
                    <a:pt x="6707" y="452"/>
                    <a:pt x="6730" y="579"/>
                  </a:cubicBezTo>
                  <a:lnTo>
                    <a:pt x="6778" y="866"/>
                  </a:lnTo>
                  <a:cubicBezTo>
                    <a:pt x="6832" y="1198"/>
                    <a:pt x="7117" y="1440"/>
                    <a:pt x="7457" y="1440"/>
                  </a:cubicBezTo>
                  <a:lnTo>
                    <a:pt x="8035" y="1440"/>
                  </a:lnTo>
                  <a:cubicBezTo>
                    <a:pt x="8372" y="1440"/>
                    <a:pt x="8659" y="1198"/>
                    <a:pt x="8714" y="866"/>
                  </a:cubicBezTo>
                  <a:lnTo>
                    <a:pt x="8762" y="579"/>
                  </a:lnTo>
                  <a:cubicBezTo>
                    <a:pt x="8783" y="452"/>
                    <a:pt x="8890" y="358"/>
                    <a:pt x="9021" y="358"/>
                  </a:cubicBezTo>
                  <a:close/>
                  <a:moveTo>
                    <a:pt x="6124" y="5953"/>
                  </a:moveTo>
                  <a:cubicBezTo>
                    <a:pt x="6801" y="5953"/>
                    <a:pt x="7352" y="6502"/>
                    <a:pt x="7352" y="7180"/>
                  </a:cubicBezTo>
                  <a:lnTo>
                    <a:pt x="7352" y="7589"/>
                  </a:lnTo>
                  <a:cubicBezTo>
                    <a:pt x="6437" y="7815"/>
                    <a:pt x="5655" y="8096"/>
                    <a:pt x="4897" y="8307"/>
                  </a:cubicBezTo>
                  <a:lnTo>
                    <a:pt x="4897" y="7178"/>
                  </a:lnTo>
                  <a:cubicBezTo>
                    <a:pt x="4897" y="6506"/>
                    <a:pt x="5448" y="5953"/>
                    <a:pt x="6124" y="5953"/>
                  </a:cubicBezTo>
                  <a:close/>
                  <a:moveTo>
                    <a:pt x="10487" y="7562"/>
                  </a:moveTo>
                  <a:cubicBezTo>
                    <a:pt x="10732" y="7562"/>
                    <a:pt x="10986" y="7569"/>
                    <a:pt x="11250" y="7583"/>
                  </a:cubicBezTo>
                  <a:cubicBezTo>
                    <a:pt x="11606" y="7603"/>
                    <a:pt x="11887" y="7897"/>
                    <a:pt x="11887" y="8253"/>
                  </a:cubicBezTo>
                  <a:lnTo>
                    <a:pt x="11887" y="9392"/>
                  </a:lnTo>
                  <a:cubicBezTo>
                    <a:pt x="11331" y="9480"/>
                    <a:pt x="10766" y="9525"/>
                    <a:pt x="10200" y="9525"/>
                  </a:cubicBezTo>
                  <a:cubicBezTo>
                    <a:pt x="10107" y="9525"/>
                    <a:pt x="10015" y="9524"/>
                    <a:pt x="9922" y="9522"/>
                  </a:cubicBezTo>
                  <a:cubicBezTo>
                    <a:pt x="8060" y="9476"/>
                    <a:pt x="6893" y="8957"/>
                    <a:pt x="5400" y="8536"/>
                  </a:cubicBezTo>
                  <a:cubicBezTo>
                    <a:pt x="6792" y="8116"/>
                    <a:pt x="8273" y="7562"/>
                    <a:pt x="10487" y="7562"/>
                  </a:cubicBezTo>
                  <a:close/>
                  <a:moveTo>
                    <a:pt x="2783" y="1"/>
                  </a:moveTo>
                  <a:cubicBezTo>
                    <a:pt x="2440" y="1"/>
                    <a:pt x="2161" y="280"/>
                    <a:pt x="2161" y="623"/>
                  </a:cubicBezTo>
                  <a:lnTo>
                    <a:pt x="2161" y="2341"/>
                  </a:lnTo>
                  <a:cubicBezTo>
                    <a:pt x="2161" y="2867"/>
                    <a:pt x="2446" y="3326"/>
                    <a:pt x="2869" y="3575"/>
                  </a:cubicBezTo>
                  <a:lnTo>
                    <a:pt x="2670" y="5306"/>
                  </a:lnTo>
                  <a:cubicBezTo>
                    <a:pt x="2658" y="5412"/>
                    <a:pt x="2739" y="5507"/>
                    <a:pt x="2850" y="5507"/>
                  </a:cubicBezTo>
                  <a:cubicBezTo>
                    <a:pt x="2940" y="5507"/>
                    <a:pt x="3016" y="5440"/>
                    <a:pt x="3026" y="5351"/>
                  </a:cubicBezTo>
                  <a:lnTo>
                    <a:pt x="3213" y="3724"/>
                  </a:lnTo>
                  <a:cubicBezTo>
                    <a:pt x="3332" y="3757"/>
                    <a:pt x="3460" y="3774"/>
                    <a:pt x="3590" y="3774"/>
                  </a:cubicBezTo>
                  <a:lnTo>
                    <a:pt x="8655" y="3774"/>
                  </a:lnTo>
                  <a:cubicBezTo>
                    <a:pt x="8785" y="3774"/>
                    <a:pt x="8913" y="3755"/>
                    <a:pt x="9032" y="3724"/>
                  </a:cubicBezTo>
                  <a:lnTo>
                    <a:pt x="9440" y="7249"/>
                  </a:lnTo>
                  <a:cubicBezTo>
                    <a:pt x="8804" y="7300"/>
                    <a:pt x="8236" y="7396"/>
                    <a:pt x="7710" y="7511"/>
                  </a:cubicBezTo>
                  <a:lnTo>
                    <a:pt x="7710" y="7185"/>
                  </a:lnTo>
                  <a:cubicBezTo>
                    <a:pt x="7710" y="6309"/>
                    <a:pt x="7000" y="5599"/>
                    <a:pt x="6124" y="5599"/>
                  </a:cubicBezTo>
                  <a:cubicBezTo>
                    <a:pt x="5249" y="5599"/>
                    <a:pt x="4537" y="6309"/>
                    <a:pt x="4537" y="7185"/>
                  </a:cubicBezTo>
                  <a:lnTo>
                    <a:pt x="4537" y="8320"/>
                  </a:lnTo>
                  <a:cubicBezTo>
                    <a:pt x="3996" y="8201"/>
                    <a:pt x="3399" y="8106"/>
                    <a:pt x="2716" y="8056"/>
                  </a:cubicBezTo>
                  <a:lnTo>
                    <a:pt x="2930" y="6183"/>
                  </a:lnTo>
                  <a:cubicBezTo>
                    <a:pt x="2944" y="6085"/>
                    <a:pt x="2871" y="5995"/>
                    <a:pt x="2773" y="5984"/>
                  </a:cubicBezTo>
                  <a:cubicBezTo>
                    <a:pt x="2766" y="5983"/>
                    <a:pt x="2759" y="5983"/>
                    <a:pt x="2753" y="5983"/>
                  </a:cubicBezTo>
                  <a:cubicBezTo>
                    <a:pt x="2663" y="5983"/>
                    <a:pt x="2585" y="6050"/>
                    <a:pt x="2574" y="6143"/>
                  </a:cubicBezTo>
                  <a:lnTo>
                    <a:pt x="2356" y="8033"/>
                  </a:lnTo>
                  <a:cubicBezTo>
                    <a:pt x="2153" y="8024"/>
                    <a:pt x="1948" y="8019"/>
                    <a:pt x="1741" y="8019"/>
                  </a:cubicBezTo>
                  <a:cubicBezTo>
                    <a:pt x="1488" y="8019"/>
                    <a:pt x="1232" y="8026"/>
                    <a:pt x="977" y="8041"/>
                  </a:cubicBezTo>
                  <a:cubicBezTo>
                    <a:pt x="429" y="8069"/>
                    <a:pt x="1" y="8521"/>
                    <a:pt x="1" y="9070"/>
                  </a:cubicBezTo>
                  <a:lnTo>
                    <a:pt x="1" y="11219"/>
                  </a:lnTo>
                  <a:cubicBezTo>
                    <a:pt x="1" y="11787"/>
                    <a:pt x="462" y="12250"/>
                    <a:pt x="1032" y="12250"/>
                  </a:cubicBezTo>
                  <a:lnTo>
                    <a:pt x="8994" y="12250"/>
                  </a:lnTo>
                  <a:cubicBezTo>
                    <a:pt x="9091" y="12250"/>
                    <a:pt x="9174" y="12170"/>
                    <a:pt x="9174" y="12070"/>
                  </a:cubicBezTo>
                  <a:cubicBezTo>
                    <a:pt x="9174" y="11973"/>
                    <a:pt x="9091" y="11892"/>
                    <a:pt x="8994" y="11892"/>
                  </a:cubicBezTo>
                  <a:lnTo>
                    <a:pt x="1032" y="11892"/>
                  </a:lnTo>
                  <a:cubicBezTo>
                    <a:pt x="661" y="11892"/>
                    <a:pt x="361" y="11590"/>
                    <a:pt x="361" y="11219"/>
                  </a:cubicBezTo>
                  <a:lnTo>
                    <a:pt x="361" y="9908"/>
                  </a:lnTo>
                  <a:lnTo>
                    <a:pt x="3363" y="9908"/>
                  </a:lnTo>
                  <a:cubicBezTo>
                    <a:pt x="3460" y="9908"/>
                    <a:pt x="3541" y="9828"/>
                    <a:pt x="3541" y="9730"/>
                  </a:cubicBezTo>
                  <a:cubicBezTo>
                    <a:pt x="3541" y="9631"/>
                    <a:pt x="3460" y="9550"/>
                    <a:pt x="3363" y="9550"/>
                  </a:cubicBezTo>
                  <a:lnTo>
                    <a:pt x="361" y="9550"/>
                  </a:lnTo>
                  <a:lnTo>
                    <a:pt x="361" y="9072"/>
                  </a:lnTo>
                  <a:cubicBezTo>
                    <a:pt x="361" y="8716"/>
                    <a:pt x="640" y="8421"/>
                    <a:pt x="996" y="8402"/>
                  </a:cubicBezTo>
                  <a:cubicBezTo>
                    <a:pt x="1245" y="8389"/>
                    <a:pt x="1491" y="8382"/>
                    <a:pt x="1735" y="8382"/>
                  </a:cubicBezTo>
                  <a:cubicBezTo>
                    <a:pt x="2747" y="8382"/>
                    <a:pt x="3720" y="8497"/>
                    <a:pt x="4669" y="8722"/>
                  </a:cubicBezTo>
                  <a:cubicBezTo>
                    <a:pt x="4813" y="8760"/>
                    <a:pt x="5031" y="8793"/>
                    <a:pt x="6256" y="9175"/>
                  </a:cubicBezTo>
                  <a:cubicBezTo>
                    <a:pt x="7367" y="9522"/>
                    <a:pt x="8418" y="9849"/>
                    <a:pt x="9912" y="9885"/>
                  </a:cubicBezTo>
                  <a:cubicBezTo>
                    <a:pt x="10006" y="9888"/>
                    <a:pt x="10100" y="9889"/>
                    <a:pt x="10193" y="9889"/>
                  </a:cubicBezTo>
                  <a:cubicBezTo>
                    <a:pt x="10760" y="9889"/>
                    <a:pt x="11329" y="9845"/>
                    <a:pt x="11887" y="9761"/>
                  </a:cubicBezTo>
                  <a:lnTo>
                    <a:pt x="11887" y="10452"/>
                  </a:lnTo>
                  <a:lnTo>
                    <a:pt x="11345" y="10452"/>
                  </a:lnTo>
                  <a:cubicBezTo>
                    <a:pt x="11248" y="10452"/>
                    <a:pt x="11165" y="10534"/>
                    <a:pt x="11165" y="10631"/>
                  </a:cubicBezTo>
                  <a:cubicBezTo>
                    <a:pt x="11165" y="10729"/>
                    <a:pt x="11248" y="10811"/>
                    <a:pt x="11345" y="10811"/>
                  </a:cubicBezTo>
                  <a:lnTo>
                    <a:pt x="11887" y="10811"/>
                  </a:lnTo>
                  <a:lnTo>
                    <a:pt x="11887" y="11223"/>
                  </a:lnTo>
                  <a:cubicBezTo>
                    <a:pt x="11887" y="11592"/>
                    <a:pt x="11584" y="11894"/>
                    <a:pt x="11213" y="11894"/>
                  </a:cubicBezTo>
                  <a:lnTo>
                    <a:pt x="9834" y="11894"/>
                  </a:lnTo>
                  <a:cubicBezTo>
                    <a:pt x="9736" y="11894"/>
                    <a:pt x="9654" y="11975"/>
                    <a:pt x="9654" y="12074"/>
                  </a:cubicBezTo>
                  <a:cubicBezTo>
                    <a:pt x="9654" y="12172"/>
                    <a:pt x="9736" y="12252"/>
                    <a:pt x="9834" y="12252"/>
                  </a:cubicBezTo>
                  <a:lnTo>
                    <a:pt x="11219" y="12252"/>
                  </a:lnTo>
                  <a:cubicBezTo>
                    <a:pt x="11766" y="12252"/>
                    <a:pt x="12214" y="11825"/>
                    <a:pt x="12247" y="11286"/>
                  </a:cubicBezTo>
                  <a:cubicBezTo>
                    <a:pt x="12252" y="11257"/>
                    <a:pt x="12250" y="11448"/>
                    <a:pt x="12250" y="8261"/>
                  </a:cubicBezTo>
                  <a:cubicBezTo>
                    <a:pt x="12247" y="7706"/>
                    <a:pt x="11820" y="7254"/>
                    <a:pt x="11271" y="7226"/>
                  </a:cubicBezTo>
                  <a:cubicBezTo>
                    <a:pt x="11008" y="7211"/>
                    <a:pt x="10754" y="7205"/>
                    <a:pt x="10508" y="7205"/>
                  </a:cubicBezTo>
                  <a:cubicBezTo>
                    <a:pt x="10263" y="7205"/>
                    <a:pt x="10026" y="7211"/>
                    <a:pt x="9797" y="7224"/>
                  </a:cubicBezTo>
                  <a:lnTo>
                    <a:pt x="9376" y="3575"/>
                  </a:lnTo>
                  <a:cubicBezTo>
                    <a:pt x="9801" y="3326"/>
                    <a:pt x="10084" y="2867"/>
                    <a:pt x="10084" y="2341"/>
                  </a:cubicBezTo>
                  <a:lnTo>
                    <a:pt x="10084" y="623"/>
                  </a:lnTo>
                  <a:cubicBezTo>
                    <a:pt x="10084" y="280"/>
                    <a:pt x="9805" y="1"/>
                    <a:pt x="9463" y="1"/>
                  </a:cubicBezTo>
                  <a:lnTo>
                    <a:pt x="9021" y="1"/>
                  </a:lnTo>
                  <a:cubicBezTo>
                    <a:pt x="8714" y="1"/>
                    <a:pt x="8458" y="217"/>
                    <a:pt x="8408" y="519"/>
                  </a:cubicBezTo>
                  <a:lnTo>
                    <a:pt x="8360" y="806"/>
                  </a:lnTo>
                  <a:cubicBezTo>
                    <a:pt x="8334" y="967"/>
                    <a:pt x="8198" y="1082"/>
                    <a:pt x="8035" y="1082"/>
                  </a:cubicBezTo>
                  <a:lnTo>
                    <a:pt x="7457" y="1082"/>
                  </a:lnTo>
                  <a:cubicBezTo>
                    <a:pt x="7293" y="1082"/>
                    <a:pt x="7157" y="967"/>
                    <a:pt x="7130" y="806"/>
                  </a:cubicBezTo>
                  <a:lnTo>
                    <a:pt x="7082" y="519"/>
                  </a:lnTo>
                  <a:cubicBezTo>
                    <a:pt x="7033" y="217"/>
                    <a:pt x="6774" y="1"/>
                    <a:pt x="6470" y="1"/>
                  </a:cubicBezTo>
                  <a:lnTo>
                    <a:pt x="5779" y="1"/>
                  </a:lnTo>
                  <a:cubicBezTo>
                    <a:pt x="5473" y="1"/>
                    <a:pt x="5217" y="217"/>
                    <a:pt x="5167" y="519"/>
                  </a:cubicBezTo>
                  <a:lnTo>
                    <a:pt x="5119" y="806"/>
                  </a:lnTo>
                  <a:cubicBezTo>
                    <a:pt x="5092" y="967"/>
                    <a:pt x="4956" y="1082"/>
                    <a:pt x="4794" y="1082"/>
                  </a:cubicBezTo>
                  <a:lnTo>
                    <a:pt x="4214" y="1082"/>
                  </a:lnTo>
                  <a:cubicBezTo>
                    <a:pt x="4051" y="1082"/>
                    <a:pt x="3914" y="967"/>
                    <a:pt x="3889" y="806"/>
                  </a:cubicBezTo>
                  <a:lnTo>
                    <a:pt x="3841" y="519"/>
                  </a:lnTo>
                  <a:cubicBezTo>
                    <a:pt x="3789" y="217"/>
                    <a:pt x="3531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9098;p67"/>
          <p:cNvGrpSpPr/>
          <p:nvPr/>
        </p:nvGrpSpPr>
        <p:grpSpPr>
          <a:xfrm>
            <a:off x="3978092" y="3462857"/>
            <a:ext cx="392303" cy="316628"/>
            <a:chOff x="3210825" y="4067633"/>
            <a:chExt cx="392303" cy="378341"/>
          </a:xfrm>
        </p:grpSpPr>
        <p:sp>
          <p:nvSpPr>
            <p:cNvPr id="108" name="Google Shape;9099;p67"/>
            <p:cNvSpPr/>
            <p:nvPr/>
          </p:nvSpPr>
          <p:spPr>
            <a:xfrm>
              <a:off x="3397400" y="4083758"/>
              <a:ext cx="186020" cy="177092"/>
            </a:xfrm>
            <a:custGeom>
              <a:avLst/>
              <a:gdLst/>
              <a:ahLst/>
              <a:cxnLst/>
              <a:rect l="l" t="t" r="r" b="b"/>
              <a:pathLst>
                <a:path w="6022" h="5733" extrusionOk="0">
                  <a:moveTo>
                    <a:pt x="1927" y="0"/>
                  </a:moveTo>
                  <a:cubicBezTo>
                    <a:pt x="514" y="0"/>
                    <a:pt x="0" y="1118"/>
                    <a:pt x="684" y="2129"/>
                  </a:cubicBezTo>
                  <a:lnTo>
                    <a:pt x="3902" y="5450"/>
                  </a:lnTo>
                  <a:cubicBezTo>
                    <a:pt x="4210" y="5645"/>
                    <a:pt x="4489" y="5732"/>
                    <a:pt x="4734" y="5732"/>
                  </a:cubicBezTo>
                  <a:cubicBezTo>
                    <a:pt x="5579" y="5732"/>
                    <a:pt x="6021" y="4697"/>
                    <a:pt x="5860" y="3497"/>
                  </a:cubicBezTo>
                  <a:cubicBezTo>
                    <a:pt x="5261" y="1907"/>
                    <a:pt x="3992" y="642"/>
                    <a:pt x="2404" y="39"/>
                  </a:cubicBezTo>
                  <a:cubicBezTo>
                    <a:pt x="2236" y="13"/>
                    <a:pt x="2077" y="0"/>
                    <a:pt x="1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100;p67"/>
            <p:cNvSpPr/>
            <p:nvPr/>
          </p:nvSpPr>
          <p:spPr>
            <a:xfrm>
              <a:off x="3363514" y="4190421"/>
              <a:ext cx="239614" cy="245236"/>
            </a:xfrm>
            <a:custGeom>
              <a:avLst/>
              <a:gdLst/>
              <a:ahLst/>
              <a:cxnLst/>
              <a:rect l="l" t="t" r="r" b="b"/>
              <a:pathLst>
                <a:path w="7757" h="7939" extrusionOk="0">
                  <a:moveTo>
                    <a:pt x="6352" y="0"/>
                  </a:moveTo>
                  <a:cubicBezTo>
                    <a:pt x="5873" y="0"/>
                    <a:pt x="5160" y="80"/>
                    <a:pt x="4406" y="453"/>
                  </a:cubicBezTo>
                  <a:cubicBezTo>
                    <a:pt x="2301" y="1337"/>
                    <a:pt x="635" y="3350"/>
                    <a:pt x="199" y="5562"/>
                  </a:cubicBezTo>
                  <a:cubicBezTo>
                    <a:pt x="1" y="7417"/>
                    <a:pt x="733" y="7939"/>
                    <a:pt x="2431" y="7939"/>
                  </a:cubicBezTo>
                  <a:cubicBezTo>
                    <a:pt x="2539" y="7939"/>
                    <a:pt x="2651" y="7937"/>
                    <a:pt x="2766" y="7933"/>
                  </a:cubicBezTo>
                  <a:cubicBezTo>
                    <a:pt x="3805" y="7688"/>
                    <a:pt x="4791" y="7160"/>
                    <a:pt x="5598" y="6350"/>
                  </a:cubicBezTo>
                  <a:cubicBezTo>
                    <a:pt x="7303" y="4645"/>
                    <a:pt x="7757" y="2164"/>
                    <a:pt x="6957" y="44"/>
                  </a:cubicBezTo>
                  <a:lnTo>
                    <a:pt x="6957" y="44"/>
                  </a:lnTo>
                  <a:cubicBezTo>
                    <a:pt x="6957" y="44"/>
                    <a:pt x="6956" y="44"/>
                    <a:pt x="6956" y="44"/>
                  </a:cubicBezTo>
                  <a:cubicBezTo>
                    <a:pt x="6935" y="44"/>
                    <a:pt x="6707" y="0"/>
                    <a:pt x="6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101;p67"/>
            <p:cNvSpPr/>
            <p:nvPr/>
          </p:nvSpPr>
          <p:spPr>
            <a:xfrm>
              <a:off x="3250241" y="4074491"/>
              <a:ext cx="229018" cy="189294"/>
            </a:xfrm>
            <a:custGeom>
              <a:avLst/>
              <a:gdLst/>
              <a:ahLst/>
              <a:cxnLst/>
              <a:rect l="l" t="t" r="r" b="b"/>
              <a:pathLst>
                <a:path w="7414" h="6128" extrusionOk="0">
                  <a:moveTo>
                    <a:pt x="5789" y="0"/>
                  </a:moveTo>
                  <a:cubicBezTo>
                    <a:pt x="1589" y="0"/>
                    <a:pt x="1" y="4309"/>
                    <a:pt x="2817" y="6127"/>
                  </a:cubicBezTo>
                  <a:cubicBezTo>
                    <a:pt x="4338" y="5356"/>
                    <a:pt x="5729" y="4185"/>
                    <a:pt x="6759" y="2894"/>
                  </a:cubicBezTo>
                  <a:cubicBezTo>
                    <a:pt x="7413" y="1575"/>
                    <a:pt x="7164" y="383"/>
                    <a:pt x="7168" y="341"/>
                  </a:cubicBezTo>
                  <a:cubicBezTo>
                    <a:pt x="6720" y="171"/>
                    <a:pt x="6257" y="58"/>
                    <a:pt x="5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102;p67"/>
            <p:cNvSpPr/>
            <p:nvPr/>
          </p:nvSpPr>
          <p:spPr>
            <a:xfrm>
              <a:off x="3215150" y="4073132"/>
              <a:ext cx="213913" cy="219412"/>
            </a:xfrm>
            <a:custGeom>
              <a:avLst/>
              <a:gdLst/>
              <a:ahLst/>
              <a:cxnLst/>
              <a:rect l="l" t="t" r="r" b="b"/>
              <a:pathLst>
                <a:path w="6925" h="7103" extrusionOk="0">
                  <a:moveTo>
                    <a:pt x="6204" y="1"/>
                  </a:moveTo>
                  <a:cubicBezTo>
                    <a:pt x="4683" y="1"/>
                    <a:pt x="3161" y="580"/>
                    <a:pt x="2000" y="1740"/>
                  </a:cubicBezTo>
                  <a:cubicBezTo>
                    <a:pt x="543" y="3198"/>
                    <a:pt x="0" y="5224"/>
                    <a:pt x="373" y="7103"/>
                  </a:cubicBezTo>
                  <a:cubicBezTo>
                    <a:pt x="1579" y="7103"/>
                    <a:pt x="2803" y="6751"/>
                    <a:pt x="3953" y="6169"/>
                  </a:cubicBezTo>
                  <a:cubicBezTo>
                    <a:pt x="3942" y="6012"/>
                    <a:pt x="3938" y="5852"/>
                    <a:pt x="3938" y="5689"/>
                  </a:cubicBezTo>
                  <a:cubicBezTo>
                    <a:pt x="3934" y="3345"/>
                    <a:pt x="5118" y="1275"/>
                    <a:pt x="6925" y="44"/>
                  </a:cubicBezTo>
                  <a:cubicBezTo>
                    <a:pt x="6685" y="15"/>
                    <a:pt x="6445" y="1"/>
                    <a:pt x="6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103;p67"/>
            <p:cNvSpPr/>
            <p:nvPr/>
          </p:nvSpPr>
          <p:spPr>
            <a:xfrm>
              <a:off x="3225343" y="4180691"/>
              <a:ext cx="269731" cy="231737"/>
            </a:xfrm>
            <a:custGeom>
              <a:avLst/>
              <a:gdLst/>
              <a:ahLst/>
              <a:cxnLst/>
              <a:rect l="l" t="t" r="r" b="b"/>
              <a:pathLst>
                <a:path w="8732" h="7502" extrusionOk="0">
                  <a:moveTo>
                    <a:pt x="5007" y="1"/>
                  </a:moveTo>
                  <a:cubicBezTo>
                    <a:pt x="4648" y="1"/>
                    <a:pt x="4284" y="48"/>
                    <a:pt x="3925" y="139"/>
                  </a:cubicBezTo>
                  <a:cubicBezTo>
                    <a:pt x="0" y="1781"/>
                    <a:pt x="2973" y="7501"/>
                    <a:pt x="5953" y="7501"/>
                  </a:cubicBezTo>
                  <a:cubicBezTo>
                    <a:pt x="6007" y="7501"/>
                    <a:pt x="6062" y="7499"/>
                    <a:pt x="6116" y="7496"/>
                  </a:cubicBezTo>
                  <a:cubicBezTo>
                    <a:pt x="7802" y="6200"/>
                    <a:pt x="8732" y="4017"/>
                    <a:pt x="8165" y="2211"/>
                  </a:cubicBezTo>
                  <a:cubicBezTo>
                    <a:pt x="7725" y="1153"/>
                    <a:pt x="7025" y="504"/>
                    <a:pt x="6124" y="167"/>
                  </a:cubicBezTo>
                  <a:cubicBezTo>
                    <a:pt x="5763" y="54"/>
                    <a:pt x="5387" y="1"/>
                    <a:pt x="5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104;p67"/>
            <p:cNvSpPr/>
            <p:nvPr/>
          </p:nvSpPr>
          <p:spPr>
            <a:xfrm>
              <a:off x="3226671" y="4185015"/>
              <a:ext cx="187502" cy="251753"/>
            </a:xfrm>
            <a:custGeom>
              <a:avLst/>
              <a:gdLst/>
              <a:ahLst/>
              <a:cxnLst/>
              <a:rect l="l" t="t" r="r" b="b"/>
              <a:pathLst>
                <a:path w="6070" h="8150" extrusionOk="0">
                  <a:moveTo>
                    <a:pt x="3882" y="1"/>
                  </a:moveTo>
                  <a:cubicBezTo>
                    <a:pt x="2237" y="418"/>
                    <a:pt x="672" y="1732"/>
                    <a:pt x="0" y="3483"/>
                  </a:cubicBezTo>
                  <a:cubicBezTo>
                    <a:pt x="467" y="5836"/>
                    <a:pt x="2315" y="7683"/>
                    <a:pt x="4667" y="8150"/>
                  </a:cubicBezTo>
                  <a:cubicBezTo>
                    <a:pt x="5176" y="7955"/>
                    <a:pt x="5647" y="7683"/>
                    <a:pt x="6069" y="7356"/>
                  </a:cubicBezTo>
                  <a:cubicBezTo>
                    <a:pt x="4541" y="6108"/>
                    <a:pt x="3561" y="4204"/>
                    <a:pt x="3561" y="2071"/>
                  </a:cubicBezTo>
                  <a:cubicBezTo>
                    <a:pt x="3561" y="1348"/>
                    <a:pt x="3674" y="655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105;p67"/>
            <p:cNvSpPr/>
            <p:nvPr/>
          </p:nvSpPr>
          <p:spPr>
            <a:xfrm>
              <a:off x="3405988" y="4163022"/>
              <a:ext cx="99898" cy="89210"/>
            </a:xfrm>
            <a:custGeom>
              <a:avLst/>
              <a:gdLst/>
              <a:ahLst/>
              <a:cxnLst/>
              <a:rect l="l" t="t" r="r" b="b"/>
              <a:pathLst>
                <a:path w="3234" h="2888" extrusionOk="0">
                  <a:moveTo>
                    <a:pt x="1433" y="0"/>
                  </a:moveTo>
                  <a:cubicBezTo>
                    <a:pt x="1100" y="0"/>
                    <a:pt x="778" y="117"/>
                    <a:pt x="534" y="362"/>
                  </a:cubicBezTo>
                  <a:cubicBezTo>
                    <a:pt x="0" y="894"/>
                    <a:pt x="67" y="1807"/>
                    <a:pt x="660" y="2400"/>
                  </a:cubicBezTo>
                  <a:cubicBezTo>
                    <a:pt x="981" y="2719"/>
                    <a:pt x="1398" y="2887"/>
                    <a:pt x="1798" y="2887"/>
                  </a:cubicBezTo>
                  <a:cubicBezTo>
                    <a:pt x="2132" y="2887"/>
                    <a:pt x="2455" y="2770"/>
                    <a:pt x="2698" y="2526"/>
                  </a:cubicBezTo>
                  <a:cubicBezTo>
                    <a:pt x="3234" y="1991"/>
                    <a:pt x="3157" y="1076"/>
                    <a:pt x="2572" y="489"/>
                  </a:cubicBezTo>
                  <a:cubicBezTo>
                    <a:pt x="2250" y="169"/>
                    <a:pt x="1833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106;p67"/>
            <p:cNvSpPr/>
            <p:nvPr/>
          </p:nvSpPr>
          <p:spPr>
            <a:xfrm>
              <a:off x="3400428" y="4306228"/>
              <a:ext cx="46304" cy="41022"/>
            </a:xfrm>
            <a:custGeom>
              <a:avLst/>
              <a:gdLst/>
              <a:ahLst/>
              <a:cxnLst/>
              <a:rect l="l" t="t" r="r" b="b"/>
              <a:pathLst>
                <a:path w="1499" h="1328" extrusionOk="0">
                  <a:moveTo>
                    <a:pt x="601" y="1"/>
                  </a:moveTo>
                  <a:cubicBezTo>
                    <a:pt x="459" y="1"/>
                    <a:pt x="327" y="48"/>
                    <a:pt x="230" y="146"/>
                  </a:cubicBezTo>
                  <a:cubicBezTo>
                    <a:pt x="1" y="376"/>
                    <a:pt x="48" y="791"/>
                    <a:pt x="335" y="1078"/>
                  </a:cubicBezTo>
                  <a:cubicBezTo>
                    <a:pt x="500" y="1243"/>
                    <a:pt x="708" y="1328"/>
                    <a:pt x="898" y="1328"/>
                  </a:cubicBezTo>
                  <a:cubicBezTo>
                    <a:pt x="1040" y="1328"/>
                    <a:pt x="1172" y="1281"/>
                    <a:pt x="1269" y="1183"/>
                  </a:cubicBezTo>
                  <a:cubicBezTo>
                    <a:pt x="1499" y="954"/>
                    <a:pt x="1451" y="539"/>
                    <a:pt x="1164" y="252"/>
                  </a:cubicBezTo>
                  <a:cubicBezTo>
                    <a:pt x="999" y="87"/>
                    <a:pt x="791" y="1"/>
                    <a:pt x="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107;p67"/>
            <p:cNvSpPr/>
            <p:nvPr/>
          </p:nvSpPr>
          <p:spPr>
            <a:xfrm>
              <a:off x="3359653" y="4256834"/>
              <a:ext cx="51617" cy="44296"/>
            </a:xfrm>
            <a:custGeom>
              <a:avLst/>
              <a:gdLst/>
              <a:ahLst/>
              <a:cxnLst/>
              <a:rect l="l" t="t" r="r" b="b"/>
              <a:pathLst>
                <a:path w="1671" h="1434" extrusionOk="0">
                  <a:moveTo>
                    <a:pt x="662" y="1"/>
                  </a:moveTo>
                  <a:cubicBezTo>
                    <a:pt x="560" y="1"/>
                    <a:pt x="454" y="48"/>
                    <a:pt x="341" y="161"/>
                  </a:cubicBezTo>
                  <a:cubicBezTo>
                    <a:pt x="27" y="477"/>
                    <a:pt x="0" y="961"/>
                    <a:pt x="280" y="1240"/>
                  </a:cubicBezTo>
                  <a:cubicBezTo>
                    <a:pt x="410" y="1369"/>
                    <a:pt x="583" y="1433"/>
                    <a:pt x="762" y="1433"/>
                  </a:cubicBezTo>
                  <a:cubicBezTo>
                    <a:pt x="971" y="1433"/>
                    <a:pt x="1188" y="1347"/>
                    <a:pt x="1357" y="1177"/>
                  </a:cubicBezTo>
                  <a:cubicBezTo>
                    <a:pt x="1671" y="863"/>
                    <a:pt x="1472" y="605"/>
                    <a:pt x="1192" y="326"/>
                  </a:cubicBezTo>
                  <a:cubicBezTo>
                    <a:pt x="1013" y="146"/>
                    <a:pt x="843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9108;p67"/>
            <p:cNvSpPr/>
            <p:nvPr/>
          </p:nvSpPr>
          <p:spPr>
            <a:xfrm>
              <a:off x="3313534" y="4219427"/>
              <a:ext cx="46335" cy="41022"/>
            </a:xfrm>
            <a:custGeom>
              <a:avLst/>
              <a:gdLst/>
              <a:ahLst/>
              <a:cxnLst/>
              <a:rect l="l" t="t" r="r" b="b"/>
              <a:pathLst>
                <a:path w="1500" h="1328" extrusionOk="0">
                  <a:moveTo>
                    <a:pt x="601" y="0"/>
                  </a:moveTo>
                  <a:cubicBezTo>
                    <a:pt x="459" y="0"/>
                    <a:pt x="328" y="48"/>
                    <a:pt x="230" y="146"/>
                  </a:cubicBezTo>
                  <a:cubicBezTo>
                    <a:pt x="1" y="375"/>
                    <a:pt x="49" y="790"/>
                    <a:pt x="336" y="1077"/>
                  </a:cubicBezTo>
                  <a:cubicBezTo>
                    <a:pt x="500" y="1242"/>
                    <a:pt x="708" y="1327"/>
                    <a:pt x="898" y="1327"/>
                  </a:cubicBezTo>
                  <a:cubicBezTo>
                    <a:pt x="1039" y="1327"/>
                    <a:pt x="1171" y="1280"/>
                    <a:pt x="1267" y="1183"/>
                  </a:cubicBezTo>
                  <a:cubicBezTo>
                    <a:pt x="1499" y="953"/>
                    <a:pt x="1451" y="538"/>
                    <a:pt x="1164" y="251"/>
                  </a:cubicBezTo>
                  <a:cubicBezTo>
                    <a:pt x="1000" y="86"/>
                    <a:pt x="791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9109;p67"/>
            <p:cNvSpPr/>
            <p:nvPr/>
          </p:nvSpPr>
          <p:spPr>
            <a:xfrm>
              <a:off x="3210825" y="4067633"/>
              <a:ext cx="386866" cy="378341"/>
            </a:xfrm>
            <a:custGeom>
              <a:avLst/>
              <a:gdLst/>
              <a:ahLst/>
              <a:cxnLst/>
              <a:rect l="l" t="t" r="r" b="b"/>
              <a:pathLst>
                <a:path w="12524" h="12248" extrusionOk="0">
                  <a:moveTo>
                    <a:pt x="8653" y="844"/>
                  </a:moveTo>
                  <a:lnTo>
                    <a:pt x="8653" y="844"/>
                  </a:lnTo>
                  <a:cubicBezTo>
                    <a:pt x="9981" y="1426"/>
                    <a:pt x="11039" y="2486"/>
                    <a:pt x="11620" y="3814"/>
                  </a:cubicBezTo>
                  <a:cubicBezTo>
                    <a:pt x="11504" y="3804"/>
                    <a:pt x="11387" y="3800"/>
                    <a:pt x="11269" y="3800"/>
                  </a:cubicBezTo>
                  <a:cubicBezTo>
                    <a:pt x="10652" y="3800"/>
                    <a:pt x="10032" y="3930"/>
                    <a:pt x="9466" y="4177"/>
                  </a:cubicBezTo>
                  <a:cubicBezTo>
                    <a:pt x="9288" y="3644"/>
                    <a:pt x="8852" y="3186"/>
                    <a:pt x="8287" y="3001"/>
                  </a:cubicBezTo>
                  <a:cubicBezTo>
                    <a:pt x="8578" y="2327"/>
                    <a:pt x="8708" y="1577"/>
                    <a:pt x="8653" y="844"/>
                  </a:cubicBezTo>
                  <a:close/>
                  <a:moveTo>
                    <a:pt x="7753" y="3269"/>
                  </a:moveTo>
                  <a:cubicBezTo>
                    <a:pt x="8414" y="3269"/>
                    <a:pt x="9041" y="3787"/>
                    <a:pt x="9173" y="4464"/>
                  </a:cubicBezTo>
                  <a:cubicBezTo>
                    <a:pt x="9278" y="5004"/>
                    <a:pt x="9035" y="5503"/>
                    <a:pt x="8563" y="5704"/>
                  </a:cubicBezTo>
                  <a:cubicBezTo>
                    <a:pt x="8421" y="5765"/>
                    <a:pt x="8269" y="5795"/>
                    <a:pt x="8114" y="5795"/>
                  </a:cubicBezTo>
                  <a:cubicBezTo>
                    <a:pt x="7758" y="5795"/>
                    <a:pt x="7387" y="5640"/>
                    <a:pt x="7105" y="5358"/>
                  </a:cubicBezTo>
                  <a:cubicBezTo>
                    <a:pt x="6848" y="5102"/>
                    <a:pt x="6693" y="4773"/>
                    <a:pt x="6672" y="4432"/>
                  </a:cubicBezTo>
                  <a:cubicBezTo>
                    <a:pt x="6628" y="3770"/>
                    <a:pt x="7103" y="3269"/>
                    <a:pt x="7753" y="3269"/>
                  </a:cubicBezTo>
                  <a:close/>
                  <a:moveTo>
                    <a:pt x="5477" y="3842"/>
                  </a:moveTo>
                  <a:cubicBezTo>
                    <a:pt x="5777" y="3842"/>
                    <a:pt x="6073" y="3877"/>
                    <a:pt x="6360" y="3950"/>
                  </a:cubicBezTo>
                  <a:cubicBezTo>
                    <a:pt x="6217" y="4484"/>
                    <a:pt x="6368" y="5130"/>
                    <a:pt x="6848" y="5613"/>
                  </a:cubicBezTo>
                  <a:cubicBezTo>
                    <a:pt x="7185" y="5948"/>
                    <a:pt x="7644" y="6152"/>
                    <a:pt x="8108" y="6152"/>
                  </a:cubicBezTo>
                  <a:cubicBezTo>
                    <a:pt x="8243" y="6152"/>
                    <a:pt x="8378" y="6135"/>
                    <a:pt x="8511" y="6099"/>
                  </a:cubicBezTo>
                  <a:lnTo>
                    <a:pt x="8511" y="6099"/>
                  </a:lnTo>
                  <a:cubicBezTo>
                    <a:pt x="9055" y="8236"/>
                    <a:pt x="7509" y="10830"/>
                    <a:pt x="5172" y="11760"/>
                  </a:cubicBezTo>
                  <a:cubicBezTo>
                    <a:pt x="2901" y="11295"/>
                    <a:pt x="1162" y="9527"/>
                    <a:pt x="701" y="7298"/>
                  </a:cubicBezTo>
                  <a:cubicBezTo>
                    <a:pt x="1511" y="5254"/>
                    <a:pt x="3569" y="3842"/>
                    <a:pt x="5477" y="3842"/>
                  </a:cubicBezTo>
                  <a:close/>
                  <a:moveTo>
                    <a:pt x="6342" y="0"/>
                  </a:moveTo>
                  <a:cubicBezTo>
                    <a:pt x="4794" y="0"/>
                    <a:pt x="3267" y="585"/>
                    <a:pt x="2101" y="1705"/>
                  </a:cubicBezTo>
                  <a:cubicBezTo>
                    <a:pt x="2030" y="1774"/>
                    <a:pt x="2027" y="1887"/>
                    <a:pt x="2097" y="1960"/>
                  </a:cubicBezTo>
                  <a:cubicBezTo>
                    <a:pt x="2133" y="1996"/>
                    <a:pt x="2180" y="2015"/>
                    <a:pt x="2227" y="2015"/>
                  </a:cubicBezTo>
                  <a:cubicBezTo>
                    <a:pt x="2271" y="2015"/>
                    <a:pt x="2316" y="1998"/>
                    <a:pt x="2350" y="1964"/>
                  </a:cubicBezTo>
                  <a:cubicBezTo>
                    <a:pt x="3437" y="919"/>
                    <a:pt x="4886" y="361"/>
                    <a:pt x="6354" y="361"/>
                  </a:cubicBezTo>
                  <a:cubicBezTo>
                    <a:pt x="7002" y="361"/>
                    <a:pt x="7653" y="470"/>
                    <a:pt x="8280" y="693"/>
                  </a:cubicBezTo>
                  <a:cubicBezTo>
                    <a:pt x="8368" y="1447"/>
                    <a:pt x="8243" y="2230"/>
                    <a:pt x="7929" y="2920"/>
                  </a:cubicBezTo>
                  <a:cubicBezTo>
                    <a:pt x="7869" y="2914"/>
                    <a:pt x="7808" y="2910"/>
                    <a:pt x="7749" y="2910"/>
                  </a:cubicBezTo>
                  <a:cubicBezTo>
                    <a:pt x="7218" y="2910"/>
                    <a:pt x="6753" y="3175"/>
                    <a:pt x="6500" y="3617"/>
                  </a:cubicBezTo>
                  <a:cubicBezTo>
                    <a:pt x="6168" y="3528"/>
                    <a:pt x="5825" y="3485"/>
                    <a:pt x="5478" y="3485"/>
                  </a:cubicBezTo>
                  <a:cubicBezTo>
                    <a:pt x="3588" y="3485"/>
                    <a:pt x="1586" y="4752"/>
                    <a:pt x="601" y="6650"/>
                  </a:cubicBezTo>
                  <a:cubicBezTo>
                    <a:pt x="473" y="5230"/>
                    <a:pt x="865" y="3766"/>
                    <a:pt x="1803" y="2570"/>
                  </a:cubicBezTo>
                  <a:cubicBezTo>
                    <a:pt x="1864" y="2490"/>
                    <a:pt x="1851" y="2379"/>
                    <a:pt x="1770" y="2318"/>
                  </a:cubicBezTo>
                  <a:cubicBezTo>
                    <a:pt x="1737" y="2292"/>
                    <a:pt x="1698" y="2279"/>
                    <a:pt x="1660" y="2279"/>
                  </a:cubicBezTo>
                  <a:cubicBezTo>
                    <a:pt x="1607" y="2279"/>
                    <a:pt x="1554" y="2304"/>
                    <a:pt x="1520" y="2350"/>
                  </a:cubicBezTo>
                  <a:cubicBezTo>
                    <a:pt x="387" y="3795"/>
                    <a:pt x="0" y="5609"/>
                    <a:pt x="333" y="7306"/>
                  </a:cubicBezTo>
                  <a:lnTo>
                    <a:pt x="341" y="7340"/>
                  </a:lnTo>
                  <a:cubicBezTo>
                    <a:pt x="900" y="10109"/>
                    <a:pt x="3291" y="12156"/>
                    <a:pt x="6146" y="12244"/>
                  </a:cubicBezTo>
                  <a:cubicBezTo>
                    <a:pt x="6212" y="12246"/>
                    <a:pt x="6277" y="12247"/>
                    <a:pt x="6343" y="12247"/>
                  </a:cubicBezTo>
                  <a:cubicBezTo>
                    <a:pt x="7776" y="12247"/>
                    <a:pt x="9205" y="11747"/>
                    <a:pt x="10352" y="10750"/>
                  </a:cubicBezTo>
                  <a:cubicBezTo>
                    <a:pt x="10426" y="10685"/>
                    <a:pt x="10436" y="10570"/>
                    <a:pt x="10369" y="10495"/>
                  </a:cubicBezTo>
                  <a:cubicBezTo>
                    <a:pt x="10333" y="10455"/>
                    <a:pt x="10283" y="10433"/>
                    <a:pt x="10233" y="10433"/>
                  </a:cubicBezTo>
                  <a:cubicBezTo>
                    <a:pt x="10191" y="10433"/>
                    <a:pt x="10149" y="10448"/>
                    <a:pt x="10116" y="10478"/>
                  </a:cubicBezTo>
                  <a:cubicBezTo>
                    <a:pt x="9075" y="11384"/>
                    <a:pt x="7743" y="11884"/>
                    <a:pt x="6351" y="11884"/>
                  </a:cubicBezTo>
                  <a:cubicBezTo>
                    <a:pt x="6176" y="11884"/>
                    <a:pt x="6000" y="11876"/>
                    <a:pt x="5823" y="11860"/>
                  </a:cubicBezTo>
                  <a:cubicBezTo>
                    <a:pt x="8063" y="10694"/>
                    <a:pt x="9422" y="8106"/>
                    <a:pt x="8846" y="5966"/>
                  </a:cubicBezTo>
                  <a:cubicBezTo>
                    <a:pt x="9343" y="5685"/>
                    <a:pt x="9611" y="5138"/>
                    <a:pt x="9542" y="4535"/>
                  </a:cubicBezTo>
                  <a:cubicBezTo>
                    <a:pt x="10087" y="4287"/>
                    <a:pt x="10691" y="4158"/>
                    <a:pt x="11291" y="4158"/>
                  </a:cubicBezTo>
                  <a:cubicBezTo>
                    <a:pt x="11450" y="4158"/>
                    <a:pt x="11609" y="4167"/>
                    <a:pt x="11766" y="4185"/>
                  </a:cubicBezTo>
                  <a:cubicBezTo>
                    <a:pt x="12464" y="6150"/>
                    <a:pt x="12059" y="8328"/>
                    <a:pt x="10690" y="9902"/>
                  </a:cubicBezTo>
                  <a:cubicBezTo>
                    <a:pt x="10589" y="10019"/>
                    <a:pt x="10673" y="10199"/>
                    <a:pt x="10826" y="10199"/>
                  </a:cubicBezTo>
                  <a:cubicBezTo>
                    <a:pt x="10876" y="10199"/>
                    <a:pt x="10926" y="10178"/>
                    <a:pt x="10962" y="10136"/>
                  </a:cubicBezTo>
                  <a:cubicBezTo>
                    <a:pt x="12007" y="8936"/>
                    <a:pt x="12524" y="7400"/>
                    <a:pt x="12457" y="5857"/>
                  </a:cubicBezTo>
                  <a:cubicBezTo>
                    <a:pt x="12347" y="3337"/>
                    <a:pt x="10710" y="1208"/>
                    <a:pt x="8507" y="395"/>
                  </a:cubicBezTo>
                  <a:cubicBezTo>
                    <a:pt x="7805" y="130"/>
                    <a:pt x="7071" y="0"/>
                    <a:pt x="6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9110;p67"/>
            <p:cNvSpPr/>
            <p:nvPr/>
          </p:nvSpPr>
          <p:spPr>
            <a:xfrm>
              <a:off x="3353382" y="4251367"/>
              <a:ext cx="60081" cy="55293"/>
            </a:xfrm>
            <a:custGeom>
              <a:avLst/>
              <a:gdLst/>
              <a:ahLst/>
              <a:cxnLst/>
              <a:rect l="l" t="t" r="r" b="b"/>
              <a:pathLst>
                <a:path w="1945" h="1790" extrusionOk="0">
                  <a:moveTo>
                    <a:pt x="863" y="357"/>
                  </a:moveTo>
                  <a:cubicBezTo>
                    <a:pt x="959" y="357"/>
                    <a:pt x="1074" y="438"/>
                    <a:pt x="1267" y="629"/>
                  </a:cubicBezTo>
                  <a:cubicBezTo>
                    <a:pt x="1382" y="744"/>
                    <a:pt x="1495" y="866"/>
                    <a:pt x="1531" y="971"/>
                  </a:cubicBezTo>
                  <a:cubicBezTo>
                    <a:pt x="1552" y="1035"/>
                    <a:pt x="1554" y="1107"/>
                    <a:pt x="1435" y="1228"/>
                  </a:cubicBezTo>
                  <a:cubicBezTo>
                    <a:pt x="1430" y="1232"/>
                    <a:pt x="1267" y="1415"/>
                    <a:pt x="999" y="1429"/>
                  </a:cubicBezTo>
                  <a:cubicBezTo>
                    <a:pt x="987" y="1429"/>
                    <a:pt x="975" y="1430"/>
                    <a:pt x="964" y="1430"/>
                  </a:cubicBezTo>
                  <a:cubicBezTo>
                    <a:pt x="671" y="1430"/>
                    <a:pt x="453" y="1204"/>
                    <a:pt x="469" y="901"/>
                  </a:cubicBezTo>
                  <a:cubicBezTo>
                    <a:pt x="479" y="740"/>
                    <a:pt x="550" y="587"/>
                    <a:pt x="670" y="464"/>
                  </a:cubicBezTo>
                  <a:cubicBezTo>
                    <a:pt x="739" y="395"/>
                    <a:pt x="796" y="357"/>
                    <a:pt x="863" y="357"/>
                  </a:cubicBezTo>
                  <a:close/>
                  <a:moveTo>
                    <a:pt x="861" y="1"/>
                  </a:moveTo>
                  <a:cubicBezTo>
                    <a:pt x="722" y="1"/>
                    <a:pt x="573" y="58"/>
                    <a:pt x="419" y="212"/>
                  </a:cubicBezTo>
                  <a:cubicBezTo>
                    <a:pt x="43" y="587"/>
                    <a:pt x="0" y="1186"/>
                    <a:pt x="358" y="1543"/>
                  </a:cubicBezTo>
                  <a:cubicBezTo>
                    <a:pt x="523" y="1707"/>
                    <a:pt x="743" y="1789"/>
                    <a:pt x="969" y="1789"/>
                  </a:cubicBezTo>
                  <a:cubicBezTo>
                    <a:pt x="1222" y="1789"/>
                    <a:pt x="1484" y="1687"/>
                    <a:pt x="1688" y="1482"/>
                  </a:cubicBezTo>
                  <a:cubicBezTo>
                    <a:pt x="1883" y="1287"/>
                    <a:pt x="1944" y="1080"/>
                    <a:pt x="1874" y="860"/>
                  </a:cubicBezTo>
                  <a:cubicBezTo>
                    <a:pt x="1818" y="694"/>
                    <a:pt x="1694" y="547"/>
                    <a:pt x="1524" y="376"/>
                  </a:cubicBezTo>
                  <a:cubicBezTo>
                    <a:pt x="1385" y="239"/>
                    <a:pt x="114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111;p67"/>
            <p:cNvSpPr/>
            <p:nvPr/>
          </p:nvSpPr>
          <p:spPr>
            <a:xfrm>
              <a:off x="3346216" y="4218994"/>
              <a:ext cx="31539" cy="29531"/>
            </a:xfrm>
            <a:custGeom>
              <a:avLst/>
              <a:gdLst/>
              <a:ahLst/>
              <a:cxnLst/>
              <a:rect l="l" t="t" r="r" b="b"/>
              <a:pathLst>
                <a:path w="1021" h="956" extrusionOk="0">
                  <a:moveTo>
                    <a:pt x="442" y="0"/>
                  </a:moveTo>
                  <a:cubicBezTo>
                    <a:pt x="307" y="0"/>
                    <a:pt x="172" y="51"/>
                    <a:pt x="70" y="154"/>
                  </a:cubicBezTo>
                  <a:cubicBezTo>
                    <a:pt x="1" y="223"/>
                    <a:pt x="1" y="337"/>
                    <a:pt x="70" y="408"/>
                  </a:cubicBezTo>
                  <a:cubicBezTo>
                    <a:pt x="104" y="443"/>
                    <a:pt x="150" y="460"/>
                    <a:pt x="196" y="460"/>
                  </a:cubicBezTo>
                  <a:cubicBezTo>
                    <a:pt x="242" y="460"/>
                    <a:pt x="288" y="443"/>
                    <a:pt x="322" y="408"/>
                  </a:cubicBezTo>
                  <a:cubicBezTo>
                    <a:pt x="356" y="376"/>
                    <a:pt x="399" y="360"/>
                    <a:pt x="442" y="360"/>
                  </a:cubicBezTo>
                  <a:cubicBezTo>
                    <a:pt x="485" y="360"/>
                    <a:pt x="529" y="376"/>
                    <a:pt x="562" y="410"/>
                  </a:cubicBezTo>
                  <a:cubicBezTo>
                    <a:pt x="629" y="477"/>
                    <a:pt x="629" y="584"/>
                    <a:pt x="562" y="649"/>
                  </a:cubicBezTo>
                  <a:cubicBezTo>
                    <a:pt x="493" y="718"/>
                    <a:pt x="493" y="833"/>
                    <a:pt x="562" y="904"/>
                  </a:cubicBezTo>
                  <a:cubicBezTo>
                    <a:pt x="597" y="938"/>
                    <a:pt x="643" y="956"/>
                    <a:pt x="690" y="956"/>
                  </a:cubicBezTo>
                  <a:cubicBezTo>
                    <a:pt x="736" y="956"/>
                    <a:pt x="782" y="938"/>
                    <a:pt x="816" y="904"/>
                  </a:cubicBezTo>
                  <a:cubicBezTo>
                    <a:pt x="1021" y="697"/>
                    <a:pt x="1021" y="362"/>
                    <a:pt x="816" y="154"/>
                  </a:cubicBezTo>
                  <a:cubicBezTo>
                    <a:pt x="713" y="51"/>
                    <a:pt x="577" y="0"/>
                    <a:pt x="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9112;p67"/>
            <p:cNvSpPr/>
            <p:nvPr/>
          </p:nvSpPr>
          <p:spPr>
            <a:xfrm>
              <a:off x="3414390" y="4287138"/>
              <a:ext cx="31631" cy="29469"/>
            </a:xfrm>
            <a:custGeom>
              <a:avLst/>
              <a:gdLst/>
              <a:ahLst/>
              <a:cxnLst/>
              <a:rect l="l" t="t" r="r" b="b"/>
              <a:pathLst>
                <a:path w="1024" h="954" extrusionOk="0">
                  <a:moveTo>
                    <a:pt x="444" y="1"/>
                  </a:moveTo>
                  <a:cubicBezTo>
                    <a:pt x="309" y="1"/>
                    <a:pt x="173" y="53"/>
                    <a:pt x="71" y="156"/>
                  </a:cubicBezTo>
                  <a:cubicBezTo>
                    <a:pt x="0" y="225"/>
                    <a:pt x="0" y="340"/>
                    <a:pt x="71" y="410"/>
                  </a:cubicBezTo>
                  <a:cubicBezTo>
                    <a:pt x="105" y="445"/>
                    <a:pt x="151" y="462"/>
                    <a:pt x="197" y="462"/>
                  </a:cubicBezTo>
                  <a:cubicBezTo>
                    <a:pt x="243" y="462"/>
                    <a:pt x="289" y="445"/>
                    <a:pt x="323" y="410"/>
                  </a:cubicBezTo>
                  <a:cubicBezTo>
                    <a:pt x="357" y="377"/>
                    <a:pt x="400" y="360"/>
                    <a:pt x="444" y="360"/>
                  </a:cubicBezTo>
                  <a:cubicBezTo>
                    <a:pt x="488" y="360"/>
                    <a:pt x="531" y="377"/>
                    <a:pt x="565" y="410"/>
                  </a:cubicBezTo>
                  <a:cubicBezTo>
                    <a:pt x="631" y="477"/>
                    <a:pt x="631" y="584"/>
                    <a:pt x="565" y="650"/>
                  </a:cubicBezTo>
                  <a:cubicBezTo>
                    <a:pt x="496" y="718"/>
                    <a:pt x="496" y="833"/>
                    <a:pt x="565" y="902"/>
                  </a:cubicBezTo>
                  <a:cubicBezTo>
                    <a:pt x="600" y="937"/>
                    <a:pt x="646" y="954"/>
                    <a:pt x="692" y="954"/>
                  </a:cubicBezTo>
                  <a:cubicBezTo>
                    <a:pt x="739" y="954"/>
                    <a:pt x="785" y="937"/>
                    <a:pt x="819" y="902"/>
                  </a:cubicBezTo>
                  <a:cubicBezTo>
                    <a:pt x="1024" y="697"/>
                    <a:pt x="1024" y="363"/>
                    <a:pt x="819" y="156"/>
                  </a:cubicBezTo>
                  <a:cubicBezTo>
                    <a:pt x="716" y="53"/>
                    <a:pt x="5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9410;p67"/>
          <p:cNvGrpSpPr/>
          <p:nvPr/>
        </p:nvGrpSpPr>
        <p:grpSpPr>
          <a:xfrm>
            <a:off x="4883262" y="4362330"/>
            <a:ext cx="359995" cy="320172"/>
            <a:chOff x="1668240" y="1392405"/>
            <a:chExt cx="362123" cy="378341"/>
          </a:xfrm>
        </p:grpSpPr>
        <p:sp>
          <p:nvSpPr>
            <p:cNvPr id="140" name="Google Shape;9411;p67"/>
            <p:cNvSpPr/>
            <p:nvPr/>
          </p:nvSpPr>
          <p:spPr>
            <a:xfrm>
              <a:off x="1699408" y="1553681"/>
              <a:ext cx="260835" cy="211504"/>
            </a:xfrm>
            <a:custGeom>
              <a:avLst/>
              <a:gdLst/>
              <a:ahLst/>
              <a:cxnLst/>
              <a:rect l="l" t="t" r="r" b="b"/>
              <a:pathLst>
                <a:path w="8444" h="6847" extrusionOk="0">
                  <a:moveTo>
                    <a:pt x="8080" y="0"/>
                  </a:moveTo>
                  <a:lnTo>
                    <a:pt x="276" y="8"/>
                  </a:lnTo>
                  <a:lnTo>
                    <a:pt x="0" y="553"/>
                  </a:lnTo>
                  <a:lnTo>
                    <a:pt x="899" y="5433"/>
                  </a:lnTo>
                  <a:cubicBezTo>
                    <a:pt x="1051" y="6251"/>
                    <a:pt x="1764" y="6847"/>
                    <a:pt x="2597" y="6847"/>
                  </a:cubicBezTo>
                  <a:lnTo>
                    <a:pt x="5845" y="6847"/>
                  </a:lnTo>
                  <a:cubicBezTo>
                    <a:pt x="6678" y="6847"/>
                    <a:pt x="7393" y="6250"/>
                    <a:pt x="7545" y="5433"/>
                  </a:cubicBezTo>
                  <a:lnTo>
                    <a:pt x="8444" y="553"/>
                  </a:lnTo>
                  <a:lnTo>
                    <a:pt x="80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412;p67"/>
            <p:cNvSpPr/>
            <p:nvPr/>
          </p:nvSpPr>
          <p:spPr>
            <a:xfrm>
              <a:off x="1691778" y="1531441"/>
              <a:ext cx="275971" cy="39354"/>
            </a:xfrm>
            <a:custGeom>
              <a:avLst/>
              <a:gdLst/>
              <a:ahLst/>
              <a:cxnLst/>
              <a:rect l="l" t="t" r="r" b="b"/>
              <a:pathLst>
                <a:path w="8934" h="1274" extrusionOk="0">
                  <a:moveTo>
                    <a:pt x="0" y="1"/>
                  </a:moveTo>
                  <a:lnTo>
                    <a:pt x="144" y="720"/>
                  </a:lnTo>
                  <a:lnTo>
                    <a:pt x="247" y="1273"/>
                  </a:lnTo>
                  <a:lnTo>
                    <a:pt x="8687" y="1273"/>
                  </a:lnTo>
                  <a:lnTo>
                    <a:pt x="8790" y="720"/>
                  </a:lnTo>
                  <a:lnTo>
                    <a:pt x="8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413;p67"/>
            <p:cNvSpPr/>
            <p:nvPr/>
          </p:nvSpPr>
          <p:spPr>
            <a:xfrm>
              <a:off x="1921662" y="1398058"/>
              <a:ext cx="102647" cy="96933"/>
            </a:xfrm>
            <a:custGeom>
              <a:avLst/>
              <a:gdLst/>
              <a:ahLst/>
              <a:cxnLst/>
              <a:rect l="l" t="t" r="r" b="b"/>
              <a:pathLst>
                <a:path w="3323" h="3138" extrusionOk="0">
                  <a:moveTo>
                    <a:pt x="1881" y="718"/>
                  </a:moveTo>
                  <a:cubicBezTo>
                    <a:pt x="1973" y="718"/>
                    <a:pt x="2066" y="753"/>
                    <a:pt x="2135" y="823"/>
                  </a:cubicBezTo>
                  <a:lnTo>
                    <a:pt x="2391" y="1078"/>
                  </a:lnTo>
                  <a:cubicBezTo>
                    <a:pt x="2533" y="1219"/>
                    <a:pt x="2533" y="1447"/>
                    <a:pt x="2391" y="1589"/>
                  </a:cubicBezTo>
                  <a:cubicBezTo>
                    <a:pt x="2321" y="1658"/>
                    <a:pt x="2229" y="1692"/>
                    <a:pt x="2138" y="1692"/>
                  </a:cubicBezTo>
                  <a:cubicBezTo>
                    <a:pt x="2045" y="1692"/>
                    <a:pt x="1952" y="1656"/>
                    <a:pt x="1882" y="1585"/>
                  </a:cubicBezTo>
                  <a:lnTo>
                    <a:pt x="1626" y="1332"/>
                  </a:lnTo>
                  <a:cubicBezTo>
                    <a:pt x="1484" y="1191"/>
                    <a:pt x="1484" y="963"/>
                    <a:pt x="1626" y="823"/>
                  </a:cubicBezTo>
                  <a:cubicBezTo>
                    <a:pt x="1696" y="753"/>
                    <a:pt x="1789" y="718"/>
                    <a:pt x="1881" y="718"/>
                  </a:cubicBezTo>
                  <a:close/>
                  <a:moveTo>
                    <a:pt x="1882" y="0"/>
                  </a:moveTo>
                  <a:cubicBezTo>
                    <a:pt x="1117" y="0"/>
                    <a:pt x="594" y="777"/>
                    <a:pt x="880" y="1485"/>
                  </a:cubicBezTo>
                  <a:cubicBezTo>
                    <a:pt x="937" y="1631"/>
                    <a:pt x="908" y="1799"/>
                    <a:pt x="795" y="1910"/>
                  </a:cubicBezTo>
                  <a:lnTo>
                    <a:pt x="461" y="2245"/>
                  </a:lnTo>
                  <a:cubicBezTo>
                    <a:pt x="1" y="2727"/>
                    <a:pt x="66" y="3138"/>
                    <a:pt x="364" y="3138"/>
                  </a:cubicBezTo>
                  <a:cubicBezTo>
                    <a:pt x="471" y="3138"/>
                    <a:pt x="607" y="3086"/>
                    <a:pt x="759" y="2966"/>
                  </a:cubicBezTo>
                  <a:lnTo>
                    <a:pt x="1304" y="2421"/>
                  </a:lnTo>
                  <a:cubicBezTo>
                    <a:pt x="1379" y="2346"/>
                    <a:pt x="1479" y="2307"/>
                    <a:pt x="1581" y="2307"/>
                  </a:cubicBezTo>
                  <a:cubicBezTo>
                    <a:pt x="1632" y="2307"/>
                    <a:pt x="1684" y="2317"/>
                    <a:pt x="1733" y="2337"/>
                  </a:cubicBezTo>
                  <a:cubicBezTo>
                    <a:pt x="1862" y="2388"/>
                    <a:pt x="2000" y="2414"/>
                    <a:pt x="2137" y="2414"/>
                  </a:cubicBezTo>
                  <a:cubicBezTo>
                    <a:pt x="2415" y="2414"/>
                    <a:pt x="2692" y="2308"/>
                    <a:pt x="2900" y="2098"/>
                  </a:cubicBezTo>
                  <a:cubicBezTo>
                    <a:pt x="3323" y="1675"/>
                    <a:pt x="3323" y="990"/>
                    <a:pt x="2900" y="569"/>
                  </a:cubicBezTo>
                  <a:lnTo>
                    <a:pt x="2644" y="316"/>
                  </a:lnTo>
                  <a:cubicBezTo>
                    <a:pt x="2433" y="106"/>
                    <a:pt x="2160" y="0"/>
                    <a:pt x="1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9414;p67"/>
            <p:cNvSpPr/>
            <p:nvPr/>
          </p:nvSpPr>
          <p:spPr>
            <a:xfrm>
              <a:off x="1751952" y="1398645"/>
              <a:ext cx="196831" cy="126927"/>
            </a:xfrm>
            <a:custGeom>
              <a:avLst/>
              <a:gdLst/>
              <a:ahLst/>
              <a:cxnLst/>
              <a:rect l="l" t="t" r="r" b="b"/>
              <a:pathLst>
                <a:path w="6372" h="4109" extrusionOk="0">
                  <a:moveTo>
                    <a:pt x="3148" y="1"/>
                  </a:moveTo>
                  <a:cubicBezTo>
                    <a:pt x="1261" y="1"/>
                    <a:pt x="0" y="4109"/>
                    <a:pt x="2730" y="4109"/>
                  </a:cubicBezTo>
                  <a:lnTo>
                    <a:pt x="6284" y="4109"/>
                  </a:lnTo>
                  <a:lnTo>
                    <a:pt x="6295" y="3581"/>
                  </a:lnTo>
                  <a:cubicBezTo>
                    <a:pt x="6372" y="2631"/>
                    <a:pt x="5830" y="1774"/>
                    <a:pt x="4996" y="1416"/>
                  </a:cubicBezTo>
                  <a:cubicBezTo>
                    <a:pt x="4692" y="1284"/>
                    <a:pt x="4441" y="1057"/>
                    <a:pt x="4275" y="772"/>
                  </a:cubicBezTo>
                  <a:cubicBezTo>
                    <a:pt x="4035" y="370"/>
                    <a:pt x="3626" y="81"/>
                    <a:pt x="3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9415;p67"/>
            <p:cNvSpPr/>
            <p:nvPr/>
          </p:nvSpPr>
          <p:spPr>
            <a:xfrm>
              <a:off x="1713000" y="1397965"/>
              <a:ext cx="136194" cy="127607"/>
            </a:xfrm>
            <a:custGeom>
              <a:avLst/>
              <a:gdLst/>
              <a:ahLst/>
              <a:cxnLst/>
              <a:rect l="l" t="t" r="r" b="b"/>
              <a:pathLst>
                <a:path w="4409" h="4131" extrusionOk="0">
                  <a:moveTo>
                    <a:pt x="4139" y="0"/>
                  </a:moveTo>
                  <a:cubicBezTo>
                    <a:pt x="3380" y="0"/>
                    <a:pt x="2723" y="532"/>
                    <a:pt x="2560" y="1270"/>
                  </a:cubicBezTo>
                  <a:cubicBezTo>
                    <a:pt x="2545" y="1270"/>
                    <a:pt x="2478" y="1261"/>
                    <a:pt x="2342" y="1261"/>
                  </a:cubicBezTo>
                  <a:cubicBezTo>
                    <a:pt x="1049" y="1261"/>
                    <a:pt x="0" y="2307"/>
                    <a:pt x="0" y="3603"/>
                  </a:cubicBezTo>
                  <a:lnTo>
                    <a:pt x="0" y="4131"/>
                  </a:lnTo>
                  <a:lnTo>
                    <a:pt x="3991" y="4131"/>
                  </a:lnTo>
                  <a:cubicBezTo>
                    <a:pt x="3083" y="2862"/>
                    <a:pt x="3245" y="1104"/>
                    <a:pt x="4409" y="23"/>
                  </a:cubicBezTo>
                  <a:cubicBezTo>
                    <a:pt x="4318" y="8"/>
                    <a:pt x="4228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9416;p67"/>
            <p:cNvSpPr/>
            <p:nvPr/>
          </p:nvSpPr>
          <p:spPr>
            <a:xfrm>
              <a:off x="1845487" y="1559180"/>
              <a:ext cx="83465" cy="72375"/>
            </a:xfrm>
            <a:custGeom>
              <a:avLst/>
              <a:gdLst/>
              <a:ahLst/>
              <a:cxnLst/>
              <a:rect l="l" t="t" r="r" b="b"/>
              <a:pathLst>
                <a:path w="2702" h="2343" extrusionOk="0">
                  <a:moveTo>
                    <a:pt x="2333" y="0"/>
                  </a:moveTo>
                  <a:cubicBezTo>
                    <a:pt x="2135" y="0"/>
                    <a:pt x="1903" y="124"/>
                    <a:pt x="1794" y="375"/>
                  </a:cubicBezTo>
                  <a:lnTo>
                    <a:pt x="1528" y="1035"/>
                  </a:lnTo>
                  <a:cubicBezTo>
                    <a:pt x="1413" y="1321"/>
                    <a:pt x="1172" y="1525"/>
                    <a:pt x="881" y="1598"/>
                  </a:cubicBezTo>
                  <a:cubicBezTo>
                    <a:pt x="112" y="1782"/>
                    <a:pt x="1" y="2342"/>
                    <a:pt x="896" y="2342"/>
                  </a:cubicBezTo>
                  <a:cubicBezTo>
                    <a:pt x="1490" y="2298"/>
                    <a:pt x="2010" y="1931"/>
                    <a:pt x="2247" y="1378"/>
                  </a:cubicBezTo>
                  <a:lnTo>
                    <a:pt x="2678" y="375"/>
                  </a:lnTo>
                  <a:cubicBezTo>
                    <a:pt x="2702" y="126"/>
                    <a:pt x="2534" y="0"/>
                    <a:pt x="2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9417;p67"/>
            <p:cNvSpPr/>
            <p:nvPr/>
          </p:nvSpPr>
          <p:spPr>
            <a:xfrm>
              <a:off x="1900873" y="1537032"/>
              <a:ext cx="38551" cy="33825"/>
            </a:xfrm>
            <a:custGeom>
              <a:avLst/>
              <a:gdLst/>
              <a:ahLst/>
              <a:cxnLst/>
              <a:rect l="l" t="t" r="r" b="b"/>
              <a:pathLst>
                <a:path w="1248" h="1095" extrusionOk="0">
                  <a:moveTo>
                    <a:pt x="859" y="1"/>
                  </a:moveTo>
                  <a:cubicBezTo>
                    <a:pt x="634" y="1"/>
                    <a:pt x="346" y="182"/>
                    <a:pt x="221" y="543"/>
                  </a:cubicBezTo>
                  <a:lnTo>
                    <a:pt x="1" y="1094"/>
                  </a:lnTo>
                  <a:lnTo>
                    <a:pt x="885" y="1094"/>
                  </a:lnTo>
                  <a:lnTo>
                    <a:pt x="1122" y="543"/>
                  </a:lnTo>
                  <a:cubicBezTo>
                    <a:pt x="1247" y="182"/>
                    <a:pt x="1085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9418;p67"/>
            <p:cNvSpPr/>
            <p:nvPr/>
          </p:nvSpPr>
          <p:spPr>
            <a:xfrm>
              <a:off x="1729742" y="1558902"/>
              <a:ext cx="84299" cy="72653"/>
            </a:xfrm>
            <a:custGeom>
              <a:avLst/>
              <a:gdLst/>
              <a:ahLst/>
              <a:cxnLst/>
              <a:rect l="l" t="t" r="r" b="b"/>
              <a:pathLst>
                <a:path w="2729" h="2352" extrusionOk="0">
                  <a:moveTo>
                    <a:pt x="341" y="1"/>
                  </a:moveTo>
                  <a:cubicBezTo>
                    <a:pt x="144" y="1"/>
                    <a:pt x="0" y="130"/>
                    <a:pt x="53" y="386"/>
                  </a:cubicBezTo>
                  <a:lnTo>
                    <a:pt x="482" y="1387"/>
                  </a:lnTo>
                  <a:cubicBezTo>
                    <a:pt x="719" y="1936"/>
                    <a:pt x="1243" y="2307"/>
                    <a:pt x="1833" y="2351"/>
                  </a:cubicBezTo>
                  <a:cubicBezTo>
                    <a:pt x="2728" y="2351"/>
                    <a:pt x="2615" y="1791"/>
                    <a:pt x="1848" y="1607"/>
                  </a:cubicBezTo>
                  <a:cubicBezTo>
                    <a:pt x="1559" y="1534"/>
                    <a:pt x="1314" y="1330"/>
                    <a:pt x="1201" y="1044"/>
                  </a:cubicBezTo>
                  <a:lnTo>
                    <a:pt x="939" y="386"/>
                  </a:lnTo>
                  <a:cubicBezTo>
                    <a:pt x="783" y="129"/>
                    <a:pt x="536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9419;p67"/>
            <p:cNvSpPr/>
            <p:nvPr/>
          </p:nvSpPr>
          <p:spPr>
            <a:xfrm>
              <a:off x="1720197" y="1537032"/>
              <a:ext cx="38582" cy="33825"/>
            </a:xfrm>
            <a:custGeom>
              <a:avLst/>
              <a:gdLst/>
              <a:ahLst/>
              <a:cxnLst/>
              <a:rect l="l" t="t" r="r" b="b"/>
              <a:pathLst>
                <a:path w="1249" h="1095" extrusionOk="0">
                  <a:moveTo>
                    <a:pt x="387" y="1"/>
                  </a:moveTo>
                  <a:cubicBezTo>
                    <a:pt x="162" y="1"/>
                    <a:pt x="1" y="182"/>
                    <a:pt x="127" y="543"/>
                  </a:cubicBezTo>
                  <a:lnTo>
                    <a:pt x="362" y="1094"/>
                  </a:lnTo>
                  <a:lnTo>
                    <a:pt x="1248" y="1094"/>
                  </a:lnTo>
                  <a:lnTo>
                    <a:pt x="1028" y="543"/>
                  </a:lnTo>
                  <a:cubicBezTo>
                    <a:pt x="901" y="182"/>
                    <a:pt x="612" y="1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9420;p67"/>
            <p:cNvSpPr/>
            <p:nvPr/>
          </p:nvSpPr>
          <p:spPr>
            <a:xfrm>
              <a:off x="1795507" y="1598194"/>
              <a:ext cx="78800" cy="44512"/>
            </a:xfrm>
            <a:custGeom>
              <a:avLst/>
              <a:gdLst/>
              <a:ahLst/>
              <a:cxnLst/>
              <a:rect l="l" t="t" r="r" b="b"/>
              <a:pathLst>
                <a:path w="2551" h="1441" extrusionOk="0">
                  <a:moveTo>
                    <a:pt x="1049" y="0"/>
                  </a:moveTo>
                  <a:cubicBezTo>
                    <a:pt x="142" y="0"/>
                    <a:pt x="0" y="257"/>
                    <a:pt x="0" y="565"/>
                  </a:cubicBezTo>
                  <a:lnTo>
                    <a:pt x="0" y="878"/>
                  </a:lnTo>
                  <a:cubicBezTo>
                    <a:pt x="0" y="1186"/>
                    <a:pt x="84" y="1441"/>
                    <a:pt x="1049" y="1441"/>
                  </a:cubicBezTo>
                  <a:lnTo>
                    <a:pt x="1986" y="1441"/>
                  </a:lnTo>
                  <a:cubicBezTo>
                    <a:pt x="1988" y="1441"/>
                    <a:pt x="1989" y="1441"/>
                    <a:pt x="1990" y="1441"/>
                  </a:cubicBezTo>
                  <a:cubicBezTo>
                    <a:pt x="2304" y="1441"/>
                    <a:pt x="2551" y="1185"/>
                    <a:pt x="2551" y="878"/>
                  </a:cubicBezTo>
                  <a:lnTo>
                    <a:pt x="2551" y="565"/>
                  </a:lnTo>
                  <a:cubicBezTo>
                    <a:pt x="2551" y="255"/>
                    <a:pt x="2300" y="0"/>
                    <a:pt x="1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9421;p67"/>
            <p:cNvSpPr/>
            <p:nvPr/>
          </p:nvSpPr>
          <p:spPr>
            <a:xfrm>
              <a:off x="1785344" y="1598194"/>
              <a:ext cx="42628" cy="44512"/>
            </a:xfrm>
            <a:custGeom>
              <a:avLst/>
              <a:gdLst/>
              <a:ahLst/>
              <a:cxnLst/>
              <a:rect l="l" t="t" r="r" b="b"/>
              <a:pathLst>
                <a:path w="1380" h="1441" extrusionOk="0">
                  <a:moveTo>
                    <a:pt x="565" y="0"/>
                  </a:moveTo>
                  <a:cubicBezTo>
                    <a:pt x="251" y="0"/>
                    <a:pt x="0" y="257"/>
                    <a:pt x="0" y="565"/>
                  </a:cubicBezTo>
                  <a:lnTo>
                    <a:pt x="0" y="878"/>
                  </a:lnTo>
                  <a:cubicBezTo>
                    <a:pt x="0" y="1186"/>
                    <a:pt x="249" y="1441"/>
                    <a:pt x="565" y="1441"/>
                  </a:cubicBezTo>
                  <a:lnTo>
                    <a:pt x="1373" y="1441"/>
                  </a:lnTo>
                  <a:cubicBezTo>
                    <a:pt x="1060" y="1439"/>
                    <a:pt x="815" y="1184"/>
                    <a:pt x="815" y="878"/>
                  </a:cubicBezTo>
                  <a:lnTo>
                    <a:pt x="815" y="565"/>
                  </a:lnTo>
                  <a:cubicBezTo>
                    <a:pt x="815" y="255"/>
                    <a:pt x="1066" y="0"/>
                    <a:pt x="1380" y="0"/>
                  </a:cubicBezTo>
                  <a:close/>
                  <a:moveTo>
                    <a:pt x="1373" y="1441"/>
                  </a:moveTo>
                  <a:lnTo>
                    <a:pt x="1373" y="1441"/>
                  </a:lnTo>
                  <a:cubicBezTo>
                    <a:pt x="1374" y="1441"/>
                    <a:pt x="1375" y="1441"/>
                    <a:pt x="1376" y="1441"/>
                  </a:cubicBezTo>
                  <a:cubicBezTo>
                    <a:pt x="1377" y="1441"/>
                    <a:pt x="1379" y="1441"/>
                    <a:pt x="1380" y="14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9422;p67"/>
            <p:cNvSpPr/>
            <p:nvPr/>
          </p:nvSpPr>
          <p:spPr>
            <a:xfrm>
              <a:off x="1691902" y="1509231"/>
              <a:ext cx="293640" cy="44482"/>
            </a:xfrm>
            <a:custGeom>
              <a:avLst/>
              <a:gdLst/>
              <a:ahLst/>
              <a:cxnLst/>
              <a:rect l="l" t="t" r="r" b="b"/>
              <a:pathLst>
                <a:path w="9506" h="1440" extrusionOk="0">
                  <a:moveTo>
                    <a:pt x="1403" y="1"/>
                  </a:moveTo>
                  <a:cubicBezTo>
                    <a:pt x="144" y="1"/>
                    <a:pt x="0" y="324"/>
                    <a:pt x="0" y="720"/>
                  </a:cubicBezTo>
                  <a:cubicBezTo>
                    <a:pt x="0" y="1116"/>
                    <a:pt x="144" y="1439"/>
                    <a:pt x="1403" y="1439"/>
                  </a:cubicBezTo>
                  <a:lnTo>
                    <a:pt x="8786" y="1439"/>
                  </a:lnTo>
                  <a:cubicBezTo>
                    <a:pt x="8789" y="1439"/>
                    <a:pt x="8791" y="1439"/>
                    <a:pt x="8793" y="1439"/>
                  </a:cubicBezTo>
                  <a:cubicBezTo>
                    <a:pt x="9188" y="1439"/>
                    <a:pt x="9506" y="1118"/>
                    <a:pt x="9506" y="720"/>
                  </a:cubicBezTo>
                  <a:cubicBezTo>
                    <a:pt x="9506" y="324"/>
                    <a:pt x="9184" y="1"/>
                    <a:pt x="8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9423;p67"/>
            <p:cNvSpPr/>
            <p:nvPr/>
          </p:nvSpPr>
          <p:spPr>
            <a:xfrm>
              <a:off x="1673986" y="1509231"/>
              <a:ext cx="61193" cy="44482"/>
            </a:xfrm>
            <a:custGeom>
              <a:avLst/>
              <a:gdLst/>
              <a:ahLst/>
              <a:cxnLst/>
              <a:rect l="l" t="t" r="r" b="b"/>
              <a:pathLst>
                <a:path w="1981" h="1440" extrusionOk="0">
                  <a:moveTo>
                    <a:pt x="720" y="1"/>
                  </a:moveTo>
                  <a:cubicBezTo>
                    <a:pt x="324" y="1"/>
                    <a:pt x="0" y="324"/>
                    <a:pt x="0" y="720"/>
                  </a:cubicBezTo>
                  <a:cubicBezTo>
                    <a:pt x="0" y="1116"/>
                    <a:pt x="324" y="1439"/>
                    <a:pt x="720" y="1439"/>
                  </a:cubicBezTo>
                  <a:lnTo>
                    <a:pt x="1967" y="1439"/>
                  </a:lnTo>
                  <a:cubicBezTo>
                    <a:pt x="1577" y="1436"/>
                    <a:pt x="1261" y="1115"/>
                    <a:pt x="1261" y="720"/>
                  </a:cubicBezTo>
                  <a:cubicBezTo>
                    <a:pt x="1261" y="324"/>
                    <a:pt x="1585" y="1"/>
                    <a:pt x="1981" y="1"/>
                  </a:cubicBezTo>
                  <a:close/>
                  <a:moveTo>
                    <a:pt x="1967" y="1439"/>
                  </a:moveTo>
                  <a:cubicBezTo>
                    <a:pt x="1969" y="1439"/>
                    <a:pt x="1971" y="1439"/>
                    <a:pt x="1974" y="1439"/>
                  </a:cubicBezTo>
                  <a:cubicBezTo>
                    <a:pt x="1976" y="1439"/>
                    <a:pt x="1978" y="1439"/>
                    <a:pt x="1981" y="14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9424;p67"/>
            <p:cNvSpPr/>
            <p:nvPr/>
          </p:nvSpPr>
          <p:spPr>
            <a:xfrm>
              <a:off x="1867017" y="1685952"/>
              <a:ext cx="43648" cy="34720"/>
            </a:xfrm>
            <a:custGeom>
              <a:avLst/>
              <a:gdLst/>
              <a:ahLst/>
              <a:cxnLst/>
              <a:rect l="l" t="t" r="r" b="b"/>
              <a:pathLst>
                <a:path w="1413" h="1124" extrusionOk="0">
                  <a:moveTo>
                    <a:pt x="706" y="1"/>
                  </a:moveTo>
                  <a:cubicBezTo>
                    <a:pt x="316" y="1"/>
                    <a:pt x="0" y="251"/>
                    <a:pt x="0" y="563"/>
                  </a:cubicBezTo>
                  <a:cubicBezTo>
                    <a:pt x="0" y="873"/>
                    <a:pt x="316" y="1124"/>
                    <a:pt x="706" y="1124"/>
                  </a:cubicBezTo>
                  <a:cubicBezTo>
                    <a:pt x="1097" y="1124"/>
                    <a:pt x="1413" y="873"/>
                    <a:pt x="1413" y="563"/>
                  </a:cubicBezTo>
                  <a:cubicBezTo>
                    <a:pt x="1413" y="251"/>
                    <a:pt x="1097" y="1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9425;p67"/>
            <p:cNvSpPr/>
            <p:nvPr/>
          </p:nvSpPr>
          <p:spPr>
            <a:xfrm>
              <a:off x="1812095" y="1678045"/>
              <a:ext cx="35276" cy="31570"/>
            </a:xfrm>
            <a:custGeom>
              <a:avLst/>
              <a:gdLst/>
              <a:ahLst/>
              <a:cxnLst/>
              <a:rect l="l" t="t" r="r" b="b"/>
              <a:pathLst>
                <a:path w="1142" h="1022" extrusionOk="0">
                  <a:moveTo>
                    <a:pt x="571" y="0"/>
                  </a:moveTo>
                  <a:cubicBezTo>
                    <a:pt x="255" y="0"/>
                    <a:pt x="1" y="35"/>
                    <a:pt x="1" y="385"/>
                  </a:cubicBezTo>
                  <a:cubicBezTo>
                    <a:pt x="1" y="737"/>
                    <a:pt x="257" y="1022"/>
                    <a:pt x="571" y="1022"/>
                  </a:cubicBezTo>
                  <a:cubicBezTo>
                    <a:pt x="887" y="1022"/>
                    <a:pt x="1141" y="737"/>
                    <a:pt x="1141" y="385"/>
                  </a:cubicBezTo>
                  <a:cubicBezTo>
                    <a:pt x="1141" y="35"/>
                    <a:pt x="887" y="0"/>
                    <a:pt x="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9426;p67"/>
            <p:cNvSpPr/>
            <p:nvPr/>
          </p:nvSpPr>
          <p:spPr>
            <a:xfrm>
              <a:off x="1748925" y="1685952"/>
              <a:ext cx="43586" cy="34720"/>
            </a:xfrm>
            <a:custGeom>
              <a:avLst/>
              <a:gdLst/>
              <a:ahLst/>
              <a:cxnLst/>
              <a:rect l="l" t="t" r="r" b="b"/>
              <a:pathLst>
                <a:path w="1411" h="1124" extrusionOk="0">
                  <a:moveTo>
                    <a:pt x="705" y="1"/>
                  </a:moveTo>
                  <a:cubicBezTo>
                    <a:pt x="316" y="1"/>
                    <a:pt x="0" y="251"/>
                    <a:pt x="0" y="563"/>
                  </a:cubicBezTo>
                  <a:cubicBezTo>
                    <a:pt x="0" y="873"/>
                    <a:pt x="314" y="1124"/>
                    <a:pt x="705" y="1124"/>
                  </a:cubicBezTo>
                  <a:cubicBezTo>
                    <a:pt x="1095" y="1124"/>
                    <a:pt x="1411" y="873"/>
                    <a:pt x="1411" y="563"/>
                  </a:cubicBezTo>
                  <a:cubicBezTo>
                    <a:pt x="1411" y="251"/>
                    <a:pt x="1095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9427;p67"/>
            <p:cNvSpPr/>
            <p:nvPr/>
          </p:nvSpPr>
          <p:spPr>
            <a:xfrm>
              <a:off x="1768787" y="1668160"/>
              <a:ext cx="11090" cy="19955"/>
            </a:xfrm>
            <a:custGeom>
              <a:avLst/>
              <a:gdLst/>
              <a:ahLst/>
              <a:cxnLst/>
              <a:rect l="l" t="t" r="r" b="b"/>
              <a:pathLst>
                <a:path w="359" h="646" extrusionOk="0">
                  <a:moveTo>
                    <a:pt x="180" y="1"/>
                  </a:moveTo>
                  <a:cubicBezTo>
                    <a:pt x="81" y="1"/>
                    <a:pt x="0" y="79"/>
                    <a:pt x="0" y="179"/>
                  </a:cubicBezTo>
                  <a:lnTo>
                    <a:pt x="0" y="466"/>
                  </a:lnTo>
                  <a:cubicBezTo>
                    <a:pt x="0" y="563"/>
                    <a:pt x="81" y="645"/>
                    <a:pt x="180" y="645"/>
                  </a:cubicBezTo>
                  <a:cubicBezTo>
                    <a:pt x="278" y="645"/>
                    <a:pt x="358" y="563"/>
                    <a:pt x="358" y="466"/>
                  </a:cubicBezTo>
                  <a:lnTo>
                    <a:pt x="358" y="179"/>
                  </a:lnTo>
                  <a:cubicBezTo>
                    <a:pt x="358" y="81"/>
                    <a:pt x="278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9428;p67"/>
            <p:cNvSpPr/>
            <p:nvPr/>
          </p:nvSpPr>
          <p:spPr>
            <a:xfrm>
              <a:off x="1806658" y="1672484"/>
              <a:ext cx="46335" cy="42628"/>
            </a:xfrm>
            <a:custGeom>
              <a:avLst/>
              <a:gdLst/>
              <a:ahLst/>
              <a:cxnLst/>
              <a:rect l="l" t="t" r="r" b="b"/>
              <a:pathLst>
                <a:path w="1500" h="1380" extrusionOk="0">
                  <a:moveTo>
                    <a:pt x="749" y="360"/>
                  </a:moveTo>
                  <a:cubicBezTo>
                    <a:pt x="1122" y="360"/>
                    <a:pt x="1139" y="421"/>
                    <a:pt x="1139" y="565"/>
                  </a:cubicBezTo>
                  <a:cubicBezTo>
                    <a:pt x="1137" y="819"/>
                    <a:pt x="963" y="1022"/>
                    <a:pt x="749" y="1022"/>
                  </a:cubicBezTo>
                  <a:cubicBezTo>
                    <a:pt x="535" y="1022"/>
                    <a:pt x="359" y="817"/>
                    <a:pt x="359" y="565"/>
                  </a:cubicBezTo>
                  <a:cubicBezTo>
                    <a:pt x="359" y="421"/>
                    <a:pt x="376" y="360"/>
                    <a:pt x="749" y="360"/>
                  </a:cubicBezTo>
                  <a:close/>
                  <a:moveTo>
                    <a:pt x="749" y="0"/>
                  </a:moveTo>
                  <a:cubicBezTo>
                    <a:pt x="525" y="0"/>
                    <a:pt x="1" y="0"/>
                    <a:pt x="1" y="565"/>
                  </a:cubicBezTo>
                  <a:cubicBezTo>
                    <a:pt x="1" y="1014"/>
                    <a:pt x="336" y="1380"/>
                    <a:pt x="749" y="1380"/>
                  </a:cubicBezTo>
                  <a:cubicBezTo>
                    <a:pt x="1164" y="1380"/>
                    <a:pt x="1499" y="1014"/>
                    <a:pt x="1499" y="565"/>
                  </a:cubicBezTo>
                  <a:cubicBezTo>
                    <a:pt x="1495" y="0"/>
                    <a:pt x="973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9429;p67"/>
            <p:cNvSpPr/>
            <p:nvPr/>
          </p:nvSpPr>
          <p:spPr>
            <a:xfrm>
              <a:off x="1879651" y="1668160"/>
              <a:ext cx="11151" cy="19955"/>
            </a:xfrm>
            <a:custGeom>
              <a:avLst/>
              <a:gdLst/>
              <a:ahLst/>
              <a:cxnLst/>
              <a:rect l="l" t="t" r="r" b="b"/>
              <a:pathLst>
                <a:path w="361" h="646" extrusionOk="0">
                  <a:moveTo>
                    <a:pt x="181" y="1"/>
                  </a:moveTo>
                  <a:cubicBezTo>
                    <a:pt x="83" y="1"/>
                    <a:pt x="1" y="81"/>
                    <a:pt x="1" y="179"/>
                  </a:cubicBezTo>
                  <a:lnTo>
                    <a:pt x="1" y="466"/>
                  </a:lnTo>
                  <a:cubicBezTo>
                    <a:pt x="1" y="567"/>
                    <a:pt x="79" y="645"/>
                    <a:pt x="181" y="645"/>
                  </a:cubicBezTo>
                  <a:cubicBezTo>
                    <a:pt x="278" y="645"/>
                    <a:pt x="361" y="563"/>
                    <a:pt x="361" y="466"/>
                  </a:cubicBezTo>
                  <a:lnTo>
                    <a:pt x="361" y="179"/>
                  </a:lnTo>
                  <a:cubicBezTo>
                    <a:pt x="361" y="81"/>
                    <a:pt x="278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9430;p67"/>
            <p:cNvSpPr/>
            <p:nvPr/>
          </p:nvSpPr>
          <p:spPr>
            <a:xfrm>
              <a:off x="1961510" y="1414738"/>
              <a:ext cx="44420" cy="41176"/>
            </a:xfrm>
            <a:custGeom>
              <a:avLst/>
              <a:gdLst/>
              <a:ahLst/>
              <a:cxnLst/>
              <a:rect l="l" t="t" r="r" b="b"/>
              <a:pathLst>
                <a:path w="1438" h="1333" extrusionOk="0">
                  <a:moveTo>
                    <a:pt x="591" y="356"/>
                  </a:moveTo>
                  <a:cubicBezTo>
                    <a:pt x="637" y="356"/>
                    <a:pt x="683" y="374"/>
                    <a:pt x="718" y="409"/>
                  </a:cubicBezTo>
                  <a:lnTo>
                    <a:pt x="975" y="666"/>
                  </a:lnTo>
                  <a:cubicBezTo>
                    <a:pt x="1007" y="698"/>
                    <a:pt x="1027" y="744"/>
                    <a:pt x="1027" y="792"/>
                  </a:cubicBezTo>
                  <a:cubicBezTo>
                    <a:pt x="1027" y="895"/>
                    <a:pt x="940" y="974"/>
                    <a:pt x="845" y="974"/>
                  </a:cubicBezTo>
                  <a:cubicBezTo>
                    <a:pt x="797" y="974"/>
                    <a:pt x="751" y="955"/>
                    <a:pt x="718" y="920"/>
                  </a:cubicBezTo>
                  <a:lnTo>
                    <a:pt x="462" y="664"/>
                  </a:lnTo>
                  <a:cubicBezTo>
                    <a:pt x="393" y="595"/>
                    <a:pt x="393" y="480"/>
                    <a:pt x="462" y="409"/>
                  </a:cubicBezTo>
                  <a:cubicBezTo>
                    <a:pt x="498" y="375"/>
                    <a:pt x="545" y="356"/>
                    <a:pt x="591" y="356"/>
                  </a:cubicBezTo>
                  <a:close/>
                  <a:moveTo>
                    <a:pt x="593" y="1"/>
                  </a:moveTo>
                  <a:cubicBezTo>
                    <a:pt x="455" y="1"/>
                    <a:pt x="317" y="54"/>
                    <a:pt x="211" y="159"/>
                  </a:cubicBezTo>
                  <a:cubicBezTo>
                    <a:pt x="1" y="369"/>
                    <a:pt x="1" y="710"/>
                    <a:pt x="211" y="920"/>
                  </a:cubicBezTo>
                  <a:lnTo>
                    <a:pt x="466" y="1175"/>
                  </a:lnTo>
                  <a:cubicBezTo>
                    <a:pt x="571" y="1280"/>
                    <a:pt x="709" y="1333"/>
                    <a:pt x="847" y="1333"/>
                  </a:cubicBezTo>
                  <a:cubicBezTo>
                    <a:pt x="984" y="1333"/>
                    <a:pt x="1122" y="1280"/>
                    <a:pt x="1227" y="1175"/>
                  </a:cubicBezTo>
                  <a:cubicBezTo>
                    <a:pt x="1438" y="964"/>
                    <a:pt x="1438" y="622"/>
                    <a:pt x="1227" y="411"/>
                  </a:cubicBezTo>
                  <a:lnTo>
                    <a:pt x="975" y="159"/>
                  </a:lnTo>
                  <a:cubicBezTo>
                    <a:pt x="870" y="54"/>
                    <a:pt x="731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9431;p67"/>
            <p:cNvSpPr/>
            <p:nvPr/>
          </p:nvSpPr>
          <p:spPr>
            <a:xfrm>
              <a:off x="1668240" y="1392405"/>
              <a:ext cx="362123" cy="378341"/>
            </a:xfrm>
            <a:custGeom>
              <a:avLst/>
              <a:gdLst/>
              <a:ahLst/>
              <a:cxnLst/>
              <a:rect l="l" t="t" r="r" b="b"/>
              <a:pathLst>
                <a:path w="11723" h="12248" extrusionOk="0">
                  <a:moveTo>
                    <a:pt x="10085" y="359"/>
                  </a:moveTo>
                  <a:cubicBezTo>
                    <a:pt x="10317" y="359"/>
                    <a:pt x="10549" y="447"/>
                    <a:pt x="10725" y="622"/>
                  </a:cubicBezTo>
                  <a:lnTo>
                    <a:pt x="10978" y="878"/>
                  </a:lnTo>
                  <a:cubicBezTo>
                    <a:pt x="11330" y="1230"/>
                    <a:pt x="11330" y="1802"/>
                    <a:pt x="10978" y="2152"/>
                  </a:cubicBezTo>
                  <a:cubicBezTo>
                    <a:pt x="10805" y="2325"/>
                    <a:pt x="10575" y="2417"/>
                    <a:pt x="10341" y="2417"/>
                  </a:cubicBezTo>
                  <a:cubicBezTo>
                    <a:pt x="10227" y="2417"/>
                    <a:pt x="10113" y="2396"/>
                    <a:pt x="10004" y="2351"/>
                  </a:cubicBezTo>
                  <a:cubicBezTo>
                    <a:pt x="9933" y="2323"/>
                    <a:pt x="9859" y="2309"/>
                    <a:pt x="9786" y="2309"/>
                  </a:cubicBezTo>
                  <a:cubicBezTo>
                    <a:pt x="9637" y="2309"/>
                    <a:pt x="9492" y="2366"/>
                    <a:pt x="9386" y="2474"/>
                  </a:cubicBezTo>
                  <a:lnTo>
                    <a:pt x="9053" y="2807"/>
                  </a:lnTo>
                  <a:cubicBezTo>
                    <a:pt x="9009" y="2684"/>
                    <a:pt x="8955" y="2568"/>
                    <a:pt x="8892" y="2455"/>
                  </a:cubicBezTo>
                  <a:lnTo>
                    <a:pt x="9128" y="2217"/>
                  </a:lnTo>
                  <a:cubicBezTo>
                    <a:pt x="9286" y="2057"/>
                    <a:pt x="9338" y="1814"/>
                    <a:pt x="9248" y="1597"/>
                  </a:cubicBezTo>
                  <a:cubicBezTo>
                    <a:pt x="9137" y="1316"/>
                    <a:pt x="9168" y="1010"/>
                    <a:pt x="9340" y="756"/>
                  </a:cubicBezTo>
                  <a:cubicBezTo>
                    <a:pt x="9520" y="490"/>
                    <a:pt x="9802" y="359"/>
                    <a:pt x="10085" y="359"/>
                  </a:cubicBezTo>
                  <a:close/>
                  <a:moveTo>
                    <a:pt x="9554" y="3962"/>
                  </a:moveTo>
                  <a:cubicBezTo>
                    <a:pt x="9851" y="3962"/>
                    <a:pt x="10094" y="4205"/>
                    <a:pt x="10094" y="4502"/>
                  </a:cubicBezTo>
                  <a:cubicBezTo>
                    <a:pt x="10094" y="4800"/>
                    <a:pt x="9851" y="5042"/>
                    <a:pt x="9552" y="5042"/>
                  </a:cubicBezTo>
                  <a:lnTo>
                    <a:pt x="910" y="5042"/>
                  </a:lnTo>
                  <a:cubicBezTo>
                    <a:pt x="609" y="5042"/>
                    <a:pt x="368" y="4800"/>
                    <a:pt x="368" y="4502"/>
                  </a:cubicBezTo>
                  <a:cubicBezTo>
                    <a:pt x="368" y="4203"/>
                    <a:pt x="609" y="3962"/>
                    <a:pt x="910" y="3962"/>
                  </a:cubicBezTo>
                  <a:close/>
                  <a:moveTo>
                    <a:pt x="7488" y="5403"/>
                  </a:moveTo>
                  <a:lnTo>
                    <a:pt x="7103" y="6368"/>
                  </a:lnTo>
                  <a:cubicBezTo>
                    <a:pt x="7029" y="6555"/>
                    <a:pt x="6883" y="6702"/>
                    <a:pt x="6703" y="6781"/>
                  </a:cubicBezTo>
                  <a:cubicBezTo>
                    <a:pt x="6564" y="6603"/>
                    <a:pt x="6347" y="6484"/>
                    <a:pt x="6106" y="6484"/>
                  </a:cubicBezTo>
                  <a:lnTo>
                    <a:pt x="4352" y="6484"/>
                  </a:lnTo>
                  <a:cubicBezTo>
                    <a:pt x="4111" y="6484"/>
                    <a:pt x="3896" y="6603"/>
                    <a:pt x="3759" y="6781"/>
                  </a:cubicBezTo>
                  <a:cubicBezTo>
                    <a:pt x="3577" y="6702"/>
                    <a:pt x="3433" y="6555"/>
                    <a:pt x="3361" y="6368"/>
                  </a:cubicBezTo>
                  <a:lnTo>
                    <a:pt x="2974" y="5403"/>
                  </a:lnTo>
                  <a:close/>
                  <a:moveTo>
                    <a:pt x="2586" y="5403"/>
                  </a:moveTo>
                  <a:lnTo>
                    <a:pt x="3026" y="6501"/>
                  </a:lnTo>
                  <a:cubicBezTo>
                    <a:pt x="3135" y="6777"/>
                    <a:pt x="3351" y="6995"/>
                    <a:pt x="3619" y="7112"/>
                  </a:cubicBezTo>
                  <a:cubicBezTo>
                    <a:pt x="3604" y="7207"/>
                    <a:pt x="3611" y="7248"/>
                    <a:pt x="3609" y="7527"/>
                  </a:cubicBezTo>
                  <a:cubicBezTo>
                    <a:pt x="3179" y="7422"/>
                    <a:pt x="2817" y="7123"/>
                    <a:pt x="2637" y="6708"/>
                  </a:cubicBezTo>
                  <a:lnTo>
                    <a:pt x="2079" y="5403"/>
                  </a:lnTo>
                  <a:close/>
                  <a:moveTo>
                    <a:pt x="8381" y="5403"/>
                  </a:moveTo>
                  <a:lnTo>
                    <a:pt x="7821" y="6708"/>
                  </a:lnTo>
                  <a:cubicBezTo>
                    <a:pt x="7641" y="7123"/>
                    <a:pt x="7281" y="7426"/>
                    <a:pt x="6851" y="7527"/>
                  </a:cubicBezTo>
                  <a:cubicBezTo>
                    <a:pt x="6847" y="7248"/>
                    <a:pt x="6854" y="7207"/>
                    <a:pt x="6841" y="7112"/>
                  </a:cubicBezTo>
                  <a:cubicBezTo>
                    <a:pt x="7109" y="6993"/>
                    <a:pt x="7323" y="6777"/>
                    <a:pt x="7434" y="6501"/>
                  </a:cubicBezTo>
                  <a:lnTo>
                    <a:pt x="7874" y="5403"/>
                  </a:lnTo>
                  <a:close/>
                  <a:moveTo>
                    <a:pt x="6106" y="6842"/>
                  </a:moveTo>
                  <a:cubicBezTo>
                    <a:pt x="6319" y="6842"/>
                    <a:pt x="6491" y="7014"/>
                    <a:pt x="6491" y="7227"/>
                  </a:cubicBezTo>
                  <a:lnTo>
                    <a:pt x="6491" y="7540"/>
                  </a:lnTo>
                  <a:cubicBezTo>
                    <a:pt x="6491" y="7753"/>
                    <a:pt x="6319" y="7925"/>
                    <a:pt x="6106" y="7925"/>
                  </a:cubicBezTo>
                  <a:lnTo>
                    <a:pt x="4352" y="7925"/>
                  </a:lnTo>
                  <a:cubicBezTo>
                    <a:pt x="4139" y="7925"/>
                    <a:pt x="3967" y="7753"/>
                    <a:pt x="3967" y="7540"/>
                  </a:cubicBezTo>
                  <a:lnTo>
                    <a:pt x="3967" y="7227"/>
                  </a:lnTo>
                  <a:cubicBezTo>
                    <a:pt x="3967" y="7014"/>
                    <a:pt x="4139" y="6842"/>
                    <a:pt x="4352" y="6842"/>
                  </a:cubicBezTo>
                  <a:close/>
                  <a:moveTo>
                    <a:pt x="10087" y="0"/>
                  </a:moveTo>
                  <a:cubicBezTo>
                    <a:pt x="9685" y="0"/>
                    <a:pt x="9287" y="191"/>
                    <a:pt x="9041" y="557"/>
                  </a:cubicBezTo>
                  <a:cubicBezTo>
                    <a:pt x="8806" y="903"/>
                    <a:pt x="8758" y="1343"/>
                    <a:pt x="8917" y="1733"/>
                  </a:cubicBezTo>
                  <a:cubicBezTo>
                    <a:pt x="8950" y="1814"/>
                    <a:pt x="8932" y="1905"/>
                    <a:pt x="8873" y="1965"/>
                  </a:cubicBezTo>
                  <a:lnTo>
                    <a:pt x="8687" y="2150"/>
                  </a:lnTo>
                  <a:cubicBezTo>
                    <a:pt x="8452" y="1852"/>
                    <a:pt x="8144" y="1611"/>
                    <a:pt x="7779" y="1452"/>
                  </a:cubicBezTo>
                  <a:cubicBezTo>
                    <a:pt x="7515" y="1337"/>
                    <a:pt x="7293" y="1142"/>
                    <a:pt x="7140" y="884"/>
                  </a:cubicBezTo>
                  <a:cubicBezTo>
                    <a:pt x="6816" y="340"/>
                    <a:pt x="6223" y="4"/>
                    <a:pt x="5592" y="4"/>
                  </a:cubicBezTo>
                  <a:cubicBezTo>
                    <a:pt x="5180" y="4"/>
                    <a:pt x="4777" y="147"/>
                    <a:pt x="4455" y="407"/>
                  </a:cubicBezTo>
                  <a:cubicBezTo>
                    <a:pt x="4181" y="629"/>
                    <a:pt x="3977" y="932"/>
                    <a:pt x="3871" y="1266"/>
                  </a:cubicBezTo>
                  <a:cubicBezTo>
                    <a:pt x="3847" y="1266"/>
                    <a:pt x="3820" y="1264"/>
                    <a:pt x="3789" y="1264"/>
                  </a:cubicBezTo>
                  <a:cubicBezTo>
                    <a:pt x="3324" y="1264"/>
                    <a:pt x="2871" y="1391"/>
                    <a:pt x="2475" y="1632"/>
                  </a:cubicBezTo>
                  <a:cubicBezTo>
                    <a:pt x="2392" y="1685"/>
                    <a:pt x="2364" y="1795"/>
                    <a:pt x="2415" y="1879"/>
                  </a:cubicBezTo>
                  <a:cubicBezTo>
                    <a:pt x="2450" y="1934"/>
                    <a:pt x="2509" y="1965"/>
                    <a:pt x="2570" y="1965"/>
                  </a:cubicBezTo>
                  <a:cubicBezTo>
                    <a:pt x="2601" y="1965"/>
                    <a:pt x="2633" y="1956"/>
                    <a:pt x="2662" y="1938"/>
                  </a:cubicBezTo>
                  <a:cubicBezTo>
                    <a:pt x="2999" y="1733"/>
                    <a:pt x="3389" y="1622"/>
                    <a:pt x="3785" y="1622"/>
                  </a:cubicBezTo>
                  <a:lnTo>
                    <a:pt x="3795" y="1622"/>
                  </a:lnTo>
                  <a:cubicBezTo>
                    <a:pt x="3766" y="1905"/>
                    <a:pt x="3791" y="2357"/>
                    <a:pt x="4090" y="2805"/>
                  </a:cubicBezTo>
                  <a:cubicBezTo>
                    <a:pt x="4124" y="2856"/>
                    <a:pt x="4181" y="2883"/>
                    <a:pt x="4239" y="2883"/>
                  </a:cubicBezTo>
                  <a:cubicBezTo>
                    <a:pt x="4379" y="2883"/>
                    <a:pt x="4468" y="2724"/>
                    <a:pt x="4386" y="2604"/>
                  </a:cubicBezTo>
                  <a:cubicBezTo>
                    <a:pt x="4080" y="2145"/>
                    <a:pt x="4136" y="1680"/>
                    <a:pt x="4176" y="1504"/>
                  </a:cubicBezTo>
                  <a:lnTo>
                    <a:pt x="4176" y="1498"/>
                  </a:lnTo>
                  <a:cubicBezTo>
                    <a:pt x="4176" y="1496"/>
                    <a:pt x="4178" y="1494"/>
                    <a:pt x="4178" y="1490"/>
                  </a:cubicBezTo>
                  <a:cubicBezTo>
                    <a:pt x="4321" y="836"/>
                    <a:pt x="4914" y="359"/>
                    <a:pt x="5584" y="359"/>
                  </a:cubicBezTo>
                  <a:cubicBezTo>
                    <a:pt x="6089" y="359"/>
                    <a:pt x="6566" y="629"/>
                    <a:pt x="6824" y="1066"/>
                  </a:cubicBezTo>
                  <a:cubicBezTo>
                    <a:pt x="7017" y="1391"/>
                    <a:pt x="7295" y="1638"/>
                    <a:pt x="7629" y="1781"/>
                  </a:cubicBezTo>
                  <a:cubicBezTo>
                    <a:pt x="8358" y="2097"/>
                    <a:pt x="8825" y="2814"/>
                    <a:pt x="8825" y="3601"/>
                  </a:cubicBezTo>
                  <a:lnTo>
                    <a:pt x="1627" y="3601"/>
                  </a:lnTo>
                  <a:cubicBezTo>
                    <a:pt x="1660" y="3180"/>
                    <a:pt x="1815" y="2782"/>
                    <a:pt x="2079" y="2447"/>
                  </a:cubicBezTo>
                  <a:cubicBezTo>
                    <a:pt x="2140" y="2369"/>
                    <a:pt x="2126" y="2256"/>
                    <a:pt x="2048" y="2196"/>
                  </a:cubicBezTo>
                  <a:cubicBezTo>
                    <a:pt x="2014" y="2171"/>
                    <a:pt x="1974" y="2159"/>
                    <a:pt x="1935" y="2159"/>
                  </a:cubicBezTo>
                  <a:cubicBezTo>
                    <a:pt x="1883" y="2159"/>
                    <a:pt x="1831" y="2182"/>
                    <a:pt x="1795" y="2227"/>
                  </a:cubicBezTo>
                  <a:cubicBezTo>
                    <a:pt x="1484" y="2627"/>
                    <a:pt x="1302" y="3101"/>
                    <a:pt x="1267" y="3603"/>
                  </a:cubicBezTo>
                  <a:lnTo>
                    <a:pt x="900" y="3603"/>
                  </a:lnTo>
                  <a:cubicBezTo>
                    <a:pt x="404" y="3603"/>
                    <a:pt x="1" y="4006"/>
                    <a:pt x="1" y="4502"/>
                  </a:cubicBezTo>
                  <a:cubicBezTo>
                    <a:pt x="1" y="4948"/>
                    <a:pt x="322" y="5315"/>
                    <a:pt x="749" y="5390"/>
                  </a:cubicBezTo>
                  <a:lnTo>
                    <a:pt x="1725" y="10688"/>
                  </a:lnTo>
                  <a:cubicBezTo>
                    <a:pt x="1891" y="11591"/>
                    <a:pt x="2679" y="12247"/>
                    <a:pt x="3600" y="12247"/>
                  </a:cubicBezTo>
                  <a:lnTo>
                    <a:pt x="5320" y="12247"/>
                  </a:lnTo>
                  <a:cubicBezTo>
                    <a:pt x="5418" y="12247"/>
                    <a:pt x="5498" y="12165"/>
                    <a:pt x="5498" y="12068"/>
                  </a:cubicBezTo>
                  <a:cubicBezTo>
                    <a:pt x="5498" y="11970"/>
                    <a:pt x="5418" y="11888"/>
                    <a:pt x="5320" y="11888"/>
                  </a:cubicBezTo>
                  <a:lnTo>
                    <a:pt x="3600" y="11888"/>
                  </a:lnTo>
                  <a:cubicBezTo>
                    <a:pt x="2854" y="11888"/>
                    <a:pt x="2214" y="11354"/>
                    <a:pt x="2079" y="10621"/>
                  </a:cubicBezTo>
                  <a:lnTo>
                    <a:pt x="1116" y="5401"/>
                  </a:lnTo>
                  <a:lnTo>
                    <a:pt x="1684" y="5401"/>
                  </a:lnTo>
                  <a:lnTo>
                    <a:pt x="2303" y="6846"/>
                  </a:lnTo>
                  <a:cubicBezTo>
                    <a:pt x="2551" y="7428"/>
                    <a:pt x="3083" y="7824"/>
                    <a:pt x="3703" y="7906"/>
                  </a:cubicBezTo>
                  <a:cubicBezTo>
                    <a:pt x="3831" y="8130"/>
                    <a:pt x="4072" y="8281"/>
                    <a:pt x="4348" y="8281"/>
                  </a:cubicBezTo>
                  <a:lnTo>
                    <a:pt x="6101" y="8281"/>
                  </a:lnTo>
                  <a:cubicBezTo>
                    <a:pt x="6376" y="8281"/>
                    <a:pt x="6617" y="8130"/>
                    <a:pt x="6747" y="7906"/>
                  </a:cubicBezTo>
                  <a:cubicBezTo>
                    <a:pt x="7367" y="7824"/>
                    <a:pt x="7897" y="7426"/>
                    <a:pt x="8146" y="6846"/>
                  </a:cubicBezTo>
                  <a:lnTo>
                    <a:pt x="8766" y="5401"/>
                  </a:lnTo>
                  <a:lnTo>
                    <a:pt x="9332" y="5401"/>
                  </a:lnTo>
                  <a:lnTo>
                    <a:pt x="8372" y="10621"/>
                  </a:lnTo>
                  <a:cubicBezTo>
                    <a:pt x="8234" y="11354"/>
                    <a:pt x="7597" y="11888"/>
                    <a:pt x="6851" y="11888"/>
                  </a:cubicBezTo>
                  <a:lnTo>
                    <a:pt x="6162" y="11888"/>
                  </a:lnTo>
                  <a:cubicBezTo>
                    <a:pt x="6062" y="11888"/>
                    <a:pt x="5982" y="11970"/>
                    <a:pt x="5982" y="12068"/>
                  </a:cubicBezTo>
                  <a:cubicBezTo>
                    <a:pt x="5982" y="12165"/>
                    <a:pt x="6062" y="12247"/>
                    <a:pt x="6162" y="12247"/>
                  </a:cubicBezTo>
                  <a:lnTo>
                    <a:pt x="6851" y="12247"/>
                  </a:lnTo>
                  <a:cubicBezTo>
                    <a:pt x="7769" y="12247"/>
                    <a:pt x="8557" y="11591"/>
                    <a:pt x="8726" y="10688"/>
                  </a:cubicBezTo>
                  <a:lnTo>
                    <a:pt x="9702" y="5390"/>
                  </a:lnTo>
                  <a:cubicBezTo>
                    <a:pt x="10124" y="5317"/>
                    <a:pt x="10450" y="4948"/>
                    <a:pt x="10450" y="4502"/>
                  </a:cubicBezTo>
                  <a:cubicBezTo>
                    <a:pt x="10450" y="4006"/>
                    <a:pt x="10046" y="3603"/>
                    <a:pt x="9550" y="3603"/>
                  </a:cubicBezTo>
                  <a:lnTo>
                    <a:pt x="9189" y="3603"/>
                  </a:lnTo>
                  <a:cubicBezTo>
                    <a:pt x="9189" y="3469"/>
                    <a:pt x="9177" y="3337"/>
                    <a:pt x="9156" y="3207"/>
                  </a:cubicBezTo>
                  <a:lnTo>
                    <a:pt x="9637" y="2728"/>
                  </a:lnTo>
                  <a:cubicBezTo>
                    <a:pt x="9676" y="2688"/>
                    <a:pt x="9729" y="2668"/>
                    <a:pt x="9783" y="2668"/>
                  </a:cubicBezTo>
                  <a:cubicBezTo>
                    <a:pt x="9812" y="2668"/>
                    <a:pt x="9841" y="2673"/>
                    <a:pt x="9868" y="2684"/>
                  </a:cubicBezTo>
                  <a:cubicBezTo>
                    <a:pt x="10020" y="2746"/>
                    <a:pt x="10180" y="2776"/>
                    <a:pt x="10338" y="2776"/>
                  </a:cubicBezTo>
                  <a:cubicBezTo>
                    <a:pt x="10666" y="2776"/>
                    <a:pt x="10988" y="2647"/>
                    <a:pt x="11228" y="2407"/>
                  </a:cubicBezTo>
                  <a:cubicBezTo>
                    <a:pt x="11722" y="1915"/>
                    <a:pt x="11722" y="1117"/>
                    <a:pt x="11228" y="625"/>
                  </a:cubicBezTo>
                  <a:lnTo>
                    <a:pt x="10976" y="369"/>
                  </a:lnTo>
                  <a:cubicBezTo>
                    <a:pt x="10726" y="120"/>
                    <a:pt x="10405" y="0"/>
                    <a:pt x="10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3947;p35"/>
          <p:cNvGrpSpPr/>
          <p:nvPr/>
        </p:nvGrpSpPr>
        <p:grpSpPr>
          <a:xfrm rot="176650" flipH="1">
            <a:off x="5770356" y="3616342"/>
            <a:ext cx="852784" cy="782414"/>
            <a:chOff x="1465348" y="947469"/>
            <a:chExt cx="852784" cy="782414"/>
          </a:xfrm>
        </p:grpSpPr>
        <p:sp>
          <p:nvSpPr>
            <p:cNvPr id="162" name="Google Shape;3948;p35"/>
            <p:cNvSpPr/>
            <p:nvPr/>
          </p:nvSpPr>
          <p:spPr>
            <a:xfrm>
              <a:off x="1546740" y="1493783"/>
              <a:ext cx="743100" cy="236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3" name="Google Shape;3949;p35"/>
            <p:cNvGrpSpPr/>
            <p:nvPr/>
          </p:nvGrpSpPr>
          <p:grpSpPr>
            <a:xfrm>
              <a:off x="1465348" y="947469"/>
              <a:ext cx="852784" cy="731927"/>
              <a:chOff x="1238775" y="3530225"/>
              <a:chExt cx="512275" cy="439675"/>
            </a:xfrm>
          </p:grpSpPr>
          <p:sp>
            <p:nvSpPr>
              <p:cNvPr id="164" name="Google Shape;3950;p35"/>
              <p:cNvSpPr/>
              <p:nvPr/>
            </p:nvSpPr>
            <p:spPr>
              <a:xfrm>
                <a:off x="1368275" y="3874350"/>
                <a:ext cx="7027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3822" extrusionOk="0">
                    <a:moveTo>
                      <a:pt x="1205" y="0"/>
                    </a:moveTo>
                    <a:cubicBezTo>
                      <a:pt x="1125" y="0"/>
                      <a:pt x="1047" y="37"/>
                      <a:pt x="998" y="107"/>
                    </a:cubicBezTo>
                    <a:cubicBezTo>
                      <a:pt x="674" y="561"/>
                      <a:pt x="390" y="1043"/>
                      <a:pt x="153" y="1546"/>
                    </a:cubicBezTo>
                    <a:cubicBezTo>
                      <a:pt x="78" y="1703"/>
                      <a:pt x="1" y="1887"/>
                      <a:pt x="41" y="2095"/>
                    </a:cubicBezTo>
                    <a:cubicBezTo>
                      <a:pt x="110" y="2465"/>
                      <a:pt x="487" y="2627"/>
                      <a:pt x="610" y="2680"/>
                    </a:cubicBezTo>
                    <a:cubicBezTo>
                      <a:pt x="1044" y="2867"/>
                      <a:pt x="1509" y="2967"/>
                      <a:pt x="1978" y="2975"/>
                    </a:cubicBezTo>
                    <a:cubicBezTo>
                      <a:pt x="1873" y="3114"/>
                      <a:pt x="1819" y="3292"/>
                      <a:pt x="1843" y="3448"/>
                    </a:cubicBezTo>
                    <a:cubicBezTo>
                      <a:pt x="1862" y="3586"/>
                      <a:pt x="1938" y="3700"/>
                      <a:pt x="2058" y="3768"/>
                    </a:cubicBezTo>
                    <a:cubicBezTo>
                      <a:pt x="2122" y="3803"/>
                      <a:pt x="2193" y="3821"/>
                      <a:pt x="2265" y="3821"/>
                    </a:cubicBezTo>
                    <a:cubicBezTo>
                      <a:pt x="2318" y="3821"/>
                      <a:pt x="2372" y="3811"/>
                      <a:pt x="2426" y="3791"/>
                    </a:cubicBezTo>
                    <a:cubicBezTo>
                      <a:pt x="2434" y="3786"/>
                      <a:pt x="2443" y="3783"/>
                      <a:pt x="2455" y="3781"/>
                    </a:cubicBezTo>
                    <a:cubicBezTo>
                      <a:pt x="2606" y="3714"/>
                      <a:pt x="2721" y="3572"/>
                      <a:pt x="2757" y="3410"/>
                    </a:cubicBezTo>
                    <a:cubicBezTo>
                      <a:pt x="2792" y="3239"/>
                      <a:pt x="2752" y="3082"/>
                      <a:pt x="2704" y="2954"/>
                    </a:cubicBezTo>
                    <a:cubicBezTo>
                      <a:pt x="2745" y="2891"/>
                      <a:pt x="2778" y="2819"/>
                      <a:pt x="2795" y="2734"/>
                    </a:cubicBezTo>
                    <a:cubicBezTo>
                      <a:pt x="2811" y="2654"/>
                      <a:pt x="2785" y="2570"/>
                      <a:pt x="2728" y="2511"/>
                    </a:cubicBezTo>
                    <a:cubicBezTo>
                      <a:pt x="2680" y="2459"/>
                      <a:pt x="2615" y="2431"/>
                      <a:pt x="2547" y="2431"/>
                    </a:cubicBezTo>
                    <a:cubicBezTo>
                      <a:pt x="2534" y="2431"/>
                      <a:pt x="2521" y="2432"/>
                      <a:pt x="2508" y="2434"/>
                    </a:cubicBezTo>
                    <a:cubicBezTo>
                      <a:pt x="2362" y="2455"/>
                      <a:pt x="2214" y="2466"/>
                      <a:pt x="2065" y="2466"/>
                    </a:cubicBezTo>
                    <a:cubicBezTo>
                      <a:pt x="1637" y="2466"/>
                      <a:pt x="1205" y="2379"/>
                      <a:pt x="813" y="2212"/>
                    </a:cubicBezTo>
                    <a:cubicBezTo>
                      <a:pt x="595" y="2120"/>
                      <a:pt x="551" y="2039"/>
                      <a:pt x="544" y="2001"/>
                    </a:cubicBezTo>
                    <a:cubicBezTo>
                      <a:pt x="532" y="1943"/>
                      <a:pt x="575" y="1847"/>
                      <a:pt x="615" y="1765"/>
                    </a:cubicBezTo>
                    <a:cubicBezTo>
                      <a:pt x="839" y="1289"/>
                      <a:pt x="1107" y="830"/>
                      <a:pt x="1413" y="403"/>
                    </a:cubicBezTo>
                    <a:cubicBezTo>
                      <a:pt x="1495" y="288"/>
                      <a:pt x="1468" y="129"/>
                      <a:pt x="1353" y="48"/>
                    </a:cubicBezTo>
                    <a:cubicBezTo>
                      <a:pt x="1308" y="15"/>
                      <a:pt x="1256" y="0"/>
                      <a:pt x="1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951;p35"/>
              <p:cNvSpPr/>
              <p:nvPr/>
            </p:nvSpPr>
            <p:spPr>
              <a:xfrm>
                <a:off x="1599925" y="3820450"/>
                <a:ext cx="5382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37" extrusionOk="0">
                    <a:moveTo>
                      <a:pt x="289" y="1"/>
                    </a:moveTo>
                    <a:cubicBezTo>
                      <a:pt x="197" y="1"/>
                      <a:pt x="109" y="50"/>
                      <a:pt x="64" y="138"/>
                    </a:cubicBezTo>
                    <a:cubicBezTo>
                      <a:pt x="0" y="265"/>
                      <a:pt x="49" y="417"/>
                      <a:pt x="174" y="481"/>
                    </a:cubicBezTo>
                    <a:cubicBezTo>
                      <a:pt x="628" y="714"/>
                      <a:pt x="1036" y="1023"/>
                      <a:pt x="1380" y="1400"/>
                    </a:cubicBezTo>
                    <a:cubicBezTo>
                      <a:pt x="1486" y="1515"/>
                      <a:pt x="1506" y="1572"/>
                      <a:pt x="1505" y="1599"/>
                    </a:cubicBezTo>
                    <a:cubicBezTo>
                      <a:pt x="1502" y="1616"/>
                      <a:pt x="1481" y="1681"/>
                      <a:pt x="1277" y="1786"/>
                    </a:cubicBezTo>
                    <a:cubicBezTo>
                      <a:pt x="1118" y="1869"/>
                      <a:pt x="824" y="2019"/>
                      <a:pt x="792" y="2337"/>
                    </a:cubicBezTo>
                    <a:cubicBezTo>
                      <a:pt x="792" y="2349"/>
                      <a:pt x="790" y="2360"/>
                      <a:pt x="790" y="2373"/>
                    </a:cubicBezTo>
                    <a:cubicBezTo>
                      <a:pt x="782" y="2401"/>
                      <a:pt x="776" y="2432"/>
                      <a:pt x="777" y="2465"/>
                    </a:cubicBezTo>
                    <a:cubicBezTo>
                      <a:pt x="782" y="2533"/>
                      <a:pt x="812" y="2594"/>
                      <a:pt x="858" y="2638"/>
                    </a:cubicBezTo>
                    <a:cubicBezTo>
                      <a:pt x="948" y="2802"/>
                      <a:pt x="1121" y="2920"/>
                      <a:pt x="1292" y="2974"/>
                    </a:cubicBezTo>
                    <a:cubicBezTo>
                      <a:pt x="1360" y="2998"/>
                      <a:pt x="1434" y="3012"/>
                      <a:pt x="1505" y="3028"/>
                    </a:cubicBezTo>
                    <a:cubicBezTo>
                      <a:pt x="1601" y="3049"/>
                      <a:pt x="1685" y="3066"/>
                      <a:pt x="1748" y="3101"/>
                    </a:cubicBezTo>
                    <a:cubicBezTo>
                      <a:pt x="1787" y="3125"/>
                      <a:pt x="1831" y="3137"/>
                      <a:pt x="1876" y="3137"/>
                    </a:cubicBezTo>
                    <a:cubicBezTo>
                      <a:pt x="1907" y="3137"/>
                      <a:pt x="1937" y="3131"/>
                      <a:pt x="1966" y="3120"/>
                    </a:cubicBezTo>
                    <a:cubicBezTo>
                      <a:pt x="2002" y="3107"/>
                      <a:pt x="2033" y="3086"/>
                      <a:pt x="2060" y="3056"/>
                    </a:cubicBezTo>
                    <a:cubicBezTo>
                      <a:pt x="2141" y="2969"/>
                      <a:pt x="2152" y="2839"/>
                      <a:pt x="2087" y="2739"/>
                    </a:cubicBezTo>
                    <a:cubicBezTo>
                      <a:pt x="1939" y="2518"/>
                      <a:pt x="1715" y="2351"/>
                      <a:pt x="1464" y="2263"/>
                    </a:cubicBezTo>
                    <a:cubicBezTo>
                      <a:pt x="1478" y="2255"/>
                      <a:pt x="1493" y="2248"/>
                      <a:pt x="1509" y="2239"/>
                    </a:cubicBezTo>
                    <a:cubicBezTo>
                      <a:pt x="1627" y="2181"/>
                      <a:pt x="1982" y="1998"/>
                      <a:pt x="2012" y="1638"/>
                    </a:cubicBezTo>
                    <a:cubicBezTo>
                      <a:pt x="2033" y="1393"/>
                      <a:pt x="1885" y="1197"/>
                      <a:pt x="1756" y="1055"/>
                    </a:cubicBezTo>
                    <a:cubicBezTo>
                      <a:pt x="1370" y="634"/>
                      <a:pt x="917" y="289"/>
                      <a:pt x="407" y="29"/>
                    </a:cubicBezTo>
                    <a:cubicBezTo>
                      <a:pt x="369" y="10"/>
                      <a:pt x="328" y="1"/>
                      <a:pt x="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952;p35"/>
              <p:cNvSpPr/>
              <p:nvPr/>
            </p:nvSpPr>
            <p:spPr>
              <a:xfrm>
                <a:off x="1618250" y="3645875"/>
                <a:ext cx="10097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2531" extrusionOk="0">
                    <a:moveTo>
                      <a:pt x="1166" y="0"/>
                    </a:moveTo>
                    <a:cubicBezTo>
                      <a:pt x="839" y="0"/>
                      <a:pt x="511" y="54"/>
                      <a:pt x="204" y="163"/>
                    </a:cubicBezTo>
                    <a:cubicBezTo>
                      <a:pt x="67" y="207"/>
                      <a:pt x="0" y="354"/>
                      <a:pt x="47" y="488"/>
                    </a:cubicBezTo>
                    <a:cubicBezTo>
                      <a:pt x="83" y="593"/>
                      <a:pt x="182" y="659"/>
                      <a:pt x="287" y="659"/>
                    </a:cubicBezTo>
                    <a:cubicBezTo>
                      <a:pt x="315" y="659"/>
                      <a:pt x="343" y="654"/>
                      <a:pt x="371" y="644"/>
                    </a:cubicBezTo>
                    <a:cubicBezTo>
                      <a:pt x="626" y="555"/>
                      <a:pt x="896" y="511"/>
                      <a:pt x="1166" y="511"/>
                    </a:cubicBezTo>
                    <a:cubicBezTo>
                      <a:pt x="1566" y="511"/>
                      <a:pt x="1965" y="607"/>
                      <a:pt x="2316" y="795"/>
                    </a:cubicBezTo>
                    <a:cubicBezTo>
                      <a:pt x="2904" y="1112"/>
                      <a:pt x="3351" y="1688"/>
                      <a:pt x="3510" y="2336"/>
                    </a:cubicBezTo>
                    <a:cubicBezTo>
                      <a:pt x="3539" y="2453"/>
                      <a:pt x="3645" y="2531"/>
                      <a:pt x="3760" y="2531"/>
                    </a:cubicBezTo>
                    <a:cubicBezTo>
                      <a:pt x="3780" y="2531"/>
                      <a:pt x="3800" y="2528"/>
                      <a:pt x="3820" y="2523"/>
                    </a:cubicBezTo>
                    <a:cubicBezTo>
                      <a:pt x="3830" y="2521"/>
                      <a:pt x="3841" y="2518"/>
                      <a:pt x="3850" y="2514"/>
                    </a:cubicBezTo>
                    <a:cubicBezTo>
                      <a:pt x="3969" y="2468"/>
                      <a:pt x="4039" y="2340"/>
                      <a:pt x="4006" y="2214"/>
                    </a:cubicBezTo>
                    <a:cubicBezTo>
                      <a:pt x="3813" y="1427"/>
                      <a:pt x="3270" y="729"/>
                      <a:pt x="2559" y="346"/>
                    </a:cubicBezTo>
                    <a:cubicBezTo>
                      <a:pt x="2134" y="117"/>
                      <a:pt x="1650" y="0"/>
                      <a:pt x="1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953;p35"/>
              <p:cNvSpPr/>
              <p:nvPr/>
            </p:nvSpPr>
            <p:spPr>
              <a:xfrm>
                <a:off x="1281950" y="3577500"/>
                <a:ext cx="384025" cy="316150"/>
              </a:xfrm>
              <a:custGeom>
                <a:avLst/>
                <a:gdLst/>
                <a:ahLst/>
                <a:cxnLst/>
                <a:rect l="l" t="t" r="r" b="b"/>
                <a:pathLst>
                  <a:path w="15361" h="12646" extrusionOk="0">
                    <a:moveTo>
                      <a:pt x="8006" y="1"/>
                    </a:moveTo>
                    <a:cubicBezTo>
                      <a:pt x="7143" y="1"/>
                      <a:pt x="6257" y="160"/>
                      <a:pt x="5389" y="490"/>
                    </a:cubicBezTo>
                    <a:cubicBezTo>
                      <a:pt x="1883" y="1822"/>
                      <a:pt x="1" y="5426"/>
                      <a:pt x="1335" y="8932"/>
                    </a:cubicBezTo>
                    <a:cubicBezTo>
                      <a:pt x="2287" y="11436"/>
                      <a:pt x="4407" y="12645"/>
                      <a:pt x="6819" y="12645"/>
                    </a:cubicBezTo>
                    <a:cubicBezTo>
                      <a:pt x="7782" y="12645"/>
                      <a:pt x="8792" y="12453"/>
                      <a:pt x="9792" y="12072"/>
                    </a:cubicBezTo>
                    <a:cubicBezTo>
                      <a:pt x="13296" y="10739"/>
                      <a:pt x="15360" y="7612"/>
                      <a:pt x="14026" y="4108"/>
                    </a:cubicBezTo>
                    <a:cubicBezTo>
                      <a:pt x="13023" y="1471"/>
                      <a:pt x="10624" y="1"/>
                      <a:pt x="8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954;p35"/>
              <p:cNvSpPr/>
              <p:nvPr/>
            </p:nvSpPr>
            <p:spPr>
              <a:xfrm>
                <a:off x="1275400" y="3570850"/>
                <a:ext cx="395575" cy="329150"/>
              </a:xfrm>
              <a:custGeom>
                <a:avLst/>
                <a:gdLst/>
                <a:ahLst/>
                <a:cxnLst/>
                <a:rect l="l" t="t" r="r" b="b"/>
                <a:pathLst>
                  <a:path w="15823" h="13166" extrusionOk="0">
                    <a:moveTo>
                      <a:pt x="8291" y="512"/>
                    </a:moveTo>
                    <a:cubicBezTo>
                      <a:pt x="10841" y="512"/>
                      <a:pt x="13104" y="1972"/>
                      <a:pt x="14050" y="4462"/>
                    </a:cubicBezTo>
                    <a:cubicBezTo>
                      <a:pt x="15260" y="7641"/>
                      <a:pt x="13616" y="10710"/>
                      <a:pt x="9963" y="12098"/>
                    </a:cubicBezTo>
                    <a:cubicBezTo>
                      <a:pt x="8952" y="12483"/>
                      <a:pt x="7969" y="12669"/>
                      <a:pt x="7052" y="12669"/>
                    </a:cubicBezTo>
                    <a:cubicBezTo>
                      <a:pt x="4659" y="12669"/>
                      <a:pt x="2708" y="11403"/>
                      <a:pt x="1834" y="9105"/>
                    </a:cubicBezTo>
                    <a:cubicBezTo>
                      <a:pt x="580" y="5804"/>
                      <a:pt x="2259" y="2317"/>
                      <a:pt x="5740" y="993"/>
                    </a:cubicBezTo>
                    <a:cubicBezTo>
                      <a:pt x="6597" y="667"/>
                      <a:pt x="7459" y="512"/>
                      <a:pt x="8291" y="512"/>
                    </a:cubicBezTo>
                    <a:close/>
                    <a:moveTo>
                      <a:pt x="8299" y="1"/>
                    </a:moveTo>
                    <a:cubicBezTo>
                      <a:pt x="7405" y="1"/>
                      <a:pt x="6479" y="168"/>
                      <a:pt x="5560" y="517"/>
                    </a:cubicBezTo>
                    <a:cubicBezTo>
                      <a:pt x="1805" y="1942"/>
                      <a:pt x="0" y="5713"/>
                      <a:pt x="1358" y="9286"/>
                    </a:cubicBezTo>
                    <a:cubicBezTo>
                      <a:pt x="2304" y="11774"/>
                      <a:pt x="4481" y="13166"/>
                      <a:pt x="7093" y="13166"/>
                    </a:cubicBezTo>
                    <a:cubicBezTo>
                      <a:pt x="8063" y="13166"/>
                      <a:pt x="9094" y="12973"/>
                      <a:pt x="10143" y="12574"/>
                    </a:cubicBezTo>
                    <a:cubicBezTo>
                      <a:pt x="14020" y="11101"/>
                      <a:pt x="15822" y="7691"/>
                      <a:pt x="14525" y="4282"/>
                    </a:cubicBezTo>
                    <a:cubicBezTo>
                      <a:pt x="13500" y="1585"/>
                      <a:pt x="11052" y="1"/>
                      <a:pt x="8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955;p35"/>
              <p:cNvSpPr/>
              <p:nvPr/>
            </p:nvSpPr>
            <p:spPr>
              <a:xfrm>
                <a:off x="1348425" y="3597500"/>
                <a:ext cx="174675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148" extrusionOk="0">
                    <a:moveTo>
                      <a:pt x="5897" y="1"/>
                    </a:moveTo>
                    <a:cubicBezTo>
                      <a:pt x="5209" y="1"/>
                      <a:pt x="4202" y="215"/>
                      <a:pt x="3132" y="622"/>
                    </a:cubicBezTo>
                    <a:cubicBezTo>
                      <a:pt x="1313" y="1312"/>
                      <a:pt x="1" y="2299"/>
                      <a:pt x="201" y="2826"/>
                    </a:cubicBezTo>
                    <a:cubicBezTo>
                      <a:pt x="284" y="3043"/>
                      <a:pt x="609" y="3147"/>
                      <a:pt x="1091" y="3147"/>
                    </a:cubicBezTo>
                    <a:cubicBezTo>
                      <a:pt x="1780" y="3147"/>
                      <a:pt x="2786" y="2934"/>
                      <a:pt x="3856" y="2527"/>
                    </a:cubicBezTo>
                    <a:cubicBezTo>
                      <a:pt x="5674" y="1835"/>
                      <a:pt x="6987" y="848"/>
                      <a:pt x="6786" y="322"/>
                    </a:cubicBezTo>
                    <a:cubicBezTo>
                      <a:pt x="6704" y="105"/>
                      <a:pt x="6378" y="1"/>
                      <a:pt x="58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956;p35"/>
              <p:cNvSpPr/>
              <p:nvPr/>
            </p:nvSpPr>
            <p:spPr>
              <a:xfrm>
                <a:off x="1339700" y="3591225"/>
                <a:ext cx="1920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3658" extrusionOk="0">
                    <a:moveTo>
                      <a:pt x="6253" y="513"/>
                    </a:moveTo>
                    <a:cubicBezTo>
                      <a:pt x="6640" y="513"/>
                      <a:pt x="6862" y="582"/>
                      <a:pt x="6895" y="668"/>
                    </a:cubicBezTo>
                    <a:cubicBezTo>
                      <a:pt x="6978" y="881"/>
                      <a:pt x="6128" y="1778"/>
                      <a:pt x="4113" y="2543"/>
                    </a:cubicBezTo>
                    <a:cubicBezTo>
                      <a:pt x="2917" y="2999"/>
                      <a:pt x="1997" y="3146"/>
                      <a:pt x="1431" y="3146"/>
                    </a:cubicBezTo>
                    <a:cubicBezTo>
                      <a:pt x="1043" y="3146"/>
                      <a:pt x="821" y="3077"/>
                      <a:pt x="787" y="2991"/>
                    </a:cubicBezTo>
                    <a:cubicBezTo>
                      <a:pt x="705" y="2778"/>
                      <a:pt x="1554" y="1880"/>
                      <a:pt x="3570" y="1116"/>
                    </a:cubicBezTo>
                    <a:cubicBezTo>
                      <a:pt x="4767" y="660"/>
                      <a:pt x="5686" y="513"/>
                      <a:pt x="6253" y="513"/>
                    </a:cubicBezTo>
                    <a:close/>
                    <a:moveTo>
                      <a:pt x="6236" y="0"/>
                    </a:moveTo>
                    <a:cubicBezTo>
                      <a:pt x="5446" y="0"/>
                      <a:pt x="4372" y="266"/>
                      <a:pt x="3388" y="640"/>
                    </a:cubicBezTo>
                    <a:cubicBezTo>
                      <a:pt x="1689" y="1286"/>
                      <a:pt x="0" y="2354"/>
                      <a:pt x="312" y="3171"/>
                    </a:cubicBezTo>
                    <a:cubicBezTo>
                      <a:pt x="443" y="3516"/>
                      <a:pt x="870" y="3658"/>
                      <a:pt x="1448" y="3658"/>
                    </a:cubicBezTo>
                    <a:cubicBezTo>
                      <a:pt x="2239" y="3658"/>
                      <a:pt x="3311" y="3393"/>
                      <a:pt x="4294" y="3019"/>
                    </a:cubicBezTo>
                    <a:cubicBezTo>
                      <a:pt x="5993" y="2373"/>
                      <a:pt x="7682" y="1303"/>
                      <a:pt x="7371" y="487"/>
                    </a:cubicBezTo>
                    <a:cubicBezTo>
                      <a:pt x="7240" y="142"/>
                      <a:pt x="6813" y="0"/>
                      <a:pt x="6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957;p35"/>
              <p:cNvSpPr/>
              <p:nvPr/>
            </p:nvSpPr>
            <p:spPr>
              <a:xfrm>
                <a:off x="1241325" y="3571925"/>
                <a:ext cx="175375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7015" h="3981" extrusionOk="0">
                    <a:moveTo>
                      <a:pt x="1833" y="1"/>
                    </a:moveTo>
                    <a:cubicBezTo>
                      <a:pt x="824" y="1"/>
                      <a:pt x="0" y="242"/>
                      <a:pt x="251" y="1273"/>
                    </a:cubicBezTo>
                    <a:cubicBezTo>
                      <a:pt x="754" y="1069"/>
                      <a:pt x="1218" y="969"/>
                      <a:pt x="1652" y="969"/>
                    </a:cubicBezTo>
                    <a:cubicBezTo>
                      <a:pt x="2533" y="969"/>
                      <a:pt x="3296" y="1379"/>
                      <a:pt x="4032" y="2162"/>
                    </a:cubicBezTo>
                    <a:cubicBezTo>
                      <a:pt x="4467" y="2626"/>
                      <a:pt x="5374" y="3631"/>
                      <a:pt x="5913" y="3966"/>
                    </a:cubicBezTo>
                    <a:cubicBezTo>
                      <a:pt x="5913" y="3966"/>
                      <a:pt x="6022" y="3981"/>
                      <a:pt x="6185" y="3981"/>
                    </a:cubicBezTo>
                    <a:cubicBezTo>
                      <a:pt x="6408" y="3981"/>
                      <a:pt x="6733" y="3953"/>
                      <a:pt x="7015" y="3820"/>
                    </a:cubicBezTo>
                    <a:cubicBezTo>
                      <a:pt x="6292" y="3111"/>
                      <a:pt x="5411" y="2357"/>
                      <a:pt x="4701" y="1587"/>
                    </a:cubicBezTo>
                    <a:cubicBezTo>
                      <a:pt x="3974" y="797"/>
                      <a:pt x="3072" y="31"/>
                      <a:pt x="1997" y="3"/>
                    </a:cubicBezTo>
                    <a:cubicBezTo>
                      <a:pt x="1941" y="2"/>
                      <a:pt x="1887" y="1"/>
                      <a:pt x="18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958;p35"/>
              <p:cNvSpPr/>
              <p:nvPr/>
            </p:nvSpPr>
            <p:spPr>
              <a:xfrm>
                <a:off x="1238775" y="3565625"/>
                <a:ext cx="18450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4490" extrusionOk="0">
                    <a:moveTo>
                      <a:pt x="1935" y="509"/>
                    </a:moveTo>
                    <a:cubicBezTo>
                      <a:pt x="1986" y="509"/>
                      <a:pt x="2039" y="509"/>
                      <a:pt x="2093" y="511"/>
                    </a:cubicBezTo>
                    <a:cubicBezTo>
                      <a:pt x="3140" y="538"/>
                      <a:pt x="4035" y="1381"/>
                      <a:pt x="4617" y="2013"/>
                    </a:cubicBezTo>
                    <a:cubicBezTo>
                      <a:pt x="5072" y="2505"/>
                      <a:pt x="5591" y="2989"/>
                      <a:pt x="6096" y="3458"/>
                    </a:cubicBezTo>
                    <a:cubicBezTo>
                      <a:pt x="6279" y="3628"/>
                      <a:pt x="6456" y="3795"/>
                      <a:pt x="6627" y="3955"/>
                    </a:cubicBezTo>
                    <a:cubicBezTo>
                      <a:pt x="6502" y="3975"/>
                      <a:pt x="6383" y="3980"/>
                      <a:pt x="6286" y="3980"/>
                    </a:cubicBezTo>
                    <a:cubicBezTo>
                      <a:pt x="6208" y="3980"/>
                      <a:pt x="6143" y="3977"/>
                      <a:pt x="6101" y="3974"/>
                    </a:cubicBezTo>
                    <a:cubicBezTo>
                      <a:pt x="5647" y="3664"/>
                      <a:pt x="4918" y="2886"/>
                      <a:pt x="4481" y="2413"/>
                    </a:cubicBezTo>
                    <a:lnTo>
                      <a:pt x="4320" y="2242"/>
                    </a:lnTo>
                    <a:cubicBezTo>
                      <a:pt x="3519" y="1389"/>
                      <a:pt x="2681" y="970"/>
                      <a:pt x="1751" y="970"/>
                    </a:cubicBezTo>
                    <a:cubicBezTo>
                      <a:pt x="1372" y="970"/>
                      <a:pt x="977" y="1040"/>
                      <a:pt x="563" y="1178"/>
                    </a:cubicBezTo>
                    <a:cubicBezTo>
                      <a:pt x="563" y="1039"/>
                      <a:pt x="599" y="927"/>
                      <a:pt x="670" y="840"/>
                    </a:cubicBezTo>
                    <a:cubicBezTo>
                      <a:pt x="848" y="620"/>
                      <a:pt x="1272" y="509"/>
                      <a:pt x="1935" y="509"/>
                    </a:cubicBezTo>
                    <a:close/>
                    <a:moveTo>
                      <a:pt x="1922" y="1"/>
                    </a:moveTo>
                    <a:cubicBezTo>
                      <a:pt x="1083" y="1"/>
                      <a:pt x="557" y="169"/>
                      <a:pt x="273" y="519"/>
                    </a:cubicBezTo>
                    <a:cubicBezTo>
                      <a:pt x="55" y="788"/>
                      <a:pt x="1" y="1148"/>
                      <a:pt x="107" y="1587"/>
                    </a:cubicBezTo>
                    <a:cubicBezTo>
                      <a:pt x="124" y="1660"/>
                      <a:pt x="172" y="1721"/>
                      <a:pt x="238" y="1753"/>
                    </a:cubicBezTo>
                    <a:cubicBezTo>
                      <a:pt x="274" y="1772"/>
                      <a:pt x="313" y="1781"/>
                      <a:pt x="351" y="1781"/>
                    </a:cubicBezTo>
                    <a:cubicBezTo>
                      <a:pt x="384" y="1781"/>
                      <a:pt x="417" y="1774"/>
                      <a:pt x="449" y="1762"/>
                    </a:cubicBezTo>
                    <a:cubicBezTo>
                      <a:pt x="920" y="1572"/>
                      <a:pt x="1351" y="1475"/>
                      <a:pt x="1759" y="1475"/>
                    </a:cubicBezTo>
                    <a:cubicBezTo>
                      <a:pt x="2546" y="1475"/>
                      <a:pt x="3242" y="1837"/>
                      <a:pt x="3948" y="2590"/>
                    </a:cubicBezTo>
                    <a:lnTo>
                      <a:pt x="4106" y="2759"/>
                    </a:lnTo>
                    <a:cubicBezTo>
                      <a:pt x="4610" y="3299"/>
                      <a:pt x="5371" y="4117"/>
                      <a:pt x="5880" y="4435"/>
                    </a:cubicBezTo>
                    <a:cubicBezTo>
                      <a:pt x="5910" y="4455"/>
                      <a:pt x="5945" y="4466"/>
                      <a:pt x="5981" y="4472"/>
                    </a:cubicBezTo>
                    <a:cubicBezTo>
                      <a:pt x="5993" y="4474"/>
                      <a:pt x="6111" y="4490"/>
                      <a:pt x="6285" y="4490"/>
                    </a:cubicBezTo>
                    <a:cubicBezTo>
                      <a:pt x="6506" y="4490"/>
                      <a:pt x="6817" y="4464"/>
                      <a:pt x="7110" y="4353"/>
                    </a:cubicBezTo>
                    <a:cubicBezTo>
                      <a:pt x="7148" y="4337"/>
                      <a:pt x="7188" y="4322"/>
                      <a:pt x="7224" y="4305"/>
                    </a:cubicBezTo>
                    <a:cubicBezTo>
                      <a:pt x="7297" y="4269"/>
                      <a:pt x="7351" y="4198"/>
                      <a:pt x="7366" y="4117"/>
                    </a:cubicBezTo>
                    <a:cubicBezTo>
                      <a:pt x="7380" y="4035"/>
                      <a:pt x="7351" y="3952"/>
                      <a:pt x="7292" y="3893"/>
                    </a:cubicBezTo>
                    <a:cubicBezTo>
                      <a:pt x="7025" y="3630"/>
                      <a:pt x="6741" y="3366"/>
                      <a:pt x="6439" y="3087"/>
                    </a:cubicBezTo>
                    <a:cubicBezTo>
                      <a:pt x="5945" y="2624"/>
                      <a:pt x="5430" y="2148"/>
                      <a:pt x="4989" y="1668"/>
                    </a:cubicBezTo>
                    <a:cubicBezTo>
                      <a:pt x="4344" y="969"/>
                      <a:pt x="3346" y="35"/>
                      <a:pt x="2106" y="3"/>
                    </a:cubicBezTo>
                    <a:cubicBezTo>
                      <a:pt x="2043" y="2"/>
                      <a:pt x="1982" y="1"/>
                      <a:pt x="1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959;p35"/>
              <p:cNvSpPr/>
              <p:nvPr/>
            </p:nvSpPr>
            <p:spPr>
              <a:xfrm>
                <a:off x="1255650" y="3563525"/>
                <a:ext cx="51700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599" extrusionOk="0">
                    <a:moveTo>
                      <a:pt x="1781" y="1"/>
                    </a:moveTo>
                    <a:cubicBezTo>
                      <a:pt x="1707" y="1"/>
                      <a:pt x="1634" y="33"/>
                      <a:pt x="1584" y="95"/>
                    </a:cubicBezTo>
                    <a:cubicBezTo>
                      <a:pt x="1172" y="599"/>
                      <a:pt x="783" y="883"/>
                      <a:pt x="198" y="1106"/>
                    </a:cubicBezTo>
                    <a:cubicBezTo>
                      <a:pt x="66" y="1156"/>
                      <a:pt x="0" y="1303"/>
                      <a:pt x="50" y="1435"/>
                    </a:cubicBezTo>
                    <a:cubicBezTo>
                      <a:pt x="88" y="1536"/>
                      <a:pt x="185" y="1598"/>
                      <a:pt x="287" y="1598"/>
                    </a:cubicBezTo>
                    <a:cubicBezTo>
                      <a:pt x="317" y="1598"/>
                      <a:pt x="348" y="1593"/>
                      <a:pt x="378" y="1582"/>
                    </a:cubicBezTo>
                    <a:cubicBezTo>
                      <a:pt x="1047" y="1326"/>
                      <a:pt x="1512" y="989"/>
                      <a:pt x="1978" y="417"/>
                    </a:cubicBezTo>
                    <a:cubicBezTo>
                      <a:pt x="2067" y="308"/>
                      <a:pt x="2050" y="147"/>
                      <a:pt x="1942" y="59"/>
                    </a:cubicBezTo>
                    <a:cubicBezTo>
                      <a:pt x="1895" y="20"/>
                      <a:pt x="1838" y="1"/>
                      <a:pt x="178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960;p35"/>
              <p:cNvSpPr/>
              <p:nvPr/>
            </p:nvSpPr>
            <p:spPr>
              <a:xfrm>
                <a:off x="1296875" y="3593400"/>
                <a:ext cx="53775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644" extrusionOk="0">
                    <a:moveTo>
                      <a:pt x="1878" y="0"/>
                    </a:moveTo>
                    <a:cubicBezTo>
                      <a:pt x="1866" y="0"/>
                      <a:pt x="1853" y="1"/>
                      <a:pt x="1840" y="3"/>
                    </a:cubicBezTo>
                    <a:cubicBezTo>
                      <a:pt x="1583" y="43"/>
                      <a:pt x="1330" y="56"/>
                      <a:pt x="1064" y="67"/>
                    </a:cubicBezTo>
                    <a:cubicBezTo>
                      <a:pt x="796" y="80"/>
                      <a:pt x="519" y="93"/>
                      <a:pt x="235" y="137"/>
                    </a:cubicBezTo>
                    <a:cubicBezTo>
                      <a:pt x="94" y="159"/>
                      <a:pt x="0" y="290"/>
                      <a:pt x="22" y="428"/>
                    </a:cubicBezTo>
                    <a:cubicBezTo>
                      <a:pt x="42" y="554"/>
                      <a:pt x="150" y="644"/>
                      <a:pt x="274" y="644"/>
                    </a:cubicBezTo>
                    <a:cubicBezTo>
                      <a:pt x="287" y="644"/>
                      <a:pt x="300" y="643"/>
                      <a:pt x="313" y="641"/>
                    </a:cubicBezTo>
                    <a:cubicBezTo>
                      <a:pt x="570" y="601"/>
                      <a:pt x="823" y="590"/>
                      <a:pt x="1088" y="577"/>
                    </a:cubicBezTo>
                    <a:cubicBezTo>
                      <a:pt x="1357" y="564"/>
                      <a:pt x="1635" y="553"/>
                      <a:pt x="1919" y="507"/>
                    </a:cubicBezTo>
                    <a:cubicBezTo>
                      <a:pt x="1938" y="505"/>
                      <a:pt x="1955" y="500"/>
                      <a:pt x="1971" y="493"/>
                    </a:cubicBezTo>
                    <a:cubicBezTo>
                      <a:pt x="2080" y="454"/>
                      <a:pt x="2151" y="337"/>
                      <a:pt x="2131" y="216"/>
                    </a:cubicBezTo>
                    <a:cubicBezTo>
                      <a:pt x="2110" y="91"/>
                      <a:pt x="2001" y="0"/>
                      <a:pt x="1878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961;p35"/>
              <p:cNvSpPr/>
              <p:nvPr/>
            </p:nvSpPr>
            <p:spPr>
              <a:xfrm>
                <a:off x="1350250" y="3633825"/>
                <a:ext cx="466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635" extrusionOk="0">
                    <a:moveTo>
                      <a:pt x="266" y="0"/>
                    </a:moveTo>
                    <a:cubicBezTo>
                      <a:pt x="140" y="0"/>
                      <a:pt x="32" y="95"/>
                      <a:pt x="17" y="224"/>
                    </a:cubicBezTo>
                    <a:cubicBezTo>
                      <a:pt x="0" y="363"/>
                      <a:pt x="100" y="491"/>
                      <a:pt x="239" y="507"/>
                    </a:cubicBezTo>
                    <a:cubicBezTo>
                      <a:pt x="417" y="528"/>
                      <a:pt x="542" y="548"/>
                      <a:pt x="651" y="565"/>
                    </a:cubicBezTo>
                    <a:cubicBezTo>
                      <a:pt x="900" y="607"/>
                      <a:pt x="1082" y="635"/>
                      <a:pt x="1574" y="635"/>
                    </a:cubicBezTo>
                    <a:cubicBezTo>
                      <a:pt x="1586" y="635"/>
                      <a:pt x="1599" y="635"/>
                      <a:pt x="1611" y="635"/>
                    </a:cubicBezTo>
                    <a:cubicBezTo>
                      <a:pt x="1642" y="635"/>
                      <a:pt x="1672" y="629"/>
                      <a:pt x="1701" y="619"/>
                    </a:cubicBezTo>
                    <a:cubicBezTo>
                      <a:pt x="1797" y="584"/>
                      <a:pt x="1865" y="488"/>
                      <a:pt x="1865" y="381"/>
                    </a:cubicBezTo>
                    <a:cubicBezTo>
                      <a:pt x="1865" y="240"/>
                      <a:pt x="1750" y="126"/>
                      <a:pt x="1610" y="126"/>
                    </a:cubicBezTo>
                    <a:cubicBezTo>
                      <a:pt x="1585" y="126"/>
                      <a:pt x="1562" y="126"/>
                      <a:pt x="1539" y="126"/>
                    </a:cubicBezTo>
                    <a:cubicBezTo>
                      <a:pt x="1115" y="126"/>
                      <a:pt x="958" y="102"/>
                      <a:pt x="732" y="65"/>
                    </a:cubicBezTo>
                    <a:cubicBezTo>
                      <a:pt x="618" y="45"/>
                      <a:pt x="486" y="24"/>
                      <a:pt x="300" y="3"/>
                    </a:cubicBezTo>
                    <a:cubicBezTo>
                      <a:pt x="289" y="1"/>
                      <a:pt x="278" y="0"/>
                      <a:pt x="266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962;p35"/>
              <p:cNvSpPr/>
              <p:nvPr/>
            </p:nvSpPr>
            <p:spPr>
              <a:xfrm>
                <a:off x="1238775" y="3565625"/>
                <a:ext cx="1863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615" extrusionOk="0">
                    <a:moveTo>
                      <a:pt x="1928" y="507"/>
                    </a:moveTo>
                    <a:cubicBezTo>
                      <a:pt x="1982" y="507"/>
                      <a:pt x="2037" y="508"/>
                      <a:pt x="2094" y="509"/>
                    </a:cubicBezTo>
                    <a:cubicBezTo>
                      <a:pt x="3140" y="536"/>
                      <a:pt x="4035" y="1380"/>
                      <a:pt x="4617" y="2012"/>
                    </a:cubicBezTo>
                    <a:cubicBezTo>
                      <a:pt x="5114" y="2552"/>
                      <a:pt x="5712" y="3124"/>
                      <a:pt x="6293" y="3681"/>
                    </a:cubicBezTo>
                    <a:cubicBezTo>
                      <a:pt x="6388" y="3773"/>
                      <a:pt x="6485" y="3863"/>
                      <a:pt x="6577" y="3952"/>
                    </a:cubicBezTo>
                    <a:cubicBezTo>
                      <a:pt x="6343" y="3965"/>
                      <a:pt x="6187" y="3979"/>
                      <a:pt x="6081" y="3996"/>
                    </a:cubicBezTo>
                    <a:cubicBezTo>
                      <a:pt x="5671" y="3614"/>
                      <a:pt x="4648" y="2591"/>
                      <a:pt x="4320" y="2241"/>
                    </a:cubicBezTo>
                    <a:cubicBezTo>
                      <a:pt x="3519" y="1388"/>
                      <a:pt x="2681" y="968"/>
                      <a:pt x="1751" y="968"/>
                    </a:cubicBezTo>
                    <a:cubicBezTo>
                      <a:pt x="1372" y="968"/>
                      <a:pt x="977" y="1038"/>
                      <a:pt x="563" y="1177"/>
                    </a:cubicBezTo>
                    <a:cubicBezTo>
                      <a:pt x="563" y="1036"/>
                      <a:pt x="599" y="925"/>
                      <a:pt x="670" y="837"/>
                    </a:cubicBezTo>
                    <a:cubicBezTo>
                      <a:pt x="847" y="619"/>
                      <a:pt x="1268" y="507"/>
                      <a:pt x="1928" y="507"/>
                    </a:cubicBezTo>
                    <a:close/>
                    <a:moveTo>
                      <a:pt x="1922" y="1"/>
                    </a:moveTo>
                    <a:cubicBezTo>
                      <a:pt x="1083" y="1"/>
                      <a:pt x="557" y="169"/>
                      <a:pt x="273" y="519"/>
                    </a:cubicBezTo>
                    <a:cubicBezTo>
                      <a:pt x="56" y="788"/>
                      <a:pt x="1" y="1148"/>
                      <a:pt x="107" y="1587"/>
                    </a:cubicBezTo>
                    <a:cubicBezTo>
                      <a:pt x="124" y="1660"/>
                      <a:pt x="172" y="1721"/>
                      <a:pt x="238" y="1753"/>
                    </a:cubicBezTo>
                    <a:cubicBezTo>
                      <a:pt x="274" y="1772"/>
                      <a:pt x="313" y="1781"/>
                      <a:pt x="351" y="1781"/>
                    </a:cubicBezTo>
                    <a:cubicBezTo>
                      <a:pt x="384" y="1781"/>
                      <a:pt x="417" y="1774"/>
                      <a:pt x="449" y="1762"/>
                    </a:cubicBezTo>
                    <a:cubicBezTo>
                      <a:pt x="920" y="1572"/>
                      <a:pt x="1351" y="1475"/>
                      <a:pt x="1759" y="1475"/>
                    </a:cubicBezTo>
                    <a:cubicBezTo>
                      <a:pt x="2546" y="1475"/>
                      <a:pt x="3242" y="1837"/>
                      <a:pt x="3948" y="2590"/>
                    </a:cubicBezTo>
                    <a:cubicBezTo>
                      <a:pt x="4148" y="2803"/>
                      <a:pt x="4633" y="3293"/>
                      <a:pt x="5077" y="3732"/>
                    </a:cubicBezTo>
                    <a:cubicBezTo>
                      <a:pt x="5299" y="3951"/>
                      <a:pt x="5510" y="4157"/>
                      <a:pt x="5668" y="4306"/>
                    </a:cubicBezTo>
                    <a:cubicBezTo>
                      <a:pt x="5866" y="4492"/>
                      <a:pt x="5995" y="4614"/>
                      <a:pt x="6119" y="4614"/>
                    </a:cubicBezTo>
                    <a:cubicBezTo>
                      <a:pt x="6172" y="4614"/>
                      <a:pt x="6223" y="4592"/>
                      <a:pt x="6279" y="4543"/>
                    </a:cubicBezTo>
                    <a:cubicBezTo>
                      <a:pt x="6300" y="4528"/>
                      <a:pt x="6317" y="4506"/>
                      <a:pt x="6334" y="4481"/>
                    </a:cubicBezTo>
                    <a:cubicBezTo>
                      <a:pt x="6547" y="4464"/>
                      <a:pt x="6890" y="4448"/>
                      <a:pt x="7189" y="4438"/>
                    </a:cubicBezTo>
                    <a:cubicBezTo>
                      <a:pt x="7219" y="4438"/>
                      <a:pt x="7246" y="4434"/>
                      <a:pt x="7273" y="4422"/>
                    </a:cubicBezTo>
                    <a:cubicBezTo>
                      <a:pt x="7339" y="4398"/>
                      <a:pt x="7393" y="4346"/>
                      <a:pt x="7417" y="4279"/>
                    </a:cubicBezTo>
                    <a:cubicBezTo>
                      <a:pt x="7454" y="4182"/>
                      <a:pt x="7431" y="4074"/>
                      <a:pt x="7358" y="4003"/>
                    </a:cubicBezTo>
                    <a:cubicBezTo>
                      <a:pt x="7138" y="3786"/>
                      <a:pt x="6895" y="3555"/>
                      <a:pt x="6644" y="3314"/>
                    </a:cubicBezTo>
                    <a:cubicBezTo>
                      <a:pt x="6072" y="2766"/>
                      <a:pt x="5476" y="2198"/>
                      <a:pt x="4989" y="1668"/>
                    </a:cubicBezTo>
                    <a:cubicBezTo>
                      <a:pt x="4346" y="969"/>
                      <a:pt x="3346" y="35"/>
                      <a:pt x="2106" y="3"/>
                    </a:cubicBezTo>
                    <a:cubicBezTo>
                      <a:pt x="2043" y="2"/>
                      <a:pt x="1982" y="1"/>
                      <a:pt x="1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963;p35"/>
              <p:cNvSpPr/>
              <p:nvPr/>
            </p:nvSpPr>
            <p:spPr>
              <a:xfrm>
                <a:off x="1346225" y="3599225"/>
                <a:ext cx="185325" cy="84075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363" extrusionOk="0">
                    <a:moveTo>
                      <a:pt x="6872" y="1"/>
                    </a:moveTo>
                    <a:cubicBezTo>
                      <a:pt x="6842" y="1"/>
                      <a:pt x="6812" y="6"/>
                      <a:pt x="6782" y="17"/>
                    </a:cubicBezTo>
                    <a:cubicBezTo>
                      <a:pt x="6650" y="67"/>
                      <a:pt x="6585" y="215"/>
                      <a:pt x="6634" y="346"/>
                    </a:cubicBezTo>
                    <a:cubicBezTo>
                      <a:pt x="6721" y="577"/>
                      <a:pt x="5873" y="1544"/>
                      <a:pt x="3901" y="2294"/>
                    </a:cubicBezTo>
                    <a:cubicBezTo>
                      <a:pt x="2808" y="2709"/>
                      <a:pt x="1892" y="2851"/>
                      <a:pt x="1291" y="2851"/>
                    </a:cubicBezTo>
                    <a:cubicBezTo>
                      <a:pt x="840" y="2851"/>
                      <a:pt x="566" y="2771"/>
                      <a:pt x="526" y="2668"/>
                    </a:cubicBezTo>
                    <a:cubicBezTo>
                      <a:pt x="488" y="2567"/>
                      <a:pt x="391" y="2505"/>
                      <a:pt x="289" y="2505"/>
                    </a:cubicBezTo>
                    <a:cubicBezTo>
                      <a:pt x="259" y="2505"/>
                      <a:pt x="228" y="2510"/>
                      <a:pt x="198" y="2522"/>
                    </a:cubicBezTo>
                    <a:cubicBezTo>
                      <a:pt x="66" y="2571"/>
                      <a:pt x="1" y="2718"/>
                      <a:pt x="51" y="2850"/>
                    </a:cubicBezTo>
                    <a:cubicBezTo>
                      <a:pt x="187" y="3208"/>
                      <a:pt x="666" y="3362"/>
                      <a:pt x="1310" y="3362"/>
                    </a:cubicBezTo>
                    <a:cubicBezTo>
                      <a:pt x="2095" y="3362"/>
                      <a:pt x="3125" y="3134"/>
                      <a:pt x="4083" y="2770"/>
                    </a:cubicBezTo>
                    <a:cubicBezTo>
                      <a:pt x="5809" y="2114"/>
                      <a:pt x="7413" y="961"/>
                      <a:pt x="7110" y="165"/>
                    </a:cubicBezTo>
                    <a:cubicBezTo>
                      <a:pt x="7072" y="63"/>
                      <a:pt x="6975" y="1"/>
                      <a:pt x="6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964;p35"/>
              <p:cNvSpPr/>
              <p:nvPr/>
            </p:nvSpPr>
            <p:spPr>
              <a:xfrm>
                <a:off x="1551625" y="3568000"/>
                <a:ext cx="25750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351" extrusionOk="0">
                    <a:moveTo>
                      <a:pt x="760" y="0"/>
                    </a:moveTo>
                    <a:cubicBezTo>
                      <a:pt x="634" y="0"/>
                      <a:pt x="523" y="92"/>
                      <a:pt x="505" y="221"/>
                    </a:cubicBezTo>
                    <a:cubicBezTo>
                      <a:pt x="469" y="484"/>
                      <a:pt x="330" y="731"/>
                      <a:pt x="124" y="898"/>
                    </a:cubicBezTo>
                    <a:cubicBezTo>
                      <a:pt x="16" y="988"/>
                      <a:pt x="1" y="1150"/>
                      <a:pt x="89" y="1258"/>
                    </a:cubicBezTo>
                    <a:cubicBezTo>
                      <a:pt x="139" y="1319"/>
                      <a:pt x="213" y="1351"/>
                      <a:pt x="287" y="1351"/>
                    </a:cubicBezTo>
                    <a:cubicBezTo>
                      <a:pt x="318" y="1351"/>
                      <a:pt x="348" y="1345"/>
                      <a:pt x="377" y="1335"/>
                    </a:cubicBezTo>
                    <a:cubicBezTo>
                      <a:pt x="401" y="1325"/>
                      <a:pt x="425" y="1310"/>
                      <a:pt x="450" y="1293"/>
                    </a:cubicBezTo>
                    <a:cubicBezTo>
                      <a:pt x="754" y="1045"/>
                      <a:pt x="958" y="678"/>
                      <a:pt x="1011" y="291"/>
                    </a:cubicBezTo>
                    <a:cubicBezTo>
                      <a:pt x="1029" y="150"/>
                      <a:pt x="931" y="22"/>
                      <a:pt x="792" y="2"/>
                    </a:cubicBezTo>
                    <a:cubicBezTo>
                      <a:pt x="781" y="1"/>
                      <a:pt x="771" y="0"/>
                      <a:pt x="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965;p35"/>
              <p:cNvSpPr/>
              <p:nvPr/>
            </p:nvSpPr>
            <p:spPr>
              <a:xfrm>
                <a:off x="1493025" y="3546300"/>
                <a:ext cx="1662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615" extrusionOk="0">
                    <a:moveTo>
                      <a:pt x="270" y="1"/>
                    </a:moveTo>
                    <a:cubicBezTo>
                      <a:pt x="260" y="1"/>
                      <a:pt x="251" y="1"/>
                      <a:pt x="241" y="2"/>
                    </a:cubicBezTo>
                    <a:cubicBezTo>
                      <a:pt x="100" y="18"/>
                      <a:pt x="1" y="144"/>
                      <a:pt x="17" y="285"/>
                    </a:cubicBezTo>
                    <a:lnTo>
                      <a:pt x="144" y="1389"/>
                    </a:lnTo>
                    <a:cubicBezTo>
                      <a:pt x="159" y="1520"/>
                      <a:pt x="269" y="1615"/>
                      <a:pt x="398" y="1615"/>
                    </a:cubicBezTo>
                    <a:cubicBezTo>
                      <a:pt x="408" y="1615"/>
                      <a:pt x="417" y="1614"/>
                      <a:pt x="427" y="1613"/>
                    </a:cubicBezTo>
                    <a:cubicBezTo>
                      <a:pt x="450" y="1610"/>
                      <a:pt x="470" y="1606"/>
                      <a:pt x="490" y="1599"/>
                    </a:cubicBezTo>
                    <a:cubicBezTo>
                      <a:pt x="596" y="1559"/>
                      <a:pt x="664" y="1450"/>
                      <a:pt x="650" y="1330"/>
                    </a:cubicBezTo>
                    <a:lnTo>
                      <a:pt x="522" y="225"/>
                    </a:lnTo>
                    <a:cubicBezTo>
                      <a:pt x="508" y="96"/>
                      <a:pt x="397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966;p35"/>
              <p:cNvSpPr/>
              <p:nvPr/>
            </p:nvSpPr>
            <p:spPr>
              <a:xfrm>
                <a:off x="1433450" y="3548775"/>
                <a:ext cx="170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58" extrusionOk="0">
                    <a:moveTo>
                      <a:pt x="350" y="0"/>
                    </a:moveTo>
                    <a:cubicBezTo>
                      <a:pt x="241" y="0"/>
                      <a:pt x="140" y="73"/>
                      <a:pt x="107" y="183"/>
                    </a:cubicBezTo>
                    <a:cubicBezTo>
                      <a:pt x="0" y="550"/>
                      <a:pt x="19" y="943"/>
                      <a:pt x="160" y="1297"/>
                    </a:cubicBezTo>
                    <a:cubicBezTo>
                      <a:pt x="199" y="1396"/>
                      <a:pt x="294" y="1457"/>
                      <a:pt x="395" y="1457"/>
                    </a:cubicBezTo>
                    <a:cubicBezTo>
                      <a:pt x="425" y="1457"/>
                      <a:pt x="456" y="1452"/>
                      <a:pt x="486" y="1440"/>
                    </a:cubicBezTo>
                    <a:cubicBezTo>
                      <a:pt x="488" y="1439"/>
                      <a:pt x="489" y="1439"/>
                      <a:pt x="489" y="1439"/>
                    </a:cubicBezTo>
                    <a:cubicBezTo>
                      <a:pt x="618" y="1388"/>
                      <a:pt x="682" y="1240"/>
                      <a:pt x="631" y="1109"/>
                    </a:cubicBezTo>
                    <a:cubicBezTo>
                      <a:pt x="533" y="861"/>
                      <a:pt x="522" y="584"/>
                      <a:pt x="596" y="328"/>
                    </a:cubicBezTo>
                    <a:cubicBezTo>
                      <a:pt x="637" y="193"/>
                      <a:pt x="559" y="51"/>
                      <a:pt x="424" y="11"/>
                    </a:cubicBezTo>
                    <a:cubicBezTo>
                      <a:pt x="399" y="4"/>
                      <a:pt x="375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967;p35"/>
              <p:cNvSpPr/>
              <p:nvPr/>
            </p:nvSpPr>
            <p:spPr>
              <a:xfrm>
                <a:off x="1376975" y="3570675"/>
                <a:ext cx="280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266" extrusionOk="0">
                    <a:moveTo>
                      <a:pt x="289" y="0"/>
                    </a:moveTo>
                    <a:cubicBezTo>
                      <a:pt x="238" y="0"/>
                      <a:pt x="185" y="16"/>
                      <a:pt x="140" y="49"/>
                    </a:cubicBezTo>
                    <a:cubicBezTo>
                      <a:pt x="27" y="130"/>
                      <a:pt x="1" y="290"/>
                      <a:pt x="83" y="404"/>
                    </a:cubicBezTo>
                    <a:lnTo>
                      <a:pt x="629" y="1159"/>
                    </a:lnTo>
                    <a:cubicBezTo>
                      <a:pt x="678" y="1229"/>
                      <a:pt x="755" y="1265"/>
                      <a:pt x="834" y="1265"/>
                    </a:cubicBezTo>
                    <a:cubicBezTo>
                      <a:pt x="864" y="1265"/>
                      <a:pt x="895" y="1260"/>
                      <a:pt x="924" y="1249"/>
                    </a:cubicBezTo>
                    <a:cubicBezTo>
                      <a:pt x="944" y="1239"/>
                      <a:pt x="965" y="1229"/>
                      <a:pt x="984" y="1216"/>
                    </a:cubicBezTo>
                    <a:cubicBezTo>
                      <a:pt x="1096" y="1134"/>
                      <a:pt x="1122" y="975"/>
                      <a:pt x="1041" y="861"/>
                    </a:cubicBezTo>
                    <a:lnTo>
                      <a:pt x="495" y="104"/>
                    </a:lnTo>
                    <a:cubicBezTo>
                      <a:pt x="446" y="36"/>
                      <a:pt x="368" y="0"/>
                      <a:pt x="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968;p35"/>
              <p:cNvSpPr/>
              <p:nvPr/>
            </p:nvSpPr>
            <p:spPr>
              <a:xfrm>
                <a:off x="1297125" y="3640425"/>
                <a:ext cx="356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977" extrusionOk="0">
                    <a:moveTo>
                      <a:pt x="292" y="0"/>
                    </a:moveTo>
                    <a:cubicBezTo>
                      <a:pt x="202" y="0"/>
                      <a:pt x="115" y="47"/>
                      <a:pt x="69" y="131"/>
                    </a:cubicBezTo>
                    <a:cubicBezTo>
                      <a:pt x="0" y="253"/>
                      <a:pt x="46" y="409"/>
                      <a:pt x="168" y="477"/>
                    </a:cubicBezTo>
                    <a:lnTo>
                      <a:pt x="1012" y="945"/>
                    </a:lnTo>
                    <a:cubicBezTo>
                      <a:pt x="1050" y="966"/>
                      <a:pt x="1091" y="976"/>
                      <a:pt x="1133" y="976"/>
                    </a:cubicBezTo>
                    <a:cubicBezTo>
                      <a:pt x="1164" y="976"/>
                      <a:pt x="1195" y="971"/>
                      <a:pt x="1225" y="960"/>
                    </a:cubicBezTo>
                    <a:cubicBezTo>
                      <a:pt x="1280" y="939"/>
                      <a:pt x="1326" y="899"/>
                      <a:pt x="1357" y="845"/>
                    </a:cubicBezTo>
                    <a:cubicBezTo>
                      <a:pt x="1425" y="722"/>
                      <a:pt x="1381" y="565"/>
                      <a:pt x="1259" y="499"/>
                    </a:cubicBezTo>
                    <a:lnTo>
                      <a:pt x="415" y="31"/>
                    </a:lnTo>
                    <a:cubicBezTo>
                      <a:pt x="376" y="10"/>
                      <a:pt x="334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969;p35"/>
              <p:cNvSpPr/>
              <p:nvPr/>
            </p:nvSpPr>
            <p:spPr>
              <a:xfrm>
                <a:off x="1639775" y="3729150"/>
                <a:ext cx="30625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642" extrusionOk="0">
                    <a:moveTo>
                      <a:pt x="952" y="0"/>
                    </a:moveTo>
                    <a:cubicBezTo>
                      <a:pt x="936" y="0"/>
                      <a:pt x="919" y="2"/>
                      <a:pt x="902" y="5"/>
                    </a:cubicBezTo>
                    <a:lnTo>
                      <a:pt x="227" y="138"/>
                    </a:lnTo>
                    <a:cubicBezTo>
                      <a:pt x="90" y="165"/>
                      <a:pt x="0" y="298"/>
                      <a:pt x="27" y="437"/>
                    </a:cubicBezTo>
                    <a:cubicBezTo>
                      <a:pt x="51" y="558"/>
                      <a:pt x="157" y="642"/>
                      <a:pt x="276" y="642"/>
                    </a:cubicBezTo>
                    <a:cubicBezTo>
                      <a:pt x="292" y="642"/>
                      <a:pt x="309" y="640"/>
                      <a:pt x="325" y="637"/>
                    </a:cubicBezTo>
                    <a:lnTo>
                      <a:pt x="1000" y="504"/>
                    </a:lnTo>
                    <a:cubicBezTo>
                      <a:pt x="1014" y="501"/>
                      <a:pt x="1027" y="496"/>
                      <a:pt x="1041" y="492"/>
                    </a:cubicBezTo>
                    <a:cubicBezTo>
                      <a:pt x="1155" y="450"/>
                      <a:pt x="1225" y="329"/>
                      <a:pt x="1200" y="205"/>
                    </a:cubicBezTo>
                    <a:cubicBezTo>
                      <a:pt x="1178" y="84"/>
                      <a:pt x="1072" y="0"/>
                      <a:pt x="952" y="0"/>
                    </a:cubicBezTo>
                    <a:close/>
                  </a:path>
                </a:pathLst>
              </a:custGeom>
              <a:solidFill>
                <a:srgbClr val="6134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970;p35"/>
              <p:cNvSpPr/>
              <p:nvPr/>
            </p:nvSpPr>
            <p:spPr>
              <a:xfrm>
                <a:off x="1616800" y="3795875"/>
                <a:ext cx="2620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991" extrusionOk="0">
                    <a:moveTo>
                      <a:pt x="281" y="1"/>
                    </a:moveTo>
                    <a:cubicBezTo>
                      <a:pt x="216" y="1"/>
                      <a:pt x="150" y="26"/>
                      <a:pt x="100" y="76"/>
                    </a:cubicBezTo>
                    <a:cubicBezTo>
                      <a:pt x="0" y="175"/>
                      <a:pt x="2" y="337"/>
                      <a:pt x="101" y="437"/>
                    </a:cubicBezTo>
                    <a:lnTo>
                      <a:pt x="588" y="917"/>
                    </a:lnTo>
                    <a:cubicBezTo>
                      <a:pt x="637" y="967"/>
                      <a:pt x="701" y="991"/>
                      <a:pt x="766" y="991"/>
                    </a:cubicBezTo>
                    <a:cubicBezTo>
                      <a:pt x="797" y="991"/>
                      <a:pt x="828" y="985"/>
                      <a:pt x="858" y="974"/>
                    </a:cubicBezTo>
                    <a:cubicBezTo>
                      <a:pt x="889" y="962"/>
                      <a:pt x="919" y="942"/>
                      <a:pt x="948" y="915"/>
                    </a:cubicBezTo>
                    <a:cubicBezTo>
                      <a:pt x="1047" y="816"/>
                      <a:pt x="1046" y="654"/>
                      <a:pt x="946" y="555"/>
                    </a:cubicBezTo>
                    <a:lnTo>
                      <a:pt x="460" y="75"/>
                    </a:lnTo>
                    <a:cubicBezTo>
                      <a:pt x="411" y="25"/>
                      <a:pt x="346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971;p35"/>
              <p:cNvSpPr/>
              <p:nvPr/>
            </p:nvSpPr>
            <p:spPr>
              <a:xfrm>
                <a:off x="1583900" y="3844700"/>
                <a:ext cx="261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91" extrusionOk="0">
                    <a:moveTo>
                      <a:pt x="281" y="1"/>
                    </a:moveTo>
                    <a:cubicBezTo>
                      <a:pt x="216" y="1"/>
                      <a:pt x="150" y="26"/>
                      <a:pt x="100" y="76"/>
                    </a:cubicBezTo>
                    <a:cubicBezTo>
                      <a:pt x="1" y="176"/>
                      <a:pt x="2" y="337"/>
                      <a:pt x="102" y="437"/>
                    </a:cubicBezTo>
                    <a:lnTo>
                      <a:pt x="587" y="917"/>
                    </a:lnTo>
                    <a:cubicBezTo>
                      <a:pt x="637" y="967"/>
                      <a:pt x="702" y="991"/>
                      <a:pt x="766" y="991"/>
                    </a:cubicBezTo>
                    <a:cubicBezTo>
                      <a:pt x="797" y="991"/>
                      <a:pt x="828" y="985"/>
                      <a:pt x="857" y="974"/>
                    </a:cubicBezTo>
                    <a:cubicBezTo>
                      <a:pt x="890" y="962"/>
                      <a:pt x="921" y="943"/>
                      <a:pt x="947" y="916"/>
                    </a:cubicBezTo>
                    <a:cubicBezTo>
                      <a:pt x="1046" y="816"/>
                      <a:pt x="1045" y="654"/>
                      <a:pt x="945" y="555"/>
                    </a:cubicBezTo>
                    <a:lnTo>
                      <a:pt x="460" y="75"/>
                    </a:lnTo>
                    <a:cubicBezTo>
                      <a:pt x="410" y="25"/>
                      <a:pt x="346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972;p35"/>
              <p:cNvSpPr/>
              <p:nvPr/>
            </p:nvSpPr>
            <p:spPr>
              <a:xfrm>
                <a:off x="1513450" y="3876125"/>
                <a:ext cx="192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207" extrusionOk="0">
                    <a:moveTo>
                      <a:pt x="288" y="0"/>
                    </a:moveTo>
                    <a:cubicBezTo>
                      <a:pt x="233" y="0"/>
                      <a:pt x="177" y="18"/>
                      <a:pt x="130" y="55"/>
                    </a:cubicBezTo>
                    <a:cubicBezTo>
                      <a:pt x="21" y="142"/>
                      <a:pt x="1" y="302"/>
                      <a:pt x="87" y="411"/>
                    </a:cubicBezTo>
                    <a:cubicBezTo>
                      <a:pt x="195" y="548"/>
                      <a:pt x="244" y="735"/>
                      <a:pt x="214" y="907"/>
                    </a:cubicBezTo>
                    <a:cubicBezTo>
                      <a:pt x="191" y="1045"/>
                      <a:pt x="283" y="1178"/>
                      <a:pt x="421" y="1201"/>
                    </a:cubicBezTo>
                    <a:cubicBezTo>
                      <a:pt x="437" y="1205"/>
                      <a:pt x="453" y="1206"/>
                      <a:pt x="468" y="1206"/>
                    </a:cubicBezTo>
                    <a:cubicBezTo>
                      <a:pt x="498" y="1206"/>
                      <a:pt x="527" y="1200"/>
                      <a:pt x="555" y="1190"/>
                    </a:cubicBezTo>
                    <a:cubicBezTo>
                      <a:pt x="636" y="1159"/>
                      <a:pt x="700" y="1086"/>
                      <a:pt x="714" y="994"/>
                    </a:cubicBezTo>
                    <a:cubicBezTo>
                      <a:pt x="769" y="681"/>
                      <a:pt x="684" y="346"/>
                      <a:pt x="486" y="97"/>
                    </a:cubicBezTo>
                    <a:cubicBezTo>
                      <a:pt x="436" y="34"/>
                      <a:pt x="363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973;p35"/>
              <p:cNvSpPr/>
              <p:nvPr/>
            </p:nvSpPr>
            <p:spPr>
              <a:xfrm>
                <a:off x="1406700" y="3883825"/>
                <a:ext cx="2472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204" extrusionOk="0">
                    <a:moveTo>
                      <a:pt x="698" y="0"/>
                    </a:moveTo>
                    <a:cubicBezTo>
                      <a:pt x="611" y="0"/>
                      <a:pt x="526" y="46"/>
                      <a:pt x="478" y="126"/>
                    </a:cubicBezTo>
                    <a:lnTo>
                      <a:pt x="72" y="821"/>
                    </a:lnTo>
                    <a:cubicBezTo>
                      <a:pt x="1" y="941"/>
                      <a:pt x="41" y="1098"/>
                      <a:pt x="161" y="1169"/>
                    </a:cubicBezTo>
                    <a:cubicBezTo>
                      <a:pt x="202" y="1193"/>
                      <a:pt x="246" y="1204"/>
                      <a:pt x="289" y="1204"/>
                    </a:cubicBezTo>
                    <a:cubicBezTo>
                      <a:pt x="320" y="1204"/>
                      <a:pt x="351" y="1198"/>
                      <a:pt x="380" y="1187"/>
                    </a:cubicBezTo>
                    <a:cubicBezTo>
                      <a:pt x="431" y="1166"/>
                      <a:pt x="478" y="1128"/>
                      <a:pt x="509" y="1078"/>
                    </a:cubicBezTo>
                    <a:lnTo>
                      <a:pt x="917" y="383"/>
                    </a:lnTo>
                    <a:cubicBezTo>
                      <a:pt x="988" y="262"/>
                      <a:pt x="947" y="106"/>
                      <a:pt x="826" y="35"/>
                    </a:cubicBezTo>
                    <a:cubicBezTo>
                      <a:pt x="786" y="12"/>
                      <a:pt x="742" y="0"/>
                      <a:pt x="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974;p35"/>
              <p:cNvSpPr/>
              <p:nvPr/>
            </p:nvSpPr>
            <p:spPr>
              <a:xfrm>
                <a:off x="1342150" y="3867375"/>
                <a:ext cx="3297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096" extrusionOk="0">
                    <a:moveTo>
                      <a:pt x="1032" y="0"/>
                    </a:moveTo>
                    <a:cubicBezTo>
                      <a:pt x="976" y="0"/>
                      <a:pt x="921" y="18"/>
                      <a:pt x="874" y="55"/>
                    </a:cubicBezTo>
                    <a:lnTo>
                      <a:pt x="130" y="642"/>
                    </a:lnTo>
                    <a:cubicBezTo>
                      <a:pt x="20" y="730"/>
                      <a:pt x="0" y="889"/>
                      <a:pt x="87" y="1000"/>
                    </a:cubicBezTo>
                    <a:cubicBezTo>
                      <a:pt x="138" y="1063"/>
                      <a:pt x="213" y="1096"/>
                      <a:pt x="288" y="1096"/>
                    </a:cubicBezTo>
                    <a:cubicBezTo>
                      <a:pt x="319" y="1096"/>
                      <a:pt x="349" y="1091"/>
                      <a:pt x="378" y="1080"/>
                    </a:cubicBezTo>
                    <a:cubicBezTo>
                      <a:pt x="402" y="1071"/>
                      <a:pt x="425" y="1058"/>
                      <a:pt x="442" y="1043"/>
                    </a:cubicBezTo>
                    <a:lnTo>
                      <a:pt x="1188" y="455"/>
                    </a:lnTo>
                    <a:cubicBezTo>
                      <a:pt x="1299" y="367"/>
                      <a:pt x="1319" y="207"/>
                      <a:pt x="1231" y="97"/>
                    </a:cubicBezTo>
                    <a:cubicBezTo>
                      <a:pt x="1181" y="34"/>
                      <a:pt x="1107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975;p35"/>
              <p:cNvSpPr/>
              <p:nvPr/>
            </p:nvSpPr>
            <p:spPr>
              <a:xfrm>
                <a:off x="1301800" y="3828675"/>
                <a:ext cx="3607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7" extrusionOk="0">
                    <a:moveTo>
                      <a:pt x="1151" y="1"/>
                    </a:moveTo>
                    <a:cubicBezTo>
                      <a:pt x="1111" y="1"/>
                      <a:pt x="1071" y="10"/>
                      <a:pt x="1034" y="30"/>
                    </a:cubicBezTo>
                    <a:lnTo>
                      <a:pt x="174" y="477"/>
                    </a:lnTo>
                    <a:cubicBezTo>
                      <a:pt x="51" y="541"/>
                      <a:pt x="1" y="696"/>
                      <a:pt x="66" y="819"/>
                    </a:cubicBezTo>
                    <a:cubicBezTo>
                      <a:pt x="112" y="907"/>
                      <a:pt x="201" y="957"/>
                      <a:pt x="292" y="957"/>
                    </a:cubicBezTo>
                    <a:cubicBezTo>
                      <a:pt x="323" y="957"/>
                      <a:pt x="353" y="951"/>
                      <a:pt x="383" y="940"/>
                    </a:cubicBezTo>
                    <a:cubicBezTo>
                      <a:pt x="393" y="937"/>
                      <a:pt x="401" y="933"/>
                      <a:pt x="409" y="929"/>
                    </a:cubicBezTo>
                    <a:lnTo>
                      <a:pt x="1268" y="481"/>
                    </a:lnTo>
                    <a:cubicBezTo>
                      <a:pt x="1393" y="417"/>
                      <a:pt x="1443" y="263"/>
                      <a:pt x="1377" y="138"/>
                    </a:cubicBezTo>
                    <a:cubicBezTo>
                      <a:pt x="1332" y="51"/>
                      <a:pt x="1243" y="1"/>
                      <a:pt x="1151" y="1"/>
                    </a:cubicBezTo>
                    <a:close/>
                  </a:path>
                </a:pathLst>
              </a:custGeom>
              <a:solidFill>
                <a:srgbClr val="6134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976;p35"/>
              <p:cNvSpPr/>
              <p:nvPr/>
            </p:nvSpPr>
            <p:spPr>
              <a:xfrm>
                <a:off x="1319825" y="3695475"/>
                <a:ext cx="283850" cy="169625"/>
              </a:xfrm>
              <a:custGeom>
                <a:avLst/>
                <a:gdLst/>
                <a:ahLst/>
                <a:cxnLst/>
                <a:rect l="l" t="t" r="r" b="b"/>
                <a:pathLst>
                  <a:path w="11354" h="6785" extrusionOk="0">
                    <a:moveTo>
                      <a:pt x="1163" y="0"/>
                    </a:moveTo>
                    <a:cubicBezTo>
                      <a:pt x="1051" y="0"/>
                      <a:pt x="934" y="27"/>
                      <a:pt x="815" y="88"/>
                    </a:cubicBezTo>
                    <a:cubicBezTo>
                      <a:pt x="119" y="447"/>
                      <a:pt x="0" y="1851"/>
                      <a:pt x="247" y="2480"/>
                    </a:cubicBezTo>
                    <a:cubicBezTo>
                      <a:pt x="376" y="2809"/>
                      <a:pt x="595" y="3106"/>
                      <a:pt x="666" y="3454"/>
                    </a:cubicBezTo>
                    <a:cubicBezTo>
                      <a:pt x="723" y="3733"/>
                      <a:pt x="680" y="4027"/>
                      <a:pt x="751" y="4301"/>
                    </a:cubicBezTo>
                    <a:cubicBezTo>
                      <a:pt x="815" y="4548"/>
                      <a:pt x="1027" y="4790"/>
                      <a:pt x="1268" y="4790"/>
                    </a:cubicBezTo>
                    <a:cubicBezTo>
                      <a:pt x="1296" y="4790"/>
                      <a:pt x="1325" y="4786"/>
                      <a:pt x="1354" y="4779"/>
                    </a:cubicBezTo>
                    <a:lnTo>
                      <a:pt x="1354" y="4779"/>
                    </a:lnTo>
                    <a:cubicBezTo>
                      <a:pt x="1215" y="5234"/>
                      <a:pt x="1618" y="5758"/>
                      <a:pt x="2089" y="5758"/>
                    </a:cubicBezTo>
                    <a:cubicBezTo>
                      <a:pt x="2102" y="5758"/>
                      <a:pt x="2114" y="5757"/>
                      <a:pt x="2126" y="5757"/>
                    </a:cubicBezTo>
                    <a:cubicBezTo>
                      <a:pt x="2518" y="6369"/>
                      <a:pt x="3249" y="6705"/>
                      <a:pt x="3972" y="6705"/>
                    </a:cubicBezTo>
                    <a:cubicBezTo>
                      <a:pt x="4424" y="6705"/>
                      <a:pt x="4872" y="6574"/>
                      <a:pt x="5232" y="6297"/>
                    </a:cubicBezTo>
                    <a:cubicBezTo>
                      <a:pt x="5725" y="6621"/>
                      <a:pt x="6315" y="6784"/>
                      <a:pt x="6905" y="6784"/>
                    </a:cubicBezTo>
                    <a:cubicBezTo>
                      <a:pt x="7458" y="6784"/>
                      <a:pt x="8011" y="6641"/>
                      <a:pt x="8484" y="6352"/>
                    </a:cubicBezTo>
                    <a:cubicBezTo>
                      <a:pt x="8542" y="6435"/>
                      <a:pt x="8628" y="6471"/>
                      <a:pt x="8722" y="6471"/>
                    </a:cubicBezTo>
                    <a:cubicBezTo>
                      <a:pt x="8897" y="6471"/>
                      <a:pt x="9099" y="6349"/>
                      <a:pt x="9196" y="6187"/>
                    </a:cubicBezTo>
                    <a:cubicBezTo>
                      <a:pt x="9347" y="5939"/>
                      <a:pt x="9385" y="5626"/>
                      <a:pt x="9579" y="5412"/>
                    </a:cubicBezTo>
                    <a:cubicBezTo>
                      <a:pt x="9776" y="5196"/>
                      <a:pt x="10088" y="5127"/>
                      <a:pt x="10297" y="4926"/>
                    </a:cubicBezTo>
                    <a:cubicBezTo>
                      <a:pt x="10507" y="4726"/>
                      <a:pt x="10481" y="4258"/>
                      <a:pt x="10192" y="4258"/>
                    </a:cubicBezTo>
                    <a:cubicBezTo>
                      <a:pt x="10500" y="4049"/>
                      <a:pt x="10814" y="3832"/>
                      <a:pt x="11030" y="3531"/>
                    </a:cubicBezTo>
                    <a:cubicBezTo>
                      <a:pt x="11247" y="3228"/>
                      <a:pt x="11354" y="2821"/>
                      <a:pt x="11203" y="2480"/>
                    </a:cubicBezTo>
                    <a:cubicBezTo>
                      <a:pt x="11050" y="2134"/>
                      <a:pt x="10677" y="1968"/>
                      <a:pt x="10292" y="1968"/>
                    </a:cubicBezTo>
                    <a:cubicBezTo>
                      <a:pt x="10070" y="1968"/>
                      <a:pt x="9844" y="2023"/>
                      <a:pt x="9655" y="2130"/>
                    </a:cubicBezTo>
                    <a:cubicBezTo>
                      <a:pt x="9133" y="2424"/>
                      <a:pt x="8824" y="2973"/>
                      <a:pt x="8537" y="3497"/>
                    </a:cubicBezTo>
                    <a:cubicBezTo>
                      <a:pt x="8342" y="3409"/>
                      <a:pt x="8132" y="3367"/>
                      <a:pt x="7920" y="3367"/>
                    </a:cubicBezTo>
                    <a:cubicBezTo>
                      <a:pt x="7334" y="3367"/>
                      <a:pt x="6741" y="3684"/>
                      <a:pt x="6463" y="4205"/>
                    </a:cubicBezTo>
                    <a:lnTo>
                      <a:pt x="6463" y="4205"/>
                    </a:lnTo>
                    <a:cubicBezTo>
                      <a:pt x="6612" y="3887"/>
                      <a:pt x="6328" y="3481"/>
                      <a:pt x="5979" y="3392"/>
                    </a:cubicBezTo>
                    <a:cubicBezTo>
                      <a:pt x="5899" y="3372"/>
                      <a:pt x="5819" y="3363"/>
                      <a:pt x="5739" y="3363"/>
                    </a:cubicBezTo>
                    <a:cubicBezTo>
                      <a:pt x="5453" y="3363"/>
                      <a:pt x="5167" y="3473"/>
                      <a:pt x="4901" y="3591"/>
                    </a:cubicBezTo>
                    <a:cubicBezTo>
                      <a:pt x="4590" y="3729"/>
                      <a:pt x="4268" y="3879"/>
                      <a:pt x="3933" y="3879"/>
                    </a:cubicBezTo>
                    <a:cubicBezTo>
                      <a:pt x="3900" y="3879"/>
                      <a:pt x="3867" y="3878"/>
                      <a:pt x="3834" y="3875"/>
                    </a:cubicBezTo>
                    <a:cubicBezTo>
                      <a:pt x="3734" y="3453"/>
                      <a:pt x="3302" y="3159"/>
                      <a:pt x="2876" y="3159"/>
                    </a:cubicBezTo>
                    <a:cubicBezTo>
                      <a:pt x="2754" y="3159"/>
                      <a:pt x="2634" y="3182"/>
                      <a:pt x="2521" y="3234"/>
                    </a:cubicBezTo>
                    <a:cubicBezTo>
                      <a:pt x="2690" y="2843"/>
                      <a:pt x="2545" y="2345"/>
                      <a:pt x="2193" y="2105"/>
                    </a:cubicBezTo>
                    <a:cubicBezTo>
                      <a:pt x="2348" y="1960"/>
                      <a:pt x="2371" y="1693"/>
                      <a:pt x="2240" y="1524"/>
                    </a:cubicBezTo>
                    <a:cubicBezTo>
                      <a:pt x="2157" y="1418"/>
                      <a:pt x="2021" y="1360"/>
                      <a:pt x="1888" y="1360"/>
                    </a:cubicBezTo>
                    <a:cubicBezTo>
                      <a:pt x="1810" y="1360"/>
                      <a:pt x="1732" y="1380"/>
                      <a:pt x="1666" y="1422"/>
                    </a:cubicBezTo>
                    <a:cubicBezTo>
                      <a:pt x="2301" y="948"/>
                      <a:pt x="1827" y="0"/>
                      <a:pt x="116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977;p35"/>
              <p:cNvSpPr/>
              <p:nvPr/>
            </p:nvSpPr>
            <p:spPr>
              <a:xfrm>
                <a:off x="1473175" y="3669475"/>
                <a:ext cx="3470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1000" extrusionOk="0">
                    <a:moveTo>
                      <a:pt x="714" y="0"/>
                    </a:moveTo>
                    <a:cubicBezTo>
                      <a:pt x="645" y="0"/>
                      <a:pt x="575" y="12"/>
                      <a:pt x="507" y="35"/>
                    </a:cubicBezTo>
                    <a:cubicBezTo>
                      <a:pt x="181" y="149"/>
                      <a:pt x="1" y="508"/>
                      <a:pt x="95" y="871"/>
                    </a:cubicBezTo>
                    <a:cubicBezTo>
                      <a:pt x="114" y="948"/>
                      <a:pt x="183" y="999"/>
                      <a:pt x="259" y="999"/>
                    </a:cubicBezTo>
                    <a:cubicBezTo>
                      <a:pt x="274" y="999"/>
                      <a:pt x="290" y="997"/>
                      <a:pt x="305" y="993"/>
                    </a:cubicBezTo>
                    <a:cubicBezTo>
                      <a:pt x="393" y="970"/>
                      <a:pt x="450" y="876"/>
                      <a:pt x="427" y="784"/>
                    </a:cubicBezTo>
                    <a:cubicBezTo>
                      <a:pt x="379" y="597"/>
                      <a:pt x="463" y="416"/>
                      <a:pt x="619" y="361"/>
                    </a:cubicBezTo>
                    <a:cubicBezTo>
                      <a:pt x="650" y="350"/>
                      <a:pt x="681" y="345"/>
                      <a:pt x="713" y="345"/>
                    </a:cubicBezTo>
                    <a:cubicBezTo>
                      <a:pt x="842" y="345"/>
                      <a:pt x="969" y="432"/>
                      <a:pt x="1032" y="574"/>
                    </a:cubicBezTo>
                    <a:cubicBezTo>
                      <a:pt x="1061" y="639"/>
                      <a:pt x="1124" y="678"/>
                      <a:pt x="1190" y="678"/>
                    </a:cubicBezTo>
                    <a:cubicBezTo>
                      <a:pt x="1210" y="678"/>
                      <a:pt x="1231" y="674"/>
                      <a:pt x="1251" y="666"/>
                    </a:cubicBezTo>
                    <a:cubicBezTo>
                      <a:pt x="1255" y="665"/>
                      <a:pt x="1257" y="663"/>
                      <a:pt x="1259" y="663"/>
                    </a:cubicBezTo>
                    <a:cubicBezTo>
                      <a:pt x="1346" y="624"/>
                      <a:pt x="1387" y="523"/>
                      <a:pt x="1349" y="436"/>
                    </a:cubicBezTo>
                    <a:cubicBezTo>
                      <a:pt x="1229" y="164"/>
                      <a:pt x="977" y="0"/>
                      <a:pt x="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978;p35"/>
              <p:cNvSpPr/>
              <p:nvPr/>
            </p:nvSpPr>
            <p:spPr>
              <a:xfrm>
                <a:off x="1398225" y="3696000"/>
                <a:ext cx="34675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98" extrusionOk="0">
                    <a:moveTo>
                      <a:pt x="714" y="0"/>
                    </a:moveTo>
                    <a:cubicBezTo>
                      <a:pt x="644" y="0"/>
                      <a:pt x="574" y="12"/>
                      <a:pt x="506" y="36"/>
                    </a:cubicBezTo>
                    <a:cubicBezTo>
                      <a:pt x="179" y="149"/>
                      <a:pt x="0" y="507"/>
                      <a:pt x="94" y="869"/>
                    </a:cubicBezTo>
                    <a:cubicBezTo>
                      <a:pt x="113" y="946"/>
                      <a:pt x="182" y="998"/>
                      <a:pt x="257" y="998"/>
                    </a:cubicBezTo>
                    <a:cubicBezTo>
                      <a:pt x="272" y="998"/>
                      <a:pt x="288" y="996"/>
                      <a:pt x="303" y="991"/>
                    </a:cubicBezTo>
                    <a:cubicBezTo>
                      <a:pt x="394" y="969"/>
                      <a:pt x="449" y="875"/>
                      <a:pt x="427" y="783"/>
                    </a:cubicBezTo>
                    <a:cubicBezTo>
                      <a:pt x="378" y="597"/>
                      <a:pt x="463" y="413"/>
                      <a:pt x="618" y="359"/>
                    </a:cubicBezTo>
                    <a:cubicBezTo>
                      <a:pt x="649" y="349"/>
                      <a:pt x="680" y="344"/>
                      <a:pt x="711" y="344"/>
                    </a:cubicBezTo>
                    <a:cubicBezTo>
                      <a:pt x="841" y="344"/>
                      <a:pt x="969" y="431"/>
                      <a:pt x="1032" y="572"/>
                    </a:cubicBezTo>
                    <a:cubicBezTo>
                      <a:pt x="1060" y="638"/>
                      <a:pt x="1123" y="676"/>
                      <a:pt x="1189" y="676"/>
                    </a:cubicBezTo>
                    <a:cubicBezTo>
                      <a:pt x="1210" y="676"/>
                      <a:pt x="1230" y="672"/>
                      <a:pt x="1250" y="665"/>
                    </a:cubicBezTo>
                    <a:cubicBezTo>
                      <a:pt x="1252" y="663"/>
                      <a:pt x="1256" y="662"/>
                      <a:pt x="1259" y="662"/>
                    </a:cubicBezTo>
                    <a:cubicBezTo>
                      <a:pt x="1346" y="622"/>
                      <a:pt x="1387" y="521"/>
                      <a:pt x="1347" y="435"/>
                    </a:cubicBezTo>
                    <a:cubicBezTo>
                      <a:pt x="1228" y="164"/>
                      <a:pt x="976" y="0"/>
                      <a:pt x="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3979;p35"/>
              <p:cNvSpPr/>
              <p:nvPr/>
            </p:nvSpPr>
            <p:spPr>
              <a:xfrm>
                <a:off x="1450200" y="3705950"/>
                <a:ext cx="235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993" extrusionOk="0">
                    <a:moveTo>
                      <a:pt x="401" y="1"/>
                    </a:moveTo>
                    <a:cubicBezTo>
                      <a:pt x="363" y="1"/>
                      <a:pt x="325" y="7"/>
                      <a:pt x="289" y="21"/>
                    </a:cubicBezTo>
                    <a:cubicBezTo>
                      <a:pt x="83" y="96"/>
                      <a:pt x="1" y="373"/>
                      <a:pt x="100" y="636"/>
                    </a:cubicBezTo>
                    <a:cubicBezTo>
                      <a:pt x="182" y="852"/>
                      <a:pt x="363" y="993"/>
                      <a:pt x="539" y="993"/>
                    </a:cubicBezTo>
                    <a:cubicBezTo>
                      <a:pt x="576" y="993"/>
                      <a:pt x="614" y="986"/>
                      <a:pt x="650" y="973"/>
                    </a:cubicBezTo>
                    <a:cubicBezTo>
                      <a:pt x="856" y="896"/>
                      <a:pt x="940" y="619"/>
                      <a:pt x="840" y="356"/>
                    </a:cubicBezTo>
                    <a:cubicBezTo>
                      <a:pt x="757" y="140"/>
                      <a:pt x="576" y="1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980;p35"/>
              <p:cNvSpPr/>
              <p:nvPr/>
            </p:nvSpPr>
            <p:spPr>
              <a:xfrm>
                <a:off x="1454750" y="3714425"/>
                <a:ext cx="168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31" extrusionOk="0">
                    <a:moveTo>
                      <a:pt x="368" y="1"/>
                    </a:moveTo>
                    <a:cubicBezTo>
                      <a:pt x="327" y="1"/>
                      <a:pt x="284" y="8"/>
                      <a:pt x="242" y="24"/>
                    </a:cubicBezTo>
                    <a:cubicBezTo>
                      <a:pt x="86" y="84"/>
                      <a:pt x="1" y="240"/>
                      <a:pt x="50" y="374"/>
                    </a:cubicBezTo>
                    <a:cubicBezTo>
                      <a:pt x="88" y="472"/>
                      <a:pt x="190" y="530"/>
                      <a:pt x="303" y="530"/>
                    </a:cubicBezTo>
                    <a:cubicBezTo>
                      <a:pt x="344" y="530"/>
                      <a:pt x="386" y="523"/>
                      <a:pt x="427" y="507"/>
                    </a:cubicBezTo>
                    <a:cubicBezTo>
                      <a:pt x="583" y="446"/>
                      <a:pt x="671" y="290"/>
                      <a:pt x="619" y="158"/>
                    </a:cubicBezTo>
                    <a:cubicBezTo>
                      <a:pt x="582" y="60"/>
                      <a:pt x="482" y="1"/>
                      <a:pt x="3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3981;p35"/>
              <p:cNvSpPr/>
              <p:nvPr/>
            </p:nvSpPr>
            <p:spPr>
              <a:xfrm>
                <a:off x="1322950" y="3821975"/>
                <a:ext cx="187750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1811" extrusionOk="0">
                    <a:moveTo>
                      <a:pt x="7268" y="1"/>
                    </a:moveTo>
                    <a:cubicBezTo>
                      <a:pt x="7237" y="1"/>
                      <a:pt x="7206" y="8"/>
                      <a:pt x="7176" y="22"/>
                    </a:cubicBezTo>
                    <a:cubicBezTo>
                      <a:pt x="5353" y="903"/>
                      <a:pt x="3259" y="1390"/>
                      <a:pt x="1375" y="1390"/>
                    </a:cubicBezTo>
                    <a:cubicBezTo>
                      <a:pt x="988" y="1390"/>
                      <a:pt x="610" y="1369"/>
                      <a:pt x="244" y="1327"/>
                    </a:cubicBezTo>
                    <a:cubicBezTo>
                      <a:pt x="237" y="1327"/>
                      <a:pt x="229" y="1326"/>
                      <a:pt x="221" y="1326"/>
                    </a:cubicBezTo>
                    <a:cubicBezTo>
                      <a:pt x="115" y="1326"/>
                      <a:pt x="23" y="1406"/>
                      <a:pt x="13" y="1513"/>
                    </a:cubicBezTo>
                    <a:cubicBezTo>
                      <a:pt x="0" y="1629"/>
                      <a:pt x="84" y="1734"/>
                      <a:pt x="199" y="1746"/>
                    </a:cubicBezTo>
                    <a:cubicBezTo>
                      <a:pt x="577" y="1790"/>
                      <a:pt x="969" y="1811"/>
                      <a:pt x="1370" y="1811"/>
                    </a:cubicBezTo>
                    <a:cubicBezTo>
                      <a:pt x="2946" y="1811"/>
                      <a:pt x="4662" y="1483"/>
                      <a:pt x="6257" y="877"/>
                    </a:cubicBezTo>
                    <a:cubicBezTo>
                      <a:pt x="6632" y="732"/>
                      <a:pt x="7001" y="575"/>
                      <a:pt x="7361" y="403"/>
                    </a:cubicBezTo>
                    <a:cubicBezTo>
                      <a:pt x="7466" y="350"/>
                      <a:pt x="7510" y="225"/>
                      <a:pt x="7459" y="120"/>
                    </a:cubicBezTo>
                    <a:cubicBezTo>
                      <a:pt x="7422" y="45"/>
                      <a:pt x="7347" y="1"/>
                      <a:pt x="7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3982;p35"/>
              <p:cNvSpPr/>
              <p:nvPr/>
            </p:nvSpPr>
            <p:spPr>
              <a:xfrm>
                <a:off x="1527725" y="3804675"/>
                <a:ext cx="237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698" extrusionOk="0">
                    <a:moveTo>
                      <a:pt x="705" y="0"/>
                    </a:moveTo>
                    <a:cubicBezTo>
                      <a:pt x="668" y="0"/>
                      <a:pt x="631" y="10"/>
                      <a:pt x="597" y="29"/>
                    </a:cubicBezTo>
                    <a:lnTo>
                      <a:pt x="133" y="306"/>
                    </a:lnTo>
                    <a:cubicBezTo>
                      <a:pt x="33" y="366"/>
                      <a:pt x="1" y="497"/>
                      <a:pt x="60" y="596"/>
                    </a:cubicBezTo>
                    <a:cubicBezTo>
                      <a:pt x="99" y="661"/>
                      <a:pt x="169" y="698"/>
                      <a:pt x="241" y="698"/>
                    </a:cubicBezTo>
                    <a:cubicBezTo>
                      <a:pt x="266" y="698"/>
                      <a:pt x="291" y="693"/>
                      <a:pt x="316" y="684"/>
                    </a:cubicBezTo>
                    <a:cubicBezTo>
                      <a:pt x="327" y="681"/>
                      <a:pt x="339" y="676"/>
                      <a:pt x="349" y="669"/>
                    </a:cubicBezTo>
                    <a:lnTo>
                      <a:pt x="815" y="392"/>
                    </a:lnTo>
                    <a:cubicBezTo>
                      <a:pt x="914" y="331"/>
                      <a:pt x="948" y="201"/>
                      <a:pt x="887" y="102"/>
                    </a:cubicBezTo>
                    <a:cubicBezTo>
                      <a:pt x="848" y="36"/>
                      <a:pt x="777" y="0"/>
                      <a:pt x="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3983;p35"/>
              <p:cNvSpPr/>
              <p:nvPr/>
            </p:nvSpPr>
            <p:spPr>
              <a:xfrm>
                <a:off x="1292850" y="3536600"/>
                <a:ext cx="423475" cy="348400"/>
              </a:xfrm>
              <a:custGeom>
                <a:avLst/>
                <a:gdLst/>
                <a:ahLst/>
                <a:cxnLst/>
                <a:rect l="l" t="t" r="r" b="b"/>
                <a:pathLst>
                  <a:path w="16939" h="13936" extrusionOk="0">
                    <a:moveTo>
                      <a:pt x="14965" y="1"/>
                    </a:moveTo>
                    <a:cubicBezTo>
                      <a:pt x="14950" y="1"/>
                      <a:pt x="14935" y="1"/>
                      <a:pt x="14920" y="1"/>
                    </a:cubicBezTo>
                    <a:cubicBezTo>
                      <a:pt x="14300" y="17"/>
                      <a:pt x="13688" y="335"/>
                      <a:pt x="13336" y="851"/>
                    </a:cubicBezTo>
                    <a:cubicBezTo>
                      <a:pt x="12661" y="1838"/>
                      <a:pt x="13178" y="3064"/>
                      <a:pt x="13677" y="3998"/>
                    </a:cubicBezTo>
                    <a:cubicBezTo>
                      <a:pt x="13918" y="4449"/>
                      <a:pt x="14144" y="4927"/>
                      <a:pt x="14168" y="5436"/>
                    </a:cubicBezTo>
                    <a:cubicBezTo>
                      <a:pt x="14193" y="5897"/>
                      <a:pt x="14033" y="6363"/>
                      <a:pt x="13748" y="6724"/>
                    </a:cubicBezTo>
                    <a:cubicBezTo>
                      <a:pt x="13668" y="6804"/>
                      <a:pt x="13592" y="6885"/>
                      <a:pt x="13526" y="6956"/>
                    </a:cubicBezTo>
                    <a:cubicBezTo>
                      <a:pt x="13499" y="6980"/>
                      <a:pt x="13477" y="7004"/>
                      <a:pt x="13448" y="7025"/>
                    </a:cubicBezTo>
                    <a:lnTo>
                      <a:pt x="13457" y="7029"/>
                    </a:lnTo>
                    <a:cubicBezTo>
                      <a:pt x="13455" y="7031"/>
                      <a:pt x="13454" y="7032"/>
                      <a:pt x="13451" y="7037"/>
                    </a:cubicBezTo>
                    <a:cubicBezTo>
                      <a:pt x="13090" y="7403"/>
                      <a:pt x="12674" y="7727"/>
                      <a:pt x="12255" y="8027"/>
                    </a:cubicBezTo>
                    <a:cubicBezTo>
                      <a:pt x="11168" y="8805"/>
                      <a:pt x="9920" y="9349"/>
                      <a:pt x="8678" y="9838"/>
                    </a:cubicBezTo>
                    <a:cubicBezTo>
                      <a:pt x="7363" y="10356"/>
                      <a:pt x="5991" y="10733"/>
                      <a:pt x="4595" y="10954"/>
                    </a:cubicBezTo>
                    <a:cubicBezTo>
                      <a:pt x="4061" y="11039"/>
                      <a:pt x="3522" y="11103"/>
                      <a:pt x="2982" y="11144"/>
                    </a:cubicBezTo>
                    <a:cubicBezTo>
                      <a:pt x="2865" y="11153"/>
                      <a:pt x="2744" y="11156"/>
                      <a:pt x="2621" y="11156"/>
                    </a:cubicBezTo>
                    <a:cubicBezTo>
                      <a:pt x="2426" y="11156"/>
                      <a:pt x="2225" y="11149"/>
                      <a:pt x="2027" y="11149"/>
                    </a:cubicBezTo>
                    <a:cubicBezTo>
                      <a:pt x="1798" y="11149"/>
                      <a:pt x="1572" y="11158"/>
                      <a:pt x="1362" y="11197"/>
                    </a:cubicBezTo>
                    <a:cubicBezTo>
                      <a:pt x="690" y="11322"/>
                      <a:pt x="1" y="12031"/>
                      <a:pt x="79" y="12742"/>
                    </a:cubicBezTo>
                    <a:cubicBezTo>
                      <a:pt x="178" y="13653"/>
                      <a:pt x="1166" y="13870"/>
                      <a:pt x="1911" y="13911"/>
                    </a:cubicBezTo>
                    <a:cubicBezTo>
                      <a:pt x="2208" y="13927"/>
                      <a:pt x="2505" y="13935"/>
                      <a:pt x="2802" y="13935"/>
                    </a:cubicBezTo>
                    <a:cubicBezTo>
                      <a:pt x="3476" y="13935"/>
                      <a:pt x="4151" y="13894"/>
                      <a:pt x="4820" y="13813"/>
                    </a:cubicBezTo>
                    <a:cubicBezTo>
                      <a:pt x="5758" y="13700"/>
                      <a:pt x="6687" y="13505"/>
                      <a:pt x="7590" y="13234"/>
                    </a:cubicBezTo>
                    <a:cubicBezTo>
                      <a:pt x="9737" y="12593"/>
                      <a:pt x="11775" y="11616"/>
                      <a:pt x="13651" y="10397"/>
                    </a:cubicBezTo>
                    <a:cubicBezTo>
                      <a:pt x="14468" y="9866"/>
                      <a:pt x="15407" y="9336"/>
                      <a:pt x="15924" y="8490"/>
                    </a:cubicBezTo>
                    <a:cubicBezTo>
                      <a:pt x="16367" y="7768"/>
                      <a:pt x="16390" y="6892"/>
                      <a:pt x="16127" y="6102"/>
                    </a:cubicBezTo>
                    <a:cubicBezTo>
                      <a:pt x="16126" y="6099"/>
                      <a:pt x="16126" y="6096"/>
                      <a:pt x="16124" y="6093"/>
                    </a:cubicBezTo>
                    <a:cubicBezTo>
                      <a:pt x="15884" y="5379"/>
                      <a:pt x="15504" y="4733"/>
                      <a:pt x="15386" y="3980"/>
                    </a:cubicBezTo>
                    <a:cubicBezTo>
                      <a:pt x="15283" y="3332"/>
                      <a:pt x="15751" y="3092"/>
                      <a:pt x="16163" y="2649"/>
                    </a:cubicBezTo>
                    <a:cubicBezTo>
                      <a:pt x="16502" y="2282"/>
                      <a:pt x="16938" y="1672"/>
                      <a:pt x="16728" y="1160"/>
                    </a:cubicBezTo>
                    <a:cubicBezTo>
                      <a:pt x="16495" y="596"/>
                      <a:pt x="15920" y="156"/>
                      <a:pt x="15329" y="37"/>
                    </a:cubicBezTo>
                    <a:cubicBezTo>
                      <a:pt x="15210" y="11"/>
                      <a:pt x="15089" y="1"/>
                      <a:pt x="14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3984;p35"/>
              <p:cNvSpPr/>
              <p:nvPr/>
            </p:nvSpPr>
            <p:spPr>
              <a:xfrm>
                <a:off x="1286150" y="3530225"/>
                <a:ext cx="436100" cy="3610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14443" extrusionOk="0">
                    <a:moveTo>
                      <a:pt x="15220" y="507"/>
                    </a:moveTo>
                    <a:cubicBezTo>
                      <a:pt x="15331" y="507"/>
                      <a:pt x="15440" y="516"/>
                      <a:pt x="15549" y="539"/>
                    </a:cubicBezTo>
                    <a:cubicBezTo>
                      <a:pt x="16071" y="642"/>
                      <a:pt x="16571" y="1043"/>
                      <a:pt x="16763" y="1509"/>
                    </a:cubicBezTo>
                    <a:cubicBezTo>
                      <a:pt x="16934" y="1925"/>
                      <a:pt x="16458" y="2500"/>
                      <a:pt x="16246" y="2728"/>
                    </a:cubicBezTo>
                    <a:cubicBezTo>
                      <a:pt x="16164" y="2816"/>
                      <a:pt x="16077" y="2898"/>
                      <a:pt x="15995" y="2978"/>
                    </a:cubicBezTo>
                    <a:cubicBezTo>
                      <a:pt x="15655" y="3299"/>
                      <a:pt x="15303" y="3630"/>
                      <a:pt x="15405" y="4272"/>
                    </a:cubicBezTo>
                    <a:cubicBezTo>
                      <a:pt x="15486" y="4789"/>
                      <a:pt x="15682" y="5252"/>
                      <a:pt x="15870" y="5702"/>
                    </a:cubicBezTo>
                    <a:cubicBezTo>
                      <a:pt x="15968" y="5938"/>
                      <a:pt x="16070" y="6182"/>
                      <a:pt x="16155" y="6435"/>
                    </a:cubicBezTo>
                    <a:cubicBezTo>
                      <a:pt x="16415" y="7209"/>
                      <a:pt x="16350" y="8003"/>
                      <a:pt x="15978" y="8610"/>
                    </a:cubicBezTo>
                    <a:cubicBezTo>
                      <a:pt x="15554" y="9306"/>
                      <a:pt x="14806" y="9782"/>
                      <a:pt x="14084" y="10243"/>
                    </a:cubicBezTo>
                    <a:cubicBezTo>
                      <a:pt x="13983" y="10307"/>
                      <a:pt x="13882" y="10371"/>
                      <a:pt x="13784" y="10435"/>
                    </a:cubicBezTo>
                    <a:cubicBezTo>
                      <a:pt x="11865" y="11682"/>
                      <a:pt x="9848" y="12627"/>
                      <a:pt x="7789" y="13243"/>
                    </a:cubicBezTo>
                    <a:cubicBezTo>
                      <a:pt x="6900" y="13509"/>
                      <a:pt x="5982" y="13701"/>
                      <a:pt x="5060" y="13813"/>
                    </a:cubicBezTo>
                    <a:cubicBezTo>
                      <a:pt x="4399" y="13894"/>
                      <a:pt x="3731" y="13934"/>
                      <a:pt x="3068" y="13934"/>
                    </a:cubicBezTo>
                    <a:cubicBezTo>
                      <a:pt x="2776" y="13934"/>
                      <a:pt x="2486" y="13926"/>
                      <a:pt x="2196" y="13911"/>
                    </a:cubicBezTo>
                    <a:cubicBezTo>
                      <a:pt x="1199" y="13855"/>
                      <a:pt x="664" y="13539"/>
                      <a:pt x="601" y="12969"/>
                    </a:cubicBezTo>
                    <a:cubicBezTo>
                      <a:pt x="544" y="12456"/>
                      <a:pt x="1006" y="11939"/>
                      <a:pt x="1486" y="11756"/>
                    </a:cubicBezTo>
                    <a:cubicBezTo>
                      <a:pt x="1550" y="11733"/>
                      <a:pt x="1614" y="11716"/>
                      <a:pt x="1671" y="11701"/>
                    </a:cubicBezTo>
                    <a:cubicBezTo>
                      <a:pt x="1860" y="11666"/>
                      <a:pt x="2070" y="11657"/>
                      <a:pt x="2284" y="11657"/>
                    </a:cubicBezTo>
                    <a:cubicBezTo>
                      <a:pt x="2383" y="11657"/>
                      <a:pt x="2483" y="11659"/>
                      <a:pt x="2581" y="11661"/>
                    </a:cubicBezTo>
                    <a:cubicBezTo>
                      <a:pt x="2683" y="11662"/>
                      <a:pt x="2785" y="11664"/>
                      <a:pt x="2888" y="11664"/>
                    </a:cubicBezTo>
                    <a:cubicBezTo>
                      <a:pt x="3015" y="11664"/>
                      <a:pt x="3141" y="11661"/>
                      <a:pt x="3265" y="11651"/>
                    </a:cubicBezTo>
                    <a:cubicBezTo>
                      <a:pt x="3810" y="11611"/>
                      <a:pt x="4358" y="11547"/>
                      <a:pt x="4898" y="11459"/>
                    </a:cubicBezTo>
                    <a:cubicBezTo>
                      <a:pt x="6313" y="11232"/>
                      <a:pt x="7705" y="10851"/>
                      <a:pt x="9036" y="10327"/>
                    </a:cubicBezTo>
                    <a:cubicBezTo>
                      <a:pt x="10259" y="9844"/>
                      <a:pt x="11546" y="9286"/>
                      <a:pt x="12667" y="8486"/>
                    </a:cubicBezTo>
                    <a:cubicBezTo>
                      <a:pt x="13024" y="8228"/>
                      <a:pt x="13489" y="7881"/>
                      <a:pt x="13891" y="7471"/>
                    </a:cubicBezTo>
                    <a:lnTo>
                      <a:pt x="13905" y="7456"/>
                    </a:lnTo>
                    <a:cubicBezTo>
                      <a:pt x="13915" y="7445"/>
                      <a:pt x="13924" y="7435"/>
                      <a:pt x="13931" y="7424"/>
                    </a:cubicBezTo>
                    <a:cubicBezTo>
                      <a:pt x="13932" y="7422"/>
                      <a:pt x="13936" y="7421"/>
                      <a:pt x="13938" y="7418"/>
                    </a:cubicBezTo>
                    <a:lnTo>
                      <a:pt x="13961" y="7397"/>
                    </a:lnTo>
                    <a:cubicBezTo>
                      <a:pt x="13968" y="7392"/>
                      <a:pt x="13973" y="7387"/>
                      <a:pt x="13979" y="7381"/>
                    </a:cubicBezTo>
                    <a:lnTo>
                      <a:pt x="13997" y="7360"/>
                    </a:lnTo>
                    <a:cubicBezTo>
                      <a:pt x="14057" y="7296"/>
                      <a:pt x="14122" y="7225"/>
                      <a:pt x="14194" y="7155"/>
                    </a:cubicBezTo>
                    <a:cubicBezTo>
                      <a:pt x="14202" y="7148"/>
                      <a:pt x="14208" y="7141"/>
                      <a:pt x="14215" y="7132"/>
                    </a:cubicBezTo>
                    <a:cubicBezTo>
                      <a:pt x="14542" y="6719"/>
                      <a:pt x="14715" y="6188"/>
                      <a:pt x="14691" y="5675"/>
                    </a:cubicBezTo>
                    <a:cubicBezTo>
                      <a:pt x="14662" y="5096"/>
                      <a:pt x="14407" y="4574"/>
                      <a:pt x="14168" y="4128"/>
                    </a:cubicBezTo>
                    <a:cubicBezTo>
                      <a:pt x="13695" y="3239"/>
                      <a:pt x="13223" y="2108"/>
                      <a:pt x="13813" y="1245"/>
                    </a:cubicBezTo>
                    <a:cubicBezTo>
                      <a:pt x="14115" y="804"/>
                      <a:pt x="14644" y="522"/>
                      <a:pt x="15195" y="508"/>
                    </a:cubicBezTo>
                    <a:cubicBezTo>
                      <a:pt x="15203" y="507"/>
                      <a:pt x="15212" y="507"/>
                      <a:pt x="15220" y="507"/>
                    </a:cubicBezTo>
                    <a:close/>
                    <a:moveTo>
                      <a:pt x="15234" y="0"/>
                    </a:moveTo>
                    <a:cubicBezTo>
                      <a:pt x="15219" y="0"/>
                      <a:pt x="15203" y="0"/>
                      <a:pt x="15188" y="0"/>
                    </a:cubicBezTo>
                    <a:cubicBezTo>
                      <a:pt x="14476" y="20"/>
                      <a:pt x="13790" y="388"/>
                      <a:pt x="13399" y="959"/>
                    </a:cubicBezTo>
                    <a:cubicBezTo>
                      <a:pt x="12657" y="2047"/>
                      <a:pt x="13184" y="3354"/>
                      <a:pt x="13726" y="4370"/>
                    </a:cubicBezTo>
                    <a:cubicBezTo>
                      <a:pt x="13938" y="4766"/>
                      <a:pt x="14165" y="5229"/>
                      <a:pt x="14188" y="5702"/>
                    </a:cubicBezTo>
                    <a:cubicBezTo>
                      <a:pt x="14206" y="6088"/>
                      <a:pt x="14077" y="6492"/>
                      <a:pt x="13830" y="6809"/>
                    </a:cubicBezTo>
                    <a:cubicBezTo>
                      <a:pt x="13759" y="6880"/>
                      <a:pt x="13691" y="6951"/>
                      <a:pt x="13631" y="7016"/>
                    </a:cubicBezTo>
                    <a:lnTo>
                      <a:pt x="13597" y="7050"/>
                    </a:lnTo>
                    <a:cubicBezTo>
                      <a:pt x="13587" y="7060"/>
                      <a:pt x="13576" y="7071"/>
                      <a:pt x="13563" y="7080"/>
                    </a:cubicBezTo>
                    <a:cubicBezTo>
                      <a:pt x="13539" y="7100"/>
                      <a:pt x="13519" y="7123"/>
                      <a:pt x="13505" y="7149"/>
                    </a:cubicBezTo>
                    <a:cubicBezTo>
                      <a:pt x="13134" y="7519"/>
                      <a:pt x="12709" y="7836"/>
                      <a:pt x="12380" y="8073"/>
                    </a:cubicBezTo>
                    <a:cubicBezTo>
                      <a:pt x="11303" y="8843"/>
                      <a:pt x="10050" y="9384"/>
                      <a:pt x="8857" y="9855"/>
                    </a:cubicBezTo>
                    <a:cubicBezTo>
                      <a:pt x="7560" y="10367"/>
                      <a:pt x="6205" y="10738"/>
                      <a:pt x="4826" y="10958"/>
                    </a:cubicBezTo>
                    <a:cubicBezTo>
                      <a:pt x="4300" y="11041"/>
                      <a:pt x="3765" y="11103"/>
                      <a:pt x="3235" y="11144"/>
                    </a:cubicBezTo>
                    <a:cubicBezTo>
                      <a:pt x="3122" y="11152"/>
                      <a:pt x="3006" y="11154"/>
                      <a:pt x="2886" y="11154"/>
                    </a:cubicBezTo>
                    <a:cubicBezTo>
                      <a:pt x="2792" y="11154"/>
                      <a:pt x="2696" y="11153"/>
                      <a:pt x="2597" y="11151"/>
                    </a:cubicBezTo>
                    <a:cubicBezTo>
                      <a:pt x="2503" y="11149"/>
                      <a:pt x="2408" y="11148"/>
                      <a:pt x="2313" y="11148"/>
                    </a:cubicBezTo>
                    <a:cubicBezTo>
                      <a:pt x="2067" y="11148"/>
                      <a:pt x="1821" y="11158"/>
                      <a:pt x="1586" y="11201"/>
                    </a:cubicBezTo>
                    <a:cubicBezTo>
                      <a:pt x="804" y="11347"/>
                      <a:pt x="0" y="12157"/>
                      <a:pt x="96" y="13024"/>
                    </a:cubicBezTo>
                    <a:cubicBezTo>
                      <a:pt x="160" y="13612"/>
                      <a:pt x="571" y="14331"/>
                      <a:pt x="2168" y="14418"/>
                    </a:cubicBezTo>
                    <a:cubicBezTo>
                      <a:pt x="2469" y="14434"/>
                      <a:pt x="2772" y="14443"/>
                      <a:pt x="3075" y="14443"/>
                    </a:cubicBezTo>
                    <a:cubicBezTo>
                      <a:pt x="3757" y="14443"/>
                      <a:pt x="4441" y="14401"/>
                      <a:pt x="5121" y="14318"/>
                    </a:cubicBezTo>
                    <a:cubicBezTo>
                      <a:pt x="6070" y="14202"/>
                      <a:pt x="7017" y="14005"/>
                      <a:pt x="7934" y="13730"/>
                    </a:cubicBezTo>
                    <a:cubicBezTo>
                      <a:pt x="8446" y="13578"/>
                      <a:pt x="8956" y="13404"/>
                      <a:pt x="9462" y="13212"/>
                    </a:cubicBezTo>
                    <a:cubicBezTo>
                      <a:pt x="11037" y="12614"/>
                      <a:pt x="12578" y="11827"/>
                      <a:pt x="14066" y="10861"/>
                    </a:cubicBezTo>
                    <a:cubicBezTo>
                      <a:pt x="14162" y="10797"/>
                      <a:pt x="14262" y="10736"/>
                      <a:pt x="14361" y="10672"/>
                    </a:cubicBezTo>
                    <a:cubicBezTo>
                      <a:pt x="15132" y="10179"/>
                      <a:pt x="15931" y="9671"/>
                      <a:pt x="16416" y="8875"/>
                    </a:cubicBezTo>
                    <a:cubicBezTo>
                      <a:pt x="16868" y="8140"/>
                      <a:pt x="16949" y="7189"/>
                      <a:pt x="16641" y="6263"/>
                    </a:cubicBezTo>
                    <a:cubicBezTo>
                      <a:pt x="16553" y="6000"/>
                      <a:pt x="16446" y="5748"/>
                      <a:pt x="16344" y="5503"/>
                    </a:cubicBezTo>
                    <a:cubicBezTo>
                      <a:pt x="16159" y="5063"/>
                      <a:pt x="15983" y="4647"/>
                      <a:pt x="15912" y="4192"/>
                    </a:cubicBezTo>
                    <a:cubicBezTo>
                      <a:pt x="15855" y="3833"/>
                      <a:pt x="16013" y="3664"/>
                      <a:pt x="16350" y="3347"/>
                    </a:cubicBezTo>
                    <a:cubicBezTo>
                      <a:pt x="16439" y="3262"/>
                      <a:pt x="16532" y="3175"/>
                      <a:pt x="16627" y="3074"/>
                    </a:cubicBezTo>
                    <a:cubicBezTo>
                      <a:pt x="17225" y="2431"/>
                      <a:pt x="17443" y="1806"/>
                      <a:pt x="17240" y="1316"/>
                    </a:cubicBezTo>
                    <a:cubicBezTo>
                      <a:pt x="16983" y="691"/>
                      <a:pt x="16345" y="178"/>
                      <a:pt x="15655" y="40"/>
                    </a:cubicBezTo>
                    <a:cubicBezTo>
                      <a:pt x="15519" y="12"/>
                      <a:pt x="15377" y="0"/>
                      <a:pt x="15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985;p35"/>
              <p:cNvSpPr/>
              <p:nvPr/>
            </p:nvSpPr>
            <p:spPr>
              <a:xfrm>
                <a:off x="1642600" y="3557900"/>
                <a:ext cx="73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015" extrusionOk="0">
                    <a:moveTo>
                      <a:pt x="1296" y="0"/>
                    </a:moveTo>
                    <a:cubicBezTo>
                      <a:pt x="1154" y="0"/>
                      <a:pt x="1017" y="19"/>
                      <a:pt x="891" y="57"/>
                    </a:cubicBezTo>
                    <a:cubicBezTo>
                      <a:pt x="546" y="162"/>
                      <a:pt x="242" y="420"/>
                      <a:pt x="122" y="760"/>
                    </a:cubicBezTo>
                    <a:cubicBezTo>
                      <a:pt x="1" y="1099"/>
                      <a:pt x="83" y="1511"/>
                      <a:pt x="349" y="1754"/>
                    </a:cubicBezTo>
                    <a:cubicBezTo>
                      <a:pt x="560" y="1947"/>
                      <a:pt x="851" y="2014"/>
                      <a:pt x="1144" y="2014"/>
                    </a:cubicBezTo>
                    <a:cubicBezTo>
                      <a:pt x="1236" y="2014"/>
                      <a:pt x="1329" y="2007"/>
                      <a:pt x="1420" y="1996"/>
                    </a:cubicBezTo>
                    <a:cubicBezTo>
                      <a:pt x="1972" y="1926"/>
                      <a:pt x="2934" y="1483"/>
                      <a:pt x="2641" y="770"/>
                    </a:cubicBezTo>
                    <a:cubicBezTo>
                      <a:pt x="2436" y="272"/>
                      <a:pt x="1837" y="0"/>
                      <a:pt x="1296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3986;p35"/>
              <p:cNvSpPr/>
              <p:nvPr/>
            </p:nvSpPr>
            <p:spPr>
              <a:xfrm>
                <a:off x="1680850" y="3566650"/>
                <a:ext cx="63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480" extrusionOk="0">
                    <a:moveTo>
                      <a:pt x="982" y="1"/>
                    </a:moveTo>
                    <a:cubicBezTo>
                      <a:pt x="807" y="1"/>
                      <a:pt x="628" y="48"/>
                      <a:pt x="452" y="156"/>
                    </a:cubicBezTo>
                    <a:cubicBezTo>
                      <a:pt x="259" y="275"/>
                      <a:pt x="1" y="508"/>
                      <a:pt x="69" y="765"/>
                    </a:cubicBezTo>
                    <a:cubicBezTo>
                      <a:pt x="173" y="1144"/>
                      <a:pt x="839" y="1134"/>
                      <a:pt x="1133" y="1264"/>
                    </a:cubicBezTo>
                    <a:cubicBezTo>
                      <a:pt x="1664" y="1497"/>
                      <a:pt x="2103" y="1940"/>
                      <a:pt x="2316" y="2479"/>
                    </a:cubicBezTo>
                    <a:cubicBezTo>
                      <a:pt x="2518" y="2093"/>
                      <a:pt x="2536" y="1620"/>
                      <a:pt x="2394" y="1207"/>
                    </a:cubicBezTo>
                    <a:cubicBezTo>
                      <a:pt x="2190" y="611"/>
                      <a:pt x="1611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3987;p35"/>
              <p:cNvSpPr/>
              <p:nvPr/>
            </p:nvSpPr>
            <p:spPr>
              <a:xfrm>
                <a:off x="1674350" y="3560250"/>
                <a:ext cx="7670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990" extrusionOk="0">
                    <a:moveTo>
                      <a:pt x="1246" y="512"/>
                    </a:moveTo>
                    <a:cubicBezTo>
                      <a:pt x="1334" y="512"/>
                      <a:pt x="1424" y="528"/>
                      <a:pt x="1515" y="561"/>
                    </a:cubicBezTo>
                    <a:cubicBezTo>
                      <a:pt x="1891" y="696"/>
                      <a:pt x="2259" y="1101"/>
                      <a:pt x="2411" y="1545"/>
                    </a:cubicBezTo>
                    <a:cubicBezTo>
                      <a:pt x="2471" y="1716"/>
                      <a:pt x="2495" y="1895"/>
                      <a:pt x="2488" y="2071"/>
                    </a:cubicBezTo>
                    <a:cubicBezTo>
                      <a:pt x="2232" y="1733"/>
                      <a:pt x="1890" y="1460"/>
                      <a:pt x="1494" y="1285"/>
                    </a:cubicBezTo>
                    <a:cubicBezTo>
                      <a:pt x="1381" y="1237"/>
                      <a:pt x="1248" y="1207"/>
                      <a:pt x="1106" y="1177"/>
                    </a:cubicBezTo>
                    <a:cubicBezTo>
                      <a:pt x="906" y="1135"/>
                      <a:pt x="606" y="1069"/>
                      <a:pt x="575" y="953"/>
                    </a:cubicBezTo>
                    <a:cubicBezTo>
                      <a:pt x="555" y="876"/>
                      <a:pt x="674" y="734"/>
                      <a:pt x="846" y="628"/>
                    </a:cubicBezTo>
                    <a:cubicBezTo>
                      <a:pt x="893" y="601"/>
                      <a:pt x="938" y="576"/>
                      <a:pt x="987" y="559"/>
                    </a:cubicBezTo>
                    <a:cubicBezTo>
                      <a:pt x="1071" y="528"/>
                      <a:pt x="1158" y="512"/>
                      <a:pt x="1246" y="512"/>
                    </a:cubicBezTo>
                    <a:close/>
                    <a:moveTo>
                      <a:pt x="1244" y="0"/>
                    </a:moveTo>
                    <a:cubicBezTo>
                      <a:pt x="1014" y="0"/>
                      <a:pt x="790" y="65"/>
                      <a:pt x="582" y="193"/>
                    </a:cubicBezTo>
                    <a:cubicBezTo>
                      <a:pt x="185" y="436"/>
                      <a:pt x="1" y="768"/>
                      <a:pt x="86" y="1085"/>
                    </a:cubicBezTo>
                    <a:cubicBezTo>
                      <a:pt x="198" y="1498"/>
                      <a:pt x="661" y="1599"/>
                      <a:pt x="1001" y="1673"/>
                    </a:cubicBezTo>
                    <a:cubicBezTo>
                      <a:pt x="1110" y="1697"/>
                      <a:pt x="1227" y="1721"/>
                      <a:pt x="1292" y="1750"/>
                    </a:cubicBezTo>
                    <a:cubicBezTo>
                      <a:pt x="1771" y="1961"/>
                      <a:pt x="2153" y="2353"/>
                      <a:pt x="2339" y="2828"/>
                    </a:cubicBezTo>
                    <a:cubicBezTo>
                      <a:pt x="2376" y="2922"/>
                      <a:pt x="2464" y="2984"/>
                      <a:pt x="2563" y="2990"/>
                    </a:cubicBezTo>
                    <a:cubicBezTo>
                      <a:pt x="2567" y="2990"/>
                      <a:pt x="2572" y="2990"/>
                      <a:pt x="2576" y="2990"/>
                    </a:cubicBezTo>
                    <a:cubicBezTo>
                      <a:pt x="2607" y="2990"/>
                      <a:pt x="2638" y="2985"/>
                      <a:pt x="2665" y="2974"/>
                    </a:cubicBezTo>
                    <a:cubicBezTo>
                      <a:pt x="2722" y="2953"/>
                      <a:pt x="2772" y="2910"/>
                      <a:pt x="2802" y="2853"/>
                    </a:cubicBezTo>
                    <a:cubicBezTo>
                      <a:pt x="3032" y="2413"/>
                      <a:pt x="3067" y="1876"/>
                      <a:pt x="2897" y="1379"/>
                    </a:cubicBezTo>
                    <a:cubicBezTo>
                      <a:pt x="2694" y="789"/>
                      <a:pt x="2211" y="268"/>
                      <a:pt x="1691" y="81"/>
                    </a:cubicBezTo>
                    <a:cubicBezTo>
                      <a:pt x="1541" y="27"/>
                      <a:pt x="1391" y="0"/>
                      <a:pt x="1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3988;p35"/>
              <p:cNvSpPr/>
              <p:nvPr/>
            </p:nvSpPr>
            <p:spPr>
              <a:xfrm>
                <a:off x="1660300" y="3568300"/>
                <a:ext cx="1515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554" extrusionOk="0">
                    <a:moveTo>
                      <a:pt x="326" y="0"/>
                    </a:moveTo>
                    <a:cubicBezTo>
                      <a:pt x="262" y="0"/>
                      <a:pt x="198" y="24"/>
                      <a:pt x="148" y="73"/>
                    </a:cubicBezTo>
                    <a:lnTo>
                      <a:pt x="102" y="117"/>
                    </a:lnTo>
                    <a:cubicBezTo>
                      <a:pt x="2" y="215"/>
                      <a:pt x="0" y="375"/>
                      <a:pt x="98" y="477"/>
                    </a:cubicBezTo>
                    <a:cubicBezTo>
                      <a:pt x="148" y="528"/>
                      <a:pt x="214" y="554"/>
                      <a:pt x="280" y="554"/>
                    </a:cubicBezTo>
                    <a:cubicBezTo>
                      <a:pt x="311" y="554"/>
                      <a:pt x="342" y="548"/>
                      <a:pt x="371" y="537"/>
                    </a:cubicBezTo>
                    <a:cubicBezTo>
                      <a:pt x="404" y="524"/>
                      <a:pt x="432" y="506"/>
                      <a:pt x="458" y="482"/>
                    </a:cubicBezTo>
                    <a:lnTo>
                      <a:pt x="503" y="438"/>
                    </a:lnTo>
                    <a:cubicBezTo>
                      <a:pt x="604" y="340"/>
                      <a:pt x="605" y="179"/>
                      <a:pt x="507" y="77"/>
                    </a:cubicBezTo>
                    <a:cubicBezTo>
                      <a:pt x="458" y="26"/>
                      <a:pt x="39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3989;p35"/>
              <p:cNvSpPr/>
              <p:nvPr/>
            </p:nvSpPr>
            <p:spPr>
              <a:xfrm>
                <a:off x="1386850" y="3767474"/>
                <a:ext cx="204000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2885" extrusionOk="0">
                    <a:moveTo>
                      <a:pt x="7965" y="1"/>
                    </a:moveTo>
                    <a:cubicBezTo>
                      <a:pt x="7935" y="1"/>
                      <a:pt x="7904" y="9"/>
                      <a:pt x="7876" y="26"/>
                    </a:cubicBezTo>
                    <a:cubicBezTo>
                      <a:pt x="5550" y="1456"/>
                      <a:pt x="2884" y="2328"/>
                      <a:pt x="164" y="2546"/>
                    </a:cubicBezTo>
                    <a:cubicBezTo>
                      <a:pt x="69" y="2553"/>
                      <a:pt x="1" y="2634"/>
                      <a:pt x="8" y="2728"/>
                    </a:cubicBezTo>
                    <a:cubicBezTo>
                      <a:pt x="15" y="2818"/>
                      <a:pt x="88" y="2884"/>
                      <a:pt x="178" y="2884"/>
                    </a:cubicBezTo>
                    <a:cubicBezTo>
                      <a:pt x="182" y="2884"/>
                      <a:pt x="187" y="2884"/>
                      <a:pt x="191" y="2884"/>
                    </a:cubicBezTo>
                    <a:cubicBezTo>
                      <a:pt x="1860" y="2752"/>
                      <a:pt x="3509" y="2377"/>
                      <a:pt x="5075" y="1782"/>
                    </a:cubicBezTo>
                    <a:cubicBezTo>
                      <a:pt x="6110" y="1388"/>
                      <a:pt x="7110" y="898"/>
                      <a:pt x="8055" y="316"/>
                    </a:cubicBezTo>
                    <a:cubicBezTo>
                      <a:pt x="8134" y="266"/>
                      <a:pt x="8160" y="161"/>
                      <a:pt x="8110" y="81"/>
                    </a:cubicBezTo>
                    <a:cubicBezTo>
                      <a:pt x="8078" y="29"/>
                      <a:pt x="8022" y="1"/>
                      <a:pt x="7965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990;p35"/>
              <p:cNvSpPr/>
              <p:nvPr/>
            </p:nvSpPr>
            <p:spPr>
              <a:xfrm>
                <a:off x="1595875" y="3751750"/>
                <a:ext cx="236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704" extrusionOk="0">
                    <a:moveTo>
                      <a:pt x="751" y="1"/>
                    </a:moveTo>
                    <a:cubicBezTo>
                      <a:pt x="720" y="1"/>
                      <a:pt x="688" y="9"/>
                      <a:pt x="660" y="29"/>
                    </a:cubicBezTo>
                    <a:lnTo>
                      <a:pt x="101" y="392"/>
                    </a:lnTo>
                    <a:cubicBezTo>
                      <a:pt x="23" y="443"/>
                      <a:pt x="1" y="548"/>
                      <a:pt x="52" y="627"/>
                    </a:cubicBezTo>
                    <a:cubicBezTo>
                      <a:pt x="85" y="675"/>
                      <a:pt x="140" y="703"/>
                      <a:pt x="195" y="703"/>
                    </a:cubicBezTo>
                    <a:cubicBezTo>
                      <a:pt x="215" y="703"/>
                      <a:pt x="236" y="699"/>
                      <a:pt x="255" y="692"/>
                    </a:cubicBezTo>
                    <a:cubicBezTo>
                      <a:pt x="268" y="689"/>
                      <a:pt x="278" y="683"/>
                      <a:pt x="286" y="676"/>
                    </a:cubicBezTo>
                    <a:lnTo>
                      <a:pt x="844" y="313"/>
                    </a:lnTo>
                    <a:cubicBezTo>
                      <a:pt x="922" y="260"/>
                      <a:pt x="945" y="156"/>
                      <a:pt x="894" y="78"/>
                    </a:cubicBezTo>
                    <a:cubicBezTo>
                      <a:pt x="861" y="28"/>
                      <a:pt x="807" y="1"/>
                      <a:pt x="75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3991;p35"/>
              <p:cNvSpPr/>
              <p:nvPr/>
            </p:nvSpPr>
            <p:spPr>
              <a:xfrm>
                <a:off x="1241375" y="3640200"/>
                <a:ext cx="70500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3551" extrusionOk="0">
                    <a:moveTo>
                      <a:pt x="523" y="1"/>
                    </a:moveTo>
                    <a:cubicBezTo>
                      <a:pt x="500" y="1"/>
                      <a:pt x="477" y="3"/>
                      <a:pt x="453" y="6"/>
                    </a:cubicBezTo>
                    <a:cubicBezTo>
                      <a:pt x="247" y="39"/>
                      <a:pt x="77" y="212"/>
                      <a:pt x="33" y="438"/>
                    </a:cubicBezTo>
                    <a:cubicBezTo>
                      <a:pt x="0" y="596"/>
                      <a:pt x="32" y="745"/>
                      <a:pt x="68" y="883"/>
                    </a:cubicBezTo>
                    <a:cubicBezTo>
                      <a:pt x="103" y="1008"/>
                      <a:pt x="142" y="1133"/>
                      <a:pt x="191" y="1255"/>
                    </a:cubicBezTo>
                    <a:cubicBezTo>
                      <a:pt x="189" y="1260"/>
                      <a:pt x="189" y="1263"/>
                      <a:pt x="188" y="1268"/>
                    </a:cubicBezTo>
                    <a:cubicBezTo>
                      <a:pt x="157" y="1388"/>
                      <a:pt x="216" y="1509"/>
                      <a:pt x="324" y="1560"/>
                    </a:cubicBezTo>
                    <a:cubicBezTo>
                      <a:pt x="756" y="2445"/>
                      <a:pt x="1520" y="3171"/>
                      <a:pt x="2435" y="3533"/>
                    </a:cubicBezTo>
                    <a:cubicBezTo>
                      <a:pt x="2466" y="3545"/>
                      <a:pt x="2498" y="3551"/>
                      <a:pt x="2529" y="3551"/>
                    </a:cubicBezTo>
                    <a:cubicBezTo>
                      <a:pt x="2561" y="3551"/>
                      <a:pt x="2591" y="3545"/>
                      <a:pt x="2620" y="3535"/>
                    </a:cubicBezTo>
                    <a:cubicBezTo>
                      <a:pt x="2683" y="3510"/>
                      <a:pt x="2739" y="3461"/>
                      <a:pt x="2767" y="3390"/>
                    </a:cubicBezTo>
                    <a:cubicBezTo>
                      <a:pt x="2820" y="3259"/>
                      <a:pt x="2756" y="3110"/>
                      <a:pt x="2625" y="3059"/>
                    </a:cubicBezTo>
                    <a:cubicBezTo>
                      <a:pt x="1800" y="2731"/>
                      <a:pt x="1114" y="2063"/>
                      <a:pt x="745" y="1255"/>
                    </a:cubicBezTo>
                    <a:cubicBezTo>
                      <a:pt x="766" y="1219"/>
                      <a:pt x="791" y="1182"/>
                      <a:pt x="816" y="1145"/>
                    </a:cubicBezTo>
                    <a:lnTo>
                      <a:pt x="858" y="1079"/>
                    </a:lnTo>
                    <a:cubicBezTo>
                      <a:pt x="951" y="934"/>
                      <a:pt x="1056" y="736"/>
                      <a:pt x="1036" y="506"/>
                    </a:cubicBezTo>
                    <a:cubicBezTo>
                      <a:pt x="1023" y="351"/>
                      <a:pt x="942" y="202"/>
                      <a:pt x="820" y="106"/>
                    </a:cubicBezTo>
                    <a:cubicBezTo>
                      <a:pt x="730" y="37"/>
                      <a:pt x="628" y="1"/>
                      <a:pt x="5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3992;p35"/>
              <p:cNvSpPr/>
              <p:nvPr/>
            </p:nvSpPr>
            <p:spPr>
              <a:xfrm>
                <a:off x="1683525" y="3691225"/>
                <a:ext cx="34175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312" extrusionOk="0">
                    <a:moveTo>
                      <a:pt x="444" y="1"/>
                    </a:moveTo>
                    <a:cubicBezTo>
                      <a:pt x="401" y="1"/>
                      <a:pt x="355" y="7"/>
                      <a:pt x="308" y="22"/>
                    </a:cubicBezTo>
                    <a:cubicBezTo>
                      <a:pt x="151" y="72"/>
                      <a:pt x="40" y="204"/>
                      <a:pt x="16" y="377"/>
                    </a:cubicBezTo>
                    <a:cubicBezTo>
                      <a:pt x="9" y="425"/>
                      <a:pt x="9" y="472"/>
                      <a:pt x="14" y="521"/>
                    </a:cubicBezTo>
                    <a:cubicBezTo>
                      <a:pt x="0" y="579"/>
                      <a:pt x="4" y="643"/>
                      <a:pt x="33" y="700"/>
                    </a:cubicBezTo>
                    <a:cubicBezTo>
                      <a:pt x="114" y="857"/>
                      <a:pt x="222" y="1073"/>
                      <a:pt x="426" y="1207"/>
                    </a:cubicBezTo>
                    <a:cubicBezTo>
                      <a:pt x="530" y="1276"/>
                      <a:pt x="658" y="1311"/>
                      <a:pt x="784" y="1311"/>
                    </a:cubicBezTo>
                    <a:cubicBezTo>
                      <a:pt x="826" y="1311"/>
                      <a:pt x="868" y="1307"/>
                      <a:pt x="909" y="1299"/>
                    </a:cubicBezTo>
                    <a:cubicBezTo>
                      <a:pt x="938" y="1292"/>
                      <a:pt x="966" y="1285"/>
                      <a:pt x="992" y="1273"/>
                    </a:cubicBezTo>
                    <a:cubicBezTo>
                      <a:pt x="1094" y="1235"/>
                      <a:pt x="1179" y="1167"/>
                      <a:pt x="1239" y="1077"/>
                    </a:cubicBezTo>
                    <a:cubicBezTo>
                      <a:pt x="1367" y="883"/>
                      <a:pt x="1343" y="602"/>
                      <a:pt x="1176" y="398"/>
                    </a:cubicBezTo>
                    <a:cubicBezTo>
                      <a:pt x="1056" y="246"/>
                      <a:pt x="892" y="164"/>
                      <a:pt x="762" y="96"/>
                    </a:cubicBezTo>
                    <a:cubicBezTo>
                      <a:pt x="693" y="59"/>
                      <a:pt x="579" y="1"/>
                      <a:pt x="4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3993;p35"/>
              <p:cNvSpPr/>
              <p:nvPr/>
            </p:nvSpPr>
            <p:spPr>
              <a:xfrm>
                <a:off x="1350625" y="3728975"/>
                <a:ext cx="6520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252" extrusionOk="0">
                    <a:moveTo>
                      <a:pt x="2094" y="1"/>
                    </a:moveTo>
                    <a:cubicBezTo>
                      <a:pt x="1840" y="1"/>
                      <a:pt x="1500" y="70"/>
                      <a:pt x="1144" y="205"/>
                    </a:cubicBezTo>
                    <a:cubicBezTo>
                      <a:pt x="473" y="459"/>
                      <a:pt x="1" y="856"/>
                      <a:pt x="89" y="1089"/>
                    </a:cubicBezTo>
                    <a:cubicBezTo>
                      <a:pt x="130" y="1198"/>
                      <a:pt x="289" y="1251"/>
                      <a:pt x="514" y="1251"/>
                    </a:cubicBezTo>
                    <a:cubicBezTo>
                      <a:pt x="769" y="1251"/>
                      <a:pt x="1109" y="1183"/>
                      <a:pt x="1464" y="1047"/>
                    </a:cubicBezTo>
                    <a:cubicBezTo>
                      <a:pt x="2136" y="792"/>
                      <a:pt x="2607" y="397"/>
                      <a:pt x="2519" y="164"/>
                    </a:cubicBezTo>
                    <a:cubicBezTo>
                      <a:pt x="2477" y="55"/>
                      <a:pt x="2320" y="1"/>
                      <a:pt x="20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3994;p35"/>
              <p:cNvSpPr/>
              <p:nvPr/>
            </p:nvSpPr>
            <p:spPr>
              <a:xfrm>
                <a:off x="1503650" y="3673800"/>
                <a:ext cx="6522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1251" extrusionOk="0">
                    <a:moveTo>
                      <a:pt x="2094" y="0"/>
                    </a:moveTo>
                    <a:cubicBezTo>
                      <a:pt x="1839" y="0"/>
                      <a:pt x="1499" y="69"/>
                      <a:pt x="1144" y="203"/>
                    </a:cubicBezTo>
                    <a:cubicBezTo>
                      <a:pt x="474" y="459"/>
                      <a:pt x="1" y="855"/>
                      <a:pt x="90" y="1087"/>
                    </a:cubicBezTo>
                    <a:cubicBezTo>
                      <a:pt x="132" y="1197"/>
                      <a:pt x="290" y="1251"/>
                      <a:pt x="516" y="1251"/>
                    </a:cubicBezTo>
                    <a:cubicBezTo>
                      <a:pt x="770" y="1251"/>
                      <a:pt x="1110" y="1182"/>
                      <a:pt x="1465" y="1047"/>
                    </a:cubicBezTo>
                    <a:cubicBezTo>
                      <a:pt x="2136" y="791"/>
                      <a:pt x="2609" y="397"/>
                      <a:pt x="2519" y="164"/>
                    </a:cubicBezTo>
                    <a:cubicBezTo>
                      <a:pt x="2478" y="54"/>
                      <a:pt x="2319" y="0"/>
                      <a:pt x="20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" name="Google Shape;4029;p35"/>
          <p:cNvGrpSpPr/>
          <p:nvPr/>
        </p:nvGrpSpPr>
        <p:grpSpPr>
          <a:xfrm rot="19938458" flipH="1">
            <a:off x="1194907" y="2711101"/>
            <a:ext cx="1049510" cy="1024280"/>
            <a:chOff x="1711507" y="3171753"/>
            <a:chExt cx="1049510" cy="1024280"/>
          </a:xfrm>
        </p:grpSpPr>
        <p:sp>
          <p:nvSpPr>
            <p:cNvPr id="49" name="Google Shape;4030;p35"/>
            <p:cNvSpPr/>
            <p:nvPr/>
          </p:nvSpPr>
          <p:spPr>
            <a:xfrm>
              <a:off x="1864703" y="3959933"/>
              <a:ext cx="743100" cy="236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" name="Google Shape;4031;p35"/>
            <p:cNvGrpSpPr/>
            <p:nvPr/>
          </p:nvGrpSpPr>
          <p:grpSpPr>
            <a:xfrm>
              <a:off x="1711507" y="3171753"/>
              <a:ext cx="1049510" cy="929693"/>
              <a:chOff x="2713100" y="4161425"/>
              <a:chExt cx="630450" cy="558475"/>
            </a:xfrm>
          </p:grpSpPr>
          <p:sp>
            <p:nvSpPr>
              <p:cNvPr id="51" name="Google Shape;4032;p35"/>
              <p:cNvSpPr/>
              <p:nvPr/>
            </p:nvSpPr>
            <p:spPr>
              <a:xfrm>
                <a:off x="3111175" y="4335425"/>
                <a:ext cx="115225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2966" extrusionOk="0">
                    <a:moveTo>
                      <a:pt x="3127" y="551"/>
                    </a:moveTo>
                    <a:cubicBezTo>
                      <a:pt x="3264" y="551"/>
                      <a:pt x="3485" y="654"/>
                      <a:pt x="3679" y="812"/>
                    </a:cubicBezTo>
                    <a:cubicBezTo>
                      <a:pt x="3705" y="832"/>
                      <a:pt x="3729" y="853"/>
                      <a:pt x="3756" y="874"/>
                    </a:cubicBezTo>
                    <a:cubicBezTo>
                      <a:pt x="3627" y="911"/>
                      <a:pt x="3507" y="937"/>
                      <a:pt x="3396" y="937"/>
                    </a:cubicBezTo>
                    <a:cubicBezTo>
                      <a:pt x="3335" y="937"/>
                      <a:pt x="3277" y="929"/>
                      <a:pt x="3222" y="911"/>
                    </a:cubicBezTo>
                    <a:cubicBezTo>
                      <a:pt x="3132" y="886"/>
                      <a:pt x="3046" y="793"/>
                      <a:pt x="3017" y="701"/>
                    </a:cubicBezTo>
                    <a:cubicBezTo>
                      <a:pt x="3003" y="654"/>
                      <a:pt x="3004" y="619"/>
                      <a:pt x="3024" y="595"/>
                    </a:cubicBezTo>
                    <a:cubicBezTo>
                      <a:pt x="3044" y="568"/>
                      <a:pt x="3067" y="555"/>
                      <a:pt x="3102" y="552"/>
                    </a:cubicBezTo>
                    <a:cubicBezTo>
                      <a:pt x="3110" y="551"/>
                      <a:pt x="3119" y="551"/>
                      <a:pt x="3127" y="551"/>
                    </a:cubicBezTo>
                    <a:close/>
                    <a:moveTo>
                      <a:pt x="3133" y="0"/>
                    </a:moveTo>
                    <a:cubicBezTo>
                      <a:pt x="3103" y="0"/>
                      <a:pt x="3074" y="2"/>
                      <a:pt x="3044" y="5"/>
                    </a:cubicBezTo>
                    <a:cubicBezTo>
                      <a:pt x="2861" y="24"/>
                      <a:pt x="2705" y="112"/>
                      <a:pt x="2592" y="254"/>
                    </a:cubicBezTo>
                    <a:cubicBezTo>
                      <a:pt x="2462" y="421"/>
                      <a:pt x="2425" y="641"/>
                      <a:pt x="2492" y="862"/>
                    </a:cubicBezTo>
                    <a:cubicBezTo>
                      <a:pt x="2574" y="1129"/>
                      <a:pt x="2794" y="1354"/>
                      <a:pt x="3054" y="1435"/>
                    </a:cubicBezTo>
                    <a:cubicBezTo>
                      <a:pt x="3168" y="1472"/>
                      <a:pt x="3283" y="1487"/>
                      <a:pt x="3395" y="1487"/>
                    </a:cubicBezTo>
                    <a:cubicBezTo>
                      <a:pt x="3577" y="1487"/>
                      <a:pt x="3752" y="1449"/>
                      <a:pt x="3911" y="1401"/>
                    </a:cubicBezTo>
                    <a:lnTo>
                      <a:pt x="3911" y="1401"/>
                    </a:lnTo>
                    <a:cubicBezTo>
                      <a:pt x="3854" y="1458"/>
                      <a:pt x="3779" y="1512"/>
                      <a:pt x="3715" y="1553"/>
                    </a:cubicBezTo>
                    <a:cubicBezTo>
                      <a:pt x="2853" y="2116"/>
                      <a:pt x="1838" y="2415"/>
                      <a:pt x="813" y="2415"/>
                    </a:cubicBezTo>
                    <a:cubicBezTo>
                      <a:pt x="647" y="2415"/>
                      <a:pt x="481" y="2407"/>
                      <a:pt x="315" y="2391"/>
                    </a:cubicBezTo>
                    <a:cubicBezTo>
                      <a:pt x="307" y="2391"/>
                      <a:pt x="299" y="2390"/>
                      <a:pt x="291" y="2390"/>
                    </a:cubicBezTo>
                    <a:cubicBezTo>
                      <a:pt x="149" y="2390"/>
                      <a:pt x="28" y="2496"/>
                      <a:pt x="14" y="2640"/>
                    </a:cubicBezTo>
                    <a:cubicBezTo>
                      <a:pt x="0" y="2791"/>
                      <a:pt x="112" y="2925"/>
                      <a:pt x="263" y="2940"/>
                    </a:cubicBezTo>
                    <a:cubicBezTo>
                      <a:pt x="446" y="2957"/>
                      <a:pt x="629" y="2966"/>
                      <a:pt x="812" y="2966"/>
                    </a:cubicBezTo>
                    <a:cubicBezTo>
                      <a:pt x="1315" y="2966"/>
                      <a:pt x="1816" y="2900"/>
                      <a:pt x="2301" y="2772"/>
                    </a:cubicBezTo>
                    <a:cubicBezTo>
                      <a:pt x="2908" y="2614"/>
                      <a:pt x="3487" y="2359"/>
                      <a:pt x="4017" y="2015"/>
                    </a:cubicBezTo>
                    <a:cubicBezTo>
                      <a:pt x="4243" y="1867"/>
                      <a:pt x="4507" y="1654"/>
                      <a:pt x="4550" y="1316"/>
                    </a:cubicBezTo>
                    <a:cubicBezTo>
                      <a:pt x="4608" y="857"/>
                      <a:pt x="4202" y="526"/>
                      <a:pt x="4030" y="386"/>
                    </a:cubicBezTo>
                    <a:cubicBezTo>
                      <a:pt x="3881" y="266"/>
                      <a:pt x="3514" y="0"/>
                      <a:pt x="3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033;p35"/>
              <p:cNvSpPr/>
              <p:nvPr/>
            </p:nvSpPr>
            <p:spPr>
              <a:xfrm>
                <a:off x="3033725" y="4168300"/>
                <a:ext cx="302900" cy="156075"/>
              </a:xfrm>
              <a:custGeom>
                <a:avLst/>
                <a:gdLst/>
                <a:ahLst/>
                <a:cxnLst/>
                <a:rect l="l" t="t" r="r" b="b"/>
                <a:pathLst>
                  <a:path w="12116" h="6243" extrusionOk="0">
                    <a:moveTo>
                      <a:pt x="5879" y="1"/>
                    </a:moveTo>
                    <a:cubicBezTo>
                      <a:pt x="3236" y="1"/>
                      <a:pt x="866" y="1688"/>
                      <a:pt x="0" y="4190"/>
                    </a:cubicBezTo>
                    <a:cubicBezTo>
                      <a:pt x="408" y="3675"/>
                      <a:pt x="1038" y="3358"/>
                      <a:pt x="1718" y="3358"/>
                    </a:cubicBezTo>
                    <a:cubicBezTo>
                      <a:pt x="1842" y="3358"/>
                      <a:pt x="1969" y="3368"/>
                      <a:pt x="2095" y="3390"/>
                    </a:cubicBezTo>
                    <a:cubicBezTo>
                      <a:pt x="3077" y="3559"/>
                      <a:pt x="3791" y="4358"/>
                      <a:pt x="3899" y="5301"/>
                    </a:cubicBezTo>
                    <a:cubicBezTo>
                      <a:pt x="4264" y="4560"/>
                      <a:pt x="5025" y="4076"/>
                      <a:pt x="5864" y="4076"/>
                    </a:cubicBezTo>
                    <a:cubicBezTo>
                      <a:pt x="5989" y="4076"/>
                      <a:pt x="6115" y="4087"/>
                      <a:pt x="6242" y="4109"/>
                    </a:cubicBezTo>
                    <a:cubicBezTo>
                      <a:pt x="7298" y="4294"/>
                      <a:pt x="8046" y="5206"/>
                      <a:pt x="8060" y="6240"/>
                    </a:cubicBezTo>
                    <a:lnTo>
                      <a:pt x="8068" y="6243"/>
                    </a:lnTo>
                    <a:cubicBezTo>
                      <a:pt x="8387" y="5388"/>
                      <a:pt x="9209" y="4816"/>
                      <a:pt x="10123" y="4816"/>
                    </a:cubicBezTo>
                    <a:cubicBezTo>
                      <a:pt x="10246" y="4816"/>
                      <a:pt x="10371" y="4826"/>
                      <a:pt x="10497" y="4848"/>
                    </a:cubicBezTo>
                    <a:cubicBezTo>
                      <a:pt x="11234" y="4976"/>
                      <a:pt x="11823" y="5459"/>
                      <a:pt x="12115" y="6089"/>
                    </a:cubicBezTo>
                    <a:cubicBezTo>
                      <a:pt x="12051" y="3172"/>
                      <a:pt x="9936" y="611"/>
                      <a:pt x="6952" y="94"/>
                    </a:cubicBezTo>
                    <a:cubicBezTo>
                      <a:pt x="6591" y="31"/>
                      <a:pt x="6233" y="1"/>
                      <a:pt x="58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034;p35"/>
              <p:cNvSpPr/>
              <p:nvPr/>
            </p:nvSpPr>
            <p:spPr>
              <a:xfrm>
                <a:off x="3026125" y="4161425"/>
                <a:ext cx="3174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12697" h="6789" extrusionOk="0">
                    <a:moveTo>
                      <a:pt x="6173" y="551"/>
                    </a:moveTo>
                    <a:cubicBezTo>
                      <a:pt x="6514" y="551"/>
                      <a:pt x="6859" y="580"/>
                      <a:pt x="7206" y="640"/>
                    </a:cubicBezTo>
                    <a:cubicBezTo>
                      <a:pt x="9685" y="1072"/>
                      <a:pt x="11597" y="3012"/>
                      <a:pt x="12044" y="5421"/>
                    </a:cubicBezTo>
                    <a:cubicBezTo>
                      <a:pt x="11709" y="5130"/>
                      <a:pt x="11297" y="4930"/>
                      <a:pt x="10848" y="4851"/>
                    </a:cubicBezTo>
                    <a:cubicBezTo>
                      <a:pt x="10706" y="4827"/>
                      <a:pt x="10563" y="4815"/>
                      <a:pt x="10423" y="4815"/>
                    </a:cubicBezTo>
                    <a:cubicBezTo>
                      <a:pt x="9671" y="4815"/>
                      <a:pt x="8966" y="5159"/>
                      <a:pt x="8502" y="5735"/>
                    </a:cubicBezTo>
                    <a:cubicBezTo>
                      <a:pt x="8215" y="4907"/>
                      <a:pt x="7494" y="4269"/>
                      <a:pt x="6591" y="4113"/>
                    </a:cubicBezTo>
                    <a:cubicBezTo>
                      <a:pt x="6453" y="4089"/>
                      <a:pt x="6315" y="4077"/>
                      <a:pt x="6178" y="4077"/>
                    </a:cubicBezTo>
                    <a:cubicBezTo>
                      <a:pt x="5466" y="4077"/>
                      <a:pt x="4784" y="4389"/>
                      <a:pt x="4317" y="4917"/>
                    </a:cubicBezTo>
                    <a:cubicBezTo>
                      <a:pt x="4004" y="4134"/>
                      <a:pt x="3300" y="3542"/>
                      <a:pt x="2446" y="3394"/>
                    </a:cubicBezTo>
                    <a:cubicBezTo>
                      <a:pt x="2306" y="3370"/>
                      <a:pt x="2165" y="3358"/>
                      <a:pt x="2026" y="3358"/>
                    </a:cubicBezTo>
                    <a:cubicBezTo>
                      <a:pt x="1669" y="3358"/>
                      <a:pt x="1320" y="3435"/>
                      <a:pt x="1000" y="3580"/>
                    </a:cubicBezTo>
                    <a:cubicBezTo>
                      <a:pt x="1796" y="2158"/>
                      <a:pt x="3129" y="1148"/>
                      <a:pt x="4665" y="745"/>
                    </a:cubicBezTo>
                    <a:cubicBezTo>
                      <a:pt x="5151" y="618"/>
                      <a:pt x="5657" y="551"/>
                      <a:pt x="6173" y="551"/>
                    </a:cubicBezTo>
                    <a:close/>
                    <a:moveTo>
                      <a:pt x="6167" y="0"/>
                    </a:moveTo>
                    <a:cubicBezTo>
                      <a:pt x="3437" y="0"/>
                      <a:pt x="965" y="1713"/>
                      <a:pt x="43" y="4374"/>
                    </a:cubicBezTo>
                    <a:cubicBezTo>
                      <a:pt x="0" y="4499"/>
                      <a:pt x="54" y="4640"/>
                      <a:pt x="171" y="4704"/>
                    </a:cubicBezTo>
                    <a:cubicBezTo>
                      <a:pt x="212" y="4726"/>
                      <a:pt x="258" y="4737"/>
                      <a:pt x="303" y="4737"/>
                    </a:cubicBezTo>
                    <a:cubicBezTo>
                      <a:pt x="385" y="4737"/>
                      <a:pt x="465" y="4701"/>
                      <a:pt x="519" y="4633"/>
                    </a:cubicBezTo>
                    <a:cubicBezTo>
                      <a:pt x="887" y="4169"/>
                      <a:pt x="1443" y="3905"/>
                      <a:pt x="2022" y="3905"/>
                    </a:cubicBezTo>
                    <a:cubicBezTo>
                      <a:pt x="2131" y="3905"/>
                      <a:pt x="2241" y="3915"/>
                      <a:pt x="2351" y="3934"/>
                    </a:cubicBezTo>
                    <a:cubicBezTo>
                      <a:pt x="3185" y="4079"/>
                      <a:pt x="3834" y="4766"/>
                      <a:pt x="3931" y="5606"/>
                    </a:cubicBezTo>
                    <a:cubicBezTo>
                      <a:pt x="3942" y="5726"/>
                      <a:pt x="4034" y="5824"/>
                      <a:pt x="4155" y="5846"/>
                    </a:cubicBezTo>
                    <a:cubicBezTo>
                      <a:pt x="4171" y="5849"/>
                      <a:pt x="4187" y="5850"/>
                      <a:pt x="4203" y="5850"/>
                    </a:cubicBezTo>
                    <a:cubicBezTo>
                      <a:pt x="4305" y="5850"/>
                      <a:pt x="4402" y="5791"/>
                      <a:pt x="4449" y="5697"/>
                    </a:cubicBezTo>
                    <a:cubicBezTo>
                      <a:pt x="4773" y="5036"/>
                      <a:pt x="5455" y="4626"/>
                      <a:pt x="6175" y="4626"/>
                    </a:cubicBezTo>
                    <a:cubicBezTo>
                      <a:pt x="6282" y="4626"/>
                      <a:pt x="6390" y="4635"/>
                      <a:pt x="6497" y="4654"/>
                    </a:cubicBezTo>
                    <a:cubicBezTo>
                      <a:pt x="7406" y="4812"/>
                      <a:pt x="8075" y="5596"/>
                      <a:pt x="8088" y="6516"/>
                    </a:cubicBezTo>
                    <a:cubicBezTo>
                      <a:pt x="8090" y="6650"/>
                      <a:pt x="8188" y="6763"/>
                      <a:pt x="8320" y="6785"/>
                    </a:cubicBezTo>
                    <a:cubicBezTo>
                      <a:pt x="8335" y="6787"/>
                      <a:pt x="8350" y="6788"/>
                      <a:pt x="8365" y="6788"/>
                    </a:cubicBezTo>
                    <a:cubicBezTo>
                      <a:pt x="8479" y="6788"/>
                      <a:pt x="8588" y="6719"/>
                      <a:pt x="8628" y="6611"/>
                    </a:cubicBezTo>
                    <a:cubicBezTo>
                      <a:pt x="8913" y="5852"/>
                      <a:pt x="9636" y="5364"/>
                      <a:pt x="10424" y="5364"/>
                    </a:cubicBezTo>
                    <a:cubicBezTo>
                      <a:pt x="10533" y="5364"/>
                      <a:pt x="10643" y="5374"/>
                      <a:pt x="10753" y="5393"/>
                    </a:cubicBezTo>
                    <a:cubicBezTo>
                      <a:pt x="11375" y="5502"/>
                      <a:pt x="11903" y="5908"/>
                      <a:pt x="12169" y="6481"/>
                    </a:cubicBezTo>
                    <a:cubicBezTo>
                      <a:pt x="12213" y="6580"/>
                      <a:pt x="12312" y="6641"/>
                      <a:pt x="12417" y="6641"/>
                    </a:cubicBezTo>
                    <a:cubicBezTo>
                      <a:pt x="12437" y="6641"/>
                      <a:pt x="12458" y="6639"/>
                      <a:pt x="12479" y="6634"/>
                    </a:cubicBezTo>
                    <a:cubicBezTo>
                      <a:pt x="12483" y="6634"/>
                      <a:pt x="12484" y="6633"/>
                      <a:pt x="12486" y="6630"/>
                    </a:cubicBezTo>
                    <a:cubicBezTo>
                      <a:pt x="12611" y="6599"/>
                      <a:pt x="12696" y="6486"/>
                      <a:pt x="12692" y="6359"/>
                    </a:cubicBezTo>
                    <a:cubicBezTo>
                      <a:pt x="12624" y="3262"/>
                      <a:pt x="10355" y="629"/>
                      <a:pt x="7300" y="99"/>
                    </a:cubicBezTo>
                    <a:cubicBezTo>
                      <a:pt x="6920" y="32"/>
                      <a:pt x="6541" y="0"/>
                      <a:pt x="6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35;p35"/>
              <p:cNvSpPr/>
              <p:nvPr/>
            </p:nvSpPr>
            <p:spPr>
              <a:xfrm>
                <a:off x="3126325" y="4175100"/>
                <a:ext cx="206975" cy="146325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5853" extrusionOk="0">
                    <a:moveTo>
                      <a:pt x="3615" y="0"/>
                    </a:moveTo>
                    <a:cubicBezTo>
                      <a:pt x="2161" y="0"/>
                      <a:pt x="0" y="885"/>
                      <a:pt x="721" y="2573"/>
                    </a:cubicBezTo>
                    <a:cubicBezTo>
                      <a:pt x="1005" y="3239"/>
                      <a:pt x="1880" y="3337"/>
                      <a:pt x="2560" y="3589"/>
                    </a:cubicBezTo>
                    <a:cubicBezTo>
                      <a:pt x="3535" y="3949"/>
                      <a:pt x="4298" y="4836"/>
                      <a:pt x="4508" y="5853"/>
                    </a:cubicBezTo>
                    <a:cubicBezTo>
                      <a:pt x="4834" y="5191"/>
                      <a:pt x="5478" y="4694"/>
                      <a:pt x="6202" y="4543"/>
                    </a:cubicBezTo>
                    <a:cubicBezTo>
                      <a:pt x="6363" y="4509"/>
                      <a:pt x="6526" y="4493"/>
                      <a:pt x="6690" y="4493"/>
                    </a:cubicBezTo>
                    <a:cubicBezTo>
                      <a:pt x="7265" y="4493"/>
                      <a:pt x="7840" y="4696"/>
                      <a:pt x="8279" y="5069"/>
                    </a:cubicBezTo>
                    <a:cubicBezTo>
                      <a:pt x="8114" y="4929"/>
                      <a:pt x="8040" y="3655"/>
                      <a:pt x="7914" y="3350"/>
                    </a:cubicBezTo>
                    <a:cubicBezTo>
                      <a:pt x="7269" y="1783"/>
                      <a:pt x="5870" y="420"/>
                      <a:pt x="4185" y="55"/>
                    </a:cubicBezTo>
                    <a:cubicBezTo>
                      <a:pt x="4017" y="18"/>
                      <a:pt x="3823" y="0"/>
                      <a:pt x="361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36;p35"/>
              <p:cNvSpPr/>
              <p:nvPr/>
            </p:nvSpPr>
            <p:spPr>
              <a:xfrm>
                <a:off x="3222250" y="4199225"/>
                <a:ext cx="82025" cy="6085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4" extrusionOk="0">
                    <a:moveTo>
                      <a:pt x="198" y="1"/>
                    </a:moveTo>
                    <a:cubicBezTo>
                      <a:pt x="108" y="1"/>
                      <a:pt x="30" y="66"/>
                      <a:pt x="16" y="156"/>
                    </a:cubicBezTo>
                    <a:cubicBezTo>
                      <a:pt x="0" y="256"/>
                      <a:pt x="70" y="349"/>
                      <a:pt x="169" y="365"/>
                    </a:cubicBezTo>
                    <a:cubicBezTo>
                      <a:pt x="1321" y="543"/>
                      <a:pt x="2371" y="1295"/>
                      <a:pt x="2905" y="2332"/>
                    </a:cubicBezTo>
                    <a:cubicBezTo>
                      <a:pt x="2940" y="2396"/>
                      <a:pt x="3005" y="2433"/>
                      <a:pt x="3072" y="2433"/>
                    </a:cubicBezTo>
                    <a:cubicBezTo>
                      <a:pt x="3087" y="2433"/>
                      <a:pt x="3102" y="2431"/>
                      <a:pt x="3117" y="2428"/>
                    </a:cubicBezTo>
                    <a:cubicBezTo>
                      <a:pt x="3128" y="2423"/>
                      <a:pt x="3141" y="2418"/>
                      <a:pt x="3154" y="2413"/>
                    </a:cubicBezTo>
                    <a:cubicBezTo>
                      <a:pt x="3245" y="2366"/>
                      <a:pt x="3280" y="2257"/>
                      <a:pt x="3232" y="2166"/>
                    </a:cubicBezTo>
                    <a:cubicBezTo>
                      <a:pt x="2644" y="1026"/>
                      <a:pt x="1492" y="199"/>
                      <a:pt x="226" y="3"/>
                    </a:cubicBezTo>
                    <a:cubicBezTo>
                      <a:pt x="217" y="1"/>
                      <a:pt x="207" y="1"/>
                      <a:pt x="198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037;p35"/>
              <p:cNvSpPr/>
              <p:nvPr/>
            </p:nvSpPr>
            <p:spPr>
              <a:xfrm>
                <a:off x="3167800" y="4267900"/>
                <a:ext cx="53750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7758" extrusionOk="0">
                    <a:moveTo>
                      <a:pt x="770" y="0"/>
                    </a:moveTo>
                    <a:cubicBezTo>
                      <a:pt x="631" y="0"/>
                      <a:pt x="511" y="106"/>
                      <a:pt x="498" y="249"/>
                    </a:cubicBezTo>
                    <a:cubicBezTo>
                      <a:pt x="296" y="2301"/>
                      <a:pt x="143" y="4385"/>
                      <a:pt x="43" y="6446"/>
                    </a:cubicBezTo>
                    <a:cubicBezTo>
                      <a:pt x="32" y="6716"/>
                      <a:pt x="1" y="7347"/>
                      <a:pt x="470" y="7638"/>
                    </a:cubicBezTo>
                    <a:cubicBezTo>
                      <a:pt x="596" y="7719"/>
                      <a:pt x="743" y="7758"/>
                      <a:pt x="895" y="7758"/>
                    </a:cubicBezTo>
                    <a:cubicBezTo>
                      <a:pt x="977" y="7758"/>
                      <a:pt x="1060" y="7746"/>
                      <a:pt x="1143" y="7724"/>
                    </a:cubicBezTo>
                    <a:cubicBezTo>
                      <a:pt x="1283" y="7688"/>
                      <a:pt x="1421" y="7621"/>
                      <a:pt x="1545" y="7521"/>
                    </a:cubicBezTo>
                    <a:cubicBezTo>
                      <a:pt x="1803" y="7311"/>
                      <a:pt x="1951" y="7027"/>
                      <a:pt x="2080" y="6776"/>
                    </a:cubicBezTo>
                    <a:cubicBezTo>
                      <a:pt x="2150" y="6641"/>
                      <a:pt x="2099" y="6474"/>
                      <a:pt x="1964" y="6403"/>
                    </a:cubicBezTo>
                    <a:cubicBezTo>
                      <a:pt x="1923" y="6383"/>
                      <a:pt x="1880" y="6373"/>
                      <a:pt x="1837" y="6373"/>
                    </a:cubicBezTo>
                    <a:cubicBezTo>
                      <a:pt x="1737" y="6373"/>
                      <a:pt x="1641" y="6427"/>
                      <a:pt x="1592" y="6521"/>
                    </a:cubicBezTo>
                    <a:cubicBezTo>
                      <a:pt x="1482" y="6734"/>
                      <a:pt x="1367" y="6955"/>
                      <a:pt x="1198" y="7091"/>
                    </a:cubicBezTo>
                    <a:cubicBezTo>
                      <a:pt x="1117" y="7157"/>
                      <a:pt x="1001" y="7206"/>
                      <a:pt x="896" y="7206"/>
                    </a:cubicBezTo>
                    <a:cubicBezTo>
                      <a:pt x="847" y="7206"/>
                      <a:pt x="800" y="7195"/>
                      <a:pt x="761" y="7170"/>
                    </a:cubicBezTo>
                    <a:cubicBezTo>
                      <a:pt x="587" y="7063"/>
                      <a:pt x="582" y="6720"/>
                      <a:pt x="595" y="6472"/>
                    </a:cubicBezTo>
                    <a:cubicBezTo>
                      <a:pt x="694" y="4419"/>
                      <a:pt x="845" y="2344"/>
                      <a:pt x="1045" y="301"/>
                    </a:cubicBezTo>
                    <a:cubicBezTo>
                      <a:pt x="1059" y="151"/>
                      <a:pt x="950" y="16"/>
                      <a:pt x="799" y="2"/>
                    </a:cubicBezTo>
                    <a:cubicBezTo>
                      <a:pt x="789" y="1"/>
                      <a:pt x="780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038;p35"/>
              <p:cNvSpPr/>
              <p:nvPr/>
            </p:nvSpPr>
            <p:spPr>
              <a:xfrm>
                <a:off x="3231825" y="4221775"/>
                <a:ext cx="21350" cy="9917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3967" extrusionOk="0">
                    <a:moveTo>
                      <a:pt x="301" y="0"/>
                    </a:moveTo>
                    <a:cubicBezTo>
                      <a:pt x="281" y="0"/>
                      <a:pt x="260" y="2"/>
                      <a:pt x="239" y="7"/>
                    </a:cubicBezTo>
                    <a:cubicBezTo>
                      <a:pt x="93" y="37"/>
                      <a:pt x="1" y="190"/>
                      <a:pt x="33" y="337"/>
                    </a:cubicBezTo>
                    <a:cubicBezTo>
                      <a:pt x="285" y="1413"/>
                      <a:pt x="296" y="2553"/>
                      <a:pt x="69" y="3635"/>
                    </a:cubicBezTo>
                    <a:cubicBezTo>
                      <a:pt x="38" y="3783"/>
                      <a:pt x="133" y="3929"/>
                      <a:pt x="282" y="3959"/>
                    </a:cubicBezTo>
                    <a:cubicBezTo>
                      <a:pt x="303" y="3964"/>
                      <a:pt x="324" y="3967"/>
                      <a:pt x="344" y="3967"/>
                    </a:cubicBezTo>
                    <a:cubicBezTo>
                      <a:pt x="367" y="3967"/>
                      <a:pt x="389" y="3963"/>
                      <a:pt x="411" y="3957"/>
                    </a:cubicBezTo>
                    <a:cubicBezTo>
                      <a:pt x="508" y="3933"/>
                      <a:pt x="589" y="3852"/>
                      <a:pt x="610" y="3749"/>
                    </a:cubicBezTo>
                    <a:cubicBezTo>
                      <a:pt x="853" y="2588"/>
                      <a:pt x="840" y="1366"/>
                      <a:pt x="570" y="213"/>
                    </a:cubicBezTo>
                    <a:cubicBezTo>
                      <a:pt x="541" y="86"/>
                      <a:pt x="427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039;p35"/>
              <p:cNvSpPr/>
              <p:nvPr/>
            </p:nvSpPr>
            <p:spPr>
              <a:xfrm>
                <a:off x="3121475" y="4164575"/>
                <a:ext cx="81475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5232" extrusionOk="0">
                    <a:moveTo>
                      <a:pt x="2948" y="1"/>
                    </a:moveTo>
                    <a:cubicBezTo>
                      <a:pt x="2890" y="1"/>
                      <a:pt x="2830" y="19"/>
                      <a:pt x="2780" y="58"/>
                    </a:cubicBezTo>
                    <a:cubicBezTo>
                      <a:pt x="1249" y="1233"/>
                      <a:pt x="242" y="3007"/>
                      <a:pt x="19" y="4924"/>
                    </a:cubicBezTo>
                    <a:cubicBezTo>
                      <a:pt x="0" y="5075"/>
                      <a:pt x="109" y="5213"/>
                      <a:pt x="260" y="5230"/>
                    </a:cubicBezTo>
                    <a:cubicBezTo>
                      <a:pt x="270" y="5231"/>
                      <a:pt x="279" y="5231"/>
                      <a:pt x="288" y="5231"/>
                    </a:cubicBezTo>
                    <a:cubicBezTo>
                      <a:pt x="314" y="5231"/>
                      <a:pt x="338" y="5227"/>
                      <a:pt x="361" y="5221"/>
                    </a:cubicBezTo>
                    <a:cubicBezTo>
                      <a:pt x="467" y="5193"/>
                      <a:pt x="551" y="5102"/>
                      <a:pt x="565" y="4987"/>
                    </a:cubicBezTo>
                    <a:cubicBezTo>
                      <a:pt x="770" y="3243"/>
                      <a:pt x="1723" y="1562"/>
                      <a:pt x="3115" y="493"/>
                    </a:cubicBezTo>
                    <a:cubicBezTo>
                      <a:pt x="3236" y="400"/>
                      <a:pt x="3259" y="228"/>
                      <a:pt x="3165" y="108"/>
                    </a:cubicBezTo>
                    <a:cubicBezTo>
                      <a:pt x="3111" y="37"/>
                      <a:pt x="3030" y="1"/>
                      <a:pt x="2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040;p35"/>
              <p:cNvSpPr/>
              <p:nvPr/>
            </p:nvSpPr>
            <p:spPr>
              <a:xfrm>
                <a:off x="3050625" y="4607225"/>
                <a:ext cx="51625" cy="85300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3412" extrusionOk="0">
                    <a:moveTo>
                      <a:pt x="281" y="1"/>
                    </a:moveTo>
                    <a:cubicBezTo>
                      <a:pt x="278" y="1"/>
                      <a:pt x="276" y="1"/>
                      <a:pt x="273" y="1"/>
                    </a:cubicBezTo>
                    <a:cubicBezTo>
                      <a:pt x="121" y="2"/>
                      <a:pt x="0" y="130"/>
                      <a:pt x="5" y="281"/>
                    </a:cubicBezTo>
                    <a:lnTo>
                      <a:pt x="53" y="2460"/>
                    </a:lnTo>
                    <a:cubicBezTo>
                      <a:pt x="54" y="2575"/>
                      <a:pt x="60" y="2788"/>
                      <a:pt x="219" y="2944"/>
                    </a:cubicBezTo>
                    <a:cubicBezTo>
                      <a:pt x="233" y="2994"/>
                      <a:pt x="263" y="3038"/>
                      <a:pt x="304" y="3073"/>
                    </a:cubicBezTo>
                    <a:cubicBezTo>
                      <a:pt x="569" y="3295"/>
                      <a:pt x="915" y="3411"/>
                      <a:pt x="1259" y="3411"/>
                    </a:cubicBezTo>
                    <a:cubicBezTo>
                      <a:pt x="1387" y="3411"/>
                      <a:pt x="1514" y="3395"/>
                      <a:pt x="1637" y="3363"/>
                    </a:cubicBezTo>
                    <a:cubicBezTo>
                      <a:pt x="1729" y="3339"/>
                      <a:pt x="1818" y="3306"/>
                      <a:pt x="1904" y="3262"/>
                    </a:cubicBezTo>
                    <a:cubicBezTo>
                      <a:pt x="1986" y="3221"/>
                      <a:pt x="2043" y="3141"/>
                      <a:pt x="2053" y="3050"/>
                    </a:cubicBezTo>
                    <a:cubicBezTo>
                      <a:pt x="2064" y="2960"/>
                      <a:pt x="2030" y="2869"/>
                      <a:pt x="1959" y="2809"/>
                    </a:cubicBezTo>
                    <a:cubicBezTo>
                      <a:pt x="1710" y="2595"/>
                      <a:pt x="1388" y="2478"/>
                      <a:pt x="1061" y="2478"/>
                    </a:cubicBezTo>
                    <a:cubicBezTo>
                      <a:pt x="976" y="2478"/>
                      <a:pt x="891" y="2486"/>
                      <a:pt x="807" y="2502"/>
                    </a:cubicBezTo>
                    <a:lnTo>
                      <a:pt x="750" y="2514"/>
                    </a:lnTo>
                    <a:cubicBezTo>
                      <a:pt x="708" y="2522"/>
                      <a:pt x="644" y="2535"/>
                      <a:pt x="604" y="2536"/>
                    </a:cubicBezTo>
                    <a:cubicBezTo>
                      <a:pt x="604" y="2521"/>
                      <a:pt x="603" y="2488"/>
                      <a:pt x="601" y="2447"/>
                    </a:cubicBezTo>
                    <a:lnTo>
                      <a:pt x="553" y="268"/>
                    </a:lnTo>
                    <a:cubicBezTo>
                      <a:pt x="550" y="119"/>
                      <a:pt x="42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041;p35"/>
              <p:cNvSpPr/>
              <p:nvPr/>
            </p:nvSpPr>
            <p:spPr>
              <a:xfrm>
                <a:off x="2983125" y="4619500"/>
                <a:ext cx="4622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4016" extrusionOk="0">
                    <a:moveTo>
                      <a:pt x="317" y="0"/>
                    </a:moveTo>
                    <a:cubicBezTo>
                      <a:pt x="264" y="0"/>
                      <a:pt x="211" y="15"/>
                      <a:pt x="163" y="45"/>
                    </a:cubicBezTo>
                    <a:cubicBezTo>
                      <a:pt x="37" y="129"/>
                      <a:pt x="4" y="301"/>
                      <a:pt x="87" y="427"/>
                    </a:cubicBezTo>
                    <a:cubicBezTo>
                      <a:pt x="439" y="953"/>
                      <a:pt x="759" y="1508"/>
                      <a:pt x="1037" y="2077"/>
                    </a:cubicBezTo>
                    <a:cubicBezTo>
                      <a:pt x="1124" y="2253"/>
                      <a:pt x="1212" y="2449"/>
                      <a:pt x="1229" y="2629"/>
                    </a:cubicBezTo>
                    <a:cubicBezTo>
                      <a:pt x="868" y="2818"/>
                      <a:pt x="527" y="3040"/>
                      <a:pt x="210" y="3291"/>
                    </a:cubicBezTo>
                    <a:cubicBezTo>
                      <a:pt x="20" y="3443"/>
                      <a:pt x="0" y="3601"/>
                      <a:pt x="19" y="3706"/>
                    </a:cubicBezTo>
                    <a:cubicBezTo>
                      <a:pt x="37" y="3819"/>
                      <a:pt x="107" y="3915"/>
                      <a:pt x="207" y="3969"/>
                    </a:cubicBezTo>
                    <a:cubicBezTo>
                      <a:pt x="272" y="4002"/>
                      <a:pt x="344" y="4016"/>
                      <a:pt x="414" y="4016"/>
                    </a:cubicBezTo>
                    <a:cubicBezTo>
                      <a:pt x="468" y="4016"/>
                      <a:pt x="521" y="4008"/>
                      <a:pt x="570" y="3994"/>
                    </a:cubicBezTo>
                    <a:cubicBezTo>
                      <a:pt x="612" y="3984"/>
                      <a:pt x="652" y="3970"/>
                      <a:pt x="686" y="3952"/>
                    </a:cubicBezTo>
                    <a:cubicBezTo>
                      <a:pt x="1007" y="3801"/>
                      <a:pt x="1604" y="3521"/>
                      <a:pt x="1749" y="2953"/>
                    </a:cubicBezTo>
                    <a:cubicBezTo>
                      <a:pt x="1848" y="2564"/>
                      <a:pt x="1703" y="2183"/>
                      <a:pt x="1531" y="1834"/>
                    </a:cubicBezTo>
                    <a:cubicBezTo>
                      <a:pt x="1242" y="1244"/>
                      <a:pt x="909" y="667"/>
                      <a:pt x="545" y="122"/>
                    </a:cubicBezTo>
                    <a:cubicBezTo>
                      <a:pt x="493" y="42"/>
                      <a:pt x="406" y="0"/>
                      <a:pt x="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42;p35"/>
              <p:cNvSpPr/>
              <p:nvPr/>
            </p:nvSpPr>
            <p:spPr>
              <a:xfrm>
                <a:off x="2817850" y="4251925"/>
                <a:ext cx="423950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6958" h="15257" extrusionOk="0">
                    <a:moveTo>
                      <a:pt x="5280" y="0"/>
                    </a:moveTo>
                    <a:cubicBezTo>
                      <a:pt x="4361" y="0"/>
                      <a:pt x="3414" y="558"/>
                      <a:pt x="3188" y="1481"/>
                    </a:cubicBezTo>
                    <a:lnTo>
                      <a:pt x="610" y="12042"/>
                    </a:lnTo>
                    <a:cubicBezTo>
                      <a:pt x="0" y="14517"/>
                      <a:pt x="2355" y="15256"/>
                      <a:pt x="4874" y="15256"/>
                    </a:cubicBezTo>
                    <a:cubicBezTo>
                      <a:pt x="6202" y="15256"/>
                      <a:pt x="7574" y="15051"/>
                      <a:pt x="8584" y="14787"/>
                    </a:cubicBezTo>
                    <a:cubicBezTo>
                      <a:pt x="12030" y="13882"/>
                      <a:pt x="16958" y="10400"/>
                      <a:pt x="14225" y="8193"/>
                    </a:cubicBezTo>
                    <a:cubicBezTo>
                      <a:pt x="14196" y="8170"/>
                      <a:pt x="6686" y="579"/>
                      <a:pt x="6686" y="579"/>
                    </a:cubicBezTo>
                    <a:cubicBezTo>
                      <a:pt x="6319" y="181"/>
                      <a:pt x="5804" y="0"/>
                      <a:pt x="52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43;p35"/>
              <p:cNvSpPr/>
              <p:nvPr/>
            </p:nvSpPr>
            <p:spPr>
              <a:xfrm>
                <a:off x="2820150" y="4244950"/>
                <a:ext cx="383125" cy="395075"/>
              </a:xfrm>
              <a:custGeom>
                <a:avLst/>
                <a:gdLst/>
                <a:ahLst/>
                <a:cxnLst/>
                <a:rect l="l" t="t" r="r" b="b"/>
                <a:pathLst>
                  <a:path w="15325" h="15803" extrusionOk="0">
                    <a:moveTo>
                      <a:pt x="5186" y="555"/>
                    </a:moveTo>
                    <a:cubicBezTo>
                      <a:pt x="5660" y="555"/>
                      <a:pt x="6096" y="727"/>
                      <a:pt x="6390" y="1046"/>
                    </a:cubicBezTo>
                    <a:lnTo>
                      <a:pt x="6397" y="1053"/>
                    </a:lnTo>
                    <a:cubicBezTo>
                      <a:pt x="13918" y="8655"/>
                      <a:pt x="13942" y="8675"/>
                      <a:pt x="13959" y="8688"/>
                    </a:cubicBezTo>
                    <a:cubicBezTo>
                      <a:pt x="14530" y="9150"/>
                      <a:pt x="14743" y="9668"/>
                      <a:pt x="14614" y="10275"/>
                    </a:cubicBezTo>
                    <a:cubicBezTo>
                      <a:pt x="14236" y="12034"/>
                      <a:pt x="11033" y="14115"/>
                      <a:pt x="8421" y="14799"/>
                    </a:cubicBezTo>
                    <a:cubicBezTo>
                      <a:pt x="7402" y="15065"/>
                      <a:pt x="6064" y="15257"/>
                      <a:pt x="4788" y="15257"/>
                    </a:cubicBezTo>
                    <a:cubicBezTo>
                      <a:pt x="3304" y="15257"/>
                      <a:pt x="1905" y="14998"/>
                      <a:pt x="1192" y="14296"/>
                    </a:cubicBezTo>
                    <a:cubicBezTo>
                      <a:pt x="717" y="13827"/>
                      <a:pt x="583" y="13205"/>
                      <a:pt x="785" y="12388"/>
                    </a:cubicBezTo>
                    <a:lnTo>
                      <a:pt x="3363" y="1827"/>
                    </a:lnTo>
                    <a:cubicBezTo>
                      <a:pt x="3502" y="1256"/>
                      <a:pt x="3999" y="795"/>
                      <a:pt x="4658" y="623"/>
                    </a:cubicBezTo>
                    <a:cubicBezTo>
                      <a:pt x="4663" y="623"/>
                      <a:pt x="4665" y="621"/>
                      <a:pt x="4670" y="621"/>
                    </a:cubicBezTo>
                    <a:cubicBezTo>
                      <a:pt x="4843" y="577"/>
                      <a:pt x="5017" y="555"/>
                      <a:pt x="5186" y="555"/>
                    </a:cubicBezTo>
                    <a:close/>
                    <a:moveTo>
                      <a:pt x="5184" y="1"/>
                    </a:moveTo>
                    <a:cubicBezTo>
                      <a:pt x="4970" y="1"/>
                      <a:pt x="4751" y="28"/>
                      <a:pt x="4532" y="84"/>
                    </a:cubicBezTo>
                    <a:cubicBezTo>
                      <a:pt x="4529" y="87"/>
                      <a:pt x="4523" y="87"/>
                      <a:pt x="4520" y="89"/>
                    </a:cubicBezTo>
                    <a:cubicBezTo>
                      <a:pt x="3664" y="314"/>
                      <a:pt x="3016" y="927"/>
                      <a:pt x="2827" y="1694"/>
                    </a:cubicBezTo>
                    <a:lnTo>
                      <a:pt x="249" y="12255"/>
                    </a:lnTo>
                    <a:cubicBezTo>
                      <a:pt x="1" y="13262"/>
                      <a:pt x="190" y="14080"/>
                      <a:pt x="806" y="14686"/>
                    </a:cubicBezTo>
                    <a:cubicBezTo>
                      <a:pt x="1645" y="15515"/>
                      <a:pt x="3197" y="15802"/>
                      <a:pt x="4790" y="15802"/>
                    </a:cubicBezTo>
                    <a:cubicBezTo>
                      <a:pt x="6158" y="15802"/>
                      <a:pt x="7557" y="15590"/>
                      <a:pt x="8559" y="15326"/>
                    </a:cubicBezTo>
                    <a:cubicBezTo>
                      <a:pt x="11329" y="14600"/>
                      <a:pt x="14718" y="12392"/>
                      <a:pt x="15150" y="10384"/>
                    </a:cubicBezTo>
                    <a:cubicBezTo>
                      <a:pt x="15324" y="9583"/>
                      <a:pt x="15035" y="8848"/>
                      <a:pt x="14313" y="8263"/>
                    </a:cubicBezTo>
                    <a:cubicBezTo>
                      <a:pt x="14084" y="8037"/>
                      <a:pt x="9316" y="3216"/>
                      <a:pt x="6790" y="665"/>
                    </a:cubicBezTo>
                    <a:cubicBezTo>
                      <a:pt x="6391" y="235"/>
                      <a:pt x="5809" y="1"/>
                      <a:pt x="5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44;p35"/>
              <p:cNvSpPr/>
              <p:nvPr/>
            </p:nvSpPr>
            <p:spPr>
              <a:xfrm>
                <a:off x="2817850" y="4446500"/>
                <a:ext cx="423950" cy="186850"/>
              </a:xfrm>
              <a:custGeom>
                <a:avLst/>
                <a:gdLst/>
                <a:ahLst/>
                <a:cxnLst/>
                <a:rect l="l" t="t" r="r" b="b"/>
                <a:pathLst>
                  <a:path w="16958" h="7474" extrusionOk="0">
                    <a:moveTo>
                      <a:pt x="13817" y="1"/>
                    </a:moveTo>
                    <a:cubicBezTo>
                      <a:pt x="12797" y="1684"/>
                      <a:pt x="9979" y="3320"/>
                      <a:pt x="7770" y="3900"/>
                    </a:cubicBezTo>
                    <a:cubicBezTo>
                      <a:pt x="6761" y="4164"/>
                      <a:pt x="5388" y="4369"/>
                      <a:pt x="4061" y="4369"/>
                    </a:cubicBezTo>
                    <a:cubicBezTo>
                      <a:pt x="2798" y="4369"/>
                      <a:pt x="1577" y="4184"/>
                      <a:pt x="749" y="3687"/>
                    </a:cubicBezTo>
                    <a:lnTo>
                      <a:pt x="610" y="4259"/>
                    </a:lnTo>
                    <a:cubicBezTo>
                      <a:pt x="0" y="6734"/>
                      <a:pt x="2355" y="7473"/>
                      <a:pt x="4874" y="7473"/>
                    </a:cubicBezTo>
                    <a:cubicBezTo>
                      <a:pt x="6202" y="7473"/>
                      <a:pt x="7574" y="7268"/>
                      <a:pt x="8584" y="7004"/>
                    </a:cubicBezTo>
                    <a:cubicBezTo>
                      <a:pt x="12030" y="6099"/>
                      <a:pt x="16958" y="2617"/>
                      <a:pt x="14225" y="410"/>
                    </a:cubicBezTo>
                    <a:cubicBezTo>
                      <a:pt x="14222" y="407"/>
                      <a:pt x="14070" y="257"/>
                      <a:pt x="13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5;p35"/>
              <p:cNvSpPr/>
              <p:nvPr/>
            </p:nvSpPr>
            <p:spPr>
              <a:xfrm>
                <a:off x="2820150" y="4435300"/>
                <a:ext cx="383200" cy="204725"/>
              </a:xfrm>
              <a:custGeom>
                <a:avLst/>
                <a:gdLst/>
                <a:ahLst/>
                <a:cxnLst/>
                <a:rect l="l" t="t" r="r" b="b"/>
                <a:pathLst>
                  <a:path w="15328" h="8189" extrusionOk="0">
                    <a:moveTo>
                      <a:pt x="13763" y="882"/>
                    </a:moveTo>
                    <a:cubicBezTo>
                      <a:pt x="13941" y="1061"/>
                      <a:pt x="13945" y="1063"/>
                      <a:pt x="13956" y="1074"/>
                    </a:cubicBezTo>
                    <a:cubicBezTo>
                      <a:pt x="14529" y="1536"/>
                      <a:pt x="14742" y="2054"/>
                      <a:pt x="14613" y="2661"/>
                    </a:cubicBezTo>
                    <a:cubicBezTo>
                      <a:pt x="14233" y="4420"/>
                      <a:pt x="11030" y="6501"/>
                      <a:pt x="8420" y="7185"/>
                    </a:cubicBezTo>
                    <a:cubicBezTo>
                      <a:pt x="7400" y="7451"/>
                      <a:pt x="6062" y="7643"/>
                      <a:pt x="4786" y="7643"/>
                    </a:cubicBezTo>
                    <a:cubicBezTo>
                      <a:pt x="3302" y="7643"/>
                      <a:pt x="1903" y="7384"/>
                      <a:pt x="1191" y="6682"/>
                    </a:cubicBezTo>
                    <a:cubicBezTo>
                      <a:pt x="715" y="6213"/>
                      <a:pt x="582" y="5591"/>
                      <a:pt x="782" y="4774"/>
                    </a:cubicBezTo>
                    <a:lnTo>
                      <a:pt x="839" y="4543"/>
                    </a:lnTo>
                    <a:cubicBezTo>
                      <a:pt x="1693" y="4941"/>
                      <a:pt x="2821" y="5090"/>
                      <a:pt x="3967" y="5090"/>
                    </a:cubicBezTo>
                    <a:cubicBezTo>
                      <a:pt x="5350" y="5090"/>
                      <a:pt x="6761" y="4872"/>
                      <a:pt x="7748" y="4614"/>
                    </a:cubicBezTo>
                    <a:cubicBezTo>
                      <a:pt x="9833" y="4067"/>
                      <a:pt x="12562" y="2551"/>
                      <a:pt x="13763" y="882"/>
                    </a:cubicBezTo>
                    <a:close/>
                    <a:moveTo>
                      <a:pt x="13672" y="0"/>
                    </a:moveTo>
                    <a:lnTo>
                      <a:pt x="13491" y="303"/>
                    </a:lnTo>
                    <a:cubicBezTo>
                      <a:pt x="12496" y="1945"/>
                      <a:pt x="9664" y="3541"/>
                      <a:pt x="7610" y="4080"/>
                    </a:cubicBezTo>
                    <a:cubicBezTo>
                      <a:pt x="6531" y="4362"/>
                      <a:pt x="5226" y="4537"/>
                      <a:pt x="4003" y="4537"/>
                    </a:cubicBezTo>
                    <a:cubicBezTo>
                      <a:pt x="2734" y="4537"/>
                      <a:pt x="1552" y="4349"/>
                      <a:pt x="798" y="3896"/>
                    </a:cubicBezTo>
                    <a:lnTo>
                      <a:pt x="478" y="3705"/>
                    </a:lnTo>
                    <a:lnTo>
                      <a:pt x="249" y="4641"/>
                    </a:lnTo>
                    <a:cubicBezTo>
                      <a:pt x="1" y="5648"/>
                      <a:pt x="190" y="6466"/>
                      <a:pt x="806" y="7072"/>
                    </a:cubicBezTo>
                    <a:cubicBezTo>
                      <a:pt x="1645" y="7901"/>
                      <a:pt x="3197" y="8188"/>
                      <a:pt x="4791" y="8188"/>
                    </a:cubicBezTo>
                    <a:cubicBezTo>
                      <a:pt x="6159" y="8188"/>
                      <a:pt x="7559" y="7976"/>
                      <a:pt x="8563" y="7712"/>
                    </a:cubicBezTo>
                    <a:cubicBezTo>
                      <a:pt x="11333" y="6986"/>
                      <a:pt x="14722" y="4778"/>
                      <a:pt x="15154" y="2770"/>
                    </a:cubicBezTo>
                    <a:cubicBezTo>
                      <a:pt x="15327" y="1967"/>
                      <a:pt x="15039" y="1234"/>
                      <a:pt x="14317" y="649"/>
                    </a:cubicBezTo>
                    <a:cubicBezTo>
                      <a:pt x="14282" y="615"/>
                      <a:pt x="14141" y="473"/>
                      <a:pt x="13921" y="251"/>
                    </a:cubicBezTo>
                    <a:lnTo>
                      <a:pt x="13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46;p35"/>
              <p:cNvSpPr/>
              <p:nvPr/>
            </p:nvSpPr>
            <p:spPr>
              <a:xfrm>
                <a:off x="3029125" y="4421775"/>
                <a:ext cx="4525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649" extrusionOk="0">
                    <a:moveTo>
                      <a:pt x="557" y="0"/>
                    </a:moveTo>
                    <a:cubicBezTo>
                      <a:pt x="456" y="0"/>
                      <a:pt x="366" y="24"/>
                      <a:pt x="298" y="81"/>
                    </a:cubicBezTo>
                    <a:cubicBezTo>
                      <a:pt x="1" y="329"/>
                      <a:pt x="241" y="1104"/>
                      <a:pt x="490" y="1398"/>
                    </a:cubicBezTo>
                    <a:cubicBezTo>
                      <a:pt x="628" y="1563"/>
                      <a:pt x="826" y="1649"/>
                      <a:pt x="1026" y="1649"/>
                    </a:cubicBezTo>
                    <a:cubicBezTo>
                      <a:pt x="1184" y="1649"/>
                      <a:pt x="1343" y="1596"/>
                      <a:pt x="1474" y="1487"/>
                    </a:cubicBezTo>
                    <a:cubicBezTo>
                      <a:pt x="1769" y="1239"/>
                      <a:pt x="1809" y="798"/>
                      <a:pt x="1562" y="501"/>
                    </a:cubicBezTo>
                    <a:cubicBezTo>
                      <a:pt x="1370" y="274"/>
                      <a:pt x="899" y="0"/>
                      <a:pt x="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047;p35"/>
              <p:cNvSpPr/>
              <p:nvPr/>
            </p:nvSpPr>
            <p:spPr>
              <a:xfrm>
                <a:off x="2972075" y="4465725"/>
                <a:ext cx="387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808" extrusionOk="0">
                    <a:moveTo>
                      <a:pt x="567" y="1"/>
                    </a:moveTo>
                    <a:cubicBezTo>
                      <a:pt x="540" y="1"/>
                      <a:pt x="514" y="4"/>
                      <a:pt x="489" y="10"/>
                    </a:cubicBezTo>
                    <a:cubicBezTo>
                      <a:pt x="115" y="108"/>
                      <a:pt x="0" y="912"/>
                      <a:pt x="100" y="1286"/>
                    </a:cubicBezTo>
                    <a:cubicBezTo>
                      <a:pt x="183" y="1599"/>
                      <a:pt x="467" y="1807"/>
                      <a:pt x="777" y="1807"/>
                    </a:cubicBezTo>
                    <a:cubicBezTo>
                      <a:pt x="835" y="1807"/>
                      <a:pt x="894" y="1800"/>
                      <a:pt x="953" y="1784"/>
                    </a:cubicBezTo>
                    <a:cubicBezTo>
                      <a:pt x="1327" y="1685"/>
                      <a:pt x="1550" y="1303"/>
                      <a:pt x="1452" y="931"/>
                    </a:cubicBezTo>
                    <a:cubicBezTo>
                      <a:pt x="1359" y="583"/>
                      <a:pt x="927" y="1"/>
                      <a:pt x="5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048;p35"/>
              <p:cNvSpPr/>
              <p:nvPr/>
            </p:nvSpPr>
            <p:spPr>
              <a:xfrm>
                <a:off x="2902650" y="4450050"/>
                <a:ext cx="3737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824" extrusionOk="0">
                    <a:moveTo>
                      <a:pt x="870" y="1"/>
                    </a:moveTo>
                    <a:cubicBezTo>
                      <a:pt x="501" y="1"/>
                      <a:pt x="112" y="656"/>
                      <a:pt x="57" y="1024"/>
                    </a:cubicBezTo>
                    <a:cubicBezTo>
                      <a:pt x="0" y="1404"/>
                      <a:pt x="263" y="1759"/>
                      <a:pt x="645" y="1816"/>
                    </a:cubicBezTo>
                    <a:cubicBezTo>
                      <a:pt x="680" y="1821"/>
                      <a:pt x="715" y="1824"/>
                      <a:pt x="749" y="1824"/>
                    </a:cubicBezTo>
                    <a:cubicBezTo>
                      <a:pt x="1088" y="1824"/>
                      <a:pt x="1386" y="1575"/>
                      <a:pt x="1438" y="1230"/>
                    </a:cubicBezTo>
                    <a:cubicBezTo>
                      <a:pt x="1495" y="848"/>
                      <a:pt x="1296" y="61"/>
                      <a:pt x="915" y="4"/>
                    </a:cubicBezTo>
                    <a:cubicBezTo>
                      <a:pt x="900" y="2"/>
                      <a:pt x="885" y="1"/>
                      <a:pt x="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049;p35"/>
              <p:cNvSpPr/>
              <p:nvPr/>
            </p:nvSpPr>
            <p:spPr>
              <a:xfrm>
                <a:off x="2905800" y="4244775"/>
                <a:ext cx="80025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9" extrusionOk="0">
                    <a:moveTo>
                      <a:pt x="1696" y="1"/>
                    </a:moveTo>
                    <a:cubicBezTo>
                      <a:pt x="1538" y="1"/>
                      <a:pt x="1378" y="24"/>
                      <a:pt x="1222" y="73"/>
                    </a:cubicBezTo>
                    <a:cubicBezTo>
                      <a:pt x="1076" y="117"/>
                      <a:pt x="994" y="270"/>
                      <a:pt x="1039" y="415"/>
                    </a:cubicBezTo>
                    <a:cubicBezTo>
                      <a:pt x="1075" y="533"/>
                      <a:pt x="1184" y="611"/>
                      <a:pt x="1301" y="611"/>
                    </a:cubicBezTo>
                    <a:cubicBezTo>
                      <a:pt x="1328" y="611"/>
                      <a:pt x="1355" y="607"/>
                      <a:pt x="1381" y="598"/>
                    </a:cubicBezTo>
                    <a:cubicBezTo>
                      <a:pt x="1487" y="566"/>
                      <a:pt x="1594" y="550"/>
                      <a:pt x="1700" y="550"/>
                    </a:cubicBezTo>
                    <a:cubicBezTo>
                      <a:pt x="1929" y="550"/>
                      <a:pt x="2147" y="625"/>
                      <a:pt x="2302" y="766"/>
                    </a:cubicBezTo>
                    <a:cubicBezTo>
                      <a:pt x="2529" y="972"/>
                      <a:pt x="2596" y="1331"/>
                      <a:pt x="2450" y="1566"/>
                    </a:cubicBezTo>
                    <a:cubicBezTo>
                      <a:pt x="2381" y="1678"/>
                      <a:pt x="2248" y="1759"/>
                      <a:pt x="2100" y="1782"/>
                    </a:cubicBezTo>
                    <a:cubicBezTo>
                      <a:pt x="2074" y="1786"/>
                      <a:pt x="2047" y="1788"/>
                      <a:pt x="2022" y="1788"/>
                    </a:cubicBezTo>
                    <a:cubicBezTo>
                      <a:pt x="1925" y="1788"/>
                      <a:pt x="1838" y="1758"/>
                      <a:pt x="1773" y="1702"/>
                    </a:cubicBezTo>
                    <a:cubicBezTo>
                      <a:pt x="1722" y="1657"/>
                      <a:pt x="1657" y="1634"/>
                      <a:pt x="1592" y="1634"/>
                    </a:cubicBezTo>
                    <a:cubicBezTo>
                      <a:pt x="1544" y="1634"/>
                      <a:pt x="1495" y="1647"/>
                      <a:pt x="1451" y="1674"/>
                    </a:cubicBezTo>
                    <a:cubicBezTo>
                      <a:pt x="1347" y="1736"/>
                      <a:pt x="1298" y="1857"/>
                      <a:pt x="1326" y="1973"/>
                    </a:cubicBezTo>
                    <a:cubicBezTo>
                      <a:pt x="1376" y="2184"/>
                      <a:pt x="1411" y="2485"/>
                      <a:pt x="1291" y="2732"/>
                    </a:cubicBezTo>
                    <a:cubicBezTo>
                      <a:pt x="1205" y="2911"/>
                      <a:pt x="1023" y="3038"/>
                      <a:pt x="859" y="3038"/>
                    </a:cubicBezTo>
                    <a:cubicBezTo>
                      <a:pt x="841" y="3038"/>
                      <a:pt x="823" y="3036"/>
                      <a:pt x="806" y="3033"/>
                    </a:cubicBezTo>
                    <a:cubicBezTo>
                      <a:pt x="729" y="3022"/>
                      <a:pt x="650" y="2958"/>
                      <a:pt x="607" y="2874"/>
                    </a:cubicBezTo>
                    <a:cubicBezTo>
                      <a:pt x="593" y="2846"/>
                      <a:pt x="563" y="2773"/>
                      <a:pt x="593" y="2711"/>
                    </a:cubicBezTo>
                    <a:cubicBezTo>
                      <a:pt x="661" y="2576"/>
                      <a:pt x="607" y="2411"/>
                      <a:pt x="471" y="2341"/>
                    </a:cubicBezTo>
                    <a:cubicBezTo>
                      <a:pt x="431" y="2321"/>
                      <a:pt x="389" y="2312"/>
                      <a:pt x="348" y="2312"/>
                    </a:cubicBezTo>
                    <a:cubicBezTo>
                      <a:pt x="248" y="2312"/>
                      <a:pt x="151" y="2367"/>
                      <a:pt x="102" y="2463"/>
                    </a:cubicBezTo>
                    <a:cubicBezTo>
                      <a:pt x="1" y="2664"/>
                      <a:pt x="5" y="2905"/>
                      <a:pt x="117" y="3124"/>
                    </a:cubicBezTo>
                    <a:cubicBezTo>
                      <a:pt x="238" y="3363"/>
                      <a:pt x="469" y="3534"/>
                      <a:pt x="718" y="3576"/>
                    </a:cubicBezTo>
                    <a:cubicBezTo>
                      <a:pt x="766" y="3584"/>
                      <a:pt x="814" y="3589"/>
                      <a:pt x="863" y="3589"/>
                    </a:cubicBezTo>
                    <a:cubicBezTo>
                      <a:pt x="939" y="3589"/>
                      <a:pt x="1015" y="3578"/>
                      <a:pt x="1089" y="3560"/>
                    </a:cubicBezTo>
                    <a:cubicBezTo>
                      <a:pt x="1380" y="3483"/>
                      <a:pt x="1646" y="3270"/>
                      <a:pt x="1788" y="2973"/>
                    </a:cubicBezTo>
                    <a:cubicBezTo>
                      <a:pt x="1879" y="2786"/>
                      <a:pt x="1925" y="2569"/>
                      <a:pt x="1925" y="2333"/>
                    </a:cubicBezTo>
                    <a:cubicBezTo>
                      <a:pt x="1960" y="2336"/>
                      <a:pt x="1995" y="2338"/>
                      <a:pt x="2030" y="2338"/>
                    </a:cubicBezTo>
                    <a:cubicBezTo>
                      <a:pt x="2081" y="2338"/>
                      <a:pt x="2133" y="2334"/>
                      <a:pt x="2185" y="2326"/>
                    </a:cubicBezTo>
                    <a:cubicBezTo>
                      <a:pt x="2494" y="2279"/>
                      <a:pt x="2768" y="2101"/>
                      <a:pt x="2921" y="1853"/>
                    </a:cubicBezTo>
                    <a:cubicBezTo>
                      <a:pt x="3201" y="1397"/>
                      <a:pt x="3093" y="740"/>
                      <a:pt x="2673" y="358"/>
                    </a:cubicBezTo>
                    <a:cubicBezTo>
                      <a:pt x="2417" y="126"/>
                      <a:pt x="2062" y="1"/>
                      <a:pt x="16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050;p35"/>
              <p:cNvSpPr/>
              <p:nvPr/>
            </p:nvSpPr>
            <p:spPr>
              <a:xfrm>
                <a:off x="2837875" y="4249900"/>
                <a:ext cx="282200" cy="302650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12106" extrusionOk="0">
                    <a:moveTo>
                      <a:pt x="4335" y="0"/>
                    </a:moveTo>
                    <a:cubicBezTo>
                      <a:pt x="3726" y="0"/>
                      <a:pt x="3026" y="350"/>
                      <a:pt x="2756" y="764"/>
                    </a:cubicBezTo>
                    <a:cubicBezTo>
                      <a:pt x="2530" y="1114"/>
                      <a:pt x="2428" y="1526"/>
                      <a:pt x="2327" y="1929"/>
                    </a:cubicBezTo>
                    <a:cubicBezTo>
                      <a:pt x="1586" y="4912"/>
                      <a:pt x="844" y="7892"/>
                      <a:pt x="101" y="10875"/>
                    </a:cubicBezTo>
                    <a:cubicBezTo>
                      <a:pt x="47" y="11091"/>
                      <a:pt x="0" y="11341"/>
                      <a:pt x="135" y="11517"/>
                    </a:cubicBezTo>
                    <a:cubicBezTo>
                      <a:pt x="218" y="11625"/>
                      <a:pt x="353" y="11677"/>
                      <a:pt x="481" y="11723"/>
                    </a:cubicBezTo>
                    <a:cubicBezTo>
                      <a:pt x="1254" y="11991"/>
                      <a:pt x="2071" y="12106"/>
                      <a:pt x="2891" y="12106"/>
                    </a:cubicBezTo>
                    <a:cubicBezTo>
                      <a:pt x="3512" y="12106"/>
                      <a:pt x="4135" y="12040"/>
                      <a:pt x="4745" y="11926"/>
                    </a:cubicBezTo>
                    <a:cubicBezTo>
                      <a:pt x="6159" y="11662"/>
                      <a:pt x="7515" y="11145"/>
                      <a:pt x="8848" y="10604"/>
                    </a:cubicBezTo>
                    <a:cubicBezTo>
                      <a:pt x="9529" y="10327"/>
                      <a:pt x="10221" y="10035"/>
                      <a:pt x="10765" y="9540"/>
                    </a:cubicBezTo>
                    <a:cubicBezTo>
                      <a:pt x="11042" y="9290"/>
                      <a:pt x="11287" y="8913"/>
                      <a:pt x="11159" y="8562"/>
                    </a:cubicBezTo>
                    <a:cubicBezTo>
                      <a:pt x="11063" y="8295"/>
                      <a:pt x="10795" y="8176"/>
                      <a:pt x="10506" y="8176"/>
                    </a:cubicBezTo>
                    <a:cubicBezTo>
                      <a:pt x="10281" y="8176"/>
                      <a:pt x="10043" y="8249"/>
                      <a:pt x="9864" y="8381"/>
                    </a:cubicBezTo>
                    <a:cubicBezTo>
                      <a:pt x="9455" y="8683"/>
                      <a:pt x="9221" y="9163"/>
                      <a:pt x="8850" y="9510"/>
                    </a:cubicBezTo>
                    <a:cubicBezTo>
                      <a:pt x="8630" y="9716"/>
                      <a:pt x="8310" y="9858"/>
                      <a:pt x="8017" y="9858"/>
                    </a:cubicBezTo>
                    <a:cubicBezTo>
                      <a:pt x="7818" y="9858"/>
                      <a:pt x="7631" y="9792"/>
                      <a:pt x="7499" y="9635"/>
                    </a:cubicBezTo>
                    <a:cubicBezTo>
                      <a:pt x="7137" y="9960"/>
                      <a:pt x="6765" y="10290"/>
                      <a:pt x="6319" y="10480"/>
                    </a:cubicBezTo>
                    <a:cubicBezTo>
                      <a:pt x="6100" y="10573"/>
                      <a:pt x="5858" y="10627"/>
                      <a:pt x="5620" y="10627"/>
                    </a:cubicBezTo>
                    <a:cubicBezTo>
                      <a:pt x="5371" y="10627"/>
                      <a:pt x="5126" y="10568"/>
                      <a:pt x="4918" y="10430"/>
                    </a:cubicBezTo>
                    <a:cubicBezTo>
                      <a:pt x="4731" y="10305"/>
                      <a:pt x="4561" y="10118"/>
                      <a:pt x="4336" y="10106"/>
                    </a:cubicBezTo>
                    <a:cubicBezTo>
                      <a:pt x="4330" y="10106"/>
                      <a:pt x="4324" y="10106"/>
                      <a:pt x="4317" y="10106"/>
                    </a:cubicBezTo>
                    <a:cubicBezTo>
                      <a:pt x="3990" y="10106"/>
                      <a:pt x="3780" y="10481"/>
                      <a:pt x="3468" y="10599"/>
                    </a:cubicBezTo>
                    <a:cubicBezTo>
                      <a:pt x="3402" y="10624"/>
                      <a:pt x="3334" y="10636"/>
                      <a:pt x="3266" y="10636"/>
                    </a:cubicBezTo>
                    <a:cubicBezTo>
                      <a:pt x="2942" y="10636"/>
                      <a:pt x="2621" y="10371"/>
                      <a:pt x="2506" y="10052"/>
                    </a:cubicBezTo>
                    <a:cubicBezTo>
                      <a:pt x="2364" y="9665"/>
                      <a:pt x="2441" y="9237"/>
                      <a:pt x="2535" y="8838"/>
                    </a:cubicBezTo>
                    <a:cubicBezTo>
                      <a:pt x="2765" y="7848"/>
                      <a:pt x="3091" y="6882"/>
                      <a:pt x="3508" y="5956"/>
                    </a:cubicBezTo>
                    <a:cubicBezTo>
                      <a:pt x="3679" y="5572"/>
                      <a:pt x="3870" y="5132"/>
                      <a:pt x="3698" y="4748"/>
                    </a:cubicBezTo>
                    <a:cubicBezTo>
                      <a:pt x="3569" y="4464"/>
                      <a:pt x="3260" y="4271"/>
                      <a:pt x="3198" y="3966"/>
                    </a:cubicBezTo>
                    <a:cubicBezTo>
                      <a:pt x="3138" y="3663"/>
                      <a:pt x="3347" y="3371"/>
                      <a:pt x="3591" y="3180"/>
                    </a:cubicBezTo>
                    <a:cubicBezTo>
                      <a:pt x="3834" y="2993"/>
                      <a:pt x="4125" y="2861"/>
                      <a:pt x="4338" y="2638"/>
                    </a:cubicBezTo>
                    <a:cubicBezTo>
                      <a:pt x="4552" y="2415"/>
                      <a:pt x="4665" y="2045"/>
                      <a:pt x="4481" y="1800"/>
                    </a:cubicBezTo>
                    <a:cubicBezTo>
                      <a:pt x="5034" y="1794"/>
                      <a:pt x="5485" y="1162"/>
                      <a:pt x="5310" y="636"/>
                    </a:cubicBezTo>
                    <a:cubicBezTo>
                      <a:pt x="5156" y="178"/>
                      <a:pt x="4769" y="0"/>
                      <a:pt x="43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051;p35"/>
              <p:cNvSpPr/>
              <p:nvPr/>
            </p:nvSpPr>
            <p:spPr>
              <a:xfrm>
                <a:off x="2859175" y="4521400"/>
                <a:ext cx="336075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3443" h="4567" extrusionOk="0">
                    <a:moveTo>
                      <a:pt x="11753" y="1"/>
                    </a:moveTo>
                    <a:cubicBezTo>
                      <a:pt x="11354" y="1"/>
                      <a:pt x="10934" y="288"/>
                      <a:pt x="10654" y="582"/>
                    </a:cubicBezTo>
                    <a:cubicBezTo>
                      <a:pt x="10334" y="920"/>
                      <a:pt x="10052" y="1317"/>
                      <a:pt x="9589" y="1498"/>
                    </a:cubicBezTo>
                    <a:cubicBezTo>
                      <a:pt x="8994" y="1731"/>
                      <a:pt x="8310" y="1519"/>
                      <a:pt x="7736" y="1793"/>
                    </a:cubicBezTo>
                    <a:cubicBezTo>
                      <a:pt x="7194" y="2052"/>
                      <a:pt x="6962" y="2653"/>
                      <a:pt x="6404" y="2881"/>
                    </a:cubicBezTo>
                    <a:cubicBezTo>
                      <a:pt x="6215" y="2958"/>
                      <a:pt x="6022" y="2980"/>
                      <a:pt x="5827" y="2980"/>
                    </a:cubicBezTo>
                    <a:cubicBezTo>
                      <a:pt x="5566" y="2980"/>
                      <a:pt x="5300" y="2941"/>
                      <a:pt x="5034" y="2941"/>
                    </a:cubicBezTo>
                    <a:cubicBezTo>
                      <a:pt x="4963" y="2941"/>
                      <a:pt x="4892" y="2944"/>
                      <a:pt x="4820" y="2951"/>
                    </a:cubicBezTo>
                    <a:cubicBezTo>
                      <a:pt x="4023" y="3031"/>
                      <a:pt x="3250" y="3649"/>
                      <a:pt x="2495" y="3649"/>
                    </a:cubicBezTo>
                    <a:cubicBezTo>
                      <a:pt x="2430" y="3649"/>
                      <a:pt x="2365" y="3644"/>
                      <a:pt x="2300" y="3634"/>
                    </a:cubicBezTo>
                    <a:cubicBezTo>
                      <a:pt x="1995" y="3587"/>
                      <a:pt x="1761" y="3428"/>
                      <a:pt x="1521" y="3286"/>
                    </a:cubicBezTo>
                    <a:cubicBezTo>
                      <a:pt x="1298" y="3154"/>
                      <a:pt x="1045" y="3030"/>
                      <a:pt x="752" y="3030"/>
                    </a:cubicBezTo>
                    <a:cubicBezTo>
                      <a:pt x="730" y="3030"/>
                      <a:pt x="707" y="3030"/>
                      <a:pt x="684" y="3032"/>
                    </a:cubicBezTo>
                    <a:cubicBezTo>
                      <a:pt x="363" y="3053"/>
                      <a:pt x="1" y="3292"/>
                      <a:pt x="16" y="3547"/>
                    </a:cubicBezTo>
                    <a:cubicBezTo>
                      <a:pt x="26" y="3699"/>
                      <a:pt x="161" y="3813"/>
                      <a:pt x="299" y="3904"/>
                    </a:cubicBezTo>
                    <a:cubicBezTo>
                      <a:pt x="1048" y="4396"/>
                      <a:pt x="2041" y="4567"/>
                      <a:pt x="3092" y="4567"/>
                    </a:cubicBezTo>
                    <a:cubicBezTo>
                      <a:pt x="3727" y="4567"/>
                      <a:pt x="4382" y="4504"/>
                      <a:pt x="5016" y="4412"/>
                    </a:cubicBezTo>
                    <a:cubicBezTo>
                      <a:pt x="6888" y="4140"/>
                      <a:pt x="8780" y="3613"/>
                      <a:pt x="10383" y="2597"/>
                    </a:cubicBezTo>
                    <a:cubicBezTo>
                      <a:pt x="10999" y="2202"/>
                      <a:pt x="13442" y="369"/>
                      <a:pt x="11922" y="19"/>
                    </a:cubicBezTo>
                    <a:cubicBezTo>
                      <a:pt x="11867" y="6"/>
                      <a:pt x="11810" y="1"/>
                      <a:pt x="1175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052;p35"/>
              <p:cNvSpPr/>
              <p:nvPr/>
            </p:nvSpPr>
            <p:spPr>
              <a:xfrm>
                <a:off x="3029450" y="4339250"/>
                <a:ext cx="733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49" extrusionOk="0">
                    <a:moveTo>
                      <a:pt x="203" y="0"/>
                    </a:moveTo>
                    <a:cubicBezTo>
                      <a:pt x="156" y="0"/>
                      <a:pt x="110" y="18"/>
                      <a:pt x="73" y="52"/>
                    </a:cubicBezTo>
                    <a:cubicBezTo>
                      <a:pt x="1" y="123"/>
                      <a:pt x="1" y="238"/>
                      <a:pt x="70" y="311"/>
                    </a:cubicBezTo>
                    <a:lnTo>
                      <a:pt x="2599" y="2895"/>
                    </a:lnTo>
                    <a:cubicBezTo>
                      <a:pt x="2636" y="2931"/>
                      <a:pt x="2683" y="2949"/>
                      <a:pt x="2731" y="2949"/>
                    </a:cubicBezTo>
                    <a:cubicBezTo>
                      <a:pt x="2746" y="2949"/>
                      <a:pt x="2762" y="2947"/>
                      <a:pt x="2778" y="2943"/>
                    </a:cubicBezTo>
                    <a:cubicBezTo>
                      <a:pt x="2808" y="2936"/>
                      <a:pt x="2836" y="2920"/>
                      <a:pt x="2860" y="2896"/>
                    </a:cubicBezTo>
                    <a:cubicBezTo>
                      <a:pt x="2933" y="2825"/>
                      <a:pt x="2933" y="2710"/>
                      <a:pt x="2861" y="2638"/>
                    </a:cubicBezTo>
                    <a:lnTo>
                      <a:pt x="333" y="55"/>
                    </a:lnTo>
                    <a:cubicBezTo>
                      <a:pt x="297" y="19"/>
                      <a:pt x="250" y="0"/>
                      <a:pt x="203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053;p35"/>
              <p:cNvSpPr/>
              <p:nvPr/>
            </p:nvSpPr>
            <p:spPr>
              <a:xfrm>
                <a:off x="2997875" y="4312425"/>
                <a:ext cx="27375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757" extrusionOk="0">
                    <a:moveTo>
                      <a:pt x="212" y="1"/>
                    </a:moveTo>
                    <a:cubicBezTo>
                      <a:pt x="149" y="1"/>
                      <a:pt x="87" y="34"/>
                      <a:pt x="54" y="94"/>
                    </a:cubicBezTo>
                    <a:cubicBezTo>
                      <a:pt x="1" y="181"/>
                      <a:pt x="32" y="293"/>
                      <a:pt x="120" y="344"/>
                    </a:cubicBezTo>
                    <a:lnTo>
                      <a:pt x="794" y="733"/>
                    </a:lnTo>
                    <a:cubicBezTo>
                      <a:pt x="822" y="749"/>
                      <a:pt x="854" y="757"/>
                      <a:pt x="884" y="757"/>
                    </a:cubicBezTo>
                    <a:cubicBezTo>
                      <a:pt x="900" y="757"/>
                      <a:pt x="916" y="755"/>
                      <a:pt x="931" y="750"/>
                    </a:cubicBezTo>
                    <a:cubicBezTo>
                      <a:pt x="978" y="738"/>
                      <a:pt x="1019" y="709"/>
                      <a:pt x="1044" y="665"/>
                    </a:cubicBezTo>
                    <a:cubicBezTo>
                      <a:pt x="1095" y="578"/>
                      <a:pt x="1065" y="466"/>
                      <a:pt x="977" y="415"/>
                    </a:cubicBezTo>
                    <a:lnTo>
                      <a:pt x="304" y="26"/>
                    </a:lnTo>
                    <a:cubicBezTo>
                      <a:pt x="275" y="9"/>
                      <a:pt x="243" y="1"/>
                      <a:pt x="21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054;p35"/>
              <p:cNvSpPr/>
              <p:nvPr/>
            </p:nvSpPr>
            <p:spPr>
              <a:xfrm>
                <a:off x="2893425" y="4587450"/>
                <a:ext cx="1400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893" extrusionOk="0">
                    <a:moveTo>
                      <a:pt x="5394" y="1"/>
                    </a:moveTo>
                    <a:cubicBezTo>
                      <a:pt x="5372" y="1"/>
                      <a:pt x="5350" y="5"/>
                      <a:pt x="5328" y="13"/>
                    </a:cubicBezTo>
                    <a:cubicBezTo>
                      <a:pt x="4467" y="350"/>
                      <a:pt x="3531" y="519"/>
                      <a:pt x="2597" y="519"/>
                    </a:cubicBezTo>
                    <a:cubicBezTo>
                      <a:pt x="1803" y="519"/>
                      <a:pt x="1009" y="397"/>
                      <a:pt x="263" y="151"/>
                    </a:cubicBezTo>
                    <a:cubicBezTo>
                      <a:pt x="244" y="145"/>
                      <a:pt x="224" y="142"/>
                      <a:pt x="205" y="142"/>
                    </a:cubicBezTo>
                    <a:cubicBezTo>
                      <a:pt x="128" y="142"/>
                      <a:pt x="57" y="191"/>
                      <a:pt x="31" y="268"/>
                    </a:cubicBezTo>
                    <a:cubicBezTo>
                      <a:pt x="0" y="364"/>
                      <a:pt x="53" y="468"/>
                      <a:pt x="149" y="499"/>
                    </a:cubicBezTo>
                    <a:cubicBezTo>
                      <a:pt x="945" y="762"/>
                      <a:pt x="1774" y="892"/>
                      <a:pt x="2602" y="892"/>
                    </a:cubicBezTo>
                    <a:cubicBezTo>
                      <a:pt x="3275" y="892"/>
                      <a:pt x="3948" y="806"/>
                      <a:pt x="4602" y="636"/>
                    </a:cubicBezTo>
                    <a:cubicBezTo>
                      <a:pt x="4893" y="559"/>
                      <a:pt x="5180" y="467"/>
                      <a:pt x="5462" y="356"/>
                    </a:cubicBezTo>
                    <a:cubicBezTo>
                      <a:pt x="5555" y="319"/>
                      <a:pt x="5602" y="214"/>
                      <a:pt x="5567" y="119"/>
                    </a:cubicBezTo>
                    <a:cubicBezTo>
                      <a:pt x="5537" y="46"/>
                      <a:pt x="5467" y="1"/>
                      <a:pt x="5394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055;p35"/>
              <p:cNvSpPr/>
              <p:nvPr/>
            </p:nvSpPr>
            <p:spPr>
              <a:xfrm>
                <a:off x="2853650" y="4581525"/>
                <a:ext cx="2667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669" extrusionOk="0">
                    <a:moveTo>
                      <a:pt x="208" y="0"/>
                    </a:moveTo>
                    <a:cubicBezTo>
                      <a:pt x="139" y="0"/>
                      <a:pt x="74" y="40"/>
                      <a:pt x="43" y="107"/>
                    </a:cubicBezTo>
                    <a:cubicBezTo>
                      <a:pt x="0" y="199"/>
                      <a:pt x="38" y="307"/>
                      <a:pt x="131" y="350"/>
                    </a:cubicBezTo>
                    <a:lnTo>
                      <a:pt x="781" y="652"/>
                    </a:lnTo>
                    <a:cubicBezTo>
                      <a:pt x="805" y="663"/>
                      <a:pt x="832" y="668"/>
                      <a:pt x="857" y="668"/>
                    </a:cubicBezTo>
                    <a:cubicBezTo>
                      <a:pt x="873" y="668"/>
                      <a:pt x="889" y="666"/>
                      <a:pt x="904" y="662"/>
                    </a:cubicBezTo>
                    <a:cubicBezTo>
                      <a:pt x="955" y="648"/>
                      <a:pt x="1000" y="614"/>
                      <a:pt x="1024" y="563"/>
                    </a:cubicBezTo>
                    <a:cubicBezTo>
                      <a:pt x="1067" y="471"/>
                      <a:pt x="1029" y="363"/>
                      <a:pt x="936" y="320"/>
                    </a:cubicBezTo>
                    <a:lnTo>
                      <a:pt x="286" y="17"/>
                    </a:lnTo>
                    <a:cubicBezTo>
                      <a:pt x="261" y="6"/>
                      <a:pt x="234" y="0"/>
                      <a:pt x="208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056;p35"/>
              <p:cNvSpPr/>
              <p:nvPr/>
            </p:nvSpPr>
            <p:spPr>
              <a:xfrm>
                <a:off x="2973375" y="4322100"/>
                <a:ext cx="775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2500" extrusionOk="0">
                    <a:moveTo>
                      <a:pt x="2154" y="1"/>
                    </a:moveTo>
                    <a:cubicBezTo>
                      <a:pt x="1915" y="1"/>
                      <a:pt x="1638" y="64"/>
                      <a:pt x="1340" y="142"/>
                    </a:cubicBezTo>
                    <a:cubicBezTo>
                      <a:pt x="593" y="336"/>
                      <a:pt x="1" y="555"/>
                      <a:pt x="198" y="1305"/>
                    </a:cubicBezTo>
                    <a:cubicBezTo>
                      <a:pt x="363" y="1933"/>
                      <a:pt x="723" y="2500"/>
                      <a:pt x="1469" y="2500"/>
                    </a:cubicBezTo>
                    <a:cubicBezTo>
                      <a:pt x="1611" y="2500"/>
                      <a:pt x="1768" y="2479"/>
                      <a:pt x="1940" y="2434"/>
                    </a:cubicBezTo>
                    <a:cubicBezTo>
                      <a:pt x="3055" y="2140"/>
                      <a:pt x="3100" y="1342"/>
                      <a:pt x="2904" y="595"/>
                    </a:cubicBezTo>
                    <a:cubicBezTo>
                      <a:pt x="2787" y="144"/>
                      <a:pt x="2515" y="1"/>
                      <a:pt x="2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057;p35"/>
              <p:cNvSpPr/>
              <p:nvPr/>
            </p:nvSpPr>
            <p:spPr>
              <a:xfrm>
                <a:off x="2964650" y="4315275"/>
                <a:ext cx="974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3047" extrusionOk="0">
                    <a:moveTo>
                      <a:pt x="2509" y="549"/>
                    </a:moveTo>
                    <a:cubicBezTo>
                      <a:pt x="2816" y="549"/>
                      <a:pt x="2922" y="681"/>
                      <a:pt x="2989" y="936"/>
                    </a:cubicBezTo>
                    <a:cubicBezTo>
                      <a:pt x="3212" y="1791"/>
                      <a:pt x="2982" y="2241"/>
                      <a:pt x="2221" y="2440"/>
                    </a:cubicBezTo>
                    <a:cubicBezTo>
                      <a:pt x="2095" y="2473"/>
                      <a:pt x="1955" y="2500"/>
                      <a:pt x="1813" y="2500"/>
                    </a:cubicBezTo>
                    <a:cubicBezTo>
                      <a:pt x="1428" y="2500"/>
                      <a:pt x="1023" y="2304"/>
                      <a:pt x="814" y="1507"/>
                    </a:cubicBezTo>
                    <a:cubicBezTo>
                      <a:pt x="709" y="1107"/>
                      <a:pt x="836" y="922"/>
                      <a:pt x="1760" y="679"/>
                    </a:cubicBezTo>
                    <a:cubicBezTo>
                      <a:pt x="2095" y="592"/>
                      <a:pt x="2334" y="549"/>
                      <a:pt x="2509" y="549"/>
                    </a:cubicBezTo>
                    <a:close/>
                    <a:moveTo>
                      <a:pt x="2499" y="1"/>
                    </a:moveTo>
                    <a:cubicBezTo>
                      <a:pt x="2190" y="1"/>
                      <a:pt x="1870" y="85"/>
                      <a:pt x="1620" y="151"/>
                    </a:cubicBezTo>
                    <a:cubicBezTo>
                      <a:pt x="1015" y="308"/>
                      <a:pt x="0" y="572"/>
                      <a:pt x="282" y="1646"/>
                    </a:cubicBezTo>
                    <a:cubicBezTo>
                      <a:pt x="520" y="2558"/>
                      <a:pt x="1071" y="3046"/>
                      <a:pt x="1828" y="3046"/>
                    </a:cubicBezTo>
                    <a:cubicBezTo>
                      <a:pt x="1995" y="3046"/>
                      <a:pt x="2172" y="3023"/>
                      <a:pt x="2358" y="2974"/>
                    </a:cubicBezTo>
                    <a:cubicBezTo>
                      <a:pt x="3097" y="2781"/>
                      <a:pt x="3898" y="2247"/>
                      <a:pt x="3520" y="800"/>
                    </a:cubicBezTo>
                    <a:cubicBezTo>
                      <a:pt x="3355" y="170"/>
                      <a:pt x="2938" y="1"/>
                      <a:pt x="2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058;p35"/>
              <p:cNvSpPr/>
              <p:nvPr/>
            </p:nvSpPr>
            <p:spPr>
              <a:xfrm>
                <a:off x="3007825" y="4328850"/>
                <a:ext cx="2647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539" extrusionOk="0">
                    <a:moveTo>
                      <a:pt x="857" y="1"/>
                    </a:moveTo>
                    <a:cubicBezTo>
                      <a:pt x="842" y="1"/>
                      <a:pt x="826" y="3"/>
                      <a:pt x="810" y="7"/>
                    </a:cubicBezTo>
                    <a:lnTo>
                      <a:pt x="157" y="177"/>
                    </a:lnTo>
                    <a:cubicBezTo>
                      <a:pt x="59" y="201"/>
                      <a:pt x="1" y="304"/>
                      <a:pt x="26" y="400"/>
                    </a:cubicBezTo>
                    <a:cubicBezTo>
                      <a:pt x="49" y="483"/>
                      <a:pt x="122" y="539"/>
                      <a:pt x="202" y="539"/>
                    </a:cubicBezTo>
                    <a:cubicBezTo>
                      <a:pt x="218" y="539"/>
                      <a:pt x="234" y="537"/>
                      <a:pt x="249" y="532"/>
                    </a:cubicBezTo>
                    <a:lnTo>
                      <a:pt x="903" y="362"/>
                    </a:lnTo>
                    <a:cubicBezTo>
                      <a:pt x="1001" y="336"/>
                      <a:pt x="1059" y="235"/>
                      <a:pt x="1035" y="137"/>
                    </a:cubicBezTo>
                    <a:cubicBezTo>
                      <a:pt x="1013" y="55"/>
                      <a:pt x="939" y="1"/>
                      <a:pt x="857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059;p35"/>
              <p:cNvSpPr/>
              <p:nvPr/>
            </p:nvSpPr>
            <p:spPr>
              <a:xfrm>
                <a:off x="2982800" y="4337725"/>
                <a:ext cx="17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47" extrusionOk="0">
                    <a:moveTo>
                      <a:pt x="498" y="1"/>
                    </a:moveTo>
                    <a:cubicBezTo>
                      <a:pt x="483" y="1"/>
                      <a:pt x="467" y="3"/>
                      <a:pt x="452" y="7"/>
                    </a:cubicBezTo>
                    <a:lnTo>
                      <a:pt x="157" y="85"/>
                    </a:lnTo>
                    <a:cubicBezTo>
                      <a:pt x="60" y="109"/>
                      <a:pt x="0" y="211"/>
                      <a:pt x="26" y="308"/>
                    </a:cubicBezTo>
                    <a:cubicBezTo>
                      <a:pt x="46" y="391"/>
                      <a:pt x="121" y="447"/>
                      <a:pt x="202" y="447"/>
                    </a:cubicBezTo>
                    <a:cubicBezTo>
                      <a:pt x="217" y="447"/>
                      <a:pt x="233" y="444"/>
                      <a:pt x="249" y="440"/>
                    </a:cubicBezTo>
                    <a:lnTo>
                      <a:pt x="544" y="362"/>
                    </a:lnTo>
                    <a:cubicBezTo>
                      <a:pt x="642" y="336"/>
                      <a:pt x="701" y="236"/>
                      <a:pt x="675" y="137"/>
                    </a:cubicBezTo>
                    <a:cubicBezTo>
                      <a:pt x="655" y="56"/>
                      <a:pt x="580" y="1"/>
                      <a:pt x="498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060;p35"/>
              <p:cNvSpPr/>
              <p:nvPr/>
            </p:nvSpPr>
            <p:spPr>
              <a:xfrm>
                <a:off x="2859650" y="4351900"/>
                <a:ext cx="7747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499" extrusionOk="0">
                    <a:moveTo>
                      <a:pt x="2153" y="1"/>
                    </a:moveTo>
                    <a:cubicBezTo>
                      <a:pt x="1914" y="1"/>
                      <a:pt x="1636" y="63"/>
                      <a:pt x="1338" y="142"/>
                    </a:cubicBezTo>
                    <a:cubicBezTo>
                      <a:pt x="591" y="336"/>
                      <a:pt x="0" y="555"/>
                      <a:pt x="196" y="1303"/>
                    </a:cubicBezTo>
                    <a:cubicBezTo>
                      <a:pt x="361" y="1932"/>
                      <a:pt x="721" y="2499"/>
                      <a:pt x="1467" y="2499"/>
                    </a:cubicBezTo>
                    <a:cubicBezTo>
                      <a:pt x="1610" y="2499"/>
                      <a:pt x="1767" y="2478"/>
                      <a:pt x="1939" y="2433"/>
                    </a:cubicBezTo>
                    <a:cubicBezTo>
                      <a:pt x="3054" y="2140"/>
                      <a:pt x="3098" y="1342"/>
                      <a:pt x="2902" y="593"/>
                    </a:cubicBezTo>
                    <a:cubicBezTo>
                      <a:pt x="2785" y="144"/>
                      <a:pt x="2513" y="1"/>
                      <a:pt x="2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061;p35"/>
              <p:cNvSpPr/>
              <p:nvPr/>
            </p:nvSpPr>
            <p:spPr>
              <a:xfrm>
                <a:off x="2850875" y="4345075"/>
                <a:ext cx="974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3047" extrusionOk="0">
                    <a:moveTo>
                      <a:pt x="2507" y="549"/>
                    </a:moveTo>
                    <a:cubicBezTo>
                      <a:pt x="2815" y="549"/>
                      <a:pt x="2920" y="681"/>
                      <a:pt x="2988" y="936"/>
                    </a:cubicBezTo>
                    <a:cubicBezTo>
                      <a:pt x="3211" y="1789"/>
                      <a:pt x="2980" y="2241"/>
                      <a:pt x="2219" y="2440"/>
                    </a:cubicBezTo>
                    <a:cubicBezTo>
                      <a:pt x="2093" y="2473"/>
                      <a:pt x="1954" y="2500"/>
                      <a:pt x="1812" y="2500"/>
                    </a:cubicBezTo>
                    <a:cubicBezTo>
                      <a:pt x="1427" y="2500"/>
                      <a:pt x="1021" y="2304"/>
                      <a:pt x="813" y="1505"/>
                    </a:cubicBezTo>
                    <a:cubicBezTo>
                      <a:pt x="709" y="1106"/>
                      <a:pt x="836" y="922"/>
                      <a:pt x="1759" y="679"/>
                    </a:cubicBezTo>
                    <a:cubicBezTo>
                      <a:pt x="2093" y="591"/>
                      <a:pt x="2333" y="549"/>
                      <a:pt x="2507" y="549"/>
                    </a:cubicBezTo>
                    <a:close/>
                    <a:moveTo>
                      <a:pt x="2498" y="0"/>
                    </a:moveTo>
                    <a:cubicBezTo>
                      <a:pt x="2189" y="0"/>
                      <a:pt x="1870" y="84"/>
                      <a:pt x="1620" y="149"/>
                    </a:cubicBezTo>
                    <a:cubicBezTo>
                      <a:pt x="1015" y="308"/>
                      <a:pt x="0" y="572"/>
                      <a:pt x="282" y="1646"/>
                    </a:cubicBezTo>
                    <a:cubicBezTo>
                      <a:pt x="520" y="2557"/>
                      <a:pt x="1071" y="3046"/>
                      <a:pt x="1828" y="3046"/>
                    </a:cubicBezTo>
                    <a:cubicBezTo>
                      <a:pt x="1995" y="3046"/>
                      <a:pt x="2172" y="3022"/>
                      <a:pt x="2358" y="2974"/>
                    </a:cubicBezTo>
                    <a:cubicBezTo>
                      <a:pt x="3097" y="2781"/>
                      <a:pt x="3898" y="2247"/>
                      <a:pt x="3520" y="799"/>
                    </a:cubicBezTo>
                    <a:cubicBezTo>
                      <a:pt x="3355" y="169"/>
                      <a:pt x="2937" y="0"/>
                      <a:pt x="2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062;p35"/>
              <p:cNvSpPr/>
              <p:nvPr/>
            </p:nvSpPr>
            <p:spPr>
              <a:xfrm>
                <a:off x="2894050" y="4358650"/>
                <a:ext cx="265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38" extrusionOk="0">
                    <a:moveTo>
                      <a:pt x="857" y="0"/>
                    </a:moveTo>
                    <a:cubicBezTo>
                      <a:pt x="842" y="0"/>
                      <a:pt x="826" y="2"/>
                      <a:pt x="810" y="6"/>
                    </a:cubicBezTo>
                    <a:lnTo>
                      <a:pt x="157" y="177"/>
                    </a:lnTo>
                    <a:cubicBezTo>
                      <a:pt x="60" y="201"/>
                      <a:pt x="1" y="302"/>
                      <a:pt x="26" y="400"/>
                    </a:cubicBezTo>
                    <a:cubicBezTo>
                      <a:pt x="48" y="483"/>
                      <a:pt x="123" y="538"/>
                      <a:pt x="205" y="538"/>
                    </a:cubicBezTo>
                    <a:cubicBezTo>
                      <a:pt x="220" y="538"/>
                      <a:pt x="235" y="536"/>
                      <a:pt x="251" y="532"/>
                    </a:cubicBezTo>
                    <a:lnTo>
                      <a:pt x="904" y="362"/>
                    </a:lnTo>
                    <a:cubicBezTo>
                      <a:pt x="1001" y="336"/>
                      <a:pt x="1060" y="235"/>
                      <a:pt x="1035" y="137"/>
                    </a:cubicBezTo>
                    <a:cubicBezTo>
                      <a:pt x="1013" y="55"/>
                      <a:pt x="938" y="0"/>
                      <a:pt x="857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063;p35"/>
              <p:cNvSpPr/>
              <p:nvPr/>
            </p:nvSpPr>
            <p:spPr>
              <a:xfrm>
                <a:off x="2869025" y="4367525"/>
                <a:ext cx="1752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46" extrusionOk="0">
                    <a:moveTo>
                      <a:pt x="499" y="1"/>
                    </a:moveTo>
                    <a:cubicBezTo>
                      <a:pt x="483" y="1"/>
                      <a:pt x="467" y="2"/>
                      <a:pt x="452" y="7"/>
                    </a:cubicBezTo>
                    <a:lnTo>
                      <a:pt x="156" y="85"/>
                    </a:lnTo>
                    <a:cubicBezTo>
                      <a:pt x="60" y="109"/>
                      <a:pt x="0" y="210"/>
                      <a:pt x="26" y="308"/>
                    </a:cubicBezTo>
                    <a:cubicBezTo>
                      <a:pt x="47" y="391"/>
                      <a:pt x="122" y="446"/>
                      <a:pt x="204" y="446"/>
                    </a:cubicBezTo>
                    <a:cubicBezTo>
                      <a:pt x="219" y="446"/>
                      <a:pt x="235" y="444"/>
                      <a:pt x="250" y="440"/>
                    </a:cubicBezTo>
                    <a:lnTo>
                      <a:pt x="544" y="362"/>
                    </a:lnTo>
                    <a:cubicBezTo>
                      <a:pt x="642" y="336"/>
                      <a:pt x="700" y="235"/>
                      <a:pt x="676" y="137"/>
                    </a:cubicBezTo>
                    <a:cubicBezTo>
                      <a:pt x="655" y="55"/>
                      <a:pt x="580" y="1"/>
                      <a:pt x="49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064;p35"/>
              <p:cNvSpPr/>
              <p:nvPr/>
            </p:nvSpPr>
            <p:spPr>
              <a:xfrm>
                <a:off x="2935275" y="4358225"/>
                <a:ext cx="620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1004" extrusionOk="0">
                    <a:moveTo>
                      <a:pt x="1880" y="1"/>
                    </a:moveTo>
                    <a:cubicBezTo>
                      <a:pt x="1277" y="1"/>
                      <a:pt x="679" y="172"/>
                      <a:pt x="167" y="495"/>
                    </a:cubicBezTo>
                    <a:cubicBezTo>
                      <a:pt x="39" y="577"/>
                      <a:pt x="1" y="745"/>
                      <a:pt x="82" y="876"/>
                    </a:cubicBezTo>
                    <a:cubicBezTo>
                      <a:pt x="135" y="958"/>
                      <a:pt x="223" y="1003"/>
                      <a:pt x="315" y="1003"/>
                    </a:cubicBezTo>
                    <a:cubicBezTo>
                      <a:pt x="365" y="1003"/>
                      <a:pt x="416" y="990"/>
                      <a:pt x="462" y="961"/>
                    </a:cubicBezTo>
                    <a:cubicBezTo>
                      <a:pt x="887" y="692"/>
                      <a:pt x="1382" y="551"/>
                      <a:pt x="1881" y="551"/>
                    </a:cubicBezTo>
                    <a:cubicBezTo>
                      <a:pt x="1976" y="551"/>
                      <a:pt x="2070" y="556"/>
                      <a:pt x="2164" y="566"/>
                    </a:cubicBezTo>
                    <a:cubicBezTo>
                      <a:pt x="2173" y="567"/>
                      <a:pt x="2182" y="568"/>
                      <a:pt x="2191" y="568"/>
                    </a:cubicBezTo>
                    <a:cubicBezTo>
                      <a:pt x="2215" y="568"/>
                      <a:pt x="2239" y="564"/>
                      <a:pt x="2262" y="559"/>
                    </a:cubicBezTo>
                    <a:cubicBezTo>
                      <a:pt x="2369" y="531"/>
                      <a:pt x="2454" y="440"/>
                      <a:pt x="2467" y="323"/>
                    </a:cubicBezTo>
                    <a:cubicBezTo>
                      <a:pt x="2482" y="173"/>
                      <a:pt x="2374" y="38"/>
                      <a:pt x="2224" y="19"/>
                    </a:cubicBezTo>
                    <a:cubicBezTo>
                      <a:pt x="2109" y="7"/>
                      <a:pt x="1995" y="1"/>
                      <a:pt x="1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065;p35"/>
              <p:cNvSpPr/>
              <p:nvPr/>
            </p:nvSpPr>
            <p:spPr>
              <a:xfrm>
                <a:off x="3036550" y="4304650"/>
                <a:ext cx="55000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18" extrusionOk="0">
                    <a:moveTo>
                      <a:pt x="1093" y="0"/>
                    </a:moveTo>
                    <a:cubicBezTo>
                      <a:pt x="1075" y="0"/>
                      <a:pt x="1056" y="1"/>
                      <a:pt x="1038" y="2"/>
                    </a:cubicBezTo>
                    <a:cubicBezTo>
                      <a:pt x="502" y="30"/>
                      <a:pt x="41" y="492"/>
                      <a:pt x="9" y="1027"/>
                    </a:cubicBezTo>
                    <a:cubicBezTo>
                      <a:pt x="1" y="1179"/>
                      <a:pt x="116" y="1310"/>
                      <a:pt x="269" y="1317"/>
                    </a:cubicBezTo>
                    <a:cubicBezTo>
                      <a:pt x="275" y="1317"/>
                      <a:pt x="280" y="1317"/>
                      <a:pt x="285" y="1317"/>
                    </a:cubicBezTo>
                    <a:cubicBezTo>
                      <a:pt x="429" y="1317"/>
                      <a:pt x="552" y="1205"/>
                      <a:pt x="559" y="1059"/>
                    </a:cubicBezTo>
                    <a:cubicBezTo>
                      <a:pt x="573" y="800"/>
                      <a:pt x="812" y="564"/>
                      <a:pt x="1068" y="549"/>
                    </a:cubicBezTo>
                    <a:cubicBezTo>
                      <a:pt x="1076" y="548"/>
                      <a:pt x="1084" y="548"/>
                      <a:pt x="1093" y="548"/>
                    </a:cubicBezTo>
                    <a:cubicBezTo>
                      <a:pt x="1343" y="548"/>
                      <a:pt x="1590" y="751"/>
                      <a:pt x="1631" y="997"/>
                    </a:cubicBezTo>
                    <a:cubicBezTo>
                      <a:pt x="1653" y="1132"/>
                      <a:pt x="1771" y="1227"/>
                      <a:pt x="1904" y="1227"/>
                    </a:cubicBezTo>
                    <a:cubicBezTo>
                      <a:pt x="1918" y="1227"/>
                      <a:pt x="1933" y="1226"/>
                      <a:pt x="1948" y="1223"/>
                    </a:cubicBezTo>
                    <a:cubicBezTo>
                      <a:pt x="1951" y="1224"/>
                      <a:pt x="1953" y="1224"/>
                      <a:pt x="1955" y="1224"/>
                    </a:cubicBezTo>
                    <a:cubicBezTo>
                      <a:pt x="1962" y="1224"/>
                      <a:pt x="1967" y="1222"/>
                      <a:pt x="1974" y="1219"/>
                    </a:cubicBezTo>
                    <a:cubicBezTo>
                      <a:pt x="2110" y="1184"/>
                      <a:pt x="2200" y="1049"/>
                      <a:pt x="2174" y="907"/>
                    </a:cubicBezTo>
                    <a:cubicBezTo>
                      <a:pt x="2086" y="396"/>
                      <a:pt x="1609" y="0"/>
                      <a:pt x="10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066;p35"/>
              <p:cNvSpPr/>
              <p:nvPr/>
            </p:nvSpPr>
            <p:spPr>
              <a:xfrm>
                <a:off x="2813150" y="4362200"/>
                <a:ext cx="61325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396" extrusionOk="0">
                    <a:moveTo>
                      <a:pt x="1012" y="1"/>
                    </a:moveTo>
                    <a:cubicBezTo>
                      <a:pt x="681" y="1"/>
                      <a:pt x="334" y="200"/>
                      <a:pt x="157" y="499"/>
                    </a:cubicBezTo>
                    <a:cubicBezTo>
                      <a:pt x="4" y="755"/>
                      <a:pt x="1" y="1033"/>
                      <a:pt x="144" y="1265"/>
                    </a:cubicBezTo>
                    <a:cubicBezTo>
                      <a:pt x="196" y="1349"/>
                      <a:pt x="286" y="1395"/>
                      <a:pt x="377" y="1395"/>
                    </a:cubicBezTo>
                    <a:cubicBezTo>
                      <a:pt x="427" y="1395"/>
                      <a:pt x="477" y="1382"/>
                      <a:pt x="522" y="1353"/>
                    </a:cubicBezTo>
                    <a:cubicBezTo>
                      <a:pt x="653" y="1274"/>
                      <a:pt x="691" y="1103"/>
                      <a:pt x="612" y="975"/>
                    </a:cubicBezTo>
                    <a:cubicBezTo>
                      <a:pt x="578" y="923"/>
                      <a:pt x="585" y="856"/>
                      <a:pt x="629" y="782"/>
                    </a:cubicBezTo>
                    <a:cubicBezTo>
                      <a:pt x="707" y="652"/>
                      <a:pt x="872" y="553"/>
                      <a:pt x="1010" y="553"/>
                    </a:cubicBezTo>
                    <a:cubicBezTo>
                      <a:pt x="1016" y="553"/>
                      <a:pt x="1023" y="553"/>
                      <a:pt x="1029" y="553"/>
                    </a:cubicBezTo>
                    <a:cubicBezTo>
                      <a:pt x="1360" y="572"/>
                      <a:pt x="1657" y="846"/>
                      <a:pt x="1955" y="1146"/>
                    </a:cubicBezTo>
                    <a:cubicBezTo>
                      <a:pt x="2008" y="1199"/>
                      <a:pt x="2080" y="1226"/>
                      <a:pt x="2149" y="1226"/>
                    </a:cubicBezTo>
                    <a:cubicBezTo>
                      <a:pt x="2173" y="1226"/>
                      <a:pt x="2197" y="1223"/>
                      <a:pt x="2220" y="1217"/>
                    </a:cubicBezTo>
                    <a:cubicBezTo>
                      <a:pt x="2265" y="1204"/>
                      <a:pt x="2309" y="1181"/>
                      <a:pt x="2345" y="1146"/>
                    </a:cubicBezTo>
                    <a:cubicBezTo>
                      <a:pt x="2453" y="1039"/>
                      <a:pt x="2453" y="866"/>
                      <a:pt x="2346" y="756"/>
                    </a:cubicBezTo>
                    <a:cubicBezTo>
                      <a:pt x="2062" y="470"/>
                      <a:pt x="1633" y="36"/>
                      <a:pt x="1062" y="2"/>
                    </a:cubicBezTo>
                    <a:cubicBezTo>
                      <a:pt x="1045" y="1"/>
                      <a:pt x="1029" y="1"/>
                      <a:pt x="1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067;p35"/>
              <p:cNvSpPr/>
              <p:nvPr/>
            </p:nvSpPr>
            <p:spPr>
              <a:xfrm>
                <a:off x="3165025" y="4337350"/>
                <a:ext cx="517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1358" extrusionOk="0">
                    <a:moveTo>
                      <a:pt x="803" y="1"/>
                    </a:moveTo>
                    <a:cubicBezTo>
                      <a:pt x="555" y="1"/>
                      <a:pt x="319" y="74"/>
                      <a:pt x="126" y="215"/>
                    </a:cubicBezTo>
                    <a:cubicBezTo>
                      <a:pt x="44" y="277"/>
                      <a:pt x="1" y="380"/>
                      <a:pt x="18" y="483"/>
                    </a:cubicBezTo>
                    <a:cubicBezTo>
                      <a:pt x="73" y="809"/>
                      <a:pt x="322" y="1086"/>
                      <a:pt x="669" y="1206"/>
                    </a:cubicBezTo>
                    <a:cubicBezTo>
                      <a:pt x="785" y="1247"/>
                      <a:pt x="906" y="1267"/>
                      <a:pt x="1024" y="1267"/>
                    </a:cubicBezTo>
                    <a:cubicBezTo>
                      <a:pt x="1115" y="1267"/>
                      <a:pt x="1205" y="1255"/>
                      <a:pt x="1288" y="1232"/>
                    </a:cubicBezTo>
                    <a:cubicBezTo>
                      <a:pt x="1404" y="1292"/>
                      <a:pt x="1531" y="1331"/>
                      <a:pt x="1660" y="1353"/>
                    </a:cubicBezTo>
                    <a:cubicBezTo>
                      <a:pt x="1677" y="1356"/>
                      <a:pt x="1694" y="1357"/>
                      <a:pt x="1711" y="1357"/>
                    </a:cubicBezTo>
                    <a:cubicBezTo>
                      <a:pt x="1733" y="1357"/>
                      <a:pt x="1755" y="1355"/>
                      <a:pt x="1777" y="1350"/>
                    </a:cubicBezTo>
                    <a:cubicBezTo>
                      <a:pt x="1845" y="1331"/>
                      <a:pt x="1907" y="1286"/>
                      <a:pt x="1944" y="1221"/>
                    </a:cubicBezTo>
                    <a:lnTo>
                      <a:pt x="1955" y="1199"/>
                    </a:lnTo>
                    <a:cubicBezTo>
                      <a:pt x="2032" y="1135"/>
                      <a:pt x="2071" y="1030"/>
                      <a:pt x="2048" y="925"/>
                    </a:cubicBezTo>
                    <a:cubicBezTo>
                      <a:pt x="1961" y="547"/>
                      <a:pt x="1670" y="235"/>
                      <a:pt x="1267" y="86"/>
                    </a:cubicBezTo>
                    <a:cubicBezTo>
                      <a:pt x="1113" y="29"/>
                      <a:pt x="956" y="1"/>
                      <a:pt x="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068;p35"/>
              <p:cNvSpPr/>
              <p:nvPr/>
            </p:nvSpPr>
            <p:spPr>
              <a:xfrm>
                <a:off x="2713100" y="4382025"/>
                <a:ext cx="150250" cy="75175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3007" extrusionOk="0">
                    <a:moveTo>
                      <a:pt x="641" y="1549"/>
                    </a:moveTo>
                    <a:cubicBezTo>
                      <a:pt x="686" y="1549"/>
                      <a:pt x="742" y="1556"/>
                      <a:pt x="774" y="1560"/>
                    </a:cubicBezTo>
                    <a:lnTo>
                      <a:pt x="1084" y="1597"/>
                    </a:lnTo>
                    <a:cubicBezTo>
                      <a:pt x="1033" y="1635"/>
                      <a:pt x="980" y="1668"/>
                      <a:pt x="928" y="1692"/>
                    </a:cubicBezTo>
                    <a:cubicBezTo>
                      <a:pt x="869" y="1718"/>
                      <a:pt x="807" y="1731"/>
                      <a:pt x="751" y="1731"/>
                    </a:cubicBezTo>
                    <a:cubicBezTo>
                      <a:pt x="690" y="1731"/>
                      <a:pt x="635" y="1715"/>
                      <a:pt x="599" y="1685"/>
                    </a:cubicBezTo>
                    <a:cubicBezTo>
                      <a:pt x="564" y="1654"/>
                      <a:pt x="558" y="1580"/>
                      <a:pt x="572" y="1560"/>
                    </a:cubicBezTo>
                    <a:cubicBezTo>
                      <a:pt x="585" y="1552"/>
                      <a:pt x="611" y="1549"/>
                      <a:pt x="641" y="1549"/>
                    </a:cubicBezTo>
                    <a:close/>
                    <a:moveTo>
                      <a:pt x="1660" y="0"/>
                    </a:moveTo>
                    <a:cubicBezTo>
                      <a:pt x="1554" y="0"/>
                      <a:pt x="1458" y="61"/>
                      <a:pt x="1412" y="161"/>
                    </a:cubicBezTo>
                    <a:cubicBezTo>
                      <a:pt x="1280" y="452"/>
                      <a:pt x="1283" y="784"/>
                      <a:pt x="1396" y="1076"/>
                    </a:cubicBezTo>
                    <a:lnTo>
                      <a:pt x="837" y="1012"/>
                    </a:lnTo>
                    <a:cubicBezTo>
                      <a:pt x="785" y="1006"/>
                      <a:pt x="719" y="999"/>
                      <a:pt x="647" y="999"/>
                    </a:cubicBezTo>
                    <a:cubicBezTo>
                      <a:pt x="532" y="999"/>
                      <a:pt x="400" y="1018"/>
                      <a:pt x="280" y="1093"/>
                    </a:cubicBezTo>
                    <a:cubicBezTo>
                      <a:pt x="126" y="1189"/>
                      <a:pt x="31" y="1353"/>
                      <a:pt x="17" y="1544"/>
                    </a:cubicBezTo>
                    <a:cubicBezTo>
                      <a:pt x="0" y="1756"/>
                      <a:pt x="85" y="1969"/>
                      <a:pt x="240" y="2100"/>
                    </a:cubicBezTo>
                    <a:cubicBezTo>
                      <a:pt x="378" y="2218"/>
                      <a:pt x="561" y="2278"/>
                      <a:pt x="753" y="2278"/>
                    </a:cubicBezTo>
                    <a:cubicBezTo>
                      <a:pt x="884" y="2278"/>
                      <a:pt x="1021" y="2250"/>
                      <a:pt x="1151" y="2192"/>
                    </a:cubicBezTo>
                    <a:cubicBezTo>
                      <a:pt x="1402" y="2080"/>
                      <a:pt x="1584" y="1894"/>
                      <a:pt x="1746" y="1729"/>
                    </a:cubicBezTo>
                    <a:cubicBezTo>
                      <a:pt x="1761" y="1713"/>
                      <a:pt x="1776" y="1695"/>
                      <a:pt x="1787" y="1678"/>
                    </a:cubicBezTo>
                    <a:lnTo>
                      <a:pt x="1864" y="1686"/>
                    </a:lnTo>
                    <a:cubicBezTo>
                      <a:pt x="2166" y="2080"/>
                      <a:pt x="2582" y="2388"/>
                      <a:pt x="3003" y="2576"/>
                    </a:cubicBezTo>
                    <a:cubicBezTo>
                      <a:pt x="3878" y="2968"/>
                      <a:pt x="4862" y="2988"/>
                      <a:pt x="5729" y="3006"/>
                    </a:cubicBezTo>
                    <a:cubicBezTo>
                      <a:pt x="5732" y="3006"/>
                      <a:pt x="5735" y="3006"/>
                      <a:pt x="5739" y="3006"/>
                    </a:cubicBezTo>
                    <a:cubicBezTo>
                      <a:pt x="5762" y="3006"/>
                      <a:pt x="5783" y="3002"/>
                      <a:pt x="5804" y="2995"/>
                    </a:cubicBezTo>
                    <a:cubicBezTo>
                      <a:pt x="5920" y="2965"/>
                      <a:pt x="6007" y="2860"/>
                      <a:pt x="6008" y="2733"/>
                    </a:cubicBezTo>
                    <a:cubicBezTo>
                      <a:pt x="6010" y="2581"/>
                      <a:pt x="5889" y="2456"/>
                      <a:pt x="5739" y="2454"/>
                    </a:cubicBezTo>
                    <a:cubicBezTo>
                      <a:pt x="4926" y="2438"/>
                      <a:pt x="4003" y="2418"/>
                      <a:pt x="3229" y="2071"/>
                    </a:cubicBezTo>
                    <a:cubicBezTo>
                      <a:pt x="2882" y="1917"/>
                      <a:pt x="2528" y="1652"/>
                      <a:pt x="2278" y="1317"/>
                    </a:cubicBezTo>
                    <a:cubicBezTo>
                      <a:pt x="2264" y="1282"/>
                      <a:pt x="2241" y="1249"/>
                      <a:pt x="2213" y="1223"/>
                    </a:cubicBezTo>
                    <a:cubicBezTo>
                      <a:pt x="2030" y="948"/>
                      <a:pt x="1919" y="630"/>
                      <a:pt x="1938" y="289"/>
                    </a:cubicBezTo>
                    <a:cubicBezTo>
                      <a:pt x="1945" y="158"/>
                      <a:pt x="1855" y="40"/>
                      <a:pt x="1727" y="9"/>
                    </a:cubicBezTo>
                    <a:cubicBezTo>
                      <a:pt x="1705" y="3"/>
                      <a:pt x="1682" y="0"/>
                      <a:pt x="16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069;p35"/>
              <p:cNvSpPr/>
              <p:nvPr/>
            </p:nvSpPr>
            <p:spPr>
              <a:xfrm>
                <a:off x="2955025" y="4389575"/>
                <a:ext cx="246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1088" extrusionOk="0">
                    <a:moveTo>
                      <a:pt x="440" y="1"/>
                    </a:moveTo>
                    <a:cubicBezTo>
                      <a:pt x="411" y="1"/>
                      <a:pt x="382" y="5"/>
                      <a:pt x="353" y="12"/>
                    </a:cubicBezTo>
                    <a:cubicBezTo>
                      <a:pt x="124" y="72"/>
                      <a:pt x="0" y="359"/>
                      <a:pt x="79" y="653"/>
                    </a:cubicBezTo>
                    <a:cubicBezTo>
                      <a:pt x="146" y="910"/>
                      <a:pt x="344" y="1087"/>
                      <a:pt x="545" y="1087"/>
                    </a:cubicBezTo>
                    <a:cubicBezTo>
                      <a:pt x="574" y="1087"/>
                      <a:pt x="603" y="1084"/>
                      <a:pt x="631" y="1076"/>
                    </a:cubicBezTo>
                    <a:cubicBezTo>
                      <a:pt x="860" y="1017"/>
                      <a:pt x="983" y="730"/>
                      <a:pt x="905" y="436"/>
                    </a:cubicBezTo>
                    <a:cubicBezTo>
                      <a:pt x="838" y="179"/>
                      <a:pt x="641" y="1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070;p35"/>
              <p:cNvSpPr/>
              <p:nvPr/>
            </p:nvSpPr>
            <p:spPr>
              <a:xfrm>
                <a:off x="2958900" y="4399350"/>
                <a:ext cx="1780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565" extrusionOk="0">
                    <a:moveTo>
                      <a:pt x="382" y="0"/>
                    </a:moveTo>
                    <a:cubicBezTo>
                      <a:pt x="350" y="0"/>
                      <a:pt x="317" y="5"/>
                      <a:pt x="284" y="13"/>
                    </a:cubicBezTo>
                    <a:cubicBezTo>
                      <a:pt x="110" y="57"/>
                      <a:pt x="0" y="215"/>
                      <a:pt x="39" y="364"/>
                    </a:cubicBezTo>
                    <a:cubicBezTo>
                      <a:pt x="71" y="486"/>
                      <a:pt x="192" y="564"/>
                      <a:pt x="331" y="564"/>
                    </a:cubicBezTo>
                    <a:cubicBezTo>
                      <a:pt x="362" y="564"/>
                      <a:pt x="394" y="560"/>
                      <a:pt x="426" y="552"/>
                    </a:cubicBezTo>
                    <a:cubicBezTo>
                      <a:pt x="601" y="505"/>
                      <a:pt x="712" y="347"/>
                      <a:pt x="672" y="199"/>
                    </a:cubicBezTo>
                    <a:cubicBezTo>
                      <a:pt x="641" y="78"/>
                      <a:pt x="520" y="0"/>
                      <a:pt x="3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5" name="Google Shape;10854;p69"/>
          <p:cNvGrpSpPr/>
          <p:nvPr/>
        </p:nvGrpSpPr>
        <p:grpSpPr>
          <a:xfrm rot="19945664">
            <a:off x="3575717" y="4492703"/>
            <a:ext cx="338932" cy="249365"/>
            <a:chOff x="7086679" y="3581332"/>
            <a:chExt cx="420801" cy="289631"/>
          </a:xfrm>
        </p:grpSpPr>
        <p:sp>
          <p:nvSpPr>
            <p:cNvPr id="216" name="Google Shape;10855;p69"/>
            <p:cNvSpPr/>
            <p:nvPr/>
          </p:nvSpPr>
          <p:spPr>
            <a:xfrm>
              <a:off x="7167290" y="3587748"/>
              <a:ext cx="259517" cy="69745"/>
            </a:xfrm>
            <a:custGeom>
              <a:avLst/>
              <a:gdLst/>
              <a:ahLst/>
              <a:cxnLst/>
              <a:rect l="l" t="t" r="r" b="b"/>
              <a:pathLst>
                <a:path w="8454" h="2272" extrusionOk="0">
                  <a:moveTo>
                    <a:pt x="1054" y="1"/>
                  </a:moveTo>
                  <a:cubicBezTo>
                    <a:pt x="471" y="1"/>
                    <a:pt x="0" y="472"/>
                    <a:pt x="0" y="1055"/>
                  </a:cubicBezTo>
                  <a:lnTo>
                    <a:pt x="0" y="2271"/>
                  </a:lnTo>
                  <a:lnTo>
                    <a:pt x="861" y="2271"/>
                  </a:lnTo>
                  <a:lnTo>
                    <a:pt x="861" y="1055"/>
                  </a:lnTo>
                  <a:cubicBezTo>
                    <a:pt x="861" y="950"/>
                    <a:pt x="947" y="862"/>
                    <a:pt x="1054" y="862"/>
                  </a:cubicBezTo>
                  <a:lnTo>
                    <a:pt x="7400" y="862"/>
                  </a:lnTo>
                  <a:cubicBezTo>
                    <a:pt x="7505" y="862"/>
                    <a:pt x="7595" y="948"/>
                    <a:pt x="7595" y="1055"/>
                  </a:cubicBezTo>
                  <a:lnTo>
                    <a:pt x="7595" y="2271"/>
                  </a:lnTo>
                  <a:lnTo>
                    <a:pt x="8453" y="2271"/>
                  </a:lnTo>
                  <a:lnTo>
                    <a:pt x="8453" y="1055"/>
                  </a:lnTo>
                  <a:cubicBezTo>
                    <a:pt x="8453" y="472"/>
                    <a:pt x="7982" y="1"/>
                    <a:pt x="7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0856;p69"/>
            <p:cNvSpPr/>
            <p:nvPr/>
          </p:nvSpPr>
          <p:spPr>
            <a:xfrm>
              <a:off x="7093248" y="3657462"/>
              <a:ext cx="407601" cy="206932"/>
            </a:xfrm>
            <a:custGeom>
              <a:avLst/>
              <a:gdLst/>
              <a:ahLst/>
              <a:cxnLst/>
              <a:rect l="l" t="t" r="r" b="b"/>
              <a:pathLst>
                <a:path w="13278" h="6741" extrusionOk="0">
                  <a:moveTo>
                    <a:pt x="622" y="0"/>
                  </a:moveTo>
                  <a:cubicBezTo>
                    <a:pt x="279" y="0"/>
                    <a:pt x="0" y="279"/>
                    <a:pt x="0" y="621"/>
                  </a:cubicBezTo>
                  <a:lnTo>
                    <a:pt x="0" y="6119"/>
                  </a:lnTo>
                  <a:cubicBezTo>
                    <a:pt x="0" y="6462"/>
                    <a:pt x="279" y="6740"/>
                    <a:pt x="622" y="6740"/>
                  </a:cubicBezTo>
                  <a:lnTo>
                    <a:pt x="12656" y="6740"/>
                  </a:lnTo>
                  <a:cubicBezTo>
                    <a:pt x="12999" y="6740"/>
                    <a:pt x="13277" y="6462"/>
                    <a:pt x="13277" y="6119"/>
                  </a:cubicBezTo>
                  <a:lnTo>
                    <a:pt x="13277" y="621"/>
                  </a:lnTo>
                  <a:cubicBezTo>
                    <a:pt x="13277" y="279"/>
                    <a:pt x="12999" y="0"/>
                    <a:pt x="126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0857;p69"/>
            <p:cNvSpPr/>
            <p:nvPr/>
          </p:nvSpPr>
          <p:spPr>
            <a:xfrm>
              <a:off x="7093248" y="3838393"/>
              <a:ext cx="407601" cy="26062"/>
            </a:xfrm>
            <a:custGeom>
              <a:avLst/>
              <a:gdLst/>
              <a:ahLst/>
              <a:cxnLst/>
              <a:rect l="l" t="t" r="r" b="b"/>
              <a:pathLst>
                <a:path w="13278" h="849" extrusionOk="0">
                  <a:moveTo>
                    <a:pt x="0" y="0"/>
                  </a:moveTo>
                  <a:lnTo>
                    <a:pt x="0" y="227"/>
                  </a:lnTo>
                  <a:cubicBezTo>
                    <a:pt x="0" y="570"/>
                    <a:pt x="279" y="848"/>
                    <a:pt x="622" y="848"/>
                  </a:cubicBezTo>
                  <a:lnTo>
                    <a:pt x="12656" y="848"/>
                  </a:lnTo>
                  <a:cubicBezTo>
                    <a:pt x="12999" y="848"/>
                    <a:pt x="13277" y="570"/>
                    <a:pt x="13277" y="227"/>
                  </a:cubicBezTo>
                  <a:lnTo>
                    <a:pt x="13277" y="0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0858;p69"/>
            <p:cNvSpPr/>
            <p:nvPr/>
          </p:nvSpPr>
          <p:spPr>
            <a:xfrm>
              <a:off x="7110469" y="3688405"/>
              <a:ext cx="132644" cy="132705"/>
            </a:xfrm>
            <a:custGeom>
              <a:avLst/>
              <a:gdLst/>
              <a:ahLst/>
              <a:cxnLst/>
              <a:rect l="l" t="t" r="r" b="b"/>
              <a:pathLst>
                <a:path w="4321" h="4323" extrusionOk="0">
                  <a:moveTo>
                    <a:pt x="2159" y="1"/>
                  </a:moveTo>
                  <a:cubicBezTo>
                    <a:pt x="967" y="1"/>
                    <a:pt x="1" y="969"/>
                    <a:pt x="1" y="2162"/>
                  </a:cubicBezTo>
                  <a:cubicBezTo>
                    <a:pt x="1" y="3355"/>
                    <a:pt x="967" y="4323"/>
                    <a:pt x="2159" y="4323"/>
                  </a:cubicBezTo>
                  <a:cubicBezTo>
                    <a:pt x="3352" y="4323"/>
                    <a:pt x="4320" y="3355"/>
                    <a:pt x="4320" y="2162"/>
                  </a:cubicBezTo>
                  <a:cubicBezTo>
                    <a:pt x="4320" y="969"/>
                    <a:pt x="3352" y="1"/>
                    <a:pt x="2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0859;p69"/>
            <p:cNvSpPr/>
            <p:nvPr/>
          </p:nvSpPr>
          <p:spPr>
            <a:xfrm>
              <a:off x="7128090" y="3706117"/>
              <a:ext cx="97342" cy="97311"/>
            </a:xfrm>
            <a:custGeom>
              <a:avLst/>
              <a:gdLst/>
              <a:ahLst/>
              <a:cxnLst/>
              <a:rect l="l" t="t" r="r" b="b"/>
              <a:pathLst>
                <a:path w="3171" h="3170" extrusionOk="0">
                  <a:moveTo>
                    <a:pt x="1585" y="0"/>
                  </a:moveTo>
                  <a:cubicBezTo>
                    <a:pt x="712" y="0"/>
                    <a:pt x="1" y="711"/>
                    <a:pt x="1" y="1585"/>
                  </a:cubicBezTo>
                  <a:cubicBezTo>
                    <a:pt x="1" y="2461"/>
                    <a:pt x="712" y="3170"/>
                    <a:pt x="1585" y="3170"/>
                  </a:cubicBezTo>
                  <a:cubicBezTo>
                    <a:pt x="2461" y="3170"/>
                    <a:pt x="3170" y="2461"/>
                    <a:pt x="3170" y="1585"/>
                  </a:cubicBezTo>
                  <a:cubicBezTo>
                    <a:pt x="3170" y="711"/>
                    <a:pt x="2461" y="0"/>
                    <a:pt x="1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0860;p69"/>
            <p:cNvSpPr/>
            <p:nvPr/>
          </p:nvSpPr>
          <p:spPr>
            <a:xfrm>
              <a:off x="7350984" y="3688405"/>
              <a:ext cx="132705" cy="132705"/>
            </a:xfrm>
            <a:custGeom>
              <a:avLst/>
              <a:gdLst/>
              <a:ahLst/>
              <a:cxnLst/>
              <a:rect l="l" t="t" r="r" b="b"/>
              <a:pathLst>
                <a:path w="4323" h="4323" extrusionOk="0">
                  <a:moveTo>
                    <a:pt x="2161" y="1"/>
                  </a:moveTo>
                  <a:cubicBezTo>
                    <a:pt x="968" y="1"/>
                    <a:pt x="0" y="969"/>
                    <a:pt x="0" y="2162"/>
                  </a:cubicBezTo>
                  <a:cubicBezTo>
                    <a:pt x="0" y="3355"/>
                    <a:pt x="968" y="4323"/>
                    <a:pt x="2161" y="4323"/>
                  </a:cubicBezTo>
                  <a:cubicBezTo>
                    <a:pt x="3354" y="4323"/>
                    <a:pt x="4322" y="3355"/>
                    <a:pt x="4322" y="2162"/>
                  </a:cubicBezTo>
                  <a:cubicBezTo>
                    <a:pt x="4322" y="969"/>
                    <a:pt x="3354" y="1"/>
                    <a:pt x="2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0861;p69"/>
            <p:cNvSpPr/>
            <p:nvPr/>
          </p:nvSpPr>
          <p:spPr>
            <a:xfrm>
              <a:off x="7368666" y="3706117"/>
              <a:ext cx="97311" cy="97311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5" y="0"/>
                  </a:moveTo>
                  <a:cubicBezTo>
                    <a:pt x="709" y="0"/>
                    <a:pt x="0" y="711"/>
                    <a:pt x="0" y="1585"/>
                  </a:cubicBezTo>
                  <a:cubicBezTo>
                    <a:pt x="0" y="2461"/>
                    <a:pt x="709" y="3170"/>
                    <a:pt x="1585" y="3170"/>
                  </a:cubicBezTo>
                  <a:cubicBezTo>
                    <a:pt x="2461" y="3170"/>
                    <a:pt x="3170" y="2461"/>
                    <a:pt x="3170" y="1585"/>
                  </a:cubicBezTo>
                  <a:cubicBezTo>
                    <a:pt x="3170" y="711"/>
                    <a:pt x="2461" y="0"/>
                    <a:pt x="1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0862;p69"/>
            <p:cNvSpPr/>
            <p:nvPr/>
          </p:nvSpPr>
          <p:spPr>
            <a:xfrm>
              <a:off x="7234549" y="3695128"/>
              <a:ext cx="27229" cy="13169"/>
            </a:xfrm>
            <a:custGeom>
              <a:avLst/>
              <a:gdLst/>
              <a:ahLst/>
              <a:cxnLst/>
              <a:rect l="l" t="t" r="r" b="b"/>
              <a:pathLst>
                <a:path w="887" h="429" extrusionOk="0">
                  <a:moveTo>
                    <a:pt x="214" y="0"/>
                  </a:moveTo>
                  <a:cubicBezTo>
                    <a:pt x="96" y="0"/>
                    <a:pt x="0" y="97"/>
                    <a:pt x="0" y="215"/>
                  </a:cubicBezTo>
                  <a:cubicBezTo>
                    <a:pt x="0" y="332"/>
                    <a:pt x="96" y="429"/>
                    <a:pt x="214" y="429"/>
                  </a:cubicBezTo>
                  <a:lnTo>
                    <a:pt x="670" y="429"/>
                  </a:lnTo>
                  <a:cubicBezTo>
                    <a:pt x="790" y="429"/>
                    <a:pt x="887" y="332"/>
                    <a:pt x="885" y="215"/>
                  </a:cubicBezTo>
                  <a:cubicBezTo>
                    <a:pt x="885" y="97"/>
                    <a:pt x="788" y="0"/>
                    <a:pt x="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0863;p69"/>
            <p:cNvSpPr/>
            <p:nvPr/>
          </p:nvSpPr>
          <p:spPr>
            <a:xfrm>
              <a:off x="7332443" y="3695128"/>
              <a:ext cx="27106" cy="13169"/>
            </a:xfrm>
            <a:custGeom>
              <a:avLst/>
              <a:gdLst/>
              <a:ahLst/>
              <a:cxnLst/>
              <a:rect l="l" t="t" r="r" b="b"/>
              <a:pathLst>
                <a:path w="883" h="429" extrusionOk="0">
                  <a:moveTo>
                    <a:pt x="214" y="0"/>
                  </a:moveTo>
                  <a:cubicBezTo>
                    <a:pt x="96" y="0"/>
                    <a:pt x="0" y="97"/>
                    <a:pt x="0" y="215"/>
                  </a:cubicBezTo>
                  <a:cubicBezTo>
                    <a:pt x="0" y="332"/>
                    <a:pt x="96" y="429"/>
                    <a:pt x="214" y="429"/>
                  </a:cubicBezTo>
                  <a:lnTo>
                    <a:pt x="668" y="429"/>
                  </a:lnTo>
                  <a:cubicBezTo>
                    <a:pt x="788" y="429"/>
                    <a:pt x="882" y="332"/>
                    <a:pt x="882" y="215"/>
                  </a:cubicBezTo>
                  <a:cubicBezTo>
                    <a:pt x="882" y="97"/>
                    <a:pt x="786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0864;p69"/>
            <p:cNvSpPr/>
            <p:nvPr/>
          </p:nvSpPr>
          <p:spPr>
            <a:xfrm>
              <a:off x="7265768" y="3760943"/>
              <a:ext cx="62562" cy="29531"/>
            </a:xfrm>
            <a:custGeom>
              <a:avLst/>
              <a:gdLst/>
              <a:ahLst/>
              <a:cxnLst/>
              <a:rect l="l" t="t" r="r" b="b"/>
              <a:pathLst>
                <a:path w="2038" h="962" extrusionOk="0">
                  <a:moveTo>
                    <a:pt x="215" y="0"/>
                  </a:moveTo>
                  <a:cubicBezTo>
                    <a:pt x="97" y="0"/>
                    <a:pt x="0" y="97"/>
                    <a:pt x="0" y="214"/>
                  </a:cubicBezTo>
                  <a:lnTo>
                    <a:pt x="0" y="748"/>
                  </a:lnTo>
                  <a:cubicBezTo>
                    <a:pt x="0" y="866"/>
                    <a:pt x="97" y="962"/>
                    <a:pt x="215" y="962"/>
                  </a:cubicBezTo>
                  <a:lnTo>
                    <a:pt x="1823" y="962"/>
                  </a:lnTo>
                  <a:cubicBezTo>
                    <a:pt x="1941" y="962"/>
                    <a:pt x="2037" y="866"/>
                    <a:pt x="2037" y="748"/>
                  </a:cubicBezTo>
                  <a:lnTo>
                    <a:pt x="2037" y="214"/>
                  </a:lnTo>
                  <a:cubicBezTo>
                    <a:pt x="2037" y="97"/>
                    <a:pt x="1941" y="0"/>
                    <a:pt x="182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0865;p69"/>
            <p:cNvSpPr/>
            <p:nvPr/>
          </p:nvSpPr>
          <p:spPr>
            <a:xfrm>
              <a:off x="7257418" y="3818532"/>
              <a:ext cx="19831" cy="19892"/>
            </a:xfrm>
            <a:custGeom>
              <a:avLst/>
              <a:gdLst/>
              <a:ahLst/>
              <a:cxnLst/>
              <a:rect l="l" t="t" r="r" b="b"/>
              <a:pathLst>
                <a:path w="646" h="648" extrusionOk="0">
                  <a:moveTo>
                    <a:pt x="107" y="0"/>
                  </a:moveTo>
                  <a:cubicBezTo>
                    <a:pt x="47" y="0"/>
                    <a:pt x="0" y="50"/>
                    <a:pt x="0" y="108"/>
                  </a:cubicBezTo>
                  <a:lnTo>
                    <a:pt x="0" y="540"/>
                  </a:lnTo>
                  <a:cubicBezTo>
                    <a:pt x="0" y="598"/>
                    <a:pt x="47" y="647"/>
                    <a:pt x="107" y="647"/>
                  </a:cubicBezTo>
                  <a:lnTo>
                    <a:pt x="645" y="64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0866;p69"/>
            <p:cNvSpPr/>
            <p:nvPr/>
          </p:nvSpPr>
          <p:spPr>
            <a:xfrm>
              <a:off x="7277218" y="3818532"/>
              <a:ext cx="19861" cy="19953"/>
            </a:xfrm>
            <a:custGeom>
              <a:avLst/>
              <a:gdLst/>
              <a:ahLst/>
              <a:cxnLst/>
              <a:rect l="l" t="t" r="r" b="b"/>
              <a:pathLst>
                <a:path w="647" h="650" extrusionOk="0">
                  <a:moveTo>
                    <a:pt x="0" y="0"/>
                  </a:moveTo>
                  <a:lnTo>
                    <a:pt x="0" y="649"/>
                  </a:lnTo>
                  <a:lnTo>
                    <a:pt x="647" y="649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0867;p69"/>
            <p:cNvSpPr/>
            <p:nvPr/>
          </p:nvSpPr>
          <p:spPr>
            <a:xfrm>
              <a:off x="7297049" y="3818532"/>
              <a:ext cx="19953" cy="19953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1" y="0"/>
                  </a:moveTo>
                  <a:lnTo>
                    <a:pt x="1" y="649"/>
                  </a:lnTo>
                  <a:lnTo>
                    <a:pt x="650" y="64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0868;p69"/>
            <p:cNvSpPr/>
            <p:nvPr/>
          </p:nvSpPr>
          <p:spPr>
            <a:xfrm>
              <a:off x="7316910" y="3818470"/>
              <a:ext cx="19892" cy="19953"/>
            </a:xfrm>
            <a:custGeom>
              <a:avLst/>
              <a:gdLst/>
              <a:ahLst/>
              <a:cxnLst/>
              <a:rect l="l" t="t" r="r" b="b"/>
              <a:pathLst>
                <a:path w="648" h="650" extrusionOk="0">
                  <a:moveTo>
                    <a:pt x="1" y="0"/>
                  </a:moveTo>
                  <a:lnTo>
                    <a:pt x="1" y="649"/>
                  </a:lnTo>
                  <a:lnTo>
                    <a:pt x="538" y="649"/>
                  </a:lnTo>
                  <a:cubicBezTo>
                    <a:pt x="598" y="649"/>
                    <a:pt x="647" y="600"/>
                    <a:pt x="645" y="538"/>
                  </a:cubicBezTo>
                  <a:lnTo>
                    <a:pt x="645" y="107"/>
                  </a:lnTo>
                  <a:cubicBezTo>
                    <a:pt x="645" y="50"/>
                    <a:pt x="596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0869;p69"/>
            <p:cNvSpPr/>
            <p:nvPr/>
          </p:nvSpPr>
          <p:spPr>
            <a:xfrm>
              <a:off x="7231847" y="3587901"/>
              <a:ext cx="130526" cy="26400"/>
            </a:xfrm>
            <a:custGeom>
              <a:avLst/>
              <a:gdLst/>
              <a:ahLst/>
              <a:cxnLst/>
              <a:rect l="l" t="t" r="r" b="b"/>
              <a:pathLst>
                <a:path w="4252" h="860" extrusionOk="0">
                  <a:moveTo>
                    <a:pt x="0" y="0"/>
                  </a:moveTo>
                  <a:lnTo>
                    <a:pt x="0" y="859"/>
                  </a:lnTo>
                  <a:lnTo>
                    <a:pt x="4252" y="859"/>
                  </a:lnTo>
                  <a:lnTo>
                    <a:pt x="42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0870;p69"/>
            <p:cNvSpPr/>
            <p:nvPr/>
          </p:nvSpPr>
          <p:spPr>
            <a:xfrm>
              <a:off x="7086679" y="3581332"/>
              <a:ext cx="420801" cy="289631"/>
            </a:xfrm>
            <a:custGeom>
              <a:avLst/>
              <a:gdLst/>
              <a:ahLst/>
              <a:cxnLst/>
              <a:rect l="l" t="t" r="r" b="b"/>
              <a:pathLst>
                <a:path w="13708" h="9435" extrusionOk="0">
                  <a:moveTo>
                    <a:pt x="8764" y="428"/>
                  </a:moveTo>
                  <a:lnTo>
                    <a:pt x="8764" y="857"/>
                  </a:lnTo>
                  <a:lnTo>
                    <a:pt x="4943" y="857"/>
                  </a:lnTo>
                  <a:lnTo>
                    <a:pt x="4943" y="428"/>
                  </a:lnTo>
                  <a:close/>
                  <a:moveTo>
                    <a:pt x="4511" y="428"/>
                  </a:moveTo>
                  <a:lnTo>
                    <a:pt x="4511" y="857"/>
                  </a:lnTo>
                  <a:lnTo>
                    <a:pt x="3680" y="857"/>
                  </a:lnTo>
                  <a:cubicBezTo>
                    <a:pt x="3455" y="857"/>
                    <a:pt x="3271" y="1041"/>
                    <a:pt x="3271" y="1266"/>
                  </a:cubicBezTo>
                  <a:lnTo>
                    <a:pt x="3271" y="2266"/>
                  </a:lnTo>
                  <a:lnTo>
                    <a:pt x="2842" y="2266"/>
                  </a:lnTo>
                  <a:lnTo>
                    <a:pt x="2842" y="1266"/>
                  </a:lnTo>
                  <a:cubicBezTo>
                    <a:pt x="2842" y="803"/>
                    <a:pt x="3217" y="428"/>
                    <a:pt x="3680" y="428"/>
                  </a:cubicBezTo>
                  <a:close/>
                  <a:moveTo>
                    <a:pt x="10028" y="428"/>
                  </a:moveTo>
                  <a:cubicBezTo>
                    <a:pt x="10490" y="428"/>
                    <a:pt x="10865" y="803"/>
                    <a:pt x="10865" y="1266"/>
                  </a:cubicBezTo>
                  <a:lnTo>
                    <a:pt x="10865" y="2266"/>
                  </a:lnTo>
                  <a:lnTo>
                    <a:pt x="10437" y="2266"/>
                  </a:lnTo>
                  <a:lnTo>
                    <a:pt x="10437" y="1266"/>
                  </a:lnTo>
                  <a:cubicBezTo>
                    <a:pt x="10437" y="1041"/>
                    <a:pt x="10255" y="857"/>
                    <a:pt x="10028" y="857"/>
                  </a:cubicBezTo>
                  <a:lnTo>
                    <a:pt x="9195" y="857"/>
                  </a:lnTo>
                  <a:lnTo>
                    <a:pt x="9195" y="428"/>
                  </a:lnTo>
                  <a:close/>
                  <a:moveTo>
                    <a:pt x="10006" y="1287"/>
                  </a:moveTo>
                  <a:lnTo>
                    <a:pt x="10006" y="2270"/>
                  </a:lnTo>
                  <a:lnTo>
                    <a:pt x="3701" y="2270"/>
                  </a:lnTo>
                  <a:lnTo>
                    <a:pt x="3701" y="1287"/>
                  </a:lnTo>
                  <a:close/>
                  <a:moveTo>
                    <a:pt x="5258" y="3095"/>
                  </a:moveTo>
                  <a:cubicBezTo>
                    <a:pt x="5140" y="3095"/>
                    <a:pt x="5044" y="3191"/>
                    <a:pt x="5044" y="3309"/>
                  </a:cubicBezTo>
                  <a:lnTo>
                    <a:pt x="5044" y="3384"/>
                  </a:lnTo>
                  <a:cubicBezTo>
                    <a:pt x="5044" y="3502"/>
                    <a:pt x="5140" y="3598"/>
                    <a:pt x="5258" y="3598"/>
                  </a:cubicBezTo>
                  <a:cubicBezTo>
                    <a:pt x="5376" y="3598"/>
                    <a:pt x="5472" y="3502"/>
                    <a:pt x="5472" y="3384"/>
                  </a:cubicBezTo>
                  <a:lnTo>
                    <a:pt x="5472" y="3309"/>
                  </a:lnTo>
                  <a:cubicBezTo>
                    <a:pt x="5472" y="3187"/>
                    <a:pt x="5376" y="3095"/>
                    <a:pt x="5258" y="3095"/>
                  </a:cubicBezTo>
                  <a:close/>
                  <a:moveTo>
                    <a:pt x="8447" y="3093"/>
                  </a:moveTo>
                  <a:cubicBezTo>
                    <a:pt x="8329" y="3093"/>
                    <a:pt x="8233" y="3189"/>
                    <a:pt x="8233" y="3307"/>
                  </a:cubicBezTo>
                  <a:lnTo>
                    <a:pt x="8233" y="3384"/>
                  </a:lnTo>
                  <a:cubicBezTo>
                    <a:pt x="8233" y="3502"/>
                    <a:pt x="8329" y="3598"/>
                    <a:pt x="8447" y="3598"/>
                  </a:cubicBezTo>
                  <a:cubicBezTo>
                    <a:pt x="8565" y="3598"/>
                    <a:pt x="8661" y="3502"/>
                    <a:pt x="8661" y="3384"/>
                  </a:cubicBezTo>
                  <a:lnTo>
                    <a:pt x="8661" y="3307"/>
                  </a:lnTo>
                  <a:cubicBezTo>
                    <a:pt x="8661" y="3189"/>
                    <a:pt x="8565" y="3093"/>
                    <a:pt x="8447" y="3093"/>
                  </a:cubicBezTo>
                  <a:close/>
                  <a:moveTo>
                    <a:pt x="6318" y="3283"/>
                  </a:moveTo>
                  <a:cubicBezTo>
                    <a:pt x="6201" y="3283"/>
                    <a:pt x="6104" y="3380"/>
                    <a:pt x="6104" y="3498"/>
                  </a:cubicBezTo>
                  <a:cubicBezTo>
                    <a:pt x="6102" y="3765"/>
                    <a:pt x="6318" y="3979"/>
                    <a:pt x="6586" y="3979"/>
                  </a:cubicBezTo>
                  <a:cubicBezTo>
                    <a:pt x="6687" y="3979"/>
                    <a:pt x="6777" y="3952"/>
                    <a:pt x="6854" y="3900"/>
                  </a:cubicBezTo>
                  <a:cubicBezTo>
                    <a:pt x="6931" y="3952"/>
                    <a:pt x="7023" y="3979"/>
                    <a:pt x="7122" y="3979"/>
                  </a:cubicBezTo>
                  <a:cubicBezTo>
                    <a:pt x="7387" y="3979"/>
                    <a:pt x="7603" y="3763"/>
                    <a:pt x="7603" y="3498"/>
                  </a:cubicBezTo>
                  <a:cubicBezTo>
                    <a:pt x="7603" y="3380"/>
                    <a:pt x="7507" y="3283"/>
                    <a:pt x="7389" y="3283"/>
                  </a:cubicBezTo>
                  <a:cubicBezTo>
                    <a:pt x="7271" y="3283"/>
                    <a:pt x="7175" y="3380"/>
                    <a:pt x="7175" y="3498"/>
                  </a:cubicBezTo>
                  <a:cubicBezTo>
                    <a:pt x="7175" y="3528"/>
                    <a:pt x="7152" y="3551"/>
                    <a:pt x="7122" y="3551"/>
                  </a:cubicBezTo>
                  <a:cubicBezTo>
                    <a:pt x="7092" y="3551"/>
                    <a:pt x="7068" y="3528"/>
                    <a:pt x="7068" y="3498"/>
                  </a:cubicBezTo>
                  <a:cubicBezTo>
                    <a:pt x="7068" y="3380"/>
                    <a:pt x="6972" y="3283"/>
                    <a:pt x="6854" y="3283"/>
                  </a:cubicBezTo>
                  <a:cubicBezTo>
                    <a:pt x="6736" y="3283"/>
                    <a:pt x="6640" y="3380"/>
                    <a:pt x="6640" y="3498"/>
                  </a:cubicBezTo>
                  <a:cubicBezTo>
                    <a:pt x="6640" y="3528"/>
                    <a:pt x="6616" y="3551"/>
                    <a:pt x="6586" y="3551"/>
                  </a:cubicBezTo>
                  <a:cubicBezTo>
                    <a:pt x="6556" y="3551"/>
                    <a:pt x="6533" y="3528"/>
                    <a:pt x="6533" y="3498"/>
                  </a:cubicBezTo>
                  <a:cubicBezTo>
                    <a:pt x="6533" y="3380"/>
                    <a:pt x="6436" y="3283"/>
                    <a:pt x="6318" y="3283"/>
                  </a:cubicBezTo>
                  <a:close/>
                  <a:moveTo>
                    <a:pt x="5836" y="4845"/>
                  </a:moveTo>
                  <a:cubicBezTo>
                    <a:pt x="5719" y="4845"/>
                    <a:pt x="5622" y="4941"/>
                    <a:pt x="5622" y="5059"/>
                  </a:cubicBezTo>
                  <a:cubicBezTo>
                    <a:pt x="5622" y="5177"/>
                    <a:pt x="5719" y="5273"/>
                    <a:pt x="5836" y="5273"/>
                  </a:cubicBezTo>
                  <a:lnTo>
                    <a:pt x="7871" y="5273"/>
                  </a:lnTo>
                  <a:cubicBezTo>
                    <a:pt x="7989" y="5273"/>
                    <a:pt x="8085" y="5177"/>
                    <a:pt x="8085" y="5059"/>
                  </a:cubicBezTo>
                  <a:cubicBezTo>
                    <a:pt x="8085" y="4941"/>
                    <a:pt x="7989" y="4845"/>
                    <a:pt x="7871" y="4845"/>
                  </a:cubicBezTo>
                  <a:close/>
                  <a:moveTo>
                    <a:pt x="7655" y="6065"/>
                  </a:moveTo>
                  <a:lnTo>
                    <a:pt x="7657" y="6592"/>
                  </a:lnTo>
                  <a:lnTo>
                    <a:pt x="6051" y="6597"/>
                  </a:lnTo>
                  <a:lnTo>
                    <a:pt x="6049" y="6065"/>
                  </a:lnTo>
                  <a:close/>
                  <a:moveTo>
                    <a:pt x="2939" y="4279"/>
                  </a:moveTo>
                  <a:cubicBezTo>
                    <a:pt x="3695" y="4279"/>
                    <a:pt x="4309" y="4894"/>
                    <a:pt x="4309" y="5650"/>
                  </a:cubicBezTo>
                  <a:cubicBezTo>
                    <a:pt x="4309" y="6408"/>
                    <a:pt x="3693" y="7021"/>
                    <a:pt x="2939" y="7021"/>
                  </a:cubicBezTo>
                  <a:cubicBezTo>
                    <a:pt x="2183" y="7021"/>
                    <a:pt x="1566" y="6408"/>
                    <a:pt x="1566" y="5650"/>
                  </a:cubicBezTo>
                  <a:cubicBezTo>
                    <a:pt x="1566" y="4894"/>
                    <a:pt x="2181" y="4279"/>
                    <a:pt x="2939" y="4279"/>
                  </a:cubicBezTo>
                  <a:close/>
                  <a:moveTo>
                    <a:pt x="10771" y="4279"/>
                  </a:moveTo>
                  <a:cubicBezTo>
                    <a:pt x="11527" y="4279"/>
                    <a:pt x="12142" y="4894"/>
                    <a:pt x="12142" y="5650"/>
                  </a:cubicBezTo>
                  <a:cubicBezTo>
                    <a:pt x="12142" y="6408"/>
                    <a:pt x="11525" y="7021"/>
                    <a:pt x="10771" y="7021"/>
                  </a:cubicBezTo>
                  <a:cubicBezTo>
                    <a:pt x="10017" y="7021"/>
                    <a:pt x="9400" y="6408"/>
                    <a:pt x="9400" y="5650"/>
                  </a:cubicBezTo>
                  <a:cubicBezTo>
                    <a:pt x="9400" y="4894"/>
                    <a:pt x="10013" y="4279"/>
                    <a:pt x="10771" y="4279"/>
                  </a:cubicBezTo>
                  <a:close/>
                  <a:moveTo>
                    <a:pt x="6049" y="5637"/>
                  </a:moveTo>
                  <a:cubicBezTo>
                    <a:pt x="5813" y="5637"/>
                    <a:pt x="5620" y="5830"/>
                    <a:pt x="5620" y="6065"/>
                  </a:cubicBezTo>
                  <a:lnTo>
                    <a:pt x="5620" y="6599"/>
                  </a:lnTo>
                  <a:cubicBezTo>
                    <a:pt x="5620" y="6834"/>
                    <a:pt x="5813" y="7027"/>
                    <a:pt x="6049" y="7027"/>
                  </a:cubicBezTo>
                  <a:lnTo>
                    <a:pt x="7657" y="7027"/>
                  </a:lnTo>
                  <a:cubicBezTo>
                    <a:pt x="7893" y="7027"/>
                    <a:pt x="8085" y="6834"/>
                    <a:pt x="8085" y="6599"/>
                  </a:cubicBezTo>
                  <a:lnTo>
                    <a:pt x="8085" y="6065"/>
                  </a:lnTo>
                  <a:cubicBezTo>
                    <a:pt x="8085" y="5830"/>
                    <a:pt x="7893" y="5637"/>
                    <a:pt x="7657" y="5637"/>
                  </a:cubicBezTo>
                  <a:close/>
                  <a:moveTo>
                    <a:pt x="2939" y="3851"/>
                  </a:moveTo>
                  <a:cubicBezTo>
                    <a:pt x="1945" y="3851"/>
                    <a:pt x="1138" y="4658"/>
                    <a:pt x="1138" y="5650"/>
                  </a:cubicBezTo>
                  <a:cubicBezTo>
                    <a:pt x="1138" y="6644"/>
                    <a:pt x="1945" y="7449"/>
                    <a:pt x="2939" y="7449"/>
                  </a:cubicBezTo>
                  <a:cubicBezTo>
                    <a:pt x="3930" y="7449"/>
                    <a:pt x="4738" y="6644"/>
                    <a:pt x="4738" y="5650"/>
                  </a:cubicBezTo>
                  <a:cubicBezTo>
                    <a:pt x="4738" y="4658"/>
                    <a:pt x="3928" y="3851"/>
                    <a:pt x="2939" y="3851"/>
                  </a:cubicBezTo>
                  <a:close/>
                  <a:moveTo>
                    <a:pt x="10771" y="3851"/>
                  </a:moveTo>
                  <a:cubicBezTo>
                    <a:pt x="9777" y="3851"/>
                    <a:pt x="8972" y="4658"/>
                    <a:pt x="8972" y="5650"/>
                  </a:cubicBezTo>
                  <a:cubicBezTo>
                    <a:pt x="8972" y="6644"/>
                    <a:pt x="9777" y="7449"/>
                    <a:pt x="10771" y="7449"/>
                  </a:cubicBezTo>
                  <a:cubicBezTo>
                    <a:pt x="11763" y="7449"/>
                    <a:pt x="12570" y="6644"/>
                    <a:pt x="12570" y="5650"/>
                  </a:cubicBezTo>
                  <a:cubicBezTo>
                    <a:pt x="12570" y="4658"/>
                    <a:pt x="11763" y="3851"/>
                    <a:pt x="10771" y="3851"/>
                  </a:cubicBezTo>
                  <a:close/>
                  <a:moveTo>
                    <a:pt x="2939" y="3705"/>
                  </a:moveTo>
                  <a:cubicBezTo>
                    <a:pt x="4012" y="3705"/>
                    <a:pt x="4883" y="4577"/>
                    <a:pt x="4883" y="5650"/>
                  </a:cubicBezTo>
                  <a:cubicBezTo>
                    <a:pt x="4883" y="6725"/>
                    <a:pt x="4010" y="7597"/>
                    <a:pt x="2939" y="7597"/>
                  </a:cubicBezTo>
                  <a:cubicBezTo>
                    <a:pt x="1864" y="7597"/>
                    <a:pt x="992" y="6725"/>
                    <a:pt x="992" y="5650"/>
                  </a:cubicBezTo>
                  <a:cubicBezTo>
                    <a:pt x="992" y="4577"/>
                    <a:pt x="1864" y="3705"/>
                    <a:pt x="2939" y="3705"/>
                  </a:cubicBezTo>
                  <a:close/>
                  <a:moveTo>
                    <a:pt x="10771" y="3705"/>
                  </a:moveTo>
                  <a:cubicBezTo>
                    <a:pt x="11844" y="3705"/>
                    <a:pt x="12718" y="4577"/>
                    <a:pt x="12718" y="5650"/>
                  </a:cubicBezTo>
                  <a:cubicBezTo>
                    <a:pt x="12718" y="6725"/>
                    <a:pt x="11844" y="7597"/>
                    <a:pt x="10771" y="7597"/>
                  </a:cubicBezTo>
                  <a:cubicBezTo>
                    <a:pt x="9698" y="7597"/>
                    <a:pt x="8824" y="6725"/>
                    <a:pt x="8824" y="5650"/>
                  </a:cubicBezTo>
                  <a:cubicBezTo>
                    <a:pt x="8824" y="4577"/>
                    <a:pt x="9698" y="3705"/>
                    <a:pt x="10771" y="3705"/>
                  </a:cubicBezTo>
                  <a:close/>
                  <a:moveTo>
                    <a:pt x="2939" y="3277"/>
                  </a:moveTo>
                  <a:cubicBezTo>
                    <a:pt x="1628" y="3277"/>
                    <a:pt x="561" y="4341"/>
                    <a:pt x="561" y="5654"/>
                  </a:cubicBezTo>
                  <a:cubicBezTo>
                    <a:pt x="561" y="6965"/>
                    <a:pt x="1626" y="8032"/>
                    <a:pt x="2939" y="8032"/>
                  </a:cubicBezTo>
                  <a:cubicBezTo>
                    <a:pt x="4247" y="8032"/>
                    <a:pt x="5314" y="6965"/>
                    <a:pt x="5314" y="5654"/>
                  </a:cubicBezTo>
                  <a:cubicBezTo>
                    <a:pt x="5314" y="4341"/>
                    <a:pt x="4247" y="3277"/>
                    <a:pt x="2939" y="3277"/>
                  </a:cubicBezTo>
                  <a:close/>
                  <a:moveTo>
                    <a:pt x="10771" y="3277"/>
                  </a:moveTo>
                  <a:cubicBezTo>
                    <a:pt x="9462" y="3277"/>
                    <a:pt x="8394" y="4341"/>
                    <a:pt x="8394" y="5654"/>
                  </a:cubicBezTo>
                  <a:cubicBezTo>
                    <a:pt x="8394" y="6965"/>
                    <a:pt x="9460" y="8032"/>
                    <a:pt x="10771" y="8032"/>
                  </a:cubicBezTo>
                  <a:cubicBezTo>
                    <a:pt x="12080" y="8032"/>
                    <a:pt x="13148" y="6965"/>
                    <a:pt x="13148" y="5654"/>
                  </a:cubicBezTo>
                  <a:cubicBezTo>
                    <a:pt x="13146" y="4341"/>
                    <a:pt x="12080" y="3277"/>
                    <a:pt x="10771" y="3277"/>
                  </a:cubicBezTo>
                  <a:close/>
                  <a:moveTo>
                    <a:pt x="12870" y="2699"/>
                  </a:moveTo>
                  <a:cubicBezTo>
                    <a:pt x="13095" y="2699"/>
                    <a:pt x="13277" y="2881"/>
                    <a:pt x="13277" y="3106"/>
                  </a:cubicBezTo>
                  <a:lnTo>
                    <a:pt x="13277" y="8601"/>
                  </a:lnTo>
                  <a:cubicBezTo>
                    <a:pt x="13277" y="8826"/>
                    <a:pt x="13095" y="9008"/>
                    <a:pt x="12870" y="9008"/>
                  </a:cubicBezTo>
                  <a:lnTo>
                    <a:pt x="836" y="9008"/>
                  </a:lnTo>
                  <a:cubicBezTo>
                    <a:pt x="611" y="9008"/>
                    <a:pt x="429" y="8826"/>
                    <a:pt x="429" y="8601"/>
                  </a:cubicBezTo>
                  <a:lnTo>
                    <a:pt x="429" y="3106"/>
                  </a:lnTo>
                  <a:cubicBezTo>
                    <a:pt x="429" y="2879"/>
                    <a:pt x="611" y="2699"/>
                    <a:pt x="836" y="2699"/>
                  </a:cubicBezTo>
                  <a:close/>
                  <a:moveTo>
                    <a:pt x="3680" y="0"/>
                  </a:moveTo>
                  <a:cubicBezTo>
                    <a:pt x="2982" y="0"/>
                    <a:pt x="2414" y="565"/>
                    <a:pt x="2414" y="1266"/>
                  </a:cubicBezTo>
                  <a:lnTo>
                    <a:pt x="2414" y="2266"/>
                  </a:lnTo>
                  <a:lnTo>
                    <a:pt x="836" y="2266"/>
                  </a:lnTo>
                  <a:cubicBezTo>
                    <a:pt x="375" y="2266"/>
                    <a:pt x="0" y="2641"/>
                    <a:pt x="0" y="3101"/>
                  </a:cubicBezTo>
                  <a:lnTo>
                    <a:pt x="0" y="8599"/>
                  </a:lnTo>
                  <a:cubicBezTo>
                    <a:pt x="0" y="9060"/>
                    <a:pt x="375" y="9434"/>
                    <a:pt x="836" y="9434"/>
                  </a:cubicBezTo>
                  <a:lnTo>
                    <a:pt x="12870" y="9434"/>
                  </a:lnTo>
                  <a:cubicBezTo>
                    <a:pt x="13330" y="9434"/>
                    <a:pt x="13705" y="9060"/>
                    <a:pt x="13705" y="8599"/>
                  </a:cubicBezTo>
                  <a:lnTo>
                    <a:pt x="13705" y="3101"/>
                  </a:lnTo>
                  <a:cubicBezTo>
                    <a:pt x="13707" y="2641"/>
                    <a:pt x="13330" y="2266"/>
                    <a:pt x="12870" y="2266"/>
                  </a:cubicBezTo>
                  <a:lnTo>
                    <a:pt x="11294" y="2266"/>
                  </a:lnTo>
                  <a:lnTo>
                    <a:pt x="11294" y="1266"/>
                  </a:lnTo>
                  <a:cubicBezTo>
                    <a:pt x="11294" y="568"/>
                    <a:pt x="10726" y="0"/>
                    <a:pt x="10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1B3D23D0-6BED-37EE-EA49-4E4D0FC74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55" y="4076668"/>
            <a:ext cx="1048068" cy="111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subTitle" idx="1"/>
          </p:nvPr>
        </p:nvSpPr>
        <p:spPr>
          <a:xfrm>
            <a:off x="852412" y="651791"/>
            <a:ext cx="4740600" cy="622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669747" y="1097629"/>
            <a:ext cx="7472663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VẬT, HOẠT 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NÊU HOẠT ĐỘNG</a:t>
            </a:r>
            <a:endParaRPr sz="4800" dirty="0">
              <a:solidFill>
                <a:schemeClr val="l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30511" y="612789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21629" y="612789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6" name="Google Shape;1346;p35"/>
          <p:cNvGrpSpPr/>
          <p:nvPr/>
        </p:nvGrpSpPr>
        <p:grpSpPr>
          <a:xfrm>
            <a:off x="292379" y="2753594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87216" y="2884772"/>
            <a:ext cx="2834717" cy="2326874"/>
          </a:xfrm>
          <a:prstGeom prst="rect">
            <a:avLst/>
          </a:prstGeom>
        </p:spPr>
      </p:pic>
      <p:pic>
        <p:nvPicPr>
          <p:cNvPr id="30" name="Picture 29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1D213D3E-8227-DCE3-3516-240C8C216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385" y="4002216"/>
            <a:ext cx="1139829" cy="120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7"/>
          <p:cNvSpPr/>
          <p:nvPr/>
        </p:nvSpPr>
        <p:spPr>
          <a:xfrm>
            <a:off x="1094001" y="2470578"/>
            <a:ext cx="855600" cy="8556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1094001" y="2601329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80" name="Google Shape;1380;p37"/>
          <p:cNvSpPr/>
          <p:nvPr/>
        </p:nvSpPr>
        <p:spPr>
          <a:xfrm>
            <a:off x="1078775" y="1481806"/>
            <a:ext cx="855600" cy="8556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37"/>
          <p:cNvSpPr txBox="1">
            <a:spLocks noGrp="1"/>
          </p:cNvSpPr>
          <p:nvPr>
            <p:ph type="subTitle" idx="1"/>
          </p:nvPr>
        </p:nvSpPr>
        <p:spPr>
          <a:xfrm>
            <a:off x="2100138" y="1557338"/>
            <a:ext cx="6323861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Tìm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từ chỉ hoạt động, chỉ sự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Đặt được câu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hoạt động nói về việc em làm ở nhà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3" name="Google Shape;1383;p37"/>
          <p:cNvSpPr txBox="1">
            <a:spLocks noGrp="1"/>
          </p:cNvSpPr>
          <p:nvPr>
            <p:ph type="title" idx="2"/>
          </p:nvPr>
        </p:nvSpPr>
        <p:spPr>
          <a:xfrm>
            <a:off x="1084900" y="1617081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88" name="Google Shape;1388;p37"/>
          <p:cNvSpPr txBox="1">
            <a:spLocks noGrp="1"/>
          </p:cNvSpPr>
          <p:nvPr>
            <p:ph type="subTitle" idx="7"/>
          </p:nvPr>
        </p:nvSpPr>
        <p:spPr>
          <a:xfrm>
            <a:off x="2100138" y="3600516"/>
            <a:ext cx="6260704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Phát triển vốn từ chỉ hoạt động, chỉ sự vật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1" name="Google Shape;1391;p37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dirty="0">
                <a:latin typeface="SVN-A Love Of Thunder" panose="02040603050506020204" pitchFamily="18" charset="0"/>
              </a:rPr>
              <a:t>YÊU </a:t>
            </a:r>
            <a:r>
              <a:rPr lang="en" sz="3200" b="0" dirty="0" smtClean="0">
                <a:latin typeface="SVN-A Love Of Thunder" panose="02040603050506020204" pitchFamily="18" charset="0"/>
              </a:rPr>
              <a:t>CẦU CẦN ĐẠT</a:t>
            </a:r>
            <a:endParaRPr sz="3200" b="0" dirty="0">
              <a:solidFill>
                <a:srgbClr val="FFFFFF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92" name="Google Shape;1392;p37"/>
          <p:cNvGrpSpPr/>
          <p:nvPr/>
        </p:nvGrpSpPr>
        <p:grpSpPr>
          <a:xfrm>
            <a:off x="1141701" y="4355421"/>
            <a:ext cx="691463" cy="713471"/>
            <a:chOff x="3776725" y="489400"/>
            <a:chExt cx="484625" cy="500050"/>
          </a:xfrm>
        </p:grpSpPr>
        <p:sp>
          <p:nvSpPr>
            <p:cNvPr id="1393" name="Google Shape;1393;p3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DD2EF-C87E-33EC-98D0-EA9E8DCB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32" y="2929447"/>
            <a:ext cx="3462627" cy="2397539"/>
          </a:xfrm>
          <a:prstGeom prst="rect">
            <a:avLst/>
          </a:prstGeom>
        </p:spPr>
      </p:pic>
      <p:sp>
        <p:nvSpPr>
          <p:cNvPr id="20" name="Google Shape;1375;p37"/>
          <p:cNvSpPr/>
          <p:nvPr/>
        </p:nvSpPr>
        <p:spPr>
          <a:xfrm>
            <a:off x="1086443" y="3430187"/>
            <a:ext cx="855600" cy="8556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1084900" y="3560467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/>
      <p:bldP spid="1378" grpId="0"/>
      <p:bldP spid="1380" grpId="0" animBg="1"/>
      <p:bldP spid="1382" grpId="0" build="p"/>
      <p:bldP spid="1383" grpId="0"/>
      <p:bldP spid="1388" grpId="0" build="p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1: Tìm và gọi tên các vật trong tranh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257840" y="980040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523508-446D-F516-A2D5-81B6625D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927"/>
          <a:stretch/>
        </p:blipFill>
        <p:spPr>
          <a:xfrm>
            <a:off x="1391562" y="1335306"/>
            <a:ext cx="5640609" cy="33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E393C35B-EA1A-0993-8977-D6581285D60B}"/>
              </a:ext>
            </a:extLst>
          </p:cNvPr>
          <p:cNvSpPr/>
          <p:nvPr/>
        </p:nvSpPr>
        <p:spPr>
          <a:xfrm>
            <a:off x="7020199" y="1717457"/>
            <a:ext cx="10145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774"/>
              <a:gd name="adj6" fmla="val -7791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gối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3341A244-E347-A114-4E5E-346221A8B1B8}"/>
              </a:ext>
            </a:extLst>
          </p:cNvPr>
          <p:cNvSpPr/>
          <p:nvPr/>
        </p:nvSpPr>
        <p:spPr>
          <a:xfrm>
            <a:off x="7032170" y="1196268"/>
            <a:ext cx="137649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602"/>
              <a:gd name="adj6" fmla="val -84148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giường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388DB058-7510-0621-6B76-7DC01875C48D}"/>
              </a:ext>
            </a:extLst>
          </p:cNvPr>
          <p:cNvSpPr/>
          <p:nvPr/>
        </p:nvSpPr>
        <p:spPr>
          <a:xfrm>
            <a:off x="7020199" y="2179989"/>
            <a:ext cx="1622828" cy="50106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2429"/>
              <a:gd name="adj6" fmla="val -9797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móc quần áo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087DB36-57D7-ADA5-D266-EE12FD79039D}"/>
              </a:ext>
            </a:extLst>
          </p:cNvPr>
          <p:cNvSpPr/>
          <p:nvPr/>
        </p:nvSpPr>
        <p:spPr>
          <a:xfrm>
            <a:off x="7032170" y="2722502"/>
            <a:ext cx="12558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743"/>
              <a:gd name="adj6" fmla="val -12917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chăn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A1D72F-62BF-0643-1FE5-D060A61E4A9F}"/>
              </a:ext>
            </a:extLst>
          </p:cNvPr>
          <p:cNvSpPr/>
          <p:nvPr/>
        </p:nvSpPr>
        <p:spPr>
          <a:xfrm>
            <a:off x="7032170" y="3206338"/>
            <a:ext cx="1255844" cy="57537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879"/>
              <a:gd name="adj6" fmla="val -10440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điện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4F1B8713-DE29-ADB1-F5DF-8BCF1204A998}"/>
              </a:ext>
            </a:extLst>
          </p:cNvPr>
          <p:cNvSpPr/>
          <p:nvPr/>
        </p:nvSpPr>
        <p:spPr>
          <a:xfrm>
            <a:off x="7070634" y="3861806"/>
            <a:ext cx="1914969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863"/>
              <a:gd name="adj6" fmla="val -80970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74B1DCD-2A20-16D9-9213-8508F61E597E}"/>
              </a:ext>
            </a:extLst>
          </p:cNvPr>
          <p:cNvSpPr/>
          <p:nvPr/>
        </p:nvSpPr>
        <p:spPr>
          <a:xfrm>
            <a:off x="7008990" y="4428271"/>
            <a:ext cx="2051505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8385"/>
              <a:gd name="adj6" fmla="val -87132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ấm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7C99B5F8-9076-0624-8460-97171D643572}"/>
              </a:ext>
            </a:extLst>
          </p:cNvPr>
          <p:cNvSpPr/>
          <p:nvPr/>
        </p:nvSpPr>
        <p:spPr>
          <a:xfrm>
            <a:off x="572813" y="1312591"/>
            <a:ext cx="1376494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92157"/>
              <a:gd name="adj6" fmla="val 22662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 t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i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vi</a:t>
            </a: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9ECC04F6-BDE8-96BC-F52C-C78F5E625425}"/>
              </a:ext>
            </a:extLst>
          </p:cNvPr>
          <p:cNvSpPr/>
          <p:nvPr/>
        </p:nvSpPr>
        <p:spPr>
          <a:xfrm>
            <a:off x="135719" y="1865871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trần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DD01DF88-C734-C5B0-C769-FCA1A00481E7}"/>
              </a:ext>
            </a:extLst>
          </p:cNvPr>
          <p:cNvSpPr/>
          <p:nvPr/>
        </p:nvSpPr>
        <p:spPr>
          <a:xfrm>
            <a:off x="135719" y="2393252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nồi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6469F431-C99F-3E90-FBB0-9C681F2A1F28}"/>
              </a:ext>
            </a:extLst>
          </p:cNvPr>
          <p:cNvSpPr/>
          <p:nvPr/>
        </p:nvSpPr>
        <p:spPr>
          <a:xfrm>
            <a:off x="0" y="2920633"/>
            <a:ext cx="1950553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1487"/>
              <a:gd name="adj6" fmla="val 20499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chén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/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bát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4079CD8B-576D-3873-6492-3F6146BF6D81}"/>
              </a:ext>
            </a:extLst>
          </p:cNvPr>
          <p:cNvSpPr/>
          <p:nvPr/>
        </p:nvSpPr>
        <p:spPr>
          <a:xfrm>
            <a:off x="571567" y="3419488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54381"/>
              <a:gd name="adj6" fmla="val 171621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chổi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B9BFC64F-8758-8B52-D562-412D82196195}"/>
              </a:ext>
            </a:extLst>
          </p:cNvPr>
          <p:cNvSpPr/>
          <p:nvPr/>
        </p:nvSpPr>
        <p:spPr>
          <a:xfrm>
            <a:off x="604264" y="3907540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99605"/>
              <a:gd name="adj6" fmla="val 24433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 đ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ĩa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DF55F8EB-233A-2DFD-C1DC-0E77CC5CE422}"/>
              </a:ext>
            </a:extLst>
          </p:cNvPr>
          <p:cNvSpPr/>
          <p:nvPr/>
        </p:nvSpPr>
        <p:spPr>
          <a:xfrm>
            <a:off x="604264" y="4385991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-189384"/>
              <a:gd name="adj6" fmla="val 299166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ghế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 Tìm 3 – 5 từ ngữ chỉ hoạt động 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các vật trong tranh ở bài tập 1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 thảo luận theo nhóm đôi, tìm các từ chỉ hoạt động 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 các 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vật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có trên màn hình nhé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4621010" y="1104039"/>
            <a:ext cx="3691500" cy="2421300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67"/>
          <p:cNvSpPr txBox="1">
            <a:spLocks noGrp="1"/>
          </p:cNvSpPr>
          <p:nvPr>
            <p:ph type="title"/>
          </p:nvPr>
        </p:nvSpPr>
        <p:spPr>
          <a:xfrm>
            <a:off x="5930534" y="3536002"/>
            <a:ext cx="3085500" cy="7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 vi</a:t>
            </a:r>
            <a:endParaRPr dirty="0"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C7DA0F3A-F12B-AAE0-2EEF-0324C34CC6F3}"/>
              </a:ext>
            </a:extLst>
          </p:cNvPr>
          <p:cNvSpPr/>
          <p:nvPr/>
        </p:nvSpPr>
        <p:spPr>
          <a:xfrm flipH="1">
            <a:off x="1645263" y="1100360"/>
            <a:ext cx="2070902" cy="844426"/>
          </a:xfrm>
          <a:prstGeom prst="borderCallout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em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i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i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6C0D60FA-9CD3-25C3-A2D4-902C603D081F}"/>
              </a:ext>
            </a:extLst>
          </p:cNvPr>
          <p:cNvSpPr/>
          <p:nvPr/>
        </p:nvSpPr>
        <p:spPr>
          <a:xfrm flipH="1">
            <a:off x="1645263" y="2104122"/>
            <a:ext cx="2070902" cy="844426"/>
          </a:xfrm>
          <a:prstGeom prst="borderCallout1">
            <a:avLst>
              <a:gd name="adj1" fmla="val 59043"/>
              <a:gd name="adj2" fmla="val -6279"/>
              <a:gd name="adj3" fmla="val -8378"/>
              <a:gd name="adj4" fmla="val -3833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ua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i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i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728D6A4A-ECB9-D120-E465-B30908C88225}"/>
              </a:ext>
            </a:extLst>
          </p:cNvPr>
          <p:cNvSpPr/>
          <p:nvPr/>
        </p:nvSpPr>
        <p:spPr>
          <a:xfrm flipH="1">
            <a:off x="1998023" y="3056745"/>
            <a:ext cx="2070902" cy="844426"/>
          </a:xfrm>
          <a:prstGeom prst="borderCallout1">
            <a:avLst>
              <a:gd name="adj1" fmla="val 18750"/>
              <a:gd name="adj2" fmla="val -8333"/>
              <a:gd name="adj3" fmla="val -119182"/>
              <a:gd name="adj4" fmla="val -198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k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hiêng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i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0893B-00F4-BCEC-564C-4E152A0E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770" y="720545"/>
            <a:ext cx="3226760" cy="3226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 Tìm 3 – 5 từ ngữ chỉ hoạt động 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các vật trong tranh ở bài tập 1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Giờ các em hãy nhìn ảnh và tìm các từ chỉ hoạt động 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 các vật đó nhé !</a:t>
            </a: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3794960" y="985333"/>
            <a:ext cx="4567987" cy="3153257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0269" y="3632323"/>
            <a:ext cx="2133042" cy="15874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1E3B9B-7872-DA05-BEB1-8378459AD403}"/>
              </a:ext>
            </a:extLst>
          </p:cNvPr>
          <p:cNvSpPr/>
          <p:nvPr/>
        </p:nvSpPr>
        <p:spPr>
          <a:xfrm>
            <a:off x="3917290" y="1080289"/>
            <a:ext cx="4323325" cy="29337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49FDE-B99C-D67C-AE27-FCC85AA3C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05945" y="1034837"/>
            <a:ext cx="3191175" cy="3191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820B9-05C9-8A76-F133-1122D7FC92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223" b="18469"/>
          <a:stretch/>
        </p:blipFill>
        <p:spPr>
          <a:xfrm>
            <a:off x="4190808" y="1472969"/>
            <a:ext cx="3691253" cy="2099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C6838-4AAA-82D7-E063-A3371EDD8B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79" b="91429" l="10000" r="90000">
                        <a14:foregroundMark x1="24222" y1="35000" x2="27000" y2="23214"/>
                        <a14:foregroundMark x1="27000" y1="23214" x2="42000" y2="13393"/>
                        <a14:foregroundMark x1="42000" y1="13393" x2="68000" y2="7679"/>
                        <a14:foregroundMark x1="68000" y1="7679" x2="72333" y2="7679"/>
                        <a14:foregroundMark x1="16778" y1="76964" x2="27667" y2="56250"/>
                        <a14:foregroundMark x1="27667" y1="56250" x2="27667" y2="56250"/>
                        <a14:foregroundMark x1="48556" y1="90714" x2="56222" y2="91429"/>
                        <a14:foregroundMark x1="56222" y1="91429" x2="67000" y2="9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0" y="1064699"/>
            <a:ext cx="4899995" cy="3048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4F995-47A5-B156-A669-A179A32E81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813" r="91094">
                        <a14:foregroundMark x1="7813" y1="54531" x2="9844" y2="54375"/>
                        <a14:foregroundMark x1="89844" y1="30625" x2="91094" y2="40469"/>
                        <a14:foregroundMark x1="19375" y1="79531" x2="32656" y2="8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290" y="692083"/>
            <a:ext cx="3744456" cy="3744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4B6FE-8E99-7385-AE0F-D6D2A55248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667" l="10000" r="90000">
                        <a14:foregroundMark x1="29400" y1="35667" x2="57400" y2="13667"/>
                        <a14:foregroundMark x1="57400" y1="13667" x2="60800" y2="12667"/>
                        <a14:foregroundMark x1="40200" y1="10000" x2="42600" y2="5000"/>
                        <a14:foregroundMark x1="30200" y1="28000" x2="28000" y2="43667"/>
                        <a14:foregroundMark x1="28000" y1="43667" x2="32600" y2="46000"/>
                        <a14:foregroundMark x1="36200" y1="47333" x2="56800" y2="33000"/>
                        <a14:foregroundMark x1="40400" y1="93667" x2="58800" y2="90000"/>
                        <a14:foregroundMark x1="57200" y1="32333" x2="66000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654" y="1057880"/>
            <a:ext cx="5078228" cy="3046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C4224D-700E-3A3C-B57C-310B51E7EF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31" b="97115" l="4000" r="99667">
                        <a14:foregroundMark x1="9222" y1="38654" x2="40667" y2="30192"/>
                        <a14:foregroundMark x1="4333" y1="44615" x2="11556" y2="33846"/>
                        <a14:foregroundMark x1="11556" y1="33846" x2="32000" y2="20769"/>
                        <a14:foregroundMark x1="18222" y1="45769" x2="35222" y2="51154"/>
                        <a14:foregroundMark x1="2000" y1="56538" x2="1444" y2="25000"/>
                        <a14:foregroundMark x1="1444" y1="25000" x2="3333" y2="15385"/>
                        <a14:foregroundMark x1="3333" y1="15385" x2="8333" y2="9423"/>
                        <a14:foregroundMark x1="8333" y1="9423" x2="28000" y2="1154"/>
                        <a14:foregroundMark x1="31014" y1="7023" x2="32444" y2="9808"/>
                        <a14:foregroundMark x1="28000" y1="1154" x2="29335" y2="3755"/>
                        <a14:foregroundMark x1="32444" y1="9808" x2="33333" y2="14615"/>
                        <a14:foregroundMark x1="18000" y1="5385" x2="30222" y2="1731"/>
                        <a14:foregroundMark x1="30222" y1="1731" x2="30465" y2="2152"/>
                        <a14:foregroundMark x1="39000" y1="29615" x2="47111" y2="20385"/>
                        <a14:foregroundMark x1="89885" y1="35577" x2="96333" y2="30769"/>
                        <a14:foregroundMark x1="89111" y1="36154" x2="89885" y2="35577"/>
                        <a14:foregroundMark x1="98288" y1="37985" x2="99667" y2="43077"/>
                        <a14:foregroundMark x1="96333" y1="30769" x2="97632" y2="35565"/>
                        <a14:foregroundMark x1="98968" y1="57500" x2="98111" y2="75192"/>
                        <a14:foregroundMark x1="99667" y1="43077" x2="98968" y2="57500"/>
                        <a14:foregroundMark x1="68000" y1="87500" x2="68111" y2="97115"/>
                        <a14:backgroundMark x1="30000" y1="5769" x2="30000" y2="5769"/>
                        <a14:backgroundMark x1="29667" y1="5000" x2="29667" y2="5000"/>
                        <a14:backgroundMark x1="30000" y1="4423" x2="30778" y2="6923"/>
                        <a14:backgroundMark x1="29333" y1="4423" x2="30556" y2="7500"/>
                        <a14:backgroundMark x1="29000" y1="4231" x2="30667" y2="6923"/>
                        <a14:backgroundMark x1="29333" y1="3654" x2="30333" y2="6731"/>
                        <a14:backgroundMark x1="96778" y1="36346" x2="97556" y2="38654"/>
                        <a14:backgroundMark x1="92889" y1="35577" x2="92889" y2="35577"/>
                        <a14:backgroundMark x1="97111" y1="57500" x2="97111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729" y="1329123"/>
            <a:ext cx="4267514" cy="2465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152EB7-AE10-DFB3-1E2E-2136E16BAF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7" b="91825" l="10000" r="90000">
                        <a14:foregroundMark x1="57969" y1="8613" x2="74063" y2="7883"/>
                        <a14:foregroundMark x1="52812" y1="72555" x2="57344" y2="91825"/>
                        <a14:foregroundMark x1="56875" y1="78102" x2="58125" y2="86131"/>
                        <a14:foregroundMark x1="47969" y1="72409" x2="45156" y2="7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644" y="923832"/>
            <a:ext cx="3176418" cy="3399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6594FE-96CA-EAE7-790D-673153182D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785" y="636485"/>
            <a:ext cx="3987878" cy="39878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1" r:id="rId2" imgW="3057480" imgH="3009960"/>
        </mc:Choice>
        <mc:Fallback>
          <p:control name="TextBox1" r:id="rId2" imgW="3057480" imgH="3009960">
            <p:pic>
              <p:nvPicPr>
                <p:cNvPr id="34" name="TextBox1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0349" y="1008376"/>
                  <a:ext cx="3058378" cy="301055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5414" y="361950"/>
            <a:ext cx="583152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526" tIns="43764" rIns="87526" bIns="43764" rtlCol="0" anchor="ctr"/>
          <a:lstStyle/>
          <a:p>
            <a:pPr algn="ctr" defTabSz="875151">
              <a:buClrTx/>
            </a:pPr>
            <a:r>
              <a:rPr lang="en-US" sz="2676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614" y="451247"/>
            <a:ext cx="7070713" cy="441416"/>
          </a:xfrm>
          <a:prstGeom prst="rect">
            <a:avLst/>
          </a:prstGeom>
          <a:noFill/>
        </p:spPr>
        <p:txBody>
          <a:bodyPr wrap="square" lIns="87514" tIns="43758" rIns="87514" bIns="43758" rtlCol="0">
            <a:spAutoFit/>
          </a:bodyPr>
          <a:lstStyle/>
          <a:p>
            <a:pPr algn="just" defTabSz="875151">
              <a:buClrTx/>
            </a:pP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94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294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2294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4029581" y="2888995"/>
            <a:ext cx="934193" cy="978156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302367" y="4994844"/>
            <a:ext cx="8539268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514" tIns="43758" rIns="87514" bIns="43758" spcCol="0" rtlCol="0" anchor="ctr"/>
          <a:lstStyle/>
          <a:p>
            <a:pPr algn="ctr" defTabSz="875151">
              <a:buClrTx/>
            </a:pPr>
            <a:endParaRPr lang="en-US" sz="1748" kern="120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2367" y="-19049"/>
            <a:ext cx="8539268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514" tIns="43758" rIns="87514" bIns="43758" spcCol="0" rtlCol="0" anchor="ctr"/>
          <a:lstStyle/>
          <a:p>
            <a:pPr algn="ctr" defTabSz="875151">
              <a:buClrTx/>
            </a:pPr>
            <a:endParaRPr lang="en-US" sz="1748" kern="120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74" y="1437718"/>
            <a:ext cx="4120553" cy="28547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98566" y="1074615"/>
            <a:ext cx="3411755" cy="504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5151">
              <a:buClrTx/>
            </a:pPr>
            <a:r>
              <a:rPr lang="en-US" sz="2676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2676" kern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76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76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quét nhà.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1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Đặt 1 câu nói về việc em làm ở nhà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7972089" y="1065073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B459EC-8B20-8159-FE65-D07C09F9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797" y="1022078"/>
            <a:ext cx="2027494" cy="2072550"/>
          </a:xfrm>
          <a:prstGeom prst="rect">
            <a:avLst/>
          </a:prstGeom>
        </p:spPr>
      </p:pic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125932" y="1351654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học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bài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4851C-AC0F-77AD-0EE7-27CD80D6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38" y="1521883"/>
            <a:ext cx="3289419" cy="363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2A779-A2DA-346C-9511-10FC5582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675" y1="73900" x2="61225" y2="74725"/>
                        <a14:foregroundMark x1="69275" y1="74300" x2="69900" y2="7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0286" y="2400901"/>
            <a:ext cx="3076545" cy="3076545"/>
          </a:xfrm>
          <a:prstGeom prst="rect">
            <a:avLst/>
          </a:prstGeom>
        </p:spPr>
      </p:pic>
      <p:sp>
        <p:nvSpPr>
          <p:cNvPr id="17" name="Google Shape;276;p7">
            <a:extLst>
              <a:ext uri="{FF2B5EF4-FFF2-40B4-BE49-F238E27FC236}">
                <a16:creationId xmlns:a16="http://schemas.microsoft.com/office/drawing/2014/main" id="{38695F55-1A42-395C-FFB3-C83F32D38AD5}"/>
              </a:ext>
            </a:extLst>
          </p:cNvPr>
          <p:cNvSpPr/>
          <p:nvPr/>
        </p:nvSpPr>
        <p:spPr>
          <a:xfrm>
            <a:off x="2147456" y="2486518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lau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nhà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sp>
        <p:nvSpPr>
          <p:cNvPr id="18" name="Google Shape;276;p7">
            <a:extLst>
              <a:ext uri="{FF2B5EF4-FFF2-40B4-BE49-F238E27FC236}">
                <a16:creationId xmlns:a16="http://schemas.microsoft.com/office/drawing/2014/main" id="{3A829B0F-A3AD-2D67-11AC-02AFDCA421ED}"/>
              </a:ext>
            </a:extLst>
          </p:cNvPr>
          <p:cNvSpPr/>
          <p:nvPr/>
        </p:nvSpPr>
        <p:spPr>
          <a:xfrm>
            <a:off x="3073000" y="3509949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rửa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bát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SVN-Adam Gorry" panose="02040603050506020204" pitchFamily="18" charset="0"/>
              </a:rPr>
              <a:t>D</a:t>
            </a:r>
            <a:r>
              <a:rPr lang="en" sz="7200" dirty="0">
                <a:latin typeface="SVN-Adam Gorry" panose="02040603050506020204" pitchFamily="18" charset="0"/>
              </a:rPr>
              <a:t>ặn dò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KHỞI ĐỘNG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211619"/>
            <a:ext cx="3932875" cy="314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295234"/>
            <a:ext cx="8148000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1066" y="2247968"/>
            <a:ext cx="3932875" cy="31463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363611" y="911272"/>
            <a:ext cx="4923767" cy="2730510"/>
          </a:xfrm>
          <a:prstGeom prst="wedgeRoundRectCallout">
            <a:avLst>
              <a:gd name="adj1" fmla="val -63758"/>
              <a:gd name="adj2" fmla="val 4173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Nhớ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làm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Sách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trước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mới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10E28-5B5E-D34E-56F8-44BD9D6A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861817" y="366197"/>
            <a:ext cx="8866994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lt2"/>
                </a:solidFill>
              </a:rPr>
              <a:t/>
            </a: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</a:t>
            </a:r>
            <a:r>
              <a:rPr lang="en" sz="8800" dirty="0" smtClean="0">
                <a:solidFill>
                  <a:schemeClr val="lt2"/>
                </a:solidFill>
                <a:latin typeface="SVN-A Love Of Thunder" panose="02040603050506020204" pitchFamily="18" charset="0"/>
              </a:rPr>
              <a:t>tạm biệt</a:t>
            </a:r>
            <a:endParaRPr sz="8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48799" y="602632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39917" y="602632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82" y="49562"/>
            <a:ext cx="1173607" cy="1161988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455525" y="4156982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1" y="1795633"/>
            <a:ext cx="4743099" cy="35298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4074877" y="1281225"/>
            <a:ext cx="4349333" cy="2778262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3740216" y="1574737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Whimsy" panose="02040603050506020204" pitchFamily="18" charset="0"/>
              </a:rPr>
              <a:t>WHOA!</a:t>
            </a:r>
            <a:endParaRPr dirty="0">
              <a:latin typeface="SVN-Whimsy" panose="0204060305050602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4603006" y="2748602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SFU Helvetica UltraCo" panose="00000400000000000000" pitchFamily="2" charset="0"/>
              </a:rPr>
              <a:t>Hiện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giời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đang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tấn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công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căn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cứ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của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hãy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giúp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tiêu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diệt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này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nhé</a:t>
            </a:r>
            <a:r>
              <a:rPr lang="en-US" sz="3200" dirty="0">
                <a:latin typeface="#9Slide03 SFU Helvetica UltraCo" panose="00000400000000000000" pitchFamily="2" charset="0"/>
              </a:rPr>
              <a:t> !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38" name="Google Shape;15077;p45">
            <a:extLst>
              <a:ext uri="{FF2B5EF4-FFF2-40B4-BE49-F238E27FC236}">
                <a16:creationId xmlns:a16="http://schemas.microsoft.com/office/drawing/2014/main" id="{3B06CD1E-5958-5B0C-CB0C-BE26BF604240}"/>
              </a:ext>
            </a:extLst>
          </p:cNvPr>
          <p:cNvGrpSpPr/>
          <p:nvPr/>
        </p:nvGrpSpPr>
        <p:grpSpPr>
          <a:xfrm>
            <a:off x="813968" y="1703693"/>
            <a:ext cx="2051513" cy="2851218"/>
            <a:chOff x="2590725" y="1407025"/>
            <a:chExt cx="323700" cy="449875"/>
          </a:xfrm>
        </p:grpSpPr>
        <p:sp>
          <p:nvSpPr>
            <p:cNvPr id="39" name="Google Shape;15078;p45">
              <a:extLst>
                <a:ext uri="{FF2B5EF4-FFF2-40B4-BE49-F238E27FC236}">
                  <a16:creationId xmlns:a16="http://schemas.microsoft.com/office/drawing/2014/main" id="{6ED7D781-B4CF-68D2-017C-9189A001E41C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79;p45">
              <a:extLst>
                <a:ext uri="{FF2B5EF4-FFF2-40B4-BE49-F238E27FC236}">
                  <a16:creationId xmlns:a16="http://schemas.microsoft.com/office/drawing/2014/main" id="{8175F6AF-A516-0A36-93D0-BD4248C5B402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80;p45">
              <a:extLst>
                <a:ext uri="{FF2B5EF4-FFF2-40B4-BE49-F238E27FC236}">
                  <a16:creationId xmlns:a16="http://schemas.microsoft.com/office/drawing/2014/main" id="{F7731551-6E60-A14E-CCB3-E08E86119E46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81;p45">
              <a:extLst>
                <a:ext uri="{FF2B5EF4-FFF2-40B4-BE49-F238E27FC236}">
                  <a16:creationId xmlns:a16="http://schemas.microsoft.com/office/drawing/2014/main" id="{9058A721-EA12-0126-7081-4138DE1EAC40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82;p45">
              <a:extLst>
                <a:ext uri="{FF2B5EF4-FFF2-40B4-BE49-F238E27FC236}">
                  <a16:creationId xmlns:a16="http://schemas.microsoft.com/office/drawing/2014/main" id="{008B5FF8-C1EB-0844-841F-100DE0A384CF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83;p45">
              <a:extLst>
                <a:ext uri="{FF2B5EF4-FFF2-40B4-BE49-F238E27FC236}">
                  <a16:creationId xmlns:a16="http://schemas.microsoft.com/office/drawing/2014/main" id="{6E1E82BB-FD16-511D-7C80-73D89FB9A858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84;p45">
              <a:extLst>
                <a:ext uri="{FF2B5EF4-FFF2-40B4-BE49-F238E27FC236}">
                  <a16:creationId xmlns:a16="http://schemas.microsoft.com/office/drawing/2014/main" id="{DDACE3C0-7E0D-1B10-9CF5-FE8A75F119D5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085;p45">
              <a:extLst>
                <a:ext uri="{FF2B5EF4-FFF2-40B4-BE49-F238E27FC236}">
                  <a16:creationId xmlns:a16="http://schemas.microsoft.com/office/drawing/2014/main" id="{F33E1F21-8770-464F-6ABF-3853DAF9981A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086;p45">
              <a:extLst>
                <a:ext uri="{FF2B5EF4-FFF2-40B4-BE49-F238E27FC236}">
                  <a16:creationId xmlns:a16="http://schemas.microsoft.com/office/drawing/2014/main" id="{75A814A7-3C32-D180-1E6B-E282A77589E0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087;p45">
              <a:extLst>
                <a:ext uri="{FF2B5EF4-FFF2-40B4-BE49-F238E27FC236}">
                  <a16:creationId xmlns:a16="http://schemas.microsoft.com/office/drawing/2014/main" id="{A2C4959D-02D8-CBC1-B1AA-3B92E2E6B80D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088;p45">
              <a:extLst>
                <a:ext uri="{FF2B5EF4-FFF2-40B4-BE49-F238E27FC236}">
                  <a16:creationId xmlns:a16="http://schemas.microsoft.com/office/drawing/2014/main" id="{8231E523-3202-948F-978F-E6CD5D27718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089;p45">
              <a:extLst>
                <a:ext uri="{FF2B5EF4-FFF2-40B4-BE49-F238E27FC236}">
                  <a16:creationId xmlns:a16="http://schemas.microsoft.com/office/drawing/2014/main" id="{4ABEEC46-B088-6723-4EFD-D4C242D6D832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090;p45">
              <a:extLst>
                <a:ext uri="{FF2B5EF4-FFF2-40B4-BE49-F238E27FC236}">
                  <a16:creationId xmlns:a16="http://schemas.microsoft.com/office/drawing/2014/main" id="{61116708-4C46-B530-D2DF-BC1F1699B913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091;p45">
              <a:extLst>
                <a:ext uri="{FF2B5EF4-FFF2-40B4-BE49-F238E27FC236}">
                  <a16:creationId xmlns:a16="http://schemas.microsoft.com/office/drawing/2014/main" id="{2FD3D435-01A1-9E3B-6817-CAA675C12C90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092;p45">
              <a:extLst>
                <a:ext uri="{FF2B5EF4-FFF2-40B4-BE49-F238E27FC236}">
                  <a16:creationId xmlns:a16="http://schemas.microsoft.com/office/drawing/2014/main" id="{CD22F2D8-9217-47BD-769B-BD68AFA8B76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093;p45">
              <a:extLst>
                <a:ext uri="{FF2B5EF4-FFF2-40B4-BE49-F238E27FC236}">
                  <a16:creationId xmlns:a16="http://schemas.microsoft.com/office/drawing/2014/main" id="{32623C7D-7FB5-59C8-BFF8-508DFD23A3A2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094;p45">
              <a:extLst>
                <a:ext uri="{FF2B5EF4-FFF2-40B4-BE49-F238E27FC236}">
                  <a16:creationId xmlns:a16="http://schemas.microsoft.com/office/drawing/2014/main" id="{A3D7177E-66B0-E400-3187-8CB03ADE02E0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095;p45">
              <a:extLst>
                <a:ext uri="{FF2B5EF4-FFF2-40B4-BE49-F238E27FC236}">
                  <a16:creationId xmlns:a16="http://schemas.microsoft.com/office/drawing/2014/main" id="{CF95C354-A499-C747-32CD-0A2D635BF38B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1783594" y="620894"/>
            <a:ext cx="5498525" cy="2832356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3826;p30">
            <a:extLst>
              <a:ext uri="{FF2B5EF4-FFF2-40B4-BE49-F238E27FC236}">
                <a16:creationId xmlns:a16="http://schemas.microsoft.com/office/drawing/2014/main" id="{6FE293D2-B000-A0FF-7943-FC71ACF64D98}"/>
              </a:ext>
            </a:extLst>
          </p:cNvPr>
          <p:cNvSpPr txBox="1">
            <a:spLocks/>
          </p:cNvSpPr>
          <p:nvPr/>
        </p:nvSpPr>
        <p:spPr>
          <a:xfrm>
            <a:off x="1868250" y="1099850"/>
            <a:ext cx="54075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 b="0" i="0" u="none" strike="noStrike" cap="none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accent3"/>
                </a:solidFill>
                <a:latin typeface="SVN-Blade Runner" panose="02040603050506020204" pitchFamily="18" charset="0"/>
              </a:rPr>
              <a:t>TIÊU DIỆT </a:t>
            </a:r>
            <a:r>
              <a:rPr lang="en-US" sz="8800" dirty="0">
                <a:solidFill>
                  <a:srgbClr val="1D1D1B"/>
                </a:solidFill>
                <a:latin typeface="SVN-Whimsy" panose="02040603050506020204" pitchFamily="18" charset="0"/>
              </a:rPr>
              <a:t>zombie</a:t>
            </a:r>
            <a:endParaRPr lang="en-US" sz="3200" dirty="0">
              <a:solidFill>
                <a:srgbClr val="1D1D1B"/>
              </a:solidFill>
              <a:latin typeface="SVN-Whimsy" panose="02040603050506020204" pitchFamily="18" charset="0"/>
            </a:endParaRPr>
          </a:p>
        </p:txBody>
      </p: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226474" y="2808726"/>
            <a:ext cx="1291401" cy="1794831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3814755" y="3667391"/>
            <a:ext cx="1670290" cy="752517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7464229" y="2601029"/>
            <a:ext cx="1461995" cy="2031898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6319158" y="3856986"/>
            <a:ext cx="1649185" cy="576221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366021" y="3495073"/>
            <a:ext cx="891734" cy="413502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2683210" y="3876965"/>
            <a:ext cx="1649185" cy="576221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14700" y="2707694"/>
            <a:ext cx="1371917" cy="1780761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553" y="2456043"/>
            <a:ext cx="1085182" cy="1469263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503" y="1327298"/>
            <a:ext cx="1085182" cy="1469263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50" y="124140"/>
            <a:ext cx="1085182" cy="1469263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5656" y="2648189"/>
            <a:ext cx="1085182" cy="1469263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2347171" y="1593403"/>
            <a:ext cx="587964" cy="684708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4088539" y="629618"/>
            <a:ext cx="587964" cy="684708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6063509" y="1887042"/>
            <a:ext cx="587964" cy="684708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6416060" y="70543"/>
            <a:ext cx="587964" cy="684708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3030349" y="2819256"/>
            <a:ext cx="1085182" cy="1469263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3360769" y="2549247"/>
            <a:ext cx="480011" cy="426692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2313686" y="3443822"/>
            <a:ext cx="312070" cy="154376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5204096" y="1460350"/>
            <a:ext cx="480011" cy="426692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2328935" y="3290687"/>
            <a:ext cx="312070" cy="154376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4631588" y="1633446"/>
            <a:ext cx="1085182" cy="1469263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7686341" y="328559"/>
            <a:ext cx="519054" cy="426692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2342595" y="3044194"/>
            <a:ext cx="337453" cy="154376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7143751" y="447144"/>
            <a:ext cx="1085182" cy="1469263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7130632" y="2702059"/>
            <a:ext cx="480011" cy="426692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2466086" y="3596222"/>
            <a:ext cx="312070" cy="154376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818535" y="2714315"/>
            <a:ext cx="1085182" cy="1469263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483515" y="159777"/>
            <a:ext cx="289329" cy="315199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812161" y="141803"/>
            <a:ext cx="289329" cy="315199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112290" y="141803"/>
            <a:ext cx="289329" cy="315199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20116" y="142428"/>
            <a:ext cx="289329" cy="315199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1839879" y="464201"/>
            <a:ext cx="5570702" cy="2098216"/>
            <a:chOff x="1868250" y="878189"/>
            <a:chExt cx="5570702" cy="2098216"/>
          </a:xfrm>
        </p:grpSpPr>
        <p:sp>
          <p:nvSpPr>
            <p:cNvPr id="1004" name="Google Shape;13821;p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6600" dirty="0">
                  <a:solidFill>
                    <a:schemeClr val="accent3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3200" dirty="0">
                <a:solidFill>
                  <a:srgbClr val="1D1D1B"/>
                </a:solidFill>
              </a:endParaRPr>
            </a:p>
          </p:txBody>
        </p:sp>
      </p:grpSp>
      <p:sp>
        <p:nvSpPr>
          <p:cNvPr id="2" name="Pentagon 1">
            <a:hlinkClick r:id="rId12" action="ppaction://hlinksldjump"/>
          </p:cNvPr>
          <p:cNvSpPr/>
          <p:nvPr/>
        </p:nvSpPr>
        <p:spPr>
          <a:xfrm>
            <a:off x="8003524" y="4627737"/>
            <a:ext cx="789709" cy="436418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#9Slide03 SFU Helvetica UltraCo" panose="00000400000000000000" pitchFamily="2" charset="0"/>
              </a:rPr>
              <a:t>Từ ngữ chỉ người </a:t>
            </a:r>
            <a:r>
              <a:rPr lang="en" sz="6600" dirty="0" smtClean="0">
                <a:latin typeface="#9Slide03 SFU Helvetica UltraCo" panose="00000400000000000000" pitchFamily="2" charset="0"/>
              </a:rPr>
              <a:t>là:</a:t>
            </a:r>
            <a:endParaRPr sz="66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latin typeface="#9Slide03 SFU Helvetica UltraCo" panose="00000400000000000000" pitchFamily="2" charset="0"/>
                </a:rPr>
                <a:t>Hũ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vàng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89169" y="2183627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latin typeface="#9Slide03 SFU Helvetica UltraCo" panose="00000400000000000000" pitchFamily="2" charset="0"/>
                </a:rPr>
                <a:t>Bi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30363"/>
            <a:ext cx="3667516" cy="967683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11016" y="3330363"/>
              <a:ext cx="14029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kéo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3579"/>
            <a:ext cx="3667516" cy="924467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828259" y="3373579"/>
              <a:ext cx="14157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bút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432704" y="231159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ngữ chỉ vật </a:t>
            </a:r>
            <a:r>
              <a:rPr lang="en" sz="8000" dirty="0" smtClean="0">
                <a:latin typeface="#9Slide03 SFU Helvetica UltraCo" panose="00000400000000000000" pitchFamily="2" charset="0"/>
              </a:rPr>
              <a:t>là: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53158" y="2103371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Bống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691365" y="2171331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cặp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84760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2060282" y="3422696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Hùng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83516"/>
            <a:ext cx="3667516" cy="914530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284674" y="3383516"/>
              <a:ext cx="481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Bi</a:t>
              </a: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199161" y="218337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076727" y="2241665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1567491" y="903550"/>
            <a:ext cx="5357781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SFU Helvetica UltraCo" panose="00000400000000000000" pitchFamily="2" charset="0"/>
              </a:rPr>
              <a:t>Việc em có thể làm ở trường </a:t>
            </a:r>
            <a:r>
              <a:rPr lang="en" sz="4800" dirty="0" smtClean="0">
                <a:latin typeface="#9Slide03 SFU Helvetica UltraCo" panose="00000400000000000000" pitchFamily="2" charset="0"/>
              </a:rPr>
              <a:t>là gì </a:t>
            </a:r>
            <a:r>
              <a:rPr lang="en" sz="4800" dirty="0">
                <a:latin typeface="#9Slide03 SFU Helvetica UltraCo" panose="00000400000000000000" pitchFamily="2" charset="0"/>
              </a:rPr>
              <a:t>?</a:t>
            </a:r>
            <a:endParaRPr sz="48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Rửa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bát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831585" y="3469160"/>
            <a:ext cx="3671898" cy="917591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Học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bài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746434" y="2259369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73709" y="3420078"/>
              <a:ext cx="12362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Leo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núi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8344"/>
            <a:ext cx="3667516" cy="919702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547173" y="3378344"/>
              <a:ext cx="19896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#9Slide03 SFU Helvetica UltraCo" panose="00000400000000000000" pitchFamily="2" charset="0"/>
                </a:rPr>
                <a:t>Giặt quần áo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273836" y="3591947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211611" y="2404482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531253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chỉ hoạt động </a:t>
            </a:r>
            <a:r>
              <a:rPr lang="en" sz="8000" dirty="0" smtClean="0">
                <a:latin typeface="#9Slide03 SFU Helvetica UltraCo" panose="00000400000000000000" pitchFamily="2" charset="0"/>
              </a:rPr>
              <a:t>là: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bút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725669" y="3232938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65119"/>
            <a:ext cx="3667516" cy="932927"/>
            <a:chOff x="678895" y="3365119"/>
            <a:chExt cx="3667516" cy="932927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751704" y="3365119"/>
              <a:ext cx="1521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Quyển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vở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750815" y="2200226"/>
            <a:ext cx="3667516" cy="913286"/>
            <a:chOff x="4715395" y="3384760"/>
            <a:chExt cx="3667516" cy="913286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914365" y="3429112"/>
              <a:ext cx="12698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bàn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276633" y="3412949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54795" y="2291268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802" y="1029265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384</Words>
  <Application>Microsoft Office PowerPoint</Application>
  <PresentationFormat>On-screen Show (16:9)</PresentationFormat>
  <Paragraphs>83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Arial-Rounded</vt:lpstr>
      <vt:lpstr>#9Slide03 AllRoundGothic</vt:lpstr>
      <vt:lpstr>Fredoka One</vt:lpstr>
      <vt:lpstr>SVN-Riesling</vt:lpstr>
      <vt:lpstr>#9Slide07 SVNZiclets</vt:lpstr>
      <vt:lpstr>SVN-Adam Gorry</vt:lpstr>
      <vt:lpstr>Times New Roman</vt:lpstr>
      <vt:lpstr>SVN-A Love Of Thunder</vt:lpstr>
      <vt:lpstr>Arial</vt:lpstr>
      <vt:lpstr>Advent Pro Medium</vt:lpstr>
      <vt:lpstr>Press Start 2P</vt:lpstr>
      <vt:lpstr>SVN-Whimsy</vt:lpstr>
      <vt:lpstr>Inria Sans</vt:lpstr>
      <vt:lpstr>SVN-Newton</vt:lpstr>
      <vt:lpstr>#9Slide05 Amtenar</vt:lpstr>
      <vt:lpstr>Calibri</vt:lpstr>
      <vt:lpstr>#9Slide07 Altus</vt:lpstr>
      <vt:lpstr>#9Slide03 AmpleSoft Bold</vt:lpstr>
      <vt:lpstr>#9Slide07 SVNCinnamoncake</vt:lpstr>
      <vt:lpstr>SVN-Blade Runner</vt:lpstr>
      <vt:lpstr>#9Slide07 HoneyCream</vt:lpstr>
      <vt:lpstr>#9Slide03 SFU Helvetica UltraCo</vt:lpstr>
      <vt:lpstr>Grammar Subject for Pre-K: Adjectives by Slidesgo</vt:lpstr>
      <vt:lpstr>Crafting and Mining! by Slidesgo</vt:lpstr>
      <vt:lpstr>Office Theme</vt:lpstr>
      <vt:lpstr>Summer Activities for Pre-K by Slidesgo</vt:lpstr>
      <vt:lpstr>PowerPoint Presentation</vt:lpstr>
      <vt:lpstr>KHỞI ĐỘNG</vt:lpstr>
      <vt:lpstr>WHOA!</vt:lpstr>
      <vt:lpstr>PowerPoint Presentation</vt:lpstr>
      <vt:lpstr>PowerPoint Presentation</vt:lpstr>
      <vt:lpstr>Từ ngữ chỉ người là:</vt:lpstr>
      <vt:lpstr>Từ ngữ chỉ vật là:</vt:lpstr>
      <vt:lpstr>Việc em có thể làm ở trường là gì ?</vt:lpstr>
      <vt:lpstr>Từ chỉ hoạt động là:</vt:lpstr>
      <vt:lpstr>TỪ NGỮ CHỈ SỰ VẬT, HOẠT ĐỘNG. CÂU NÊU HOẠT ĐỘNG</vt:lpstr>
      <vt:lpstr>02</vt:lpstr>
      <vt:lpstr>Bài 1: Tìm và gọi tên các vật trong tranh</vt:lpstr>
      <vt:lpstr>Bài 2: Tìm 3 – 5 từ ngữ chỉ hoạt động gắn với các vật trong tranh ở bài tập 1</vt:lpstr>
      <vt:lpstr>Ti vi</vt:lpstr>
      <vt:lpstr>Bài 2: Tìm 3 – 5 từ ngữ chỉ hoạt động gắn với các vật trong tranh ở bài tập 1</vt:lpstr>
      <vt:lpstr>PowerPoint Presentation</vt:lpstr>
      <vt:lpstr>PowerPoint Presentation</vt:lpstr>
      <vt:lpstr>Bài 3: Đặt 1 câu nói về việc em làm ở nhà</vt:lpstr>
      <vt:lpstr>Dặn dò</vt:lpstr>
      <vt:lpstr>PowerPoint Presentation</vt:lpstr>
      <vt:lpstr> Chào 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HOẠT ĐỘNG</dc:title>
  <dc:creator>haoho</dc:creator>
  <cp:keywords>MĂNG NON TEAM</cp:keywords>
  <cp:lastModifiedBy>HP</cp:lastModifiedBy>
  <cp:revision>13</cp:revision>
  <dcterms:modified xsi:type="dcterms:W3CDTF">2022-09-10T12:20:57Z</dcterms:modified>
</cp:coreProperties>
</file>