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56" r:id="rId3"/>
    <p:sldId id="304" r:id="rId4"/>
    <p:sldId id="257" r:id="rId5"/>
    <p:sldId id="261" r:id="rId6"/>
    <p:sldId id="342" r:id="rId7"/>
    <p:sldId id="344" r:id="rId8"/>
    <p:sldId id="343" r:id="rId9"/>
    <p:sldId id="346" r:id="rId10"/>
    <p:sldId id="345" r:id="rId11"/>
    <p:sldId id="262" r:id="rId12"/>
    <p:sldId id="347" r:id="rId13"/>
    <p:sldId id="348" r:id="rId14"/>
    <p:sldId id="264" r:id="rId15"/>
    <p:sldId id="258" r:id="rId16"/>
    <p:sldId id="350" r:id="rId17"/>
    <p:sldId id="349" r:id="rId18"/>
    <p:sldId id="351" r:id="rId19"/>
    <p:sldId id="352" r:id="rId20"/>
    <p:sldId id="260" r:id="rId21"/>
    <p:sldId id="353" r:id="rId22"/>
    <p:sldId id="281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92D050"/>
    <a:srgbClr val="00FF00"/>
    <a:srgbClr val="00CC00"/>
    <a:srgbClr val="68CB0F"/>
    <a:srgbClr val="3B3A3C"/>
    <a:srgbClr val="51B41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9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wmf"/><Relationship Id="rId3" Type="http://schemas.openxmlformats.org/officeDocument/2006/relationships/control" Target="../activeX/activeX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7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6.wmf"/><Relationship Id="rId5" Type="http://schemas.openxmlformats.org/officeDocument/2006/relationships/control" Target="../activeX/activeX5.xml"/><Relationship Id="rId10" Type="http://schemas.openxmlformats.org/officeDocument/2006/relationships/image" Target="../media/image15.wmf"/><Relationship Id="rId4" Type="http://schemas.openxmlformats.org/officeDocument/2006/relationships/control" Target="../activeX/activeX4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3.gif"/><Relationship Id="rId18" Type="http://schemas.openxmlformats.org/officeDocument/2006/relationships/image" Target="../media/image31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1.png"/><Relationship Id="rId17" Type="http://schemas.openxmlformats.org/officeDocument/2006/relationships/image" Target="../media/image30.gif"/><Relationship Id="rId2" Type="http://schemas.openxmlformats.org/officeDocument/2006/relationships/audio" Target="../media/media2.mp3"/><Relationship Id="rId16" Type="http://schemas.openxmlformats.org/officeDocument/2006/relationships/image" Target="../media/image29.gif"/><Relationship Id="rId20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2.xml"/><Relationship Id="rId5" Type="http://schemas.microsoft.com/office/2007/relationships/media" Target="../media/media4.mp3"/><Relationship Id="rId15" Type="http://schemas.openxmlformats.org/officeDocument/2006/relationships/image" Target="../media/image28.gif"/><Relationship Id="rId10" Type="http://schemas.openxmlformats.org/officeDocument/2006/relationships/audio" Target="../media/media6.mp3"/><Relationship Id="rId19" Type="http://schemas.openxmlformats.org/officeDocument/2006/relationships/image" Target="../media/image2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1.gif"/><Relationship Id="rId5" Type="http://schemas.openxmlformats.org/officeDocument/2006/relationships/image" Target="../media/image21.png"/><Relationship Id="rId15" Type="http://schemas.microsoft.com/office/2007/relationships/hdphoto" Target="../media/hdphoto1.wdp"/><Relationship Id="rId10" Type="http://schemas.openxmlformats.org/officeDocument/2006/relationships/image" Target="../media/image34.gif"/><Relationship Id="rId4" Type="http://schemas.openxmlformats.org/officeDocument/2006/relationships/audio" Target="../media/audio6.wav"/><Relationship Id="rId9" Type="http://schemas.openxmlformats.org/officeDocument/2006/relationships/image" Target="../media/image22.gif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36.png"/><Relationship Id="rId3" Type="http://schemas.openxmlformats.org/officeDocument/2006/relationships/audio" Target="../media/audio7.wav"/><Relationship Id="rId7" Type="http://schemas.openxmlformats.org/officeDocument/2006/relationships/image" Target="../media/image32.gif"/><Relationship Id="rId12" Type="http://schemas.openxmlformats.org/officeDocument/2006/relationships/image" Target="../media/image33.gif"/><Relationship Id="rId2" Type="http://schemas.openxmlformats.org/officeDocument/2006/relationships/audio" Target="../media/audio5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31.gif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openxmlformats.org/officeDocument/2006/relationships/image" Target="../media/image34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5.gif"/><Relationship Id="rId3" Type="http://schemas.openxmlformats.org/officeDocument/2006/relationships/audio" Target="../media/audio5.wav"/><Relationship Id="rId7" Type="http://schemas.openxmlformats.org/officeDocument/2006/relationships/image" Target="../media/image38.gif"/><Relationship Id="rId12" Type="http://schemas.openxmlformats.org/officeDocument/2006/relationships/image" Target="../media/image31.gif"/><Relationship Id="rId2" Type="http://schemas.openxmlformats.org/officeDocument/2006/relationships/audio" Target="../media/audio4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4.gif"/><Relationship Id="rId5" Type="http://schemas.openxmlformats.org/officeDocument/2006/relationships/image" Target="../media/image21.png"/><Relationship Id="rId15" Type="http://schemas.openxmlformats.org/officeDocument/2006/relationships/image" Target="../media/image36.png"/><Relationship Id="rId10" Type="http://schemas.openxmlformats.org/officeDocument/2006/relationships/image" Target="../media/image22.gif"/><Relationship Id="rId4" Type="http://schemas.openxmlformats.org/officeDocument/2006/relationships/audio" Target="../media/audio6.wav"/><Relationship Id="rId9" Type="http://schemas.openxmlformats.org/officeDocument/2006/relationships/image" Target="../media/image23.gif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1.gif"/><Relationship Id="rId5" Type="http://schemas.openxmlformats.org/officeDocument/2006/relationships/image" Target="../media/image21.png"/><Relationship Id="rId15" Type="http://schemas.openxmlformats.org/officeDocument/2006/relationships/image" Target="../media/image35.gif"/><Relationship Id="rId10" Type="http://schemas.openxmlformats.org/officeDocument/2006/relationships/image" Target="../media/image34.gif"/><Relationship Id="rId4" Type="http://schemas.openxmlformats.org/officeDocument/2006/relationships/audio" Target="../media/audio6.wav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23.gif"/><Relationship Id="rId12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3.gif"/><Relationship Id="rId5" Type="http://schemas.openxmlformats.org/officeDocument/2006/relationships/image" Target="../media/image21.png"/><Relationship Id="rId15" Type="http://schemas.openxmlformats.org/officeDocument/2006/relationships/image" Target="../media/image39.gif"/><Relationship Id="rId10" Type="http://schemas.openxmlformats.org/officeDocument/2006/relationships/image" Target="../media/image31.gif"/><Relationship Id="rId4" Type="http://schemas.openxmlformats.org/officeDocument/2006/relationships/audio" Target="../media/audio6.wav"/><Relationship Id="rId9" Type="http://schemas.openxmlformats.org/officeDocument/2006/relationships/image" Target="../media/image34.gif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36.png"/><Relationship Id="rId3" Type="http://schemas.openxmlformats.org/officeDocument/2006/relationships/audio" Target="../media/audio7.wav"/><Relationship Id="rId7" Type="http://schemas.openxmlformats.org/officeDocument/2006/relationships/image" Target="../media/image32.gif"/><Relationship Id="rId12" Type="http://schemas.openxmlformats.org/officeDocument/2006/relationships/image" Target="../media/image33.gif"/><Relationship Id="rId2" Type="http://schemas.openxmlformats.org/officeDocument/2006/relationships/audio" Target="../media/audio5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31.gif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openxmlformats.org/officeDocument/2006/relationships/image" Target="../media/image34.gif"/><Relationship Id="rId4" Type="http://schemas.openxmlformats.org/officeDocument/2006/relationships/audio" Target="../media/audio8.wav"/><Relationship Id="rId9" Type="http://schemas.openxmlformats.org/officeDocument/2006/relationships/image" Target="../media/image22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8F0FD07-85F7-4330-8DB3-0396B9E80B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30" t="73803" r="28654" b="6318"/>
          <a:stretch/>
        </p:blipFill>
        <p:spPr>
          <a:xfrm>
            <a:off x="2394856" y="4824438"/>
            <a:ext cx="6618515" cy="145444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90229" y="181250"/>
            <a:ext cx="9947737" cy="994409"/>
            <a:chOff x="1144677" y="591409"/>
            <a:chExt cx="4734378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4488928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Uyên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6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7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Uyên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9D8D9F-894B-4332-A4D4-0EE5C07A1C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30" t="16100" r="10767" b="29747"/>
          <a:stretch/>
        </p:blipFill>
        <p:spPr>
          <a:xfrm>
            <a:off x="2394856" y="1368173"/>
            <a:ext cx="6975565" cy="3321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name="TextBox4" r:id="rId1" imgW="514440" imgH="457200"/>
        </mc:Choice>
        <mc:Fallback>
          <p:control name="TextBox4" r:id="rId1" imgW="514440" imgH="457200">
            <p:pic>
              <p:nvPicPr>
                <p:cNvPr id="24" name="TextBox4">
                  <a:extLst>
                    <a:ext uri="{FF2B5EF4-FFF2-40B4-BE49-F238E27FC236}">
                      <a16:creationId xmlns:a16="http://schemas.microsoft.com/office/drawing/2014/main" id="{E5918DCD-4DE6-4859-B534-0A1CC615F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3279" y="4972142"/>
                  <a:ext cx="51418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514440" imgH="476280"/>
        </mc:Choice>
        <mc:Fallback>
          <p:control name="TextBox1" r:id="rId2" imgW="514440" imgH="47628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4DA702E9-EE89-4C26-BA18-31CA1FC5A5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9084" y="4954724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514440" imgH="476280"/>
        </mc:Choice>
        <mc:Fallback>
          <p:control name="TextBox2" r:id="rId3" imgW="514440" imgH="476280">
            <p:pic>
              <p:nvPicPr>
                <p:cNvPr id="26" name="TextBox2">
                  <a:extLst>
                    <a:ext uri="{FF2B5EF4-FFF2-40B4-BE49-F238E27FC236}">
                      <a16:creationId xmlns:a16="http://schemas.microsoft.com/office/drawing/2014/main" id="{C95DA613-A8FB-4B36-BB42-9F269630C93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1998" y="4954724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476280" imgH="457200"/>
        </mc:Choice>
        <mc:Fallback>
          <p:control name="TextBox3" r:id="rId4" imgW="476280" imgH="457200">
            <p:pic>
              <p:nvPicPr>
                <p:cNvPr id="27" name="TextBox3">
                  <a:extLst>
                    <a:ext uri="{FF2B5EF4-FFF2-40B4-BE49-F238E27FC236}">
                      <a16:creationId xmlns:a16="http://schemas.microsoft.com/office/drawing/2014/main" id="{1A099653-6F34-4B38-9786-81CE78D60B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58216" y="5629637"/>
                  <a:ext cx="474995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361800" imgH="419040"/>
        </mc:Choice>
        <mc:Fallback>
          <p:control name="TextBox5" r:id="rId5" imgW="361800" imgH="419040">
            <p:pic>
              <p:nvPicPr>
                <p:cNvPr id="28" name="TextBox5">
                  <a:extLst>
                    <a:ext uri="{FF2B5EF4-FFF2-40B4-BE49-F238E27FC236}">
                      <a16:creationId xmlns:a16="http://schemas.microsoft.com/office/drawing/2014/main" id="{0073A331-FF45-438C-B8D4-07C86A832F5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37381" y="4974542"/>
                  <a:ext cx="361784" cy="4194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87212" y="181250"/>
            <a:ext cx="7944766" cy="994409"/>
            <a:chOff x="1144677" y="591409"/>
            <a:chExt cx="3781114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3535664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Đức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9E0D74-F5B7-412C-A717-BF9C603D7018}"/>
              </a:ext>
            </a:extLst>
          </p:cNvPr>
          <p:cNvSpPr/>
          <p:nvPr/>
        </p:nvSpPr>
        <p:spPr>
          <a:xfrm>
            <a:off x="4898571" y="1349829"/>
            <a:ext cx="2394858" cy="7837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rial" panose="020B7200000000000000" pitchFamily="34" charset="0"/>
              </a:rPr>
              <a:t>9 + 5 = 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F2709CF-76F4-4264-82CB-4C62D72A627F}"/>
              </a:ext>
            </a:extLst>
          </p:cNvPr>
          <p:cNvSpPr/>
          <p:nvPr/>
        </p:nvSpPr>
        <p:spPr>
          <a:xfrm>
            <a:off x="1618614" y="2355243"/>
            <a:ext cx="2856411" cy="1436914"/>
          </a:xfrm>
          <a:prstGeom prst="wedgeRoundRectCallout">
            <a:avLst>
              <a:gd name="adj1" fmla="val -38480"/>
              <a:gd name="adj2" fmla="val 679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50EC-9DB9-489A-A5AC-E11203120C53}"/>
              </a:ext>
            </a:extLst>
          </p:cNvPr>
          <p:cNvSpPr txBox="1"/>
          <p:nvPr/>
        </p:nvSpPr>
        <p:spPr>
          <a:xfrm>
            <a:off x="1787160" y="2527504"/>
            <a:ext cx="251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 + 5 = 9 + 1 + 4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=   10   + 4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=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9A8A0B-680D-42A8-85F2-0D03CE282B8A}"/>
              </a:ext>
            </a:extLst>
          </p:cNvPr>
          <p:cNvSpPr/>
          <p:nvPr/>
        </p:nvSpPr>
        <p:spPr>
          <a:xfrm>
            <a:off x="5552620" y="2355243"/>
            <a:ext cx="3310751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01FFE-394A-4CFF-A29F-1BF7C97AB7A2}"/>
              </a:ext>
            </a:extLst>
          </p:cNvPr>
          <p:cNvSpPr txBox="1"/>
          <p:nvPr/>
        </p:nvSpPr>
        <p:spPr>
          <a:xfrm>
            <a:off x="5668109" y="2648504"/>
            <a:ext cx="38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C1E141F-BBDA-4434-89AF-C7D36A1EFC17}"/>
              </a:ext>
            </a:extLst>
          </p:cNvPr>
          <p:cNvSpPr/>
          <p:nvPr/>
        </p:nvSpPr>
        <p:spPr>
          <a:xfrm>
            <a:off x="5863826" y="2587543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84CFB-4C50-403C-98A9-95E786C7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90" y="3765873"/>
            <a:ext cx="1908961" cy="2948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5FC19-BCB2-4E7B-A2EB-6422873D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4795" y="3524786"/>
            <a:ext cx="1881052" cy="3190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E96EA7F-BD0C-4D18-A819-887E09F7B3BF}"/>
              </a:ext>
            </a:extLst>
          </p:cNvPr>
          <p:cNvSpPr txBox="1"/>
          <p:nvPr/>
        </p:nvSpPr>
        <p:spPr>
          <a:xfrm>
            <a:off x="6062776" y="2648503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6E56ED-C0F8-42ED-9410-A09EAB8097B5}"/>
              </a:ext>
            </a:extLst>
          </p:cNvPr>
          <p:cNvSpPr txBox="1"/>
          <p:nvPr/>
        </p:nvSpPr>
        <p:spPr>
          <a:xfrm>
            <a:off x="6644918" y="2649794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586869-EEAC-4B89-8DB2-5D9A8B732F3B}"/>
              </a:ext>
            </a:extLst>
          </p:cNvPr>
          <p:cNvSpPr txBox="1"/>
          <p:nvPr/>
        </p:nvSpPr>
        <p:spPr>
          <a:xfrm>
            <a:off x="7224594" y="2635207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204D24-F5C2-4DD9-AF73-9DB0BE7973E6}"/>
              </a:ext>
            </a:extLst>
          </p:cNvPr>
          <p:cNvSpPr txBox="1"/>
          <p:nvPr/>
        </p:nvSpPr>
        <p:spPr>
          <a:xfrm>
            <a:off x="7729821" y="2642500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773C6C-4C9F-4686-A4E4-8D6785038E2F}"/>
              </a:ext>
            </a:extLst>
          </p:cNvPr>
          <p:cNvSpPr txBox="1"/>
          <p:nvPr/>
        </p:nvSpPr>
        <p:spPr>
          <a:xfrm>
            <a:off x="8272260" y="2654936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4F3E171F-2B72-41ED-8932-8497AFFAAAE2}"/>
              </a:ext>
            </a:extLst>
          </p:cNvPr>
          <p:cNvSpPr/>
          <p:nvPr/>
        </p:nvSpPr>
        <p:spPr>
          <a:xfrm>
            <a:off x="6442855" y="2566958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Down 35">
            <a:extLst>
              <a:ext uri="{FF2B5EF4-FFF2-40B4-BE49-F238E27FC236}">
                <a16:creationId xmlns:a16="http://schemas.microsoft.com/office/drawing/2014/main" id="{00DCD8B7-49C7-4E8A-B007-8CA1A5DF35D3}"/>
              </a:ext>
            </a:extLst>
          </p:cNvPr>
          <p:cNvSpPr/>
          <p:nvPr/>
        </p:nvSpPr>
        <p:spPr>
          <a:xfrm>
            <a:off x="6973184" y="2574261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350AEFBE-505F-405F-9D0A-00C90A7A6F18}"/>
              </a:ext>
            </a:extLst>
          </p:cNvPr>
          <p:cNvSpPr/>
          <p:nvPr/>
        </p:nvSpPr>
        <p:spPr>
          <a:xfrm>
            <a:off x="7529640" y="2580684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B68B866F-68CC-424F-9B94-A0D3CAD00743}"/>
              </a:ext>
            </a:extLst>
          </p:cNvPr>
          <p:cNvSpPr/>
          <p:nvPr/>
        </p:nvSpPr>
        <p:spPr>
          <a:xfrm>
            <a:off x="8080601" y="2574261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C5841E-077D-4523-8A44-1F543C963449}"/>
              </a:ext>
            </a:extLst>
          </p:cNvPr>
          <p:cNvSpPr txBox="1"/>
          <p:nvPr/>
        </p:nvSpPr>
        <p:spPr>
          <a:xfrm>
            <a:off x="5735754" y="3076814"/>
            <a:ext cx="234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Vậy</a:t>
            </a:r>
            <a:r>
              <a:rPr lang="en-US" sz="2400" b="1" dirty="0">
                <a:solidFill>
                  <a:schemeClr val="bg1"/>
                </a:solidFill>
              </a:rPr>
              <a:t> 9 + 5 = 14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F5C82-C924-4AF5-BFC7-05E8EA42F7EF}"/>
              </a:ext>
            </a:extLst>
          </p:cNvPr>
          <p:cNvGrpSpPr/>
          <p:nvPr/>
        </p:nvGrpSpPr>
        <p:grpSpPr>
          <a:xfrm>
            <a:off x="8814724" y="2715461"/>
            <a:ext cx="1993350" cy="1116834"/>
            <a:chOff x="7883371" y="2487500"/>
            <a:chExt cx="2167728" cy="1116834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42FCA792-7F54-4BF3-9539-EB9B97D7712F}"/>
                </a:ext>
              </a:extLst>
            </p:cNvPr>
            <p:cNvSpPr/>
            <p:nvPr/>
          </p:nvSpPr>
          <p:spPr>
            <a:xfrm>
              <a:off x="7883371" y="2487500"/>
              <a:ext cx="2167728" cy="1116834"/>
            </a:xfrm>
            <a:prstGeom prst="wedgeEllipseCallout">
              <a:avLst>
                <a:gd name="adj1" fmla="val 32278"/>
                <a:gd name="adj2" fmla="val 547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674AD2-4508-459D-8DEE-2E7727440366}"/>
                </a:ext>
              </a:extLst>
            </p:cNvPr>
            <p:cNvSpPr txBox="1"/>
            <p:nvPr/>
          </p:nvSpPr>
          <p:spPr>
            <a:xfrm>
              <a:off x="8062264" y="2721304"/>
              <a:ext cx="1924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thêm</a:t>
              </a:r>
              <a:r>
                <a:rPr lang="en-US" sz="2000" b="1" dirty="0"/>
                <a:t> 5 </a:t>
              </a:r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036E0C-0906-4FED-8F7A-954F141F6CAB}"/>
              </a:ext>
            </a:extLst>
          </p:cNvPr>
          <p:cNvSpPr txBox="1"/>
          <p:nvPr/>
        </p:nvSpPr>
        <p:spPr>
          <a:xfrm>
            <a:off x="2140496" y="4481662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DUNG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163078-8213-45BD-B6A5-997ADA48240E}"/>
              </a:ext>
            </a:extLst>
          </p:cNvPr>
          <p:cNvSpPr txBox="1"/>
          <p:nvPr/>
        </p:nvSpPr>
        <p:spPr>
          <a:xfrm>
            <a:off x="9185131" y="4750456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ĐỨC</a:t>
            </a:r>
          </a:p>
        </p:txBody>
      </p: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8" grpId="0" animBg="1"/>
      <p:bldP spid="29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698" y="1843385"/>
            <a:ext cx="554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6" y="4585427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4" y="4547327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9" y="4450081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0" y="4442874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86" y="4547327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381547" y="402910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4" y="2299283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8" y="4396501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966236" y="54756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731036" y="54756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575574" y="54756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08805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 + 6 ….. 9 + 5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7084" y="6051600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541526" y="5537512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686052" y="54581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&lt;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15505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501" y="2509720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&gt;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0417 0.29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2305 0.3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4479 0.335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2" y="442717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388277" y="3919496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8322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0" y="442717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442717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200702" y="535142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316892" y="535546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446527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2" y="4465271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965502" y="5389525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081692" y="535546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4" y="4280929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926230" y="535546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7721"/>
            <a:ext cx="6219275" cy="10723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 + 5  ….. 8 + 6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92672" y="5988098"/>
            <a:ext cx="5935151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667367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&gt;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19230" y="2439218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31 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6771 0.2863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7591 0.22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6" y="4396289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09919"/>
            <a:ext cx="5988366" cy="102122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34349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8 + 5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4349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9 + 4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8392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+ 3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8392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 + 6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149 0.277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862 0.3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136 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2" y="224480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9 + 2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2359763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 + 8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99053" y="156763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+ 3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99053" y="231017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 + 6</a:t>
            </a:r>
          </a:p>
        </p:txBody>
      </p:sp>
    </p:spTree>
    <p:extLst>
      <p:ext uri="{BB962C8B-B14F-4D97-AF65-F5344CB8AC3E}">
        <p14:creationId xmlns:p14="http://schemas.microsoft.com/office/powerpoint/2010/main" val="33474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045 0.3099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133 0.310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87 0.3009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18594"/>
            <a:ext cx="6136148" cy="92728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91569" y="1531294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7 + 6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1569" y="240664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 + 7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1047" y="152209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7 + 5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1047" y="2397447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 + 4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9154 0.313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029 0.304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477 0.308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2" grpId="0" build="allAtOnce" animBg="1"/>
      <p:bldP spid="3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30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62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9443" y="167343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43785"/>
            <a:ext cx="6060627" cy="9316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69443" y="2482267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+ 5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48571" y="164095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+ 6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48571" y="2449788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985 0.3189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722 0.2923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  <p:bldP spid="8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3022663" y="3614565"/>
            <a:ext cx="5860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VÒNG QUAY KÌ DIỆU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8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141" y="342966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157" y="3456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718" y="423967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17682" y="687705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9 + 6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5770" y="831838"/>
            <a:ext cx="4425806" cy="2787125"/>
            <a:chOff x="93016" y="275099"/>
            <a:chExt cx="4425806" cy="2787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6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833810" y="36453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784826" y="367247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354387" y="445535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11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00004" y="598183"/>
            <a:ext cx="4119719" cy="2879762"/>
            <a:chOff x="399103" y="182462"/>
            <a:chExt cx="4119719" cy="2879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7 + 4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957" y="350432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973" y="353145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2534" y="4314333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11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349117" y="-61679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8 + 6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056" y="30886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072" y="31157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633" y="389861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76278" y="688856"/>
            <a:ext cx="4461395" cy="2693168"/>
            <a:chOff x="57427" y="369056"/>
            <a:chExt cx="4461395" cy="26931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9 + 4 = ?</a:t>
                </a:r>
              </a:p>
            </p:txBody>
          </p:sp>
        </p:grpSp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29907" y="34084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0923" y="34355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0484" y="4218412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893</Words>
  <Application>Microsoft Office PowerPoint</Application>
  <PresentationFormat>Widescreen</PresentationFormat>
  <Paragraphs>327</Paragraphs>
  <Slides>21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.VnArial</vt:lpstr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282</cp:revision>
  <dcterms:created xsi:type="dcterms:W3CDTF">2021-02-20T02:56:00Z</dcterms:created>
  <dcterms:modified xsi:type="dcterms:W3CDTF">2021-09-22T16:09:15Z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