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715" r:id="rId2"/>
    <p:sldMasterId id="2147483727" r:id="rId3"/>
    <p:sldMasterId id="2147483789" r:id="rId4"/>
    <p:sldMasterId id="2147483796" r:id="rId5"/>
    <p:sldMasterId id="2147483808" r:id="rId6"/>
    <p:sldMasterId id="2147483820" r:id="rId7"/>
    <p:sldMasterId id="2147483832" r:id="rId8"/>
  </p:sldMasterIdLst>
  <p:notesMasterIdLst>
    <p:notesMasterId r:id="rId37"/>
  </p:notesMasterIdLst>
  <p:sldIdLst>
    <p:sldId id="314" r:id="rId9"/>
    <p:sldId id="352" r:id="rId10"/>
    <p:sldId id="342" r:id="rId11"/>
    <p:sldId id="353" r:id="rId12"/>
    <p:sldId id="258" r:id="rId13"/>
    <p:sldId id="335" r:id="rId14"/>
    <p:sldId id="327" r:id="rId15"/>
    <p:sldId id="328" r:id="rId16"/>
    <p:sldId id="329" r:id="rId17"/>
    <p:sldId id="260" r:id="rId18"/>
    <p:sldId id="338" r:id="rId19"/>
    <p:sldId id="339" r:id="rId20"/>
    <p:sldId id="300" r:id="rId21"/>
    <p:sldId id="351" r:id="rId22"/>
    <p:sldId id="330" r:id="rId23"/>
    <p:sldId id="302" r:id="rId24"/>
    <p:sldId id="333" r:id="rId25"/>
    <p:sldId id="355" r:id="rId26"/>
    <p:sldId id="304" r:id="rId27"/>
    <p:sldId id="262" r:id="rId28"/>
    <p:sldId id="348" r:id="rId29"/>
    <p:sldId id="349" r:id="rId30"/>
    <p:sldId id="350" r:id="rId31"/>
    <p:sldId id="347" r:id="rId32"/>
    <p:sldId id="354" r:id="rId33"/>
    <p:sldId id="263" r:id="rId34"/>
    <p:sldId id="343" r:id="rId35"/>
    <p:sldId id="326" r:id="rId36"/>
  </p:sldIdLst>
  <p:sldSz cx="9144000" cy="5143500" type="screen16x9"/>
  <p:notesSz cx="6858000" cy="9144000"/>
  <p:embeddedFontLst>
    <p:embeddedFont>
      <p:font typeface="HP001 4 hàng" panose="020B0603050302020204" pitchFamily="34" charset="0"/>
      <p:regular r:id="rId38"/>
      <p:bold r:id="rId39"/>
    </p:embeddedFont>
    <p:embeddedFont>
      <p:font typeface="宋体" panose="02010600030101010101" pitchFamily="2" charset="-122"/>
      <p:regular r:id="rId40"/>
    </p:embeddedFont>
    <p:embeddedFont>
      <p:font typeface="Fredoka One" panose="020B0604020202020204" charset="0"/>
      <p:regular r:id="rId41"/>
    </p:embeddedFont>
    <p:embeddedFont>
      <p:font typeface="Nunito Black" panose="020B0604020202020204" charset="0"/>
      <p:bold r:id="rId42"/>
      <p:italic r:id="rId43"/>
    </p:embeddedFont>
    <p:embeddedFont>
      <p:font typeface="Nunito" panose="020B0604020202020204" charset="0"/>
      <p:regular r:id="rId44"/>
      <p:bold r:id="rId45"/>
      <p:italic r:id="rId46"/>
      <p:boldItalic r:id="rId47"/>
    </p:embeddedFont>
    <p:embeddedFont>
      <p:font typeface="맑은 고딕" panose="020B0503020000020004" pitchFamily="34" charset="-127"/>
      <p:regular r:id="rId48"/>
      <p:bold r:id="rId49"/>
    </p:embeddedFont>
    <p:embeddedFont>
      <p:font typeface="굴림체" panose="020B0604020202020204" charset="-127"/>
      <p:regular r:id="rId50"/>
    </p:embeddedFont>
    <p:embeddedFont>
      <p:font typeface="Calibri" panose="020F0502020204030204" pitchFamily="34" charset="0"/>
      <p:regular r:id="rId51"/>
      <p:bold r:id="rId52"/>
      <p:italic r:id="rId53"/>
      <p:boldItalic r:id="rId54"/>
    </p:embeddedFont>
    <p:embeddedFont>
      <p:font typeface="Microsoft YaHei" panose="020B0503020204020204" pitchFamily="34" charset="-122"/>
      <p:regular r:id="rId55"/>
      <p:bold r:id="rId56"/>
    </p:embeddedFont>
    <p:embeddedFont>
      <p:font typeface="Roboto Condensed Light" panose="020B0604020202020204" charset="0"/>
      <p:regular r:id="rId57"/>
      <p:italic r:id="rId58"/>
    </p:embeddedFont>
    <p:embeddedFont>
      <p:font typeface="Microsoft YaHei" panose="020B0503020204020204" pitchFamily="34" charset="-122"/>
      <p:regular r:id="rId55"/>
      <p:bold r:id="rId56"/>
    </p:embeddedFont>
    <p:embeddedFont>
      <p:font typeface="等线" panose="020B0604020202020204" charset="-122"/>
      <p:regular r:id="rId59"/>
      <p:bold r:id="rId60"/>
    </p:embeddedFont>
    <p:embeddedFont>
      <p:font typeface="Caveat Brush" panose="020B0604020202020204" charset="0"/>
      <p:regular r:id="rId61"/>
    </p:embeddedFont>
    <p:embeddedFont>
      <p:font typeface="Cambria" panose="02040503050406030204" pitchFamily="18" charset="0"/>
      <p:regular r:id="rId62"/>
      <p:bold r:id="rId63"/>
      <p:italic r:id="rId64"/>
      <p:boldItalic r:id="rId65"/>
    </p:embeddedFont>
    <p:embeddedFont>
      <p:font typeface="Calibri Light" panose="020F0302020204030204" pitchFamily="34" charset="0"/>
      <p:regular r:id="rId66"/>
      <p: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454">
          <p15:clr>
            <a:srgbClr val="9AA0A6"/>
          </p15:clr>
        </p15:guide>
        <p15:guide id="2" orient="horz" pos="576">
          <p15:clr>
            <a:srgbClr val="9AA0A6"/>
          </p15:clr>
        </p15:guide>
        <p15:guide id="3" orient="horz" pos="2843">
          <p15:clr>
            <a:srgbClr val="9AA0A6"/>
          </p15:clr>
        </p15:guide>
        <p15:guide id="4" pos="5306">
          <p15:clr>
            <a:srgbClr val="9AA0A6"/>
          </p15:clr>
        </p15:guide>
        <p15:guide id="5" pos="2880">
          <p15:clr>
            <a:srgbClr val="9AA0A6"/>
          </p15:clr>
        </p15:guide>
        <p15:guide id="6" orient="horz" pos="179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C35B1"/>
    <a:srgbClr val="A66BD3"/>
    <a:srgbClr val="873AC0"/>
    <a:srgbClr val="893BC3"/>
    <a:srgbClr val="5F2987"/>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F8EA1DF-35FC-4EDC-87B5-7B373A078A72}">
  <a:tblStyle styleId="{9F8EA1DF-35FC-4EDC-87B5-7B373A078A7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8" autoAdjust="0"/>
    <p:restoredTop sz="87657" autoAdjust="0"/>
  </p:normalViewPr>
  <p:slideViewPr>
    <p:cSldViewPr snapToGrid="0">
      <p:cViewPr varScale="1">
        <p:scale>
          <a:sx n="85" d="100"/>
          <a:sy n="85" d="100"/>
        </p:scale>
        <p:origin x="990" y="78"/>
      </p:cViewPr>
      <p:guideLst>
        <p:guide pos="454"/>
        <p:guide orient="horz" pos="576"/>
        <p:guide orient="horz" pos="2843"/>
        <p:guide pos="5306"/>
        <p:guide pos="2880"/>
        <p:guide orient="horz" pos="179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font" Target="fonts/font5.fntdata"/><Relationship Id="rId47" Type="http://schemas.openxmlformats.org/officeDocument/2006/relationships/font" Target="fonts/font10.fntdata"/><Relationship Id="rId63" Type="http://schemas.openxmlformats.org/officeDocument/2006/relationships/font" Target="fonts/font26.fntdata"/><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66" Type="http://schemas.openxmlformats.org/officeDocument/2006/relationships/font" Target="fonts/font29.fntdata"/><Relationship Id="rId5" Type="http://schemas.openxmlformats.org/officeDocument/2006/relationships/slideMaster" Target="slideMasters/slideMaster5.xml"/><Relationship Id="rId61" Type="http://schemas.openxmlformats.org/officeDocument/2006/relationships/font" Target="fonts/font24.fntdata"/><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font" Target="fonts/font27.fntdata"/><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font" Target="fonts/font14.fntdata"/><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67" Type="http://schemas.openxmlformats.org/officeDocument/2006/relationships/font" Target="fonts/font30.fntdata"/><Relationship Id="rId20" Type="http://schemas.openxmlformats.org/officeDocument/2006/relationships/slide" Target="slides/slide12.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font" Target="fonts/font25.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font" Target="fonts/font28.fntdata"/><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font" Target="fonts/font2.fntdata"/><Relationship Id="rId34" Type="http://schemas.openxmlformats.org/officeDocument/2006/relationships/slide" Target="slides/slide26.xml"/><Relationship Id="rId50" Type="http://schemas.openxmlformats.org/officeDocument/2006/relationships/font" Target="fonts/font13.fntdata"/><Relationship Id="rId55"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1355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70444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cs typeface="Arial"/>
              <a:sym typeface="Arial"/>
            </a:endParaRPr>
          </a:p>
        </p:txBody>
      </p:sp>
    </p:spTree>
    <p:extLst>
      <p:ext uri="{BB962C8B-B14F-4D97-AF65-F5344CB8AC3E}">
        <p14:creationId xmlns:p14="http://schemas.microsoft.com/office/powerpoint/2010/main" val="2580476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1894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9415C9-1310-8440-992F-BCBDA33634ED}"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140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9415C9-1310-8440-992F-BCBDA33634ED}"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239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66080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2902206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ca19421708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ca19421708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44626F-38EE-4A15-AC3C-0AD420CD00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2820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2571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2496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65724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cs typeface="Arial"/>
              <a:sym typeface="Arial"/>
            </a:endParaRPr>
          </a:p>
        </p:txBody>
      </p:sp>
    </p:spTree>
    <p:extLst>
      <p:ext uri="{BB962C8B-B14F-4D97-AF65-F5344CB8AC3E}">
        <p14:creationId xmlns:p14="http://schemas.microsoft.com/office/powerpoint/2010/main" val="2126303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78189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5397922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0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4">
  <p:cSld name="CUSTOM_8_1">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p32"/>
          <p:cNvSpPr txBox="1">
            <a:spLocks noGrp="1"/>
          </p:cNvSpPr>
          <p:nvPr>
            <p:ph type="title"/>
          </p:nvPr>
        </p:nvSpPr>
        <p:spPr>
          <a:xfrm>
            <a:off x="2077200" y="2062975"/>
            <a:ext cx="4989600" cy="114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5" name="Google Shape;125;p32"/>
          <p:cNvSpPr txBox="1">
            <a:spLocks noGrp="1"/>
          </p:cNvSpPr>
          <p:nvPr>
            <p:ph type="title" idx="2" hasCustomPrompt="1"/>
          </p:nvPr>
        </p:nvSpPr>
        <p:spPr>
          <a:xfrm>
            <a:off x="3775650" y="1256975"/>
            <a:ext cx="15927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6" name="Google Shape;126;p32"/>
          <p:cNvSpPr txBox="1">
            <a:spLocks noGrp="1"/>
          </p:cNvSpPr>
          <p:nvPr>
            <p:ph type="subTitle" idx="1"/>
          </p:nvPr>
        </p:nvSpPr>
        <p:spPr>
          <a:xfrm>
            <a:off x="3293700" y="3346575"/>
            <a:ext cx="2556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pPr defTabSz="685800">
              <a:buClrTx/>
            </a:pPr>
            <a:fld id="{088C3299-2A5E-4F94-83AC-D5FE562BBD15}" type="datetimeFigureOut">
              <a:rPr lang="zh-CN" altLang="en-US" sz="1350" kern="1200" smtClean="0">
                <a:solidFill>
                  <a:prstClr val="black"/>
                </a:solidFill>
                <a:latin typeface="微软雅黑"/>
                <a:cs typeface="+mn-cs"/>
              </a:rPr>
              <a:pPr defTabSz="685800">
                <a:buClrTx/>
              </a:pPr>
              <a:t>2021/9/15</a:t>
            </a:fld>
            <a:endParaRPr lang="zh-CN" altLang="en-US" sz="1350" kern="1200">
              <a:solidFill>
                <a:prstClr val="black"/>
              </a:solidFill>
              <a:latin typeface="微软雅黑"/>
              <a:cs typeface="+mn-cs"/>
            </a:endParaRPr>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prstClr val="black"/>
              </a:solidFill>
              <a:latin typeface="微软雅黑"/>
              <a:cs typeface="+mn-cs"/>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pPr defTabSz="685800">
              <a:buClrTx/>
            </a:pPr>
            <a:fld id="{C7C28809-837E-4872-BF1F-BB54BDA765BA}" type="slidenum">
              <a:rPr lang="zh-CN" altLang="en-US" sz="1350" kern="1200" smtClean="0">
                <a:solidFill>
                  <a:prstClr val="black"/>
                </a:solidFill>
                <a:latin typeface="微软雅黑"/>
                <a:cs typeface="+mn-cs"/>
              </a:rPr>
              <a:pPr defTabSz="685800">
                <a:buClrTx/>
              </a:pPr>
              <a:t>‹#›</a:t>
            </a:fld>
            <a:endParaRPr lang="zh-CN" altLang="en-US" sz="1350" kern="1200">
              <a:solidFill>
                <a:prstClr val="black"/>
              </a:solidFill>
              <a:latin typeface="微软雅黑"/>
              <a:cs typeface="+mn-cs"/>
            </a:endParaRPr>
          </a:p>
        </p:txBody>
      </p:sp>
    </p:spTree>
    <p:extLst>
      <p:ext uri="{BB962C8B-B14F-4D97-AF65-F5344CB8AC3E}">
        <p14:creationId xmlns:p14="http://schemas.microsoft.com/office/powerpoint/2010/main" val="1716625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628650" y="1369219"/>
            <a:ext cx="78867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pPr defTabSz="685800">
              <a:buClrTx/>
            </a:pPr>
            <a:fld id="{088C3299-2A5E-4F94-83AC-D5FE562BBD15}" type="datetimeFigureOut">
              <a:rPr lang="zh-CN" altLang="en-US" sz="1350" kern="1200" smtClean="0">
                <a:solidFill>
                  <a:prstClr val="black"/>
                </a:solidFill>
                <a:latin typeface="微软雅黑"/>
                <a:cs typeface="+mn-cs"/>
              </a:rPr>
              <a:pPr defTabSz="685800">
                <a:buClrTx/>
              </a:pPr>
              <a:t>2021/9/15</a:t>
            </a:fld>
            <a:endParaRPr lang="zh-CN" altLang="en-US" sz="1350" kern="1200">
              <a:solidFill>
                <a:prstClr val="black"/>
              </a:solidFill>
              <a:latin typeface="微软雅黑"/>
              <a:cs typeface="+mn-cs"/>
            </a:endParaRPr>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prstClr val="black"/>
              </a:solidFill>
              <a:latin typeface="微软雅黑"/>
              <a:cs typeface="+mn-cs"/>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pPr defTabSz="685800">
              <a:buClrTx/>
            </a:pPr>
            <a:fld id="{C7C28809-837E-4872-BF1F-BB54BDA765BA}" type="slidenum">
              <a:rPr lang="zh-CN" altLang="en-US" sz="1350" kern="1200" smtClean="0">
                <a:solidFill>
                  <a:prstClr val="black"/>
                </a:solidFill>
                <a:latin typeface="微软雅黑"/>
                <a:cs typeface="+mn-cs"/>
              </a:rPr>
              <a:pPr defTabSz="685800">
                <a:buClrTx/>
              </a:pPr>
              <a:t>‹#›</a:t>
            </a:fld>
            <a:endParaRPr lang="zh-CN" altLang="en-US" sz="1350" kern="1200">
              <a:solidFill>
                <a:prstClr val="black"/>
              </a:solidFill>
              <a:latin typeface="微软雅黑"/>
              <a:cs typeface="+mn-cs"/>
            </a:endParaRPr>
          </a:p>
        </p:txBody>
      </p:sp>
    </p:spTree>
    <p:extLst>
      <p:ext uri="{BB962C8B-B14F-4D97-AF65-F5344CB8AC3E}">
        <p14:creationId xmlns:p14="http://schemas.microsoft.com/office/powerpoint/2010/main" val="651655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pPr defTabSz="685800">
              <a:buClrTx/>
            </a:pPr>
            <a:fld id="{088C3299-2A5E-4F94-83AC-D5FE562BBD15}" type="datetimeFigureOut">
              <a:rPr lang="zh-CN" altLang="en-US" sz="1350" kern="1200" smtClean="0">
                <a:solidFill>
                  <a:prstClr val="black"/>
                </a:solidFill>
                <a:latin typeface="微软雅黑"/>
                <a:cs typeface="+mn-cs"/>
              </a:rPr>
              <a:pPr defTabSz="685800">
                <a:buClrTx/>
              </a:pPr>
              <a:t>2021/9/15</a:t>
            </a:fld>
            <a:endParaRPr lang="zh-CN" altLang="en-US" sz="1350" kern="1200">
              <a:solidFill>
                <a:prstClr val="black"/>
              </a:solidFill>
              <a:latin typeface="微软雅黑"/>
              <a:cs typeface="+mn-cs"/>
            </a:endParaRPr>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prstClr val="black"/>
              </a:solidFill>
              <a:latin typeface="微软雅黑"/>
              <a:cs typeface="+mn-cs"/>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pPr defTabSz="685800">
              <a:buClrTx/>
            </a:pPr>
            <a:fld id="{C7C28809-837E-4872-BF1F-BB54BDA765BA}" type="slidenum">
              <a:rPr lang="zh-CN" altLang="en-US" sz="1350" kern="1200" smtClean="0">
                <a:solidFill>
                  <a:prstClr val="black"/>
                </a:solidFill>
                <a:latin typeface="微软雅黑"/>
                <a:cs typeface="+mn-cs"/>
              </a:rPr>
              <a:pPr defTabSz="685800">
                <a:buClrTx/>
              </a:pPr>
              <a:t>‹#›</a:t>
            </a:fld>
            <a:endParaRPr lang="zh-CN" altLang="en-US" sz="1350" kern="1200">
              <a:solidFill>
                <a:prstClr val="black"/>
              </a:solidFill>
              <a:latin typeface="微软雅黑"/>
              <a:cs typeface="+mn-cs"/>
            </a:endParaRPr>
          </a:p>
        </p:txBody>
      </p:sp>
    </p:spTree>
    <p:extLst>
      <p:ext uri="{BB962C8B-B14F-4D97-AF65-F5344CB8AC3E}">
        <p14:creationId xmlns:p14="http://schemas.microsoft.com/office/powerpoint/2010/main" val="3449258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28650" y="4767263"/>
            <a:ext cx="2057400" cy="273844"/>
          </a:xfrm>
          <a:prstGeom prst="rect">
            <a:avLst/>
          </a:prstGeom>
        </p:spPr>
        <p:txBody>
          <a:bodyPr/>
          <a:lstStyle/>
          <a:p>
            <a:pPr defTabSz="685800">
              <a:buClrTx/>
            </a:pPr>
            <a:fld id="{088C3299-2A5E-4F94-83AC-D5FE562BBD15}" type="datetimeFigureOut">
              <a:rPr lang="zh-CN" altLang="en-US" sz="1350" kern="1200" smtClean="0">
                <a:solidFill>
                  <a:prstClr val="black"/>
                </a:solidFill>
                <a:latin typeface="微软雅黑"/>
                <a:cs typeface="+mn-cs"/>
              </a:rPr>
              <a:pPr defTabSz="685800">
                <a:buClrTx/>
              </a:pPr>
              <a:t>2021/9/15</a:t>
            </a:fld>
            <a:endParaRPr lang="zh-CN" altLang="en-US" sz="1350" kern="1200">
              <a:solidFill>
                <a:prstClr val="black"/>
              </a:solidFill>
              <a:latin typeface="微软雅黑"/>
              <a:cs typeface="+mn-cs"/>
            </a:endParaRPr>
          </a:p>
        </p:txBody>
      </p:sp>
      <p:sp>
        <p:nvSpPr>
          <p:cNvPr id="6" name="页脚占位符 5"/>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prstClr val="black"/>
              </a:solidFill>
              <a:latin typeface="微软雅黑"/>
              <a:cs typeface="+mn-cs"/>
            </a:endParaRPr>
          </a:p>
        </p:txBody>
      </p:sp>
      <p:sp>
        <p:nvSpPr>
          <p:cNvPr id="7" name="灯片编号占位符 6"/>
          <p:cNvSpPr>
            <a:spLocks noGrp="1"/>
          </p:cNvSpPr>
          <p:nvPr>
            <p:ph type="sldNum" sz="quarter" idx="12"/>
          </p:nvPr>
        </p:nvSpPr>
        <p:spPr>
          <a:xfrm>
            <a:off x="6457950" y="4767263"/>
            <a:ext cx="2057400" cy="273844"/>
          </a:xfrm>
          <a:prstGeom prst="rect">
            <a:avLst/>
          </a:prstGeom>
        </p:spPr>
        <p:txBody>
          <a:bodyPr/>
          <a:lstStyle/>
          <a:p>
            <a:pPr defTabSz="685800">
              <a:buClrTx/>
            </a:pPr>
            <a:fld id="{C7C28809-837E-4872-BF1F-BB54BDA765BA}" type="slidenum">
              <a:rPr lang="zh-CN" altLang="en-US" sz="1350" kern="1200" smtClean="0">
                <a:solidFill>
                  <a:prstClr val="black"/>
                </a:solidFill>
                <a:latin typeface="微软雅黑"/>
                <a:cs typeface="+mn-cs"/>
              </a:rPr>
              <a:pPr defTabSz="685800">
                <a:buClrTx/>
              </a:pPr>
              <a:t>‹#›</a:t>
            </a:fld>
            <a:endParaRPr lang="zh-CN" altLang="en-US" sz="1350" kern="1200">
              <a:solidFill>
                <a:prstClr val="black"/>
              </a:solidFill>
              <a:latin typeface="微软雅黑"/>
              <a:cs typeface="+mn-cs"/>
            </a:endParaRPr>
          </a:p>
        </p:txBody>
      </p:sp>
    </p:spTree>
    <p:extLst>
      <p:ext uri="{BB962C8B-B14F-4D97-AF65-F5344CB8AC3E}">
        <p14:creationId xmlns:p14="http://schemas.microsoft.com/office/powerpoint/2010/main" val="3630270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2" y="1878806"/>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0" y="1878806"/>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28650" y="4767263"/>
            <a:ext cx="2057400" cy="273844"/>
          </a:xfrm>
          <a:prstGeom prst="rect">
            <a:avLst/>
          </a:prstGeom>
        </p:spPr>
        <p:txBody>
          <a:bodyPr/>
          <a:lstStyle/>
          <a:p>
            <a:pPr defTabSz="685800">
              <a:buClrTx/>
            </a:pPr>
            <a:fld id="{088C3299-2A5E-4F94-83AC-D5FE562BBD15}" type="datetimeFigureOut">
              <a:rPr lang="zh-CN" altLang="en-US" sz="1350" kern="1200" smtClean="0">
                <a:solidFill>
                  <a:prstClr val="black"/>
                </a:solidFill>
                <a:latin typeface="微软雅黑"/>
                <a:cs typeface="+mn-cs"/>
              </a:rPr>
              <a:pPr defTabSz="685800">
                <a:buClrTx/>
              </a:pPr>
              <a:t>2021/9/15</a:t>
            </a:fld>
            <a:endParaRPr lang="zh-CN" altLang="en-US" sz="1350" kern="1200">
              <a:solidFill>
                <a:prstClr val="black"/>
              </a:solidFill>
              <a:latin typeface="微软雅黑"/>
              <a:cs typeface="+mn-cs"/>
            </a:endParaRPr>
          </a:p>
        </p:txBody>
      </p:sp>
      <p:sp>
        <p:nvSpPr>
          <p:cNvPr id="8" name="页脚占位符 7"/>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prstClr val="black"/>
              </a:solidFill>
              <a:latin typeface="微软雅黑"/>
              <a:cs typeface="+mn-cs"/>
            </a:endParaRPr>
          </a:p>
        </p:txBody>
      </p:sp>
      <p:sp>
        <p:nvSpPr>
          <p:cNvPr id="9" name="灯片编号占位符 8"/>
          <p:cNvSpPr>
            <a:spLocks noGrp="1"/>
          </p:cNvSpPr>
          <p:nvPr>
            <p:ph type="sldNum" sz="quarter" idx="12"/>
          </p:nvPr>
        </p:nvSpPr>
        <p:spPr>
          <a:xfrm>
            <a:off x="6457950" y="4767263"/>
            <a:ext cx="2057400" cy="273844"/>
          </a:xfrm>
          <a:prstGeom prst="rect">
            <a:avLst/>
          </a:prstGeom>
        </p:spPr>
        <p:txBody>
          <a:bodyPr/>
          <a:lstStyle/>
          <a:p>
            <a:pPr defTabSz="685800">
              <a:buClrTx/>
            </a:pPr>
            <a:fld id="{C7C28809-837E-4872-BF1F-BB54BDA765BA}" type="slidenum">
              <a:rPr lang="zh-CN" altLang="en-US" sz="1350" kern="1200" smtClean="0">
                <a:solidFill>
                  <a:prstClr val="black"/>
                </a:solidFill>
                <a:latin typeface="微软雅黑"/>
                <a:cs typeface="+mn-cs"/>
              </a:rPr>
              <a:pPr defTabSz="685800">
                <a:buClrTx/>
              </a:pPr>
              <a:t>‹#›</a:t>
            </a:fld>
            <a:endParaRPr lang="zh-CN" altLang="en-US" sz="1350" kern="1200">
              <a:solidFill>
                <a:prstClr val="black"/>
              </a:solidFill>
              <a:latin typeface="微软雅黑"/>
              <a:cs typeface="+mn-cs"/>
            </a:endParaRPr>
          </a:p>
        </p:txBody>
      </p:sp>
      <p:sp>
        <p:nvSpPr>
          <p:cNvPr id="11" name="TextBox 10"/>
          <p:cNvSpPr txBox="1"/>
          <p:nvPr userDrawn="1"/>
        </p:nvSpPr>
        <p:spPr>
          <a:xfrm>
            <a:off x="1335529" y="5054678"/>
            <a:ext cx="1350150" cy="123111"/>
          </a:xfrm>
          <a:prstGeom prst="rect">
            <a:avLst/>
          </a:prstGeom>
          <a:noFill/>
        </p:spPr>
        <p:txBody>
          <a:bodyPr wrap="square" rtlCol="0">
            <a:spAutoFit/>
          </a:bodyPr>
          <a:lstStyle/>
          <a:p>
            <a:pPr marL="0" marR="0" lvl="0" indent="0" algn="l" defTabSz="685800" rtl="0" eaLnBrk="1" fontAlgn="auto" latinLnBrk="0" hangingPunct="1">
              <a:lnSpc>
                <a:spcPct val="2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black"/>
                </a:solidFill>
                <a:effectLst/>
                <a:uLnTx/>
                <a:uFillTx/>
                <a:latin typeface="微软雅黑"/>
                <a:ea typeface="Microsoft YaHei" panose="020B0503020204020204" pitchFamily="34" charset="-122"/>
                <a:cs typeface="+mn-cs"/>
                <a:hlinkClick r:id="rId2"/>
              </a:rPr>
              <a:t>PPT</a:t>
            </a:r>
            <a:r>
              <a:rPr kumimoji="0" lang="zh-CN" altLang="en-US" sz="100" b="0" i="0" u="none" strike="noStrike" kern="1200" cap="none" spc="0" normalizeH="0" baseline="0" noProof="0" dirty="0">
                <a:ln>
                  <a:noFill/>
                </a:ln>
                <a:solidFill>
                  <a:prstClr val="black"/>
                </a:solidFill>
                <a:effectLst/>
                <a:uLnTx/>
                <a:uFillTx/>
                <a:latin typeface="微软雅黑"/>
                <a:ea typeface="Microsoft YaHei" panose="020B0503020204020204" pitchFamily="34" charset="-122"/>
                <a:cs typeface="+mn-cs"/>
                <a:hlinkClick r:id="rId2"/>
              </a:rPr>
              <a:t>模板</a:t>
            </a:r>
            <a:r>
              <a:rPr kumimoji="0" lang="zh-CN" altLang="en-US" sz="100" b="0" i="0" u="none" strike="noStrike" kern="1200" cap="none" spc="0" normalizeH="0" baseline="0" noProof="0" dirty="0">
                <a:ln>
                  <a:noFill/>
                </a:ln>
                <a:solidFill>
                  <a:prstClr val="black"/>
                </a:solidFill>
                <a:effectLst/>
                <a:uLnTx/>
                <a:uFillTx/>
                <a:latin typeface="微软雅黑"/>
                <a:ea typeface="Microsoft YaHei" panose="020B0503020204020204" pitchFamily="34" charset="-122"/>
                <a:cs typeface="+mn-cs"/>
              </a:rPr>
              <a:t> </a:t>
            </a:r>
            <a:r>
              <a:rPr kumimoji="0" lang="en-US" altLang="zh-CN" sz="100" b="0" i="0" u="none" strike="noStrike" kern="1200" cap="none" spc="0" normalizeH="0" baseline="0" noProof="0" dirty="0">
                <a:ln>
                  <a:noFill/>
                </a:ln>
                <a:solidFill>
                  <a:prstClr val="black"/>
                </a:solidFill>
                <a:effectLst/>
                <a:uLnTx/>
                <a:uFillTx/>
                <a:latin typeface="微软雅黑"/>
                <a:ea typeface="Microsoft YaHei" panose="020B0503020204020204" pitchFamily="34" charset="-122"/>
                <a:cs typeface="+mn-cs"/>
              </a:rPr>
              <a:t>http://www.1ppt.com/moban/</a:t>
            </a:r>
            <a:r>
              <a:rPr kumimoji="0" lang="zh-CN" altLang="en-US" sz="100" b="0" i="0" u="none" strike="noStrike" kern="1200" cap="none" spc="0" normalizeH="0" baseline="0" noProof="0" dirty="0">
                <a:ln>
                  <a:noFill/>
                </a:ln>
                <a:solidFill>
                  <a:prstClr val="black"/>
                </a:solidFill>
                <a:effectLst/>
                <a:uLnTx/>
                <a:uFillTx/>
                <a:latin typeface="微软雅黑"/>
                <a:ea typeface="Microsoft YaHei" panose="020B0503020204020204" pitchFamily="34" charset="-122"/>
                <a:cs typeface="+mn-cs"/>
              </a:rPr>
              <a:t> </a:t>
            </a:r>
            <a:endParaRPr kumimoji="0" lang="en-US" altLang="zh-CN" sz="100" b="0" i="0" u="none" strike="noStrike" kern="1200" cap="none" spc="0" normalizeH="0" baseline="0" noProof="0" dirty="0">
              <a:ln>
                <a:noFill/>
              </a:ln>
              <a:solidFill>
                <a:prstClr val="black"/>
              </a:solidFill>
              <a:effectLst/>
              <a:uLnTx/>
              <a:uFillTx/>
              <a:latin typeface="微软雅黑"/>
              <a:ea typeface="Microsoft YaHei" panose="020B0503020204020204" pitchFamily="34" charset="-122"/>
              <a:cs typeface="+mn-cs"/>
            </a:endParaRPr>
          </a:p>
        </p:txBody>
      </p:sp>
    </p:spTree>
    <p:extLst>
      <p:ext uri="{BB962C8B-B14F-4D97-AF65-F5344CB8AC3E}">
        <p14:creationId xmlns:p14="http://schemas.microsoft.com/office/powerpoint/2010/main" val="1993088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a:prstGeom prst="rect">
            <a:avLst/>
          </a:prstGeom>
        </p:spPr>
        <p:txBody>
          <a:bodyPr/>
          <a:lstStyle/>
          <a:p>
            <a:pPr defTabSz="685800">
              <a:buClrTx/>
            </a:pPr>
            <a:fld id="{088C3299-2A5E-4F94-83AC-D5FE562BBD15}" type="datetimeFigureOut">
              <a:rPr lang="zh-CN" altLang="en-US" sz="1350" kern="1200" smtClean="0">
                <a:solidFill>
                  <a:prstClr val="black"/>
                </a:solidFill>
                <a:latin typeface="微软雅黑"/>
                <a:cs typeface="+mn-cs"/>
              </a:rPr>
              <a:pPr defTabSz="685800">
                <a:buClrTx/>
              </a:pPr>
              <a:t>2021/9/15</a:t>
            </a:fld>
            <a:endParaRPr lang="zh-CN" altLang="en-US" sz="1350" kern="1200">
              <a:solidFill>
                <a:prstClr val="black"/>
              </a:solidFill>
              <a:latin typeface="微软雅黑"/>
              <a:cs typeface="+mn-cs"/>
            </a:endParaRPr>
          </a:p>
        </p:txBody>
      </p:sp>
      <p:sp>
        <p:nvSpPr>
          <p:cNvPr id="4" name="页脚占位符 3"/>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prstClr val="black"/>
              </a:solidFill>
              <a:latin typeface="微软雅黑"/>
              <a:cs typeface="+mn-cs"/>
            </a:endParaRPr>
          </a:p>
        </p:txBody>
      </p:sp>
      <p:sp>
        <p:nvSpPr>
          <p:cNvPr id="5" name="灯片编号占位符 4"/>
          <p:cNvSpPr>
            <a:spLocks noGrp="1"/>
          </p:cNvSpPr>
          <p:nvPr>
            <p:ph type="sldNum" sz="quarter" idx="12"/>
          </p:nvPr>
        </p:nvSpPr>
        <p:spPr>
          <a:xfrm>
            <a:off x="6457950" y="4767263"/>
            <a:ext cx="2057400" cy="273844"/>
          </a:xfrm>
          <a:prstGeom prst="rect">
            <a:avLst/>
          </a:prstGeom>
        </p:spPr>
        <p:txBody>
          <a:bodyPr/>
          <a:lstStyle/>
          <a:p>
            <a:pPr defTabSz="685800">
              <a:buClrTx/>
            </a:pPr>
            <a:fld id="{C7C28809-837E-4872-BF1F-BB54BDA765BA}" type="slidenum">
              <a:rPr lang="zh-CN" altLang="en-US" sz="1350" kern="1200" smtClean="0">
                <a:solidFill>
                  <a:prstClr val="black"/>
                </a:solidFill>
                <a:latin typeface="微软雅黑"/>
                <a:cs typeface="+mn-cs"/>
              </a:rPr>
              <a:pPr defTabSz="685800">
                <a:buClrTx/>
              </a:pPr>
              <a:t>‹#›</a:t>
            </a:fld>
            <a:endParaRPr lang="zh-CN" altLang="en-US" sz="1350" kern="1200">
              <a:solidFill>
                <a:prstClr val="black"/>
              </a:solidFill>
              <a:latin typeface="微软雅黑"/>
              <a:cs typeface="+mn-cs"/>
            </a:endParaRPr>
          </a:p>
        </p:txBody>
      </p:sp>
    </p:spTree>
    <p:extLst>
      <p:ext uri="{BB962C8B-B14F-4D97-AF65-F5344CB8AC3E}">
        <p14:creationId xmlns:p14="http://schemas.microsoft.com/office/powerpoint/2010/main" val="3036389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a:lstStyle/>
          <a:p>
            <a:pPr defTabSz="685800">
              <a:buClrTx/>
            </a:pPr>
            <a:fld id="{088C3299-2A5E-4F94-83AC-D5FE562BBD15}" type="datetimeFigureOut">
              <a:rPr lang="zh-CN" altLang="en-US" sz="1350" kern="1200" smtClean="0">
                <a:solidFill>
                  <a:prstClr val="black"/>
                </a:solidFill>
                <a:latin typeface="微软雅黑"/>
                <a:cs typeface="+mn-cs"/>
              </a:rPr>
              <a:pPr defTabSz="685800">
                <a:buClrTx/>
              </a:pPr>
              <a:t>2021/9/15</a:t>
            </a:fld>
            <a:endParaRPr lang="zh-CN" altLang="en-US" sz="1350" kern="1200">
              <a:solidFill>
                <a:prstClr val="black"/>
              </a:solidFill>
              <a:latin typeface="微软雅黑"/>
              <a:cs typeface="+mn-cs"/>
            </a:endParaRPr>
          </a:p>
        </p:txBody>
      </p:sp>
      <p:sp>
        <p:nvSpPr>
          <p:cNvPr id="3" name="页脚占位符 2"/>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prstClr val="black"/>
              </a:solidFill>
              <a:latin typeface="微软雅黑"/>
              <a:cs typeface="+mn-cs"/>
            </a:endParaRPr>
          </a:p>
        </p:txBody>
      </p:sp>
      <p:sp>
        <p:nvSpPr>
          <p:cNvPr id="4" name="灯片编号占位符 3"/>
          <p:cNvSpPr>
            <a:spLocks noGrp="1"/>
          </p:cNvSpPr>
          <p:nvPr>
            <p:ph type="sldNum" sz="quarter" idx="12"/>
          </p:nvPr>
        </p:nvSpPr>
        <p:spPr>
          <a:xfrm>
            <a:off x="6457950" y="4767263"/>
            <a:ext cx="2057400" cy="273844"/>
          </a:xfrm>
          <a:prstGeom prst="rect">
            <a:avLst/>
          </a:prstGeom>
        </p:spPr>
        <p:txBody>
          <a:bodyPr/>
          <a:lstStyle/>
          <a:p>
            <a:pPr defTabSz="685800">
              <a:buClrTx/>
            </a:pPr>
            <a:fld id="{C7C28809-837E-4872-BF1F-BB54BDA765BA}" type="slidenum">
              <a:rPr lang="zh-CN" altLang="en-US" sz="1350" kern="1200" smtClean="0">
                <a:solidFill>
                  <a:prstClr val="black"/>
                </a:solidFill>
                <a:latin typeface="微软雅黑"/>
                <a:cs typeface="+mn-cs"/>
              </a:rPr>
              <a:pPr defTabSz="685800">
                <a:buClrTx/>
              </a:pPr>
              <a:t>‹#›</a:t>
            </a:fld>
            <a:endParaRPr lang="zh-CN" altLang="en-US" sz="1350" kern="1200">
              <a:solidFill>
                <a:prstClr val="black"/>
              </a:solidFill>
              <a:latin typeface="微软雅黑"/>
              <a:cs typeface="+mn-cs"/>
            </a:endParaRPr>
          </a:p>
        </p:txBody>
      </p:sp>
    </p:spTree>
    <p:extLst>
      <p:ext uri="{BB962C8B-B14F-4D97-AF65-F5344CB8AC3E}">
        <p14:creationId xmlns:p14="http://schemas.microsoft.com/office/powerpoint/2010/main" val="2895068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a:xfrm>
            <a:off x="628650" y="4767263"/>
            <a:ext cx="2057400" cy="273844"/>
          </a:xfrm>
          <a:prstGeom prst="rect">
            <a:avLst/>
          </a:prstGeom>
        </p:spPr>
        <p:txBody>
          <a:bodyPr/>
          <a:lstStyle/>
          <a:p>
            <a:pPr defTabSz="685800">
              <a:buClrTx/>
            </a:pPr>
            <a:fld id="{088C3299-2A5E-4F94-83AC-D5FE562BBD15}" type="datetimeFigureOut">
              <a:rPr lang="zh-CN" altLang="en-US" sz="1350" kern="1200" smtClean="0">
                <a:solidFill>
                  <a:prstClr val="black"/>
                </a:solidFill>
                <a:latin typeface="微软雅黑"/>
                <a:cs typeface="+mn-cs"/>
              </a:rPr>
              <a:pPr defTabSz="685800">
                <a:buClrTx/>
              </a:pPr>
              <a:t>2021/9/15</a:t>
            </a:fld>
            <a:endParaRPr lang="zh-CN" altLang="en-US" sz="1350" kern="1200">
              <a:solidFill>
                <a:prstClr val="black"/>
              </a:solidFill>
              <a:latin typeface="微软雅黑"/>
              <a:cs typeface="+mn-cs"/>
            </a:endParaRPr>
          </a:p>
        </p:txBody>
      </p:sp>
      <p:sp>
        <p:nvSpPr>
          <p:cNvPr id="6" name="页脚占位符 5"/>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prstClr val="black"/>
              </a:solidFill>
              <a:latin typeface="微软雅黑"/>
              <a:cs typeface="+mn-cs"/>
            </a:endParaRPr>
          </a:p>
        </p:txBody>
      </p:sp>
      <p:sp>
        <p:nvSpPr>
          <p:cNvPr id="7" name="灯片编号占位符 6"/>
          <p:cNvSpPr>
            <a:spLocks noGrp="1"/>
          </p:cNvSpPr>
          <p:nvPr>
            <p:ph type="sldNum" sz="quarter" idx="12"/>
          </p:nvPr>
        </p:nvSpPr>
        <p:spPr>
          <a:xfrm>
            <a:off x="6457950" y="4767263"/>
            <a:ext cx="2057400" cy="273844"/>
          </a:xfrm>
          <a:prstGeom prst="rect">
            <a:avLst/>
          </a:prstGeom>
        </p:spPr>
        <p:txBody>
          <a:bodyPr/>
          <a:lstStyle/>
          <a:p>
            <a:pPr defTabSz="685800">
              <a:buClrTx/>
            </a:pPr>
            <a:fld id="{C7C28809-837E-4872-BF1F-BB54BDA765BA}" type="slidenum">
              <a:rPr lang="zh-CN" altLang="en-US" sz="1350" kern="1200" smtClean="0">
                <a:solidFill>
                  <a:prstClr val="black"/>
                </a:solidFill>
                <a:latin typeface="微软雅黑"/>
                <a:cs typeface="+mn-cs"/>
              </a:rPr>
              <a:pPr defTabSz="685800">
                <a:buClrTx/>
              </a:pPr>
              <a:t>‹#›</a:t>
            </a:fld>
            <a:endParaRPr lang="zh-CN" altLang="en-US" sz="1350" kern="1200">
              <a:solidFill>
                <a:prstClr val="black"/>
              </a:solidFill>
              <a:latin typeface="微软雅黑"/>
              <a:cs typeface="+mn-cs"/>
            </a:endParaRPr>
          </a:p>
        </p:txBody>
      </p:sp>
    </p:spTree>
    <p:extLst>
      <p:ext uri="{BB962C8B-B14F-4D97-AF65-F5344CB8AC3E}">
        <p14:creationId xmlns:p14="http://schemas.microsoft.com/office/powerpoint/2010/main" val="4195279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a:xfrm>
            <a:off x="628650" y="4767263"/>
            <a:ext cx="2057400" cy="273844"/>
          </a:xfrm>
          <a:prstGeom prst="rect">
            <a:avLst/>
          </a:prstGeom>
        </p:spPr>
        <p:txBody>
          <a:bodyPr/>
          <a:lstStyle/>
          <a:p>
            <a:pPr defTabSz="685800">
              <a:buClrTx/>
            </a:pPr>
            <a:fld id="{088C3299-2A5E-4F94-83AC-D5FE562BBD15}" type="datetimeFigureOut">
              <a:rPr lang="zh-CN" altLang="en-US" sz="1350" kern="1200" smtClean="0">
                <a:solidFill>
                  <a:prstClr val="black"/>
                </a:solidFill>
                <a:latin typeface="微软雅黑"/>
                <a:cs typeface="+mn-cs"/>
              </a:rPr>
              <a:pPr defTabSz="685800">
                <a:buClrTx/>
              </a:pPr>
              <a:t>2021/9/15</a:t>
            </a:fld>
            <a:endParaRPr lang="zh-CN" altLang="en-US" sz="1350" kern="1200">
              <a:solidFill>
                <a:prstClr val="black"/>
              </a:solidFill>
              <a:latin typeface="微软雅黑"/>
              <a:cs typeface="+mn-cs"/>
            </a:endParaRPr>
          </a:p>
        </p:txBody>
      </p:sp>
      <p:sp>
        <p:nvSpPr>
          <p:cNvPr id="6" name="页脚占位符 5"/>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prstClr val="black"/>
              </a:solidFill>
              <a:latin typeface="微软雅黑"/>
              <a:cs typeface="+mn-cs"/>
            </a:endParaRPr>
          </a:p>
        </p:txBody>
      </p:sp>
      <p:sp>
        <p:nvSpPr>
          <p:cNvPr id="7" name="灯片编号占位符 6"/>
          <p:cNvSpPr>
            <a:spLocks noGrp="1"/>
          </p:cNvSpPr>
          <p:nvPr>
            <p:ph type="sldNum" sz="quarter" idx="12"/>
          </p:nvPr>
        </p:nvSpPr>
        <p:spPr>
          <a:xfrm>
            <a:off x="6457950" y="4767263"/>
            <a:ext cx="2057400" cy="273844"/>
          </a:xfrm>
          <a:prstGeom prst="rect">
            <a:avLst/>
          </a:prstGeom>
        </p:spPr>
        <p:txBody>
          <a:bodyPr/>
          <a:lstStyle/>
          <a:p>
            <a:pPr defTabSz="685800">
              <a:buClrTx/>
            </a:pPr>
            <a:fld id="{C7C28809-837E-4872-BF1F-BB54BDA765BA}" type="slidenum">
              <a:rPr lang="zh-CN" altLang="en-US" sz="1350" kern="1200" smtClean="0">
                <a:solidFill>
                  <a:prstClr val="black"/>
                </a:solidFill>
                <a:latin typeface="微软雅黑"/>
                <a:cs typeface="+mn-cs"/>
              </a:rPr>
              <a:pPr defTabSz="685800">
                <a:buClrTx/>
              </a:pPr>
              <a:t>‹#›</a:t>
            </a:fld>
            <a:endParaRPr lang="zh-CN" altLang="en-US" sz="1350" kern="1200">
              <a:solidFill>
                <a:prstClr val="black"/>
              </a:solidFill>
              <a:latin typeface="微软雅黑"/>
              <a:cs typeface="+mn-cs"/>
            </a:endParaRPr>
          </a:p>
        </p:txBody>
      </p:sp>
    </p:spTree>
    <p:extLst>
      <p:ext uri="{BB962C8B-B14F-4D97-AF65-F5344CB8AC3E}">
        <p14:creationId xmlns:p14="http://schemas.microsoft.com/office/powerpoint/2010/main" val="2791986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 name="Google Shape;21;p5"/>
          <p:cNvSpPr txBox="1">
            <a:spLocks noGrp="1"/>
          </p:cNvSpPr>
          <p:nvPr>
            <p:ph type="title" idx="2"/>
          </p:nvPr>
        </p:nvSpPr>
        <p:spPr>
          <a:xfrm>
            <a:off x="1107925" y="2548934"/>
            <a:ext cx="2742600" cy="55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 name="Google Shape;22;p5"/>
          <p:cNvSpPr txBox="1">
            <a:spLocks noGrp="1"/>
          </p:cNvSpPr>
          <p:nvPr>
            <p:ph type="title" idx="3"/>
          </p:nvPr>
        </p:nvSpPr>
        <p:spPr>
          <a:xfrm>
            <a:off x="5203972" y="2548934"/>
            <a:ext cx="2742600" cy="55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 name="Google Shape;23;p5"/>
          <p:cNvSpPr txBox="1">
            <a:spLocks noGrp="1"/>
          </p:cNvSpPr>
          <p:nvPr>
            <p:ph type="subTitle" idx="1"/>
          </p:nvPr>
        </p:nvSpPr>
        <p:spPr>
          <a:xfrm>
            <a:off x="5203975" y="3036571"/>
            <a:ext cx="27426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4" name="Google Shape;24;p5"/>
          <p:cNvSpPr txBox="1">
            <a:spLocks noGrp="1"/>
          </p:cNvSpPr>
          <p:nvPr>
            <p:ph type="subTitle" idx="4"/>
          </p:nvPr>
        </p:nvSpPr>
        <p:spPr>
          <a:xfrm>
            <a:off x="1108100" y="3036571"/>
            <a:ext cx="27426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25" name="Google Shape;25;p5"/>
          <p:cNvPicPr preferRelativeResize="0"/>
          <p:nvPr/>
        </p:nvPicPr>
        <p:blipFill>
          <a:blip r:embed="rId3">
            <a:alphaModFix/>
          </a:blip>
          <a:stretch>
            <a:fillRect/>
          </a:stretch>
        </p:blipFill>
        <p:spPr>
          <a:xfrm rot="10800000">
            <a:off x="-1373526" y="630000"/>
            <a:ext cx="2016251" cy="1174275"/>
          </a:xfrm>
          <a:prstGeom prst="rect">
            <a:avLst/>
          </a:prstGeom>
          <a:noFill/>
          <a:ln>
            <a:noFill/>
          </a:ln>
        </p:spPr>
      </p:pic>
      <p:pic>
        <p:nvPicPr>
          <p:cNvPr id="26" name="Google Shape;26;p5"/>
          <p:cNvPicPr preferRelativeResize="0"/>
          <p:nvPr/>
        </p:nvPicPr>
        <p:blipFill>
          <a:blip r:embed="rId3">
            <a:alphaModFix/>
          </a:blip>
          <a:stretch>
            <a:fillRect/>
          </a:stretch>
        </p:blipFill>
        <p:spPr>
          <a:xfrm rot="10800000">
            <a:off x="8553649" y="1126600"/>
            <a:ext cx="2016251" cy="117427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628650"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pPr defTabSz="685800">
              <a:buClrTx/>
            </a:pPr>
            <a:fld id="{088C3299-2A5E-4F94-83AC-D5FE562BBD15}" type="datetimeFigureOut">
              <a:rPr lang="zh-CN" altLang="en-US" sz="1350" kern="1200" smtClean="0">
                <a:solidFill>
                  <a:prstClr val="black"/>
                </a:solidFill>
                <a:latin typeface="微软雅黑"/>
                <a:cs typeface="+mn-cs"/>
              </a:rPr>
              <a:pPr defTabSz="685800">
                <a:buClrTx/>
              </a:pPr>
              <a:t>2021/9/15</a:t>
            </a:fld>
            <a:endParaRPr lang="zh-CN" altLang="en-US" sz="1350" kern="1200">
              <a:solidFill>
                <a:prstClr val="black"/>
              </a:solidFill>
              <a:latin typeface="微软雅黑"/>
              <a:cs typeface="+mn-cs"/>
            </a:endParaRPr>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prstClr val="black"/>
              </a:solidFill>
              <a:latin typeface="微软雅黑"/>
              <a:cs typeface="+mn-cs"/>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pPr defTabSz="685800">
              <a:buClrTx/>
            </a:pPr>
            <a:fld id="{C7C28809-837E-4872-BF1F-BB54BDA765BA}" type="slidenum">
              <a:rPr lang="zh-CN" altLang="en-US" sz="1350" kern="1200" smtClean="0">
                <a:solidFill>
                  <a:prstClr val="black"/>
                </a:solidFill>
                <a:latin typeface="微软雅黑"/>
                <a:cs typeface="+mn-cs"/>
              </a:rPr>
              <a:pPr defTabSz="685800">
                <a:buClrTx/>
              </a:pPr>
              <a:t>‹#›</a:t>
            </a:fld>
            <a:endParaRPr lang="zh-CN" altLang="en-US" sz="1350" kern="1200">
              <a:solidFill>
                <a:prstClr val="black"/>
              </a:solidFill>
              <a:latin typeface="微软雅黑"/>
              <a:cs typeface="+mn-cs"/>
            </a:endParaRPr>
          </a:p>
        </p:txBody>
      </p:sp>
    </p:spTree>
    <p:extLst>
      <p:ext uri="{BB962C8B-B14F-4D97-AF65-F5344CB8AC3E}">
        <p14:creationId xmlns:p14="http://schemas.microsoft.com/office/powerpoint/2010/main" val="12341658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pPr defTabSz="685800">
              <a:buClrTx/>
            </a:pPr>
            <a:fld id="{088C3299-2A5E-4F94-83AC-D5FE562BBD15}" type="datetimeFigureOut">
              <a:rPr lang="zh-CN" altLang="en-US" sz="1350" kern="1200" smtClean="0">
                <a:solidFill>
                  <a:prstClr val="black"/>
                </a:solidFill>
                <a:latin typeface="微软雅黑"/>
                <a:cs typeface="+mn-cs"/>
              </a:rPr>
              <a:pPr defTabSz="685800">
                <a:buClrTx/>
              </a:pPr>
              <a:t>2021/9/15</a:t>
            </a:fld>
            <a:endParaRPr lang="zh-CN" altLang="en-US" sz="1350" kern="1200">
              <a:solidFill>
                <a:prstClr val="black"/>
              </a:solidFill>
              <a:latin typeface="微软雅黑"/>
              <a:cs typeface="+mn-cs"/>
            </a:endParaRPr>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prstClr val="black"/>
              </a:solidFill>
              <a:latin typeface="微软雅黑"/>
              <a:cs typeface="+mn-cs"/>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pPr defTabSz="685800">
              <a:buClrTx/>
            </a:pPr>
            <a:fld id="{C7C28809-837E-4872-BF1F-BB54BDA765BA}" type="slidenum">
              <a:rPr lang="zh-CN" altLang="en-US" sz="1350" kern="1200" smtClean="0">
                <a:solidFill>
                  <a:prstClr val="black"/>
                </a:solidFill>
                <a:latin typeface="微软雅黑"/>
                <a:cs typeface="+mn-cs"/>
              </a:rPr>
              <a:pPr defTabSz="685800">
                <a:buClrTx/>
              </a:pPr>
              <a:t>‹#›</a:t>
            </a:fld>
            <a:endParaRPr lang="zh-CN" altLang="en-US" sz="1350" kern="1200">
              <a:solidFill>
                <a:prstClr val="black"/>
              </a:solidFill>
              <a:latin typeface="微软雅黑"/>
              <a:cs typeface="+mn-cs"/>
            </a:endParaRPr>
          </a:p>
        </p:txBody>
      </p:sp>
    </p:spTree>
    <p:extLst>
      <p:ext uri="{BB962C8B-B14F-4D97-AF65-F5344CB8AC3E}">
        <p14:creationId xmlns:p14="http://schemas.microsoft.com/office/powerpoint/2010/main" val="3264297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pPr defTabSz="685800">
              <a:buClrTx/>
            </a:pPr>
            <a:fld id="{088C3299-2A5E-4F94-83AC-D5FE562BBD15}" type="datetimeFigureOut">
              <a:rPr lang="zh-CN" altLang="en-US" sz="1350" kern="1200" smtClean="0">
                <a:solidFill>
                  <a:prstClr val="black"/>
                </a:solidFill>
                <a:latin typeface="微软雅黑"/>
                <a:cs typeface="+mn-cs"/>
              </a:rPr>
              <a:pPr defTabSz="685800">
                <a:buClrTx/>
              </a:pPr>
              <a:t>2021/9/15</a:t>
            </a:fld>
            <a:endParaRPr lang="zh-CN" altLang="en-US" sz="1350" kern="1200">
              <a:solidFill>
                <a:prstClr val="black"/>
              </a:solidFill>
              <a:latin typeface="微软雅黑"/>
              <a:cs typeface="+mn-cs"/>
            </a:endParaRPr>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prstClr val="black"/>
              </a:solidFill>
              <a:latin typeface="微软雅黑"/>
              <a:cs typeface="+mn-cs"/>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pPr defTabSz="685800">
              <a:buClrTx/>
            </a:pPr>
            <a:fld id="{C7C28809-837E-4872-BF1F-BB54BDA765BA}" type="slidenum">
              <a:rPr lang="zh-CN" altLang="en-US" sz="1350" kern="1200" smtClean="0">
                <a:solidFill>
                  <a:prstClr val="black"/>
                </a:solidFill>
                <a:latin typeface="微软雅黑"/>
                <a:cs typeface="+mn-cs"/>
              </a:rPr>
              <a:pPr defTabSz="685800">
                <a:buClrTx/>
              </a:pPr>
              <a:t>‹#›</a:t>
            </a:fld>
            <a:endParaRPr lang="zh-CN" altLang="en-US" sz="1350" kern="1200">
              <a:solidFill>
                <a:prstClr val="black"/>
              </a:solidFill>
              <a:latin typeface="微软雅黑"/>
              <a:cs typeface="+mn-cs"/>
            </a:endParaRPr>
          </a:p>
        </p:txBody>
      </p:sp>
    </p:spTree>
    <p:extLst>
      <p:ext uri="{BB962C8B-B14F-4D97-AF65-F5344CB8AC3E}">
        <p14:creationId xmlns:p14="http://schemas.microsoft.com/office/powerpoint/2010/main" val="864673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628650" y="1369219"/>
            <a:ext cx="78867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pPr defTabSz="685800">
              <a:buClrTx/>
            </a:pPr>
            <a:fld id="{088C3299-2A5E-4F94-83AC-D5FE562BBD15}" type="datetimeFigureOut">
              <a:rPr lang="zh-CN" altLang="en-US" sz="1350" kern="1200" smtClean="0">
                <a:solidFill>
                  <a:prstClr val="black"/>
                </a:solidFill>
                <a:latin typeface="微软雅黑"/>
                <a:cs typeface="+mn-cs"/>
              </a:rPr>
              <a:pPr defTabSz="685800">
                <a:buClrTx/>
              </a:pPr>
              <a:t>2021/9/15</a:t>
            </a:fld>
            <a:endParaRPr lang="zh-CN" altLang="en-US" sz="1350" kern="1200">
              <a:solidFill>
                <a:prstClr val="black"/>
              </a:solidFill>
              <a:latin typeface="微软雅黑"/>
              <a:cs typeface="+mn-cs"/>
            </a:endParaRPr>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prstClr val="black"/>
              </a:solidFill>
              <a:latin typeface="微软雅黑"/>
              <a:cs typeface="+mn-cs"/>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pPr defTabSz="685800">
              <a:buClrTx/>
            </a:pPr>
            <a:fld id="{C7C28809-837E-4872-BF1F-BB54BDA765BA}" type="slidenum">
              <a:rPr lang="zh-CN" altLang="en-US" sz="1350" kern="1200" smtClean="0">
                <a:solidFill>
                  <a:prstClr val="black"/>
                </a:solidFill>
                <a:latin typeface="微软雅黑"/>
                <a:cs typeface="+mn-cs"/>
              </a:rPr>
              <a:pPr defTabSz="685800">
                <a:buClrTx/>
              </a:pPr>
              <a:t>‹#›</a:t>
            </a:fld>
            <a:endParaRPr lang="zh-CN" altLang="en-US" sz="1350" kern="1200">
              <a:solidFill>
                <a:prstClr val="black"/>
              </a:solidFill>
              <a:latin typeface="微软雅黑"/>
              <a:cs typeface="+mn-cs"/>
            </a:endParaRPr>
          </a:p>
        </p:txBody>
      </p:sp>
    </p:spTree>
    <p:extLst>
      <p:ext uri="{BB962C8B-B14F-4D97-AF65-F5344CB8AC3E}">
        <p14:creationId xmlns:p14="http://schemas.microsoft.com/office/powerpoint/2010/main" val="16132028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pPr defTabSz="685800">
              <a:buClrTx/>
            </a:pPr>
            <a:fld id="{088C3299-2A5E-4F94-83AC-D5FE562BBD15}" type="datetimeFigureOut">
              <a:rPr lang="zh-CN" altLang="en-US" sz="1350" kern="1200" smtClean="0">
                <a:solidFill>
                  <a:prstClr val="black"/>
                </a:solidFill>
                <a:latin typeface="微软雅黑"/>
                <a:cs typeface="+mn-cs"/>
              </a:rPr>
              <a:pPr defTabSz="685800">
                <a:buClrTx/>
              </a:pPr>
              <a:t>2021/9/15</a:t>
            </a:fld>
            <a:endParaRPr lang="zh-CN" altLang="en-US" sz="1350" kern="1200">
              <a:solidFill>
                <a:prstClr val="black"/>
              </a:solidFill>
              <a:latin typeface="微软雅黑"/>
              <a:cs typeface="+mn-cs"/>
            </a:endParaRPr>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prstClr val="black"/>
              </a:solidFill>
              <a:latin typeface="微软雅黑"/>
              <a:cs typeface="+mn-cs"/>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pPr defTabSz="685800">
              <a:buClrTx/>
            </a:pPr>
            <a:fld id="{C7C28809-837E-4872-BF1F-BB54BDA765BA}" type="slidenum">
              <a:rPr lang="zh-CN" altLang="en-US" sz="1350" kern="1200" smtClean="0">
                <a:solidFill>
                  <a:prstClr val="black"/>
                </a:solidFill>
                <a:latin typeface="微软雅黑"/>
                <a:cs typeface="+mn-cs"/>
              </a:rPr>
              <a:pPr defTabSz="685800">
                <a:buClrTx/>
              </a:pPr>
              <a:t>‹#›</a:t>
            </a:fld>
            <a:endParaRPr lang="zh-CN" altLang="en-US" sz="1350" kern="1200">
              <a:solidFill>
                <a:prstClr val="black"/>
              </a:solidFill>
              <a:latin typeface="微软雅黑"/>
              <a:cs typeface="+mn-cs"/>
            </a:endParaRPr>
          </a:p>
        </p:txBody>
      </p:sp>
    </p:spTree>
    <p:extLst>
      <p:ext uri="{BB962C8B-B14F-4D97-AF65-F5344CB8AC3E}">
        <p14:creationId xmlns:p14="http://schemas.microsoft.com/office/powerpoint/2010/main" val="11168553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28650" y="4767263"/>
            <a:ext cx="2057400" cy="273844"/>
          </a:xfrm>
          <a:prstGeom prst="rect">
            <a:avLst/>
          </a:prstGeom>
        </p:spPr>
        <p:txBody>
          <a:bodyPr/>
          <a:lstStyle/>
          <a:p>
            <a:pPr defTabSz="685800">
              <a:buClrTx/>
            </a:pPr>
            <a:fld id="{088C3299-2A5E-4F94-83AC-D5FE562BBD15}" type="datetimeFigureOut">
              <a:rPr lang="zh-CN" altLang="en-US" sz="1350" kern="1200" smtClean="0">
                <a:solidFill>
                  <a:prstClr val="black"/>
                </a:solidFill>
                <a:latin typeface="微软雅黑"/>
                <a:cs typeface="+mn-cs"/>
              </a:rPr>
              <a:pPr defTabSz="685800">
                <a:buClrTx/>
              </a:pPr>
              <a:t>2021/9/15</a:t>
            </a:fld>
            <a:endParaRPr lang="zh-CN" altLang="en-US" sz="1350" kern="1200">
              <a:solidFill>
                <a:prstClr val="black"/>
              </a:solidFill>
              <a:latin typeface="微软雅黑"/>
              <a:cs typeface="+mn-cs"/>
            </a:endParaRPr>
          </a:p>
        </p:txBody>
      </p:sp>
      <p:sp>
        <p:nvSpPr>
          <p:cNvPr id="6" name="页脚占位符 5"/>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prstClr val="black"/>
              </a:solidFill>
              <a:latin typeface="微软雅黑"/>
              <a:cs typeface="+mn-cs"/>
            </a:endParaRPr>
          </a:p>
        </p:txBody>
      </p:sp>
      <p:sp>
        <p:nvSpPr>
          <p:cNvPr id="7" name="灯片编号占位符 6"/>
          <p:cNvSpPr>
            <a:spLocks noGrp="1"/>
          </p:cNvSpPr>
          <p:nvPr>
            <p:ph type="sldNum" sz="quarter" idx="12"/>
          </p:nvPr>
        </p:nvSpPr>
        <p:spPr>
          <a:xfrm>
            <a:off x="6457950" y="4767263"/>
            <a:ext cx="2057400" cy="273844"/>
          </a:xfrm>
          <a:prstGeom prst="rect">
            <a:avLst/>
          </a:prstGeom>
        </p:spPr>
        <p:txBody>
          <a:bodyPr/>
          <a:lstStyle/>
          <a:p>
            <a:pPr defTabSz="685800">
              <a:buClrTx/>
            </a:pPr>
            <a:fld id="{C7C28809-837E-4872-BF1F-BB54BDA765BA}" type="slidenum">
              <a:rPr lang="zh-CN" altLang="en-US" sz="1350" kern="1200" smtClean="0">
                <a:solidFill>
                  <a:prstClr val="black"/>
                </a:solidFill>
                <a:latin typeface="微软雅黑"/>
                <a:cs typeface="+mn-cs"/>
              </a:rPr>
              <a:pPr defTabSz="685800">
                <a:buClrTx/>
              </a:pPr>
              <a:t>‹#›</a:t>
            </a:fld>
            <a:endParaRPr lang="zh-CN" altLang="en-US" sz="1350" kern="1200">
              <a:solidFill>
                <a:prstClr val="black"/>
              </a:solidFill>
              <a:latin typeface="微软雅黑"/>
              <a:cs typeface="+mn-cs"/>
            </a:endParaRPr>
          </a:p>
        </p:txBody>
      </p:sp>
    </p:spTree>
    <p:extLst>
      <p:ext uri="{BB962C8B-B14F-4D97-AF65-F5344CB8AC3E}">
        <p14:creationId xmlns:p14="http://schemas.microsoft.com/office/powerpoint/2010/main" val="1138279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2" y="1878806"/>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0" y="1878806"/>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28650" y="4767263"/>
            <a:ext cx="2057400" cy="273844"/>
          </a:xfrm>
          <a:prstGeom prst="rect">
            <a:avLst/>
          </a:prstGeom>
        </p:spPr>
        <p:txBody>
          <a:bodyPr/>
          <a:lstStyle/>
          <a:p>
            <a:pPr defTabSz="685800">
              <a:buClrTx/>
            </a:pPr>
            <a:fld id="{088C3299-2A5E-4F94-83AC-D5FE562BBD15}" type="datetimeFigureOut">
              <a:rPr lang="zh-CN" altLang="en-US" sz="1350" kern="1200" smtClean="0">
                <a:solidFill>
                  <a:prstClr val="black"/>
                </a:solidFill>
                <a:latin typeface="微软雅黑"/>
                <a:cs typeface="+mn-cs"/>
              </a:rPr>
              <a:pPr defTabSz="685800">
                <a:buClrTx/>
              </a:pPr>
              <a:t>2021/9/15</a:t>
            </a:fld>
            <a:endParaRPr lang="zh-CN" altLang="en-US" sz="1350" kern="1200">
              <a:solidFill>
                <a:prstClr val="black"/>
              </a:solidFill>
              <a:latin typeface="微软雅黑"/>
              <a:cs typeface="+mn-cs"/>
            </a:endParaRPr>
          </a:p>
        </p:txBody>
      </p:sp>
      <p:sp>
        <p:nvSpPr>
          <p:cNvPr id="8" name="页脚占位符 7"/>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prstClr val="black"/>
              </a:solidFill>
              <a:latin typeface="微软雅黑"/>
              <a:cs typeface="+mn-cs"/>
            </a:endParaRPr>
          </a:p>
        </p:txBody>
      </p:sp>
      <p:sp>
        <p:nvSpPr>
          <p:cNvPr id="9" name="灯片编号占位符 8"/>
          <p:cNvSpPr>
            <a:spLocks noGrp="1"/>
          </p:cNvSpPr>
          <p:nvPr>
            <p:ph type="sldNum" sz="quarter" idx="12"/>
          </p:nvPr>
        </p:nvSpPr>
        <p:spPr>
          <a:xfrm>
            <a:off x="6457950" y="4767263"/>
            <a:ext cx="2057400" cy="273844"/>
          </a:xfrm>
          <a:prstGeom prst="rect">
            <a:avLst/>
          </a:prstGeom>
        </p:spPr>
        <p:txBody>
          <a:bodyPr/>
          <a:lstStyle/>
          <a:p>
            <a:pPr defTabSz="685800">
              <a:buClrTx/>
            </a:pPr>
            <a:fld id="{C7C28809-837E-4872-BF1F-BB54BDA765BA}" type="slidenum">
              <a:rPr lang="zh-CN" altLang="en-US" sz="1350" kern="1200" smtClean="0">
                <a:solidFill>
                  <a:prstClr val="black"/>
                </a:solidFill>
                <a:latin typeface="微软雅黑"/>
                <a:cs typeface="+mn-cs"/>
              </a:rPr>
              <a:pPr defTabSz="685800">
                <a:buClrTx/>
              </a:pPr>
              <a:t>‹#›</a:t>
            </a:fld>
            <a:endParaRPr lang="zh-CN" altLang="en-US" sz="1350" kern="1200">
              <a:solidFill>
                <a:prstClr val="black"/>
              </a:solidFill>
              <a:latin typeface="微软雅黑"/>
              <a:cs typeface="+mn-cs"/>
            </a:endParaRPr>
          </a:p>
        </p:txBody>
      </p:sp>
      <p:sp>
        <p:nvSpPr>
          <p:cNvPr id="11" name="TextBox 10"/>
          <p:cNvSpPr txBox="1"/>
          <p:nvPr userDrawn="1"/>
        </p:nvSpPr>
        <p:spPr>
          <a:xfrm>
            <a:off x="1335529" y="5054678"/>
            <a:ext cx="1350150" cy="123111"/>
          </a:xfrm>
          <a:prstGeom prst="rect">
            <a:avLst/>
          </a:prstGeom>
          <a:noFill/>
        </p:spPr>
        <p:txBody>
          <a:bodyPr wrap="square" rtlCol="0">
            <a:spAutoFit/>
          </a:bodyPr>
          <a:lstStyle/>
          <a:p>
            <a:pPr marL="0" marR="0" lvl="0" indent="0" algn="l" defTabSz="685800" rtl="0" eaLnBrk="1" fontAlgn="auto" latinLnBrk="0" hangingPunct="1">
              <a:lnSpc>
                <a:spcPct val="2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black"/>
                </a:solidFill>
                <a:effectLst/>
                <a:uLnTx/>
                <a:uFillTx/>
                <a:latin typeface="微软雅黑"/>
                <a:ea typeface="Microsoft YaHei" panose="020B0503020204020204" pitchFamily="34" charset="-122"/>
                <a:cs typeface="+mn-cs"/>
                <a:hlinkClick r:id="rId2"/>
              </a:rPr>
              <a:t>PPT</a:t>
            </a:r>
            <a:r>
              <a:rPr kumimoji="0" lang="zh-CN" altLang="en-US" sz="100" b="0" i="0" u="none" strike="noStrike" kern="1200" cap="none" spc="0" normalizeH="0" baseline="0" noProof="0" dirty="0">
                <a:ln>
                  <a:noFill/>
                </a:ln>
                <a:solidFill>
                  <a:prstClr val="black"/>
                </a:solidFill>
                <a:effectLst/>
                <a:uLnTx/>
                <a:uFillTx/>
                <a:latin typeface="微软雅黑"/>
                <a:ea typeface="Microsoft YaHei" panose="020B0503020204020204" pitchFamily="34" charset="-122"/>
                <a:cs typeface="+mn-cs"/>
                <a:hlinkClick r:id="rId2"/>
              </a:rPr>
              <a:t>模板</a:t>
            </a:r>
            <a:r>
              <a:rPr kumimoji="0" lang="zh-CN" altLang="en-US" sz="100" b="0" i="0" u="none" strike="noStrike" kern="1200" cap="none" spc="0" normalizeH="0" baseline="0" noProof="0" dirty="0">
                <a:ln>
                  <a:noFill/>
                </a:ln>
                <a:solidFill>
                  <a:prstClr val="black"/>
                </a:solidFill>
                <a:effectLst/>
                <a:uLnTx/>
                <a:uFillTx/>
                <a:latin typeface="微软雅黑"/>
                <a:ea typeface="Microsoft YaHei" panose="020B0503020204020204" pitchFamily="34" charset="-122"/>
                <a:cs typeface="+mn-cs"/>
              </a:rPr>
              <a:t> </a:t>
            </a:r>
            <a:r>
              <a:rPr kumimoji="0" lang="en-US" altLang="zh-CN" sz="100" b="0" i="0" u="none" strike="noStrike" kern="1200" cap="none" spc="0" normalizeH="0" baseline="0" noProof="0" dirty="0">
                <a:ln>
                  <a:noFill/>
                </a:ln>
                <a:solidFill>
                  <a:prstClr val="black"/>
                </a:solidFill>
                <a:effectLst/>
                <a:uLnTx/>
                <a:uFillTx/>
                <a:latin typeface="微软雅黑"/>
                <a:ea typeface="Microsoft YaHei" panose="020B0503020204020204" pitchFamily="34" charset="-122"/>
                <a:cs typeface="+mn-cs"/>
              </a:rPr>
              <a:t>http://www.1ppt.com/moban/</a:t>
            </a:r>
            <a:r>
              <a:rPr kumimoji="0" lang="zh-CN" altLang="en-US" sz="100" b="0" i="0" u="none" strike="noStrike" kern="1200" cap="none" spc="0" normalizeH="0" baseline="0" noProof="0" dirty="0">
                <a:ln>
                  <a:noFill/>
                </a:ln>
                <a:solidFill>
                  <a:prstClr val="black"/>
                </a:solidFill>
                <a:effectLst/>
                <a:uLnTx/>
                <a:uFillTx/>
                <a:latin typeface="微软雅黑"/>
                <a:ea typeface="Microsoft YaHei" panose="020B0503020204020204" pitchFamily="34" charset="-122"/>
                <a:cs typeface="+mn-cs"/>
              </a:rPr>
              <a:t> </a:t>
            </a:r>
            <a:endParaRPr kumimoji="0" lang="en-US" altLang="zh-CN" sz="100" b="0" i="0" u="none" strike="noStrike" kern="1200" cap="none" spc="0" normalizeH="0" baseline="0" noProof="0" dirty="0">
              <a:ln>
                <a:noFill/>
              </a:ln>
              <a:solidFill>
                <a:prstClr val="black"/>
              </a:solidFill>
              <a:effectLst/>
              <a:uLnTx/>
              <a:uFillTx/>
              <a:latin typeface="微软雅黑"/>
              <a:ea typeface="Microsoft YaHei" panose="020B0503020204020204" pitchFamily="34" charset="-122"/>
              <a:cs typeface="+mn-cs"/>
            </a:endParaRPr>
          </a:p>
        </p:txBody>
      </p:sp>
    </p:spTree>
    <p:extLst>
      <p:ext uri="{BB962C8B-B14F-4D97-AF65-F5344CB8AC3E}">
        <p14:creationId xmlns:p14="http://schemas.microsoft.com/office/powerpoint/2010/main" val="34942552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a:prstGeom prst="rect">
            <a:avLst/>
          </a:prstGeom>
        </p:spPr>
        <p:txBody>
          <a:bodyPr/>
          <a:lstStyle/>
          <a:p>
            <a:pPr defTabSz="685800">
              <a:buClrTx/>
            </a:pPr>
            <a:fld id="{088C3299-2A5E-4F94-83AC-D5FE562BBD15}" type="datetimeFigureOut">
              <a:rPr lang="zh-CN" altLang="en-US" sz="1350" kern="1200" smtClean="0">
                <a:solidFill>
                  <a:prstClr val="black"/>
                </a:solidFill>
                <a:latin typeface="微软雅黑"/>
                <a:cs typeface="+mn-cs"/>
              </a:rPr>
              <a:pPr defTabSz="685800">
                <a:buClrTx/>
              </a:pPr>
              <a:t>2021/9/15</a:t>
            </a:fld>
            <a:endParaRPr lang="zh-CN" altLang="en-US" sz="1350" kern="1200">
              <a:solidFill>
                <a:prstClr val="black"/>
              </a:solidFill>
              <a:latin typeface="微软雅黑"/>
              <a:cs typeface="+mn-cs"/>
            </a:endParaRPr>
          </a:p>
        </p:txBody>
      </p:sp>
      <p:sp>
        <p:nvSpPr>
          <p:cNvPr id="4" name="页脚占位符 3"/>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prstClr val="black"/>
              </a:solidFill>
              <a:latin typeface="微软雅黑"/>
              <a:cs typeface="+mn-cs"/>
            </a:endParaRPr>
          </a:p>
        </p:txBody>
      </p:sp>
      <p:sp>
        <p:nvSpPr>
          <p:cNvPr id="5" name="灯片编号占位符 4"/>
          <p:cNvSpPr>
            <a:spLocks noGrp="1"/>
          </p:cNvSpPr>
          <p:nvPr>
            <p:ph type="sldNum" sz="quarter" idx="12"/>
          </p:nvPr>
        </p:nvSpPr>
        <p:spPr>
          <a:xfrm>
            <a:off x="6457950" y="4767263"/>
            <a:ext cx="2057400" cy="273844"/>
          </a:xfrm>
          <a:prstGeom prst="rect">
            <a:avLst/>
          </a:prstGeom>
        </p:spPr>
        <p:txBody>
          <a:bodyPr/>
          <a:lstStyle/>
          <a:p>
            <a:pPr defTabSz="685800">
              <a:buClrTx/>
            </a:pPr>
            <a:fld id="{C7C28809-837E-4872-BF1F-BB54BDA765BA}" type="slidenum">
              <a:rPr lang="zh-CN" altLang="en-US" sz="1350" kern="1200" smtClean="0">
                <a:solidFill>
                  <a:prstClr val="black"/>
                </a:solidFill>
                <a:latin typeface="微软雅黑"/>
                <a:cs typeface="+mn-cs"/>
              </a:rPr>
              <a:pPr defTabSz="685800">
                <a:buClrTx/>
              </a:pPr>
              <a:t>‹#›</a:t>
            </a:fld>
            <a:endParaRPr lang="zh-CN" altLang="en-US" sz="1350" kern="1200">
              <a:solidFill>
                <a:prstClr val="black"/>
              </a:solidFill>
              <a:latin typeface="微软雅黑"/>
              <a:cs typeface="+mn-cs"/>
            </a:endParaRPr>
          </a:p>
        </p:txBody>
      </p:sp>
    </p:spTree>
    <p:extLst>
      <p:ext uri="{BB962C8B-B14F-4D97-AF65-F5344CB8AC3E}">
        <p14:creationId xmlns:p14="http://schemas.microsoft.com/office/powerpoint/2010/main" val="7962461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a:lstStyle/>
          <a:p>
            <a:pPr defTabSz="685800">
              <a:buClrTx/>
            </a:pPr>
            <a:fld id="{088C3299-2A5E-4F94-83AC-D5FE562BBD15}" type="datetimeFigureOut">
              <a:rPr lang="zh-CN" altLang="en-US" sz="1350" kern="1200" smtClean="0">
                <a:solidFill>
                  <a:prstClr val="black"/>
                </a:solidFill>
                <a:latin typeface="微软雅黑"/>
                <a:cs typeface="+mn-cs"/>
              </a:rPr>
              <a:pPr defTabSz="685800">
                <a:buClrTx/>
              </a:pPr>
              <a:t>2021/9/15</a:t>
            </a:fld>
            <a:endParaRPr lang="zh-CN" altLang="en-US" sz="1350" kern="1200">
              <a:solidFill>
                <a:prstClr val="black"/>
              </a:solidFill>
              <a:latin typeface="微软雅黑"/>
              <a:cs typeface="+mn-cs"/>
            </a:endParaRPr>
          </a:p>
        </p:txBody>
      </p:sp>
      <p:sp>
        <p:nvSpPr>
          <p:cNvPr id="3" name="页脚占位符 2"/>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prstClr val="black"/>
              </a:solidFill>
              <a:latin typeface="微软雅黑"/>
              <a:cs typeface="+mn-cs"/>
            </a:endParaRPr>
          </a:p>
        </p:txBody>
      </p:sp>
      <p:sp>
        <p:nvSpPr>
          <p:cNvPr id="4" name="灯片编号占位符 3"/>
          <p:cNvSpPr>
            <a:spLocks noGrp="1"/>
          </p:cNvSpPr>
          <p:nvPr>
            <p:ph type="sldNum" sz="quarter" idx="12"/>
          </p:nvPr>
        </p:nvSpPr>
        <p:spPr>
          <a:xfrm>
            <a:off x="6457950" y="4767263"/>
            <a:ext cx="2057400" cy="273844"/>
          </a:xfrm>
          <a:prstGeom prst="rect">
            <a:avLst/>
          </a:prstGeom>
        </p:spPr>
        <p:txBody>
          <a:bodyPr/>
          <a:lstStyle/>
          <a:p>
            <a:pPr defTabSz="685800">
              <a:buClrTx/>
            </a:pPr>
            <a:fld id="{C7C28809-837E-4872-BF1F-BB54BDA765BA}" type="slidenum">
              <a:rPr lang="zh-CN" altLang="en-US" sz="1350" kern="1200" smtClean="0">
                <a:solidFill>
                  <a:prstClr val="black"/>
                </a:solidFill>
                <a:latin typeface="微软雅黑"/>
                <a:cs typeface="+mn-cs"/>
              </a:rPr>
              <a:pPr defTabSz="685800">
                <a:buClrTx/>
              </a:pPr>
              <a:t>‹#›</a:t>
            </a:fld>
            <a:endParaRPr lang="zh-CN" altLang="en-US" sz="1350" kern="1200">
              <a:solidFill>
                <a:prstClr val="black"/>
              </a:solidFill>
              <a:latin typeface="微软雅黑"/>
              <a:cs typeface="+mn-cs"/>
            </a:endParaRPr>
          </a:p>
        </p:txBody>
      </p:sp>
    </p:spTree>
    <p:extLst>
      <p:ext uri="{BB962C8B-B14F-4D97-AF65-F5344CB8AC3E}">
        <p14:creationId xmlns:p14="http://schemas.microsoft.com/office/powerpoint/2010/main" val="24963457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a:xfrm>
            <a:off x="628650" y="4767263"/>
            <a:ext cx="2057400" cy="273844"/>
          </a:xfrm>
          <a:prstGeom prst="rect">
            <a:avLst/>
          </a:prstGeom>
        </p:spPr>
        <p:txBody>
          <a:bodyPr/>
          <a:lstStyle/>
          <a:p>
            <a:pPr defTabSz="685800">
              <a:buClrTx/>
            </a:pPr>
            <a:fld id="{088C3299-2A5E-4F94-83AC-D5FE562BBD15}" type="datetimeFigureOut">
              <a:rPr lang="zh-CN" altLang="en-US" sz="1350" kern="1200" smtClean="0">
                <a:solidFill>
                  <a:prstClr val="black"/>
                </a:solidFill>
                <a:latin typeface="微软雅黑"/>
                <a:cs typeface="+mn-cs"/>
              </a:rPr>
              <a:pPr defTabSz="685800">
                <a:buClrTx/>
              </a:pPr>
              <a:t>2021/9/15</a:t>
            </a:fld>
            <a:endParaRPr lang="zh-CN" altLang="en-US" sz="1350" kern="1200">
              <a:solidFill>
                <a:prstClr val="black"/>
              </a:solidFill>
              <a:latin typeface="微软雅黑"/>
              <a:cs typeface="+mn-cs"/>
            </a:endParaRPr>
          </a:p>
        </p:txBody>
      </p:sp>
      <p:sp>
        <p:nvSpPr>
          <p:cNvPr id="6" name="页脚占位符 5"/>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prstClr val="black"/>
              </a:solidFill>
              <a:latin typeface="微软雅黑"/>
              <a:cs typeface="+mn-cs"/>
            </a:endParaRPr>
          </a:p>
        </p:txBody>
      </p:sp>
      <p:sp>
        <p:nvSpPr>
          <p:cNvPr id="7" name="灯片编号占位符 6"/>
          <p:cNvSpPr>
            <a:spLocks noGrp="1"/>
          </p:cNvSpPr>
          <p:nvPr>
            <p:ph type="sldNum" sz="quarter" idx="12"/>
          </p:nvPr>
        </p:nvSpPr>
        <p:spPr>
          <a:xfrm>
            <a:off x="6457950" y="4767263"/>
            <a:ext cx="2057400" cy="273844"/>
          </a:xfrm>
          <a:prstGeom prst="rect">
            <a:avLst/>
          </a:prstGeom>
        </p:spPr>
        <p:txBody>
          <a:bodyPr/>
          <a:lstStyle/>
          <a:p>
            <a:pPr defTabSz="685800">
              <a:buClrTx/>
            </a:pPr>
            <a:fld id="{C7C28809-837E-4872-BF1F-BB54BDA765BA}" type="slidenum">
              <a:rPr lang="zh-CN" altLang="en-US" sz="1350" kern="1200" smtClean="0">
                <a:solidFill>
                  <a:prstClr val="black"/>
                </a:solidFill>
                <a:latin typeface="微软雅黑"/>
                <a:cs typeface="+mn-cs"/>
              </a:rPr>
              <a:pPr defTabSz="685800">
                <a:buClrTx/>
              </a:pPr>
              <a:t>‹#›</a:t>
            </a:fld>
            <a:endParaRPr lang="zh-CN" altLang="en-US" sz="1350" kern="1200">
              <a:solidFill>
                <a:prstClr val="black"/>
              </a:solidFill>
              <a:latin typeface="微软雅黑"/>
              <a:cs typeface="+mn-cs"/>
            </a:endParaRPr>
          </a:p>
        </p:txBody>
      </p:sp>
    </p:spTree>
    <p:extLst>
      <p:ext uri="{BB962C8B-B14F-4D97-AF65-F5344CB8AC3E}">
        <p14:creationId xmlns:p14="http://schemas.microsoft.com/office/powerpoint/2010/main" val="1013675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1460950" y="1198000"/>
            <a:ext cx="61992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1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 name="Google Shape;31;p7"/>
          <p:cNvSpPr txBox="1">
            <a:spLocks noGrp="1"/>
          </p:cNvSpPr>
          <p:nvPr>
            <p:ph type="subTitle" idx="1"/>
          </p:nvPr>
        </p:nvSpPr>
        <p:spPr>
          <a:xfrm>
            <a:off x="2147050" y="3073725"/>
            <a:ext cx="4872900" cy="80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a:xfrm>
            <a:off x="628650" y="4767263"/>
            <a:ext cx="2057400" cy="273844"/>
          </a:xfrm>
          <a:prstGeom prst="rect">
            <a:avLst/>
          </a:prstGeom>
        </p:spPr>
        <p:txBody>
          <a:bodyPr/>
          <a:lstStyle/>
          <a:p>
            <a:pPr defTabSz="685800">
              <a:buClrTx/>
            </a:pPr>
            <a:fld id="{088C3299-2A5E-4F94-83AC-D5FE562BBD15}" type="datetimeFigureOut">
              <a:rPr lang="zh-CN" altLang="en-US" sz="1350" kern="1200" smtClean="0">
                <a:solidFill>
                  <a:prstClr val="black"/>
                </a:solidFill>
                <a:latin typeface="微软雅黑"/>
                <a:cs typeface="+mn-cs"/>
              </a:rPr>
              <a:pPr defTabSz="685800">
                <a:buClrTx/>
              </a:pPr>
              <a:t>2021/9/15</a:t>
            </a:fld>
            <a:endParaRPr lang="zh-CN" altLang="en-US" sz="1350" kern="1200">
              <a:solidFill>
                <a:prstClr val="black"/>
              </a:solidFill>
              <a:latin typeface="微软雅黑"/>
              <a:cs typeface="+mn-cs"/>
            </a:endParaRPr>
          </a:p>
        </p:txBody>
      </p:sp>
      <p:sp>
        <p:nvSpPr>
          <p:cNvPr id="6" name="页脚占位符 5"/>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prstClr val="black"/>
              </a:solidFill>
              <a:latin typeface="微软雅黑"/>
              <a:cs typeface="+mn-cs"/>
            </a:endParaRPr>
          </a:p>
        </p:txBody>
      </p:sp>
      <p:sp>
        <p:nvSpPr>
          <p:cNvPr id="7" name="灯片编号占位符 6"/>
          <p:cNvSpPr>
            <a:spLocks noGrp="1"/>
          </p:cNvSpPr>
          <p:nvPr>
            <p:ph type="sldNum" sz="quarter" idx="12"/>
          </p:nvPr>
        </p:nvSpPr>
        <p:spPr>
          <a:xfrm>
            <a:off x="6457950" y="4767263"/>
            <a:ext cx="2057400" cy="273844"/>
          </a:xfrm>
          <a:prstGeom prst="rect">
            <a:avLst/>
          </a:prstGeom>
        </p:spPr>
        <p:txBody>
          <a:bodyPr/>
          <a:lstStyle/>
          <a:p>
            <a:pPr defTabSz="685800">
              <a:buClrTx/>
            </a:pPr>
            <a:fld id="{C7C28809-837E-4872-BF1F-BB54BDA765BA}" type="slidenum">
              <a:rPr lang="zh-CN" altLang="en-US" sz="1350" kern="1200" smtClean="0">
                <a:solidFill>
                  <a:prstClr val="black"/>
                </a:solidFill>
                <a:latin typeface="微软雅黑"/>
                <a:cs typeface="+mn-cs"/>
              </a:rPr>
              <a:pPr defTabSz="685800">
                <a:buClrTx/>
              </a:pPr>
              <a:t>‹#›</a:t>
            </a:fld>
            <a:endParaRPr lang="zh-CN" altLang="en-US" sz="1350" kern="1200">
              <a:solidFill>
                <a:prstClr val="black"/>
              </a:solidFill>
              <a:latin typeface="微软雅黑"/>
              <a:cs typeface="+mn-cs"/>
            </a:endParaRPr>
          </a:p>
        </p:txBody>
      </p:sp>
    </p:spTree>
    <p:extLst>
      <p:ext uri="{BB962C8B-B14F-4D97-AF65-F5344CB8AC3E}">
        <p14:creationId xmlns:p14="http://schemas.microsoft.com/office/powerpoint/2010/main" val="40732006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628650"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pPr defTabSz="685800">
              <a:buClrTx/>
            </a:pPr>
            <a:fld id="{088C3299-2A5E-4F94-83AC-D5FE562BBD15}" type="datetimeFigureOut">
              <a:rPr lang="zh-CN" altLang="en-US" sz="1350" kern="1200" smtClean="0">
                <a:solidFill>
                  <a:prstClr val="black"/>
                </a:solidFill>
                <a:latin typeface="微软雅黑"/>
                <a:cs typeface="+mn-cs"/>
              </a:rPr>
              <a:pPr defTabSz="685800">
                <a:buClrTx/>
              </a:pPr>
              <a:t>2021/9/15</a:t>
            </a:fld>
            <a:endParaRPr lang="zh-CN" altLang="en-US" sz="1350" kern="1200">
              <a:solidFill>
                <a:prstClr val="black"/>
              </a:solidFill>
              <a:latin typeface="微软雅黑"/>
              <a:cs typeface="+mn-cs"/>
            </a:endParaRPr>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prstClr val="black"/>
              </a:solidFill>
              <a:latin typeface="微软雅黑"/>
              <a:cs typeface="+mn-cs"/>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pPr defTabSz="685800">
              <a:buClrTx/>
            </a:pPr>
            <a:fld id="{C7C28809-837E-4872-BF1F-BB54BDA765BA}" type="slidenum">
              <a:rPr lang="zh-CN" altLang="en-US" sz="1350" kern="1200" smtClean="0">
                <a:solidFill>
                  <a:prstClr val="black"/>
                </a:solidFill>
                <a:latin typeface="微软雅黑"/>
                <a:cs typeface="+mn-cs"/>
              </a:rPr>
              <a:pPr defTabSz="685800">
                <a:buClrTx/>
              </a:pPr>
              <a:t>‹#›</a:t>
            </a:fld>
            <a:endParaRPr lang="zh-CN" altLang="en-US" sz="1350" kern="1200">
              <a:solidFill>
                <a:prstClr val="black"/>
              </a:solidFill>
              <a:latin typeface="微软雅黑"/>
              <a:cs typeface="+mn-cs"/>
            </a:endParaRPr>
          </a:p>
        </p:txBody>
      </p:sp>
    </p:spTree>
    <p:extLst>
      <p:ext uri="{BB962C8B-B14F-4D97-AF65-F5344CB8AC3E}">
        <p14:creationId xmlns:p14="http://schemas.microsoft.com/office/powerpoint/2010/main" val="7600473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pPr defTabSz="685800">
              <a:buClrTx/>
            </a:pPr>
            <a:fld id="{088C3299-2A5E-4F94-83AC-D5FE562BBD15}" type="datetimeFigureOut">
              <a:rPr lang="zh-CN" altLang="en-US" sz="1350" kern="1200" smtClean="0">
                <a:solidFill>
                  <a:prstClr val="black"/>
                </a:solidFill>
                <a:latin typeface="微软雅黑"/>
                <a:cs typeface="+mn-cs"/>
              </a:rPr>
              <a:pPr defTabSz="685800">
                <a:buClrTx/>
              </a:pPr>
              <a:t>2021/9/15</a:t>
            </a:fld>
            <a:endParaRPr lang="zh-CN" altLang="en-US" sz="1350" kern="1200">
              <a:solidFill>
                <a:prstClr val="black"/>
              </a:solidFill>
              <a:latin typeface="微软雅黑"/>
              <a:cs typeface="+mn-cs"/>
            </a:endParaRPr>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prstClr val="black"/>
              </a:solidFill>
              <a:latin typeface="微软雅黑"/>
              <a:cs typeface="+mn-cs"/>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pPr defTabSz="685800">
              <a:buClrTx/>
            </a:pPr>
            <a:fld id="{C7C28809-837E-4872-BF1F-BB54BDA765BA}" type="slidenum">
              <a:rPr lang="zh-CN" altLang="en-US" sz="1350" kern="1200" smtClean="0">
                <a:solidFill>
                  <a:prstClr val="black"/>
                </a:solidFill>
                <a:latin typeface="微软雅黑"/>
                <a:cs typeface="+mn-cs"/>
              </a:rPr>
              <a:pPr defTabSz="685800">
                <a:buClrTx/>
              </a:pPr>
              <a:t>‹#›</a:t>
            </a:fld>
            <a:endParaRPr lang="zh-CN" altLang="en-US" sz="1350" kern="1200">
              <a:solidFill>
                <a:prstClr val="black"/>
              </a:solidFill>
              <a:latin typeface="微软雅黑"/>
              <a:cs typeface="+mn-cs"/>
            </a:endParaRPr>
          </a:p>
        </p:txBody>
      </p:sp>
    </p:spTree>
    <p:extLst>
      <p:ext uri="{BB962C8B-B14F-4D97-AF65-F5344CB8AC3E}">
        <p14:creationId xmlns:p14="http://schemas.microsoft.com/office/powerpoint/2010/main" val="24680025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제목 슬라이드">
    <p:spTree>
      <p:nvGrpSpPr>
        <p:cNvPr id="1" name=""/>
        <p:cNvGrpSpPr/>
        <p:nvPr/>
      </p:nvGrpSpPr>
      <p:grpSpPr>
        <a:xfrm>
          <a:off x="0" y="0"/>
          <a:ext cx="0" cy="0"/>
          <a:chOff x="0" y="0"/>
          <a:chExt cx="0" cy="0"/>
        </a:xfrm>
      </p:grpSpPr>
      <p:pic>
        <p:nvPicPr>
          <p:cNvPr id="3" name="그림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31"/>
            <a:ext cx="9145652" cy="5142569"/>
          </a:xfrm>
          <a:prstGeom prst="rect">
            <a:avLst/>
          </a:prstGeom>
        </p:spPr>
      </p:pic>
      <p:sp>
        <p:nvSpPr>
          <p:cNvPr id="4" name="날짜 개체 틀 3"/>
          <p:cNvSpPr>
            <a:spLocks noGrp="1"/>
          </p:cNvSpPr>
          <p:nvPr>
            <p:ph type="dt" sz="half" idx="10"/>
          </p:nvPr>
        </p:nvSpPr>
        <p:spPr/>
        <p:txBody>
          <a:bodyPr/>
          <a:lstStyle/>
          <a:p>
            <a:pPr defTabSz="746549" latinLnBrk="1">
              <a:buClrTx/>
            </a:pPr>
            <a:fld id="{ED3D6733-6F27-4404-AB51-585418F146E5}" type="datetimeFigureOut">
              <a:rPr lang="ko-KR" altLang="en-US" kern="1200" smtClean="0">
                <a:solidFill>
                  <a:prstClr val="black">
                    <a:tint val="75000"/>
                  </a:prstClr>
                </a:solidFill>
                <a:latin typeface="Calibri Light"/>
                <a:ea typeface="맑은 고딕"/>
              </a:rPr>
              <a:pPr defTabSz="746549" latinLnBrk="1">
                <a:buClrTx/>
              </a:pPr>
              <a:t>2021-09-15</a:t>
            </a:fld>
            <a:endParaRPr lang="ko-KR" altLang="en-US" kern="1200">
              <a:solidFill>
                <a:prstClr val="black">
                  <a:tint val="75000"/>
                </a:prstClr>
              </a:solidFill>
              <a:latin typeface="Calibri Light"/>
              <a:ea typeface="맑은 고딕"/>
            </a:endParaRPr>
          </a:p>
        </p:txBody>
      </p:sp>
      <p:sp>
        <p:nvSpPr>
          <p:cNvPr id="5" name="바닥글 개체 틀 4"/>
          <p:cNvSpPr>
            <a:spLocks noGrp="1"/>
          </p:cNvSpPr>
          <p:nvPr>
            <p:ph type="ftr" sz="quarter" idx="11"/>
          </p:nvPr>
        </p:nvSpPr>
        <p:spPr/>
        <p:txBody>
          <a:bodyPr/>
          <a:lstStyle/>
          <a:p>
            <a:pPr defTabSz="746549" latinLnBrk="1">
              <a:buClrTx/>
            </a:pPr>
            <a:endParaRPr lang="ko-KR" altLang="en-US" kern="1200">
              <a:solidFill>
                <a:prstClr val="black">
                  <a:tint val="75000"/>
                </a:prstClr>
              </a:solidFill>
              <a:latin typeface="Calibri Light"/>
              <a:ea typeface="맑은 고딕"/>
            </a:endParaRPr>
          </a:p>
        </p:txBody>
      </p:sp>
      <p:sp>
        <p:nvSpPr>
          <p:cNvPr id="6" name="슬라이드 번호 개체 틀 5"/>
          <p:cNvSpPr>
            <a:spLocks noGrp="1"/>
          </p:cNvSpPr>
          <p:nvPr>
            <p:ph type="sldNum" sz="quarter" idx="12"/>
          </p:nvPr>
        </p:nvSpPr>
        <p:spPr/>
        <p:txBody>
          <a:bodyPr/>
          <a:lstStyle/>
          <a:p>
            <a:pPr defTabSz="746549" latinLnBrk="1">
              <a:buClrTx/>
            </a:pPr>
            <a:fld id="{EE6BC638-39B7-4287-91A7-2A3DDA573295}" type="slidenum">
              <a:rPr lang="ko-KR" altLang="en-US" kern="1200" smtClean="0">
                <a:solidFill>
                  <a:prstClr val="black">
                    <a:tint val="75000"/>
                  </a:prstClr>
                </a:solidFill>
                <a:latin typeface="Calibri Light"/>
                <a:ea typeface="맑은 고딕"/>
              </a:rPr>
              <a:pPr defTabSz="746549" latinLnBrk="1">
                <a:buClrTx/>
              </a:pPr>
              <a:t>‹#›</a:t>
            </a:fld>
            <a:endParaRPr lang="ko-KR" altLang="en-US" kern="1200">
              <a:solidFill>
                <a:prstClr val="black">
                  <a:tint val="75000"/>
                </a:prstClr>
              </a:solidFill>
              <a:latin typeface="Calibri Light"/>
              <a:ea typeface="맑은 고딕"/>
            </a:endParaRPr>
          </a:p>
        </p:txBody>
      </p:sp>
      <p:sp>
        <p:nvSpPr>
          <p:cNvPr id="15" name="제목 1"/>
          <p:cNvSpPr>
            <a:spLocks noGrp="1"/>
          </p:cNvSpPr>
          <p:nvPr>
            <p:ph type="ctrTitle" hasCustomPrompt="1"/>
          </p:nvPr>
        </p:nvSpPr>
        <p:spPr>
          <a:xfrm>
            <a:off x="1154056" y="1555759"/>
            <a:ext cx="6835889" cy="638036"/>
          </a:xfrm>
          <a:noFill/>
          <a:ln w="9525">
            <a:noFill/>
            <a:miter lim="800000"/>
            <a:headEnd/>
            <a:tailEnd/>
          </a:ln>
        </p:spPr>
        <p:txBody>
          <a:bodyPr vert="horz" wrap="square" lIns="99569" tIns="49785" rIns="99569" bIns="49785" numCol="1" rtlCol="0" anchor="t" anchorCtr="0" compatLnSpc="1">
            <a:prstTxWarp prst="textNoShape">
              <a:avLst/>
            </a:prstTxWarp>
            <a:noAutofit/>
          </a:bodyPr>
          <a:lstStyle>
            <a:lvl1pPr marL="0" indent="0" algn="l" defTabSz="746549" rtl="0" eaLnBrk="1" fontAlgn="base" latinLnBrk="1" hangingPunct="1">
              <a:lnSpc>
                <a:spcPct val="100000"/>
              </a:lnSpc>
              <a:spcBef>
                <a:spcPct val="0"/>
              </a:spcBef>
              <a:spcAft>
                <a:spcPct val="0"/>
              </a:spcAft>
              <a:buClr>
                <a:schemeClr val="hlink"/>
              </a:buClr>
              <a:buFont typeface="굴림체" pitchFamily="49" charset="-127"/>
              <a:buNone/>
              <a:defRPr lang="ko-KR" altLang="en-US" sz="4349" kern="1200" baseline="0" dirty="0">
                <a:solidFill>
                  <a:srgbClr val="4DA924"/>
                </a:solidFill>
                <a:effectLst/>
                <a:latin typeface="+mj-lt"/>
                <a:ea typeface="맑은 고딕" pitchFamily="50" charset="-127"/>
                <a:cs typeface="+mj-cs"/>
              </a:defRPr>
            </a:lvl1pPr>
          </a:lstStyle>
          <a:p>
            <a:r>
              <a:rPr lang="ko-KR" altLang="en-US" dirty="0"/>
              <a:t>제목을</a:t>
            </a:r>
            <a:r>
              <a:rPr lang="en-US" altLang="ko-KR" dirty="0"/>
              <a:t> </a:t>
            </a:r>
            <a:r>
              <a:rPr lang="ko-KR" altLang="en-US" dirty="0"/>
              <a:t>입력하시오</a:t>
            </a:r>
          </a:p>
        </p:txBody>
      </p:sp>
    </p:spTree>
    <p:extLst>
      <p:ext uri="{BB962C8B-B14F-4D97-AF65-F5344CB8AC3E}">
        <p14:creationId xmlns:p14="http://schemas.microsoft.com/office/powerpoint/2010/main" val="19385193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빈 화면">
    <p:bg>
      <p:bgPr>
        <a:solidFill>
          <a:schemeClr val="bg1"/>
        </a:solidFill>
        <a:effectLst/>
      </p:bgPr>
    </p:bg>
    <p:spTree>
      <p:nvGrpSpPr>
        <p:cNvPr id="1" name=""/>
        <p:cNvGrpSpPr/>
        <p:nvPr/>
      </p:nvGrpSpPr>
      <p:grpSpPr>
        <a:xfrm>
          <a:off x="0" y="0"/>
          <a:ext cx="0" cy="0"/>
          <a:chOff x="0" y="0"/>
          <a:chExt cx="0" cy="0"/>
        </a:xfrm>
      </p:grpSpPr>
      <p:pic>
        <p:nvPicPr>
          <p:cNvPr id="5" name="그림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31"/>
            <a:ext cx="9145652" cy="5142569"/>
          </a:xfrm>
          <a:prstGeom prst="rect">
            <a:avLst/>
          </a:prstGeom>
        </p:spPr>
      </p:pic>
      <p:sp>
        <p:nvSpPr>
          <p:cNvPr id="2" name="날짜 개체 틀 1"/>
          <p:cNvSpPr>
            <a:spLocks noGrp="1"/>
          </p:cNvSpPr>
          <p:nvPr>
            <p:ph type="dt" sz="half" idx="10"/>
          </p:nvPr>
        </p:nvSpPr>
        <p:spPr/>
        <p:txBody>
          <a:bodyPr/>
          <a:lstStyle/>
          <a:p>
            <a:pPr defTabSz="746549" latinLnBrk="1">
              <a:buClrTx/>
            </a:pPr>
            <a:fld id="{ED3D6733-6F27-4404-AB51-585418F146E5}" type="datetimeFigureOut">
              <a:rPr lang="ko-KR" altLang="en-US" kern="1200" smtClean="0">
                <a:solidFill>
                  <a:prstClr val="black">
                    <a:tint val="75000"/>
                  </a:prstClr>
                </a:solidFill>
                <a:latin typeface="Calibri Light"/>
                <a:ea typeface="맑은 고딕"/>
              </a:rPr>
              <a:pPr defTabSz="746549" latinLnBrk="1">
                <a:buClrTx/>
              </a:pPr>
              <a:t>2021-09-15</a:t>
            </a:fld>
            <a:endParaRPr lang="ko-KR" altLang="en-US" kern="1200">
              <a:solidFill>
                <a:prstClr val="black">
                  <a:tint val="75000"/>
                </a:prstClr>
              </a:solidFill>
              <a:latin typeface="Calibri Light"/>
              <a:ea typeface="맑은 고딕"/>
            </a:endParaRPr>
          </a:p>
        </p:txBody>
      </p:sp>
      <p:sp>
        <p:nvSpPr>
          <p:cNvPr id="3" name="바닥글 개체 틀 2"/>
          <p:cNvSpPr>
            <a:spLocks noGrp="1"/>
          </p:cNvSpPr>
          <p:nvPr>
            <p:ph type="ftr" sz="quarter" idx="11"/>
          </p:nvPr>
        </p:nvSpPr>
        <p:spPr/>
        <p:txBody>
          <a:bodyPr/>
          <a:lstStyle/>
          <a:p>
            <a:pPr defTabSz="746549" latinLnBrk="1">
              <a:buClrTx/>
            </a:pPr>
            <a:endParaRPr lang="ko-KR" altLang="en-US" kern="1200">
              <a:solidFill>
                <a:prstClr val="black">
                  <a:tint val="75000"/>
                </a:prstClr>
              </a:solidFill>
              <a:latin typeface="Calibri Light"/>
              <a:ea typeface="맑은 고딕"/>
            </a:endParaRPr>
          </a:p>
        </p:txBody>
      </p:sp>
      <p:sp>
        <p:nvSpPr>
          <p:cNvPr id="4" name="슬라이드 번호 개체 틀 3"/>
          <p:cNvSpPr>
            <a:spLocks noGrp="1"/>
          </p:cNvSpPr>
          <p:nvPr>
            <p:ph type="sldNum" sz="quarter" idx="12"/>
          </p:nvPr>
        </p:nvSpPr>
        <p:spPr/>
        <p:txBody>
          <a:bodyPr/>
          <a:lstStyle/>
          <a:p>
            <a:pPr defTabSz="746549" latinLnBrk="1">
              <a:buClrTx/>
            </a:pPr>
            <a:fld id="{EE6BC638-39B7-4287-91A7-2A3DDA573295}" type="slidenum">
              <a:rPr lang="ko-KR" altLang="en-US" kern="1200" smtClean="0">
                <a:solidFill>
                  <a:prstClr val="black">
                    <a:tint val="75000"/>
                  </a:prstClr>
                </a:solidFill>
                <a:latin typeface="Calibri Light"/>
                <a:ea typeface="맑은 고딕"/>
              </a:rPr>
              <a:pPr defTabSz="746549" latinLnBrk="1">
                <a:buClrTx/>
              </a:pPr>
              <a:t>‹#›</a:t>
            </a:fld>
            <a:endParaRPr lang="ko-KR" altLang="en-US" kern="1200">
              <a:solidFill>
                <a:prstClr val="black">
                  <a:tint val="75000"/>
                </a:prstClr>
              </a:solidFill>
              <a:latin typeface="Calibri Light"/>
              <a:ea typeface="맑은 고딕"/>
            </a:endParaRPr>
          </a:p>
        </p:txBody>
      </p:sp>
    </p:spTree>
    <p:extLst>
      <p:ext uri="{BB962C8B-B14F-4D97-AF65-F5344CB8AC3E}">
        <p14:creationId xmlns:p14="http://schemas.microsoft.com/office/powerpoint/2010/main" val="39219101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구역 머리글">
    <p:bg>
      <p:bgPr>
        <a:solidFill>
          <a:schemeClr val="bg1"/>
        </a:solidFill>
        <a:effectLst/>
      </p:bgPr>
    </p:bg>
    <p:spTree>
      <p:nvGrpSpPr>
        <p:cNvPr id="1" name=""/>
        <p:cNvGrpSpPr/>
        <p:nvPr/>
      </p:nvGrpSpPr>
      <p:grpSpPr>
        <a:xfrm>
          <a:off x="0" y="0"/>
          <a:ext cx="0" cy="0"/>
          <a:chOff x="0" y="0"/>
          <a:chExt cx="0" cy="0"/>
        </a:xfrm>
      </p:grpSpPr>
      <p:pic>
        <p:nvPicPr>
          <p:cNvPr id="7" name="그림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31"/>
            <a:ext cx="9145652" cy="5142569"/>
          </a:xfrm>
          <a:prstGeom prst="rect">
            <a:avLst/>
          </a:prstGeom>
        </p:spPr>
      </p:pic>
      <p:sp>
        <p:nvSpPr>
          <p:cNvPr id="4" name="날짜 개체 틀 3"/>
          <p:cNvSpPr>
            <a:spLocks noGrp="1"/>
          </p:cNvSpPr>
          <p:nvPr>
            <p:ph type="dt" sz="half" idx="10"/>
          </p:nvPr>
        </p:nvSpPr>
        <p:spPr/>
        <p:txBody>
          <a:bodyPr/>
          <a:lstStyle/>
          <a:p>
            <a:pPr defTabSz="746549" latinLnBrk="1">
              <a:buClrTx/>
            </a:pPr>
            <a:fld id="{ED3D6733-6F27-4404-AB51-585418F146E5}" type="datetimeFigureOut">
              <a:rPr lang="ko-KR" altLang="en-US" kern="1200" smtClean="0">
                <a:solidFill>
                  <a:prstClr val="black">
                    <a:tint val="75000"/>
                  </a:prstClr>
                </a:solidFill>
                <a:latin typeface="Calibri Light"/>
                <a:ea typeface="맑은 고딕"/>
              </a:rPr>
              <a:pPr defTabSz="746549" latinLnBrk="1">
                <a:buClrTx/>
              </a:pPr>
              <a:t>2021-09-15</a:t>
            </a:fld>
            <a:endParaRPr lang="ko-KR" altLang="en-US" kern="1200">
              <a:solidFill>
                <a:prstClr val="black">
                  <a:tint val="75000"/>
                </a:prstClr>
              </a:solidFill>
              <a:latin typeface="Calibri Light"/>
              <a:ea typeface="맑은 고딕"/>
            </a:endParaRPr>
          </a:p>
        </p:txBody>
      </p:sp>
      <p:sp>
        <p:nvSpPr>
          <p:cNvPr id="5" name="바닥글 개체 틀 4"/>
          <p:cNvSpPr>
            <a:spLocks noGrp="1"/>
          </p:cNvSpPr>
          <p:nvPr>
            <p:ph type="ftr" sz="quarter" idx="11"/>
          </p:nvPr>
        </p:nvSpPr>
        <p:spPr/>
        <p:txBody>
          <a:bodyPr/>
          <a:lstStyle/>
          <a:p>
            <a:pPr defTabSz="746549" latinLnBrk="1">
              <a:buClrTx/>
            </a:pPr>
            <a:endParaRPr lang="ko-KR" altLang="en-US" kern="1200">
              <a:solidFill>
                <a:prstClr val="black">
                  <a:tint val="75000"/>
                </a:prstClr>
              </a:solidFill>
              <a:latin typeface="Calibri Light"/>
              <a:ea typeface="맑은 고딕"/>
            </a:endParaRPr>
          </a:p>
        </p:txBody>
      </p:sp>
      <p:sp>
        <p:nvSpPr>
          <p:cNvPr id="6" name="슬라이드 번호 개체 틀 5"/>
          <p:cNvSpPr>
            <a:spLocks noGrp="1"/>
          </p:cNvSpPr>
          <p:nvPr>
            <p:ph type="sldNum" sz="quarter" idx="12"/>
          </p:nvPr>
        </p:nvSpPr>
        <p:spPr/>
        <p:txBody>
          <a:bodyPr/>
          <a:lstStyle/>
          <a:p>
            <a:pPr defTabSz="746549" latinLnBrk="1">
              <a:buClrTx/>
            </a:pPr>
            <a:fld id="{EE6BC638-39B7-4287-91A7-2A3DDA573295}" type="slidenum">
              <a:rPr lang="ko-KR" altLang="en-US" kern="1200" smtClean="0">
                <a:solidFill>
                  <a:prstClr val="black">
                    <a:tint val="75000"/>
                  </a:prstClr>
                </a:solidFill>
                <a:latin typeface="Calibri Light"/>
                <a:ea typeface="맑은 고딕"/>
              </a:rPr>
              <a:pPr defTabSz="746549" latinLnBrk="1">
                <a:buClrTx/>
              </a:pPr>
              <a:t>‹#›</a:t>
            </a:fld>
            <a:endParaRPr lang="ko-KR" altLang="en-US" kern="1200">
              <a:solidFill>
                <a:prstClr val="black">
                  <a:tint val="75000"/>
                </a:prstClr>
              </a:solidFill>
              <a:latin typeface="Calibri Light"/>
              <a:ea typeface="맑은 고딕"/>
            </a:endParaRPr>
          </a:p>
        </p:txBody>
      </p:sp>
    </p:spTree>
    <p:extLst>
      <p:ext uri="{BB962C8B-B14F-4D97-AF65-F5344CB8AC3E}">
        <p14:creationId xmlns:p14="http://schemas.microsoft.com/office/powerpoint/2010/main" val="31088093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사용자 지정 레이아웃">
    <p:bg>
      <p:bgPr>
        <a:solidFill>
          <a:schemeClr val="bg1"/>
        </a:solidFill>
        <a:effectLst/>
      </p:bgPr>
    </p:bg>
    <p:spTree>
      <p:nvGrpSpPr>
        <p:cNvPr id="1" name=""/>
        <p:cNvGrpSpPr/>
        <p:nvPr/>
      </p:nvGrpSpPr>
      <p:grpSpPr>
        <a:xfrm>
          <a:off x="0" y="0"/>
          <a:ext cx="0" cy="0"/>
          <a:chOff x="0" y="0"/>
          <a:chExt cx="0" cy="0"/>
        </a:xfrm>
      </p:grpSpPr>
      <p:pic>
        <p:nvPicPr>
          <p:cNvPr id="7" name="그림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31"/>
            <a:ext cx="9145652" cy="5142569"/>
          </a:xfrm>
          <a:prstGeom prst="rect">
            <a:avLst/>
          </a:prstGeom>
        </p:spPr>
      </p:pic>
      <p:sp>
        <p:nvSpPr>
          <p:cNvPr id="3" name="날짜 개체 틀 2"/>
          <p:cNvSpPr>
            <a:spLocks noGrp="1"/>
          </p:cNvSpPr>
          <p:nvPr>
            <p:ph type="dt" sz="half" idx="10"/>
          </p:nvPr>
        </p:nvSpPr>
        <p:spPr/>
        <p:txBody>
          <a:bodyPr/>
          <a:lstStyle/>
          <a:p>
            <a:pPr defTabSz="746549" latinLnBrk="1">
              <a:buClrTx/>
            </a:pPr>
            <a:fld id="{ED3D6733-6F27-4404-AB51-585418F146E5}" type="datetimeFigureOut">
              <a:rPr lang="ko-KR" altLang="en-US" kern="1200" smtClean="0">
                <a:solidFill>
                  <a:prstClr val="black">
                    <a:tint val="75000"/>
                  </a:prstClr>
                </a:solidFill>
                <a:latin typeface="Calibri Light"/>
                <a:ea typeface="맑은 고딕"/>
              </a:rPr>
              <a:pPr defTabSz="746549" latinLnBrk="1">
                <a:buClrTx/>
              </a:pPr>
              <a:t>2021-09-15</a:t>
            </a:fld>
            <a:endParaRPr lang="ko-KR" altLang="en-US" kern="1200">
              <a:solidFill>
                <a:prstClr val="black">
                  <a:tint val="75000"/>
                </a:prstClr>
              </a:solidFill>
              <a:latin typeface="Calibri Light"/>
              <a:ea typeface="맑은 고딕"/>
            </a:endParaRPr>
          </a:p>
        </p:txBody>
      </p:sp>
      <p:sp>
        <p:nvSpPr>
          <p:cNvPr id="4" name="바닥글 개체 틀 3"/>
          <p:cNvSpPr>
            <a:spLocks noGrp="1"/>
          </p:cNvSpPr>
          <p:nvPr>
            <p:ph type="ftr" sz="quarter" idx="11"/>
          </p:nvPr>
        </p:nvSpPr>
        <p:spPr/>
        <p:txBody>
          <a:bodyPr/>
          <a:lstStyle/>
          <a:p>
            <a:pPr defTabSz="746549" latinLnBrk="1">
              <a:buClrTx/>
            </a:pPr>
            <a:endParaRPr lang="ko-KR" altLang="en-US" kern="1200">
              <a:solidFill>
                <a:prstClr val="black">
                  <a:tint val="75000"/>
                </a:prstClr>
              </a:solidFill>
              <a:latin typeface="Calibri Light"/>
              <a:ea typeface="맑은 고딕"/>
            </a:endParaRPr>
          </a:p>
        </p:txBody>
      </p:sp>
      <p:sp>
        <p:nvSpPr>
          <p:cNvPr id="5" name="슬라이드 번호 개체 틀 4"/>
          <p:cNvSpPr>
            <a:spLocks noGrp="1"/>
          </p:cNvSpPr>
          <p:nvPr>
            <p:ph type="sldNum" sz="quarter" idx="12"/>
          </p:nvPr>
        </p:nvSpPr>
        <p:spPr/>
        <p:txBody>
          <a:bodyPr/>
          <a:lstStyle/>
          <a:p>
            <a:pPr defTabSz="746549" latinLnBrk="1">
              <a:buClrTx/>
            </a:pPr>
            <a:fld id="{EE6BC638-39B7-4287-91A7-2A3DDA573295}" type="slidenum">
              <a:rPr lang="ko-KR" altLang="en-US" kern="1200" smtClean="0">
                <a:solidFill>
                  <a:prstClr val="black">
                    <a:tint val="75000"/>
                  </a:prstClr>
                </a:solidFill>
                <a:latin typeface="Calibri Light"/>
                <a:ea typeface="맑은 고딕"/>
              </a:rPr>
              <a:pPr defTabSz="746549" latinLnBrk="1">
                <a:buClrTx/>
              </a:pPr>
              <a:t>‹#›</a:t>
            </a:fld>
            <a:endParaRPr lang="ko-KR" altLang="en-US" kern="1200">
              <a:solidFill>
                <a:prstClr val="black">
                  <a:tint val="75000"/>
                </a:prstClr>
              </a:solidFill>
              <a:latin typeface="Calibri Light"/>
              <a:ea typeface="맑은 고딕"/>
            </a:endParaRPr>
          </a:p>
        </p:txBody>
      </p:sp>
      <p:sp>
        <p:nvSpPr>
          <p:cNvPr id="14" name="제목 1"/>
          <p:cNvSpPr>
            <a:spLocks noGrp="1"/>
          </p:cNvSpPr>
          <p:nvPr>
            <p:ph type="title"/>
          </p:nvPr>
        </p:nvSpPr>
        <p:spPr>
          <a:xfrm>
            <a:off x="196946" y="81872"/>
            <a:ext cx="6207549" cy="598926"/>
          </a:xfrm>
        </p:spPr>
        <p:txBody>
          <a:bodyPr vert="horz" lIns="99569" tIns="49785" rIns="99569" bIns="49785" rtlCol="0" anchor="ctr">
            <a:normAutofit/>
          </a:bodyPr>
          <a:lstStyle>
            <a:lvl1pPr algn="l" defTabSz="746549" rtl="0" eaLnBrk="1" latinLnBrk="1" hangingPunct="1">
              <a:spcBef>
                <a:spcPct val="0"/>
              </a:spcBef>
              <a:buNone/>
              <a:defRPr lang="ko-KR" altLang="en-US" sz="2999" b="1" kern="1200" baseline="0" dirty="0">
                <a:solidFill>
                  <a:schemeClr val="bg1"/>
                </a:solidFill>
                <a:effectLst/>
                <a:latin typeface="+mj-lt"/>
                <a:ea typeface="맑은 고딕" pitchFamily="50" charset="-127"/>
                <a:cs typeface="+mj-cs"/>
              </a:defRPr>
            </a:lvl1pPr>
          </a:lstStyle>
          <a:p>
            <a:r>
              <a:rPr lang="ko-KR" altLang="en-US" dirty="0"/>
              <a:t>마스터 제목 스타일 편집</a:t>
            </a:r>
          </a:p>
        </p:txBody>
      </p:sp>
      <p:sp>
        <p:nvSpPr>
          <p:cNvPr id="15" name="내용 개체 틀 2"/>
          <p:cNvSpPr>
            <a:spLocks noGrp="1"/>
          </p:cNvSpPr>
          <p:nvPr>
            <p:ph idx="1"/>
          </p:nvPr>
        </p:nvSpPr>
        <p:spPr>
          <a:xfrm>
            <a:off x="196945" y="1059933"/>
            <a:ext cx="8642085" cy="3617566"/>
          </a:xfrm>
        </p:spPr>
        <p:txBody>
          <a:bodyPr>
            <a:normAutofit/>
          </a:bodyPr>
          <a:lstStyle>
            <a:lvl1pPr algn="l">
              <a:buNone/>
              <a:defRPr sz="1500" i="1" baseline="0">
                <a:solidFill>
                  <a:srgbClr val="3E393F"/>
                </a:solidFill>
                <a:latin typeface="+mj-lt"/>
                <a:ea typeface="맑은 고딕" pitchFamily="50" charset="-127"/>
              </a:defRPr>
            </a:lvl1pPr>
            <a:lvl2pPr algn="l">
              <a:buNone/>
              <a:defRPr sz="1500" i="1" baseline="0">
                <a:solidFill>
                  <a:srgbClr val="3E393F"/>
                </a:solidFill>
                <a:latin typeface="+mj-lt"/>
                <a:ea typeface="맑은 고딕" pitchFamily="50" charset="-127"/>
              </a:defRPr>
            </a:lvl2pPr>
            <a:lvl3pPr algn="l">
              <a:buNone/>
              <a:defRPr sz="1500" i="1" baseline="0">
                <a:solidFill>
                  <a:srgbClr val="3E393F"/>
                </a:solidFill>
                <a:latin typeface="+mj-lt"/>
                <a:ea typeface="맑은 고딕" pitchFamily="50" charset="-127"/>
              </a:defRPr>
            </a:lvl3pPr>
            <a:lvl4pPr algn="l">
              <a:buNone/>
              <a:defRPr sz="1500" i="1" baseline="0">
                <a:solidFill>
                  <a:srgbClr val="3E393F"/>
                </a:solidFill>
                <a:latin typeface="+mj-lt"/>
                <a:ea typeface="맑은 고딕" pitchFamily="50" charset="-127"/>
              </a:defRPr>
            </a:lvl4pPr>
            <a:lvl5pPr algn="l">
              <a:buNone/>
              <a:defRPr sz="1500" i="1" baseline="0">
                <a:solidFill>
                  <a:srgbClr val="3E393F"/>
                </a:solidFill>
                <a:latin typeface="+mj-lt"/>
                <a:ea typeface="맑은 고딕" pitchFamily="50" charset="-127"/>
              </a:defRPr>
            </a:lvl5p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Tree>
    <p:extLst>
      <p:ext uri="{BB962C8B-B14F-4D97-AF65-F5344CB8AC3E}">
        <p14:creationId xmlns:p14="http://schemas.microsoft.com/office/powerpoint/2010/main" val="38055247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제목 및 내용">
    <p:bg>
      <p:bgPr>
        <a:solidFill>
          <a:schemeClr val="bg1"/>
        </a:solidFill>
        <a:effectLst/>
      </p:bgPr>
    </p:bg>
    <p:spTree>
      <p:nvGrpSpPr>
        <p:cNvPr id="1" name=""/>
        <p:cNvGrpSpPr/>
        <p:nvPr/>
      </p:nvGrpSpPr>
      <p:grpSpPr>
        <a:xfrm>
          <a:off x="0" y="0"/>
          <a:ext cx="0" cy="0"/>
          <a:chOff x="0" y="0"/>
          <a:chExt cx="0" cy="0"/>
        </a:xfrm>
      </p:grpSpPr>
      <p:pic>
        <p:nvPicPr>
          <p:cNvPr id="7" name="그림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31"/>
            <a:ext cx="9145652" cy="5142569"/>
          </a:xfrm>
          <a:prstGeom prst="rect">
            <a:avLst/>
          </a:prstGeom>
        </p:spPr>
      </p:pic>
      <p:sp>
        <p:nvSpPr>
          <p:cNvPr id="4" name="날짜 개체 틀 3"/>
          <p:cNvSpPr>
            <a:spLocks noGrp="1"/>
          </p:cNvSpPr>
          <p:nvPr>
            <p:ph type="dt" sz="half" idx="10"/>
          </p:nvPr>
        </p:nvSpPr>
        <p:spPr>
          <a:xfrm>
            <a:off x="457200" y="4875628"/>
            <a:ext cx="2133600" cy="165481"/>
          </a:xfrm>
        </p:spPr>
        <p:txBody>
          <a:bodyPr/>
          <a:lstStyle/>
          <a:p>
            <a:pPr defTabSz="746549" latinLnBrk="1">
              <a:buClrTx/>
            </a:pPr>
            <a:fld id="{ED3D6733-6F27-4404-AB51-585418F146E5}" type="datetimeFigureOut">
              <a:rPr lang="ko-KR" altLang="en-US" kern="1200" smtClean="0">
                <a:solidFill>
                  <a:prstClr val="black">
                    <a:tint val="75000"/>
                  </a:prstClr>
                </a:solidFill>
                <a:latin typeface="Calibri Light"/>
                <a:ea typeface="맑은 고딕"/>
              </a:rPr>
              <a:pPr defTabSz="746549" latinLnBrk="1">
                <a:buClrTx/>
              </a:pPr>
              <a:t>2021-09-15</a:t>
            </a:fld>
            <a:endParaRPr lang="ko-KR" altLang="en-US" kern="1200">
              <a:solidFill>
                <a:prstClr val="black">
                  <a:tint val="75000"/>
                </a:prstClr>
              </a:solidFill>
              <a:latin typeface="Calibri Light"/>
              <a:ea typeface="맑은 고딕"/>
            </a:endParaRPr>
          </a:p>
        </p:txBody>
      </p:sp>
      <p:sp>
        <p:nvSpPr>
          <p:cNvPr id="5" name="바닥글 개체 틀 4"/>
          <p:cNvSpPr>
            <a:spLocks noGrp="1"/>
          </p:cNvSpPr>
          <p:nvPr>
            <p:ph type="ftr" sz="quarter" idx="11"/>
          </p:nvPr>
        </p:nvSpPr>
        <p:spPr>
          <a:xfrm>
            <a:off x="3124201" y="4875628"/>
            <a:ext cx="2895600" cy="165481"/>
          </a:xfrm>
        </p:spPr>
        <p:txBody>
          <a:bodyPr/>
          <a:lstStyle/>
          <a:p>
            <a:pPr defTabSz="746549" latinLnBrk="1">
              <a:buClrTx/>
            </a:pPr>
            <a:endParaRPr lang="ko-KR" altLang="en-US" kern="1200">
              <a:solidFill>
                <a:prstClr val="black">
                  <a:tint val="75000"/>
                </a:prstClr>
              </a:solidFill>
              <a:latin typeface="Calibri Light"/>
              <a:ea typeface="맑은 고딕"/>
            </a:endParaRPr>
          </a:p>
        </p:txBody>
      </p:sp>
      <p:sp>
        <p:nvSpPr>
          <p:cNvPr id="6" name="슬라이드 번호 개체 틀 5"/>
          <p:cNvSpPr>
            <a:spLocks noGrp="1"/>
          </p:cNvSpPr>
          <p:nvPr>
            <p:ph type="sldNum" sz="quarter" idx="12"/>
          </p:nvPr>
        </p:nvSpPr>
        <p:spPr>
          <a:xfrm>
            <a:off x="6553200" y="4875628"/>
            <a:ext cx="2133600" cy="165481"/>
          </a:xfrm>
        </p:spPr>
        <p:txBody>
          <a:bodyPr/>
          <a:lstStyle/>
          <a:p>
            <a:pPr defTabSz="746549" latinLnBrk="1">
              <a:buClrTx/>
            </a:pPr>
            <a:fld id="{EE6BC638-39B7-4287-91A7-2A3DDA573295}" type="slidenum">
              <a:rPr lang="ko-KR" altLang="en-US" kern="1200" smtClean="0">
                <a:solidFill>
                  <a:prstClr val="black">
                    <a:tint val="75000"/>
                  </a:prstClr>
                </a:solidFill>
                <a:latin typeface="Calibri Light"/>
                <a:ea typeface="맑은 고딕"/>
              </a:rPr>
              <a:pPr defTabSz="746549" latinLnBrk="1">
                <a:buClrTx/>
              </a:pPr>
              <a:t>‹#›</a:t>
            </a:fld>
            <a:endParaRPr lang="ko-KR" altLang="en-US" kern="1200">
              <a:solidFill>
                <a:prstClr val="black">
                  <a:tint val="75000"/>
                </a:prstClr>
              </a:solidFill>
              <a:latin typeface="Calibri Light"/>
              <a:ea typeface="맑은 고딕"/>
            </a:endParaRPr>
          </a:p>
        </p:txBody>
      </p:sp>
      <p:sp>
        <p:nvSpPr>
          <p:cNvPr id="15" name="제목 1"/>
          <p:cNvSpPr>
            <a:spLocks noGrp="1"/>
          </p:cNvSpPr>
          <p:nvPr>
            <p:ph type="title"/>
          </p:nvPr>
        </p:nvSpPr>
        <p:spPr>
          <a:xfrm>
            <a:off x="196946" y="81872"/>
            <a:ext cx="6207549" cy="598926"/>
          </a:xfrm>
        </p:spPr>
        <p:txBody>
          <a:bodyPr vert="horz" lIns="99569" tIns="49785" rIns="99569" bIns="49785" rtlCol="0" anchor="ctr">
            <a:normAutofit/>
          </a:bodyPr>
          <a:lstStyle>
            <a:lvl1pPr algn="l" defTabSz="746549" rtl="0" eaLnBrk="1" latinLnBrk="1" hangingPunct="1">
              <a:spcBef>
                <a:spcPct val="0"/>
              </a:spcBef>
              <a:buNone/>
              <a:defRPr lang="ko-KR" altLang="en-US" sz="2999" b="1" kern="1200" baseline="0" dirty="0">
                <a:solidFill>
                  <a:srgbClr val="050507"/>
                </a:solidFill>
                <a:effectLst/>
                <a:latin typeface="+mj-lt"/>
                <a:ea typeface="맑은 고딕" pitchFamily="50" charset="-127"/>
                <a:cs typeface="+mj-cs"/>
              </a:defRPr>
            </a:lvl1pPr>
          </a:lstStyle>
          <a:p>
            <a:r>
              <a:rPr lang="ko-KR" altLang="en-US" dirty="0"/>
              <a:t>마스터 제목 스타일 편집</a:t>
            </a:r>
          </a:p>
        </p:txBody>
      </p:sp>
      <p:sp>
        <p:nvSpPr>
          <p:cNvPr id="16" name="내용 개체 틀 2"/>
          <p:cNvSpPr>
            <a:spLocks noGrp="1"/>
          </p:cNvSpPr>
          <p:nvPr>
            <p:ph idx="1"/>
          </p:nvPr>
        </p:nvSpPr>
        <p:spPr>
          <a:xfrm>
            <a:off x="196945" y="1059933"/>
            <a:ext cx="8642085" cy="3617566"/>
          </a:xfrm>
        </p:spPr>
        <p:txBody>
          <a:bodyPr>
            <a:normAutofit/>
          </a:bodyPr>
          <a:lstStyle>
            <a:lvl1pPr algn="l">
              <a:buNone/>
              <a:defRPr sz="1500" i="1" baseline="0">
                <a:solidFill>
                  <a:srgbClr val="050507"/>
                </a:solidFill>
                <a:latin typeface="+mj-lt"/>
                <a:ea typeface="맑은 고딕" pitchFamily="50" charset="-127"/>
              </a:defRPr>
            </a:lvl1pPr>
            <a:lvl2pPr algn="l">
              <a:buNone/>
              <a:defRPr sz="1500" i="1" baseline="0">
                <a:solidFill>
                  <a:srgbClr val="050507"/>
                </a:solidFill>
                <a:latin typeface="+mj-lt"/>
                <a:ea typeface="맑은 고딕" pitchFamily="50" charset="-127"/>
              </a:defRPr>
            </a:lvl2pPr>
            <a:lvl3pPr algn="l">
              <a:buNone/>
              <a:defRPr sz="1500" i="1" baseline="0">
                <a:solidFill>
                  <a:srgbClr val="050507"/>
                </a:solidFill>
                <a:latin typeface="+mj-lt"/>
                <a:ea typeface="맑은 고딕" pitchFamily="50" charset="-127"/>
              </a:defRPr>
            </a:lvl3pPr>
            <a:lvl4pPr algn="l">
              <a:buNone/>
              <a:defRPr sz="1500" i="1" baseline="0">
                <a:solidFill>
                  <a:srgbClr val="050507"/>
                </a:solidFill>
                <a:latin typeface="+mj-lt"/>
                <a:ea typeface="맑은 고딕" pitchFamily="50" charset="-127"/>
              </a:defRPr>
            </a:lvl4pPr>
            <a:lvl5pPr algn="l">
              <a:buNone/>
              <a:defRPr sz="1500" i="1" baseline="0">
                <a:solidFill>
                  <a:srgbClr val="050507"/>
                </a:solidFill>
                <a:latin typeface="+mj-lt"/>
                <a:ea typeface="맑은 고딕" pitchFamily="50" charset="-127"/>
              </a:defRPr>
            </a:lvl5p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Tree>
    <p:extLst>
      <p:ext uri="{BB962C8B-B14F-4D97-AF65-F5344CB8AC3E}">
        <p14:creationId xmlns:p14="http://schemas.microsoft.com/office/powerpoint/2010/main" val="32386735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사용자 지정 레이아웃">
    <p:bg>
      <p:bgPr>
        <a:solidFill>
          <a:schemeClr val="bg1"/>
        </a:solidFill>
        <a:effectLst/>
      </p:bgPr>
    </p:bg>
    <p:spTree>
      <p:nvGrpSpPr>
        <p:cNvPr id="1" name=""/>
        <p:cNvGrpSpPr/>
        <p:nvPr/>
      </p:nvGrpSpPr>
      <p:grpSpPr>
        <a:xfrm>
          <a:off x="0" y="0"/>
          <a:ext cx="0" cy="0"/>
          <a:chOff x="0" y="0"/>
          <a:chExt cx="0" cy="0"/>
        </a:xfrm>
      </p:grpSpPr>
      <p:pic>
        <p:nvPicPr>
          <p:cNvPr id="6" name="그림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9145652" cy="5142569"/>
          </a:xfrm>
          <a:prstGeom prst="rect">
            <a:avLst/>
          </a:prstGeom>
        </p:spPr>
      </p:pic>
      <p:sp>
        <p:nvSpPr>
          <p:cNvPr id="3" name="날짜 개체 틀 2"/>
          <p:cNvSpPr>
            <a:spLocks noGrp="1"/>
          </p:cNvSpPr>
          <p:nvPr>
            <p:ph type="dt" sz="half" idx="10"/>
          </p:nvPr>
        </p:nvSpPr>
        <p:spPr/>
        <p:txBody>
          <a:bodyPr/>
          <a:lstStyle/>
          <a:p>
            <a:pPr defTabSz="746549" latinLnBrk="1">
              <a:buClrTx/>
            </a:pPr>
            <a:fld id="{ED3D6733-6F27-4404-AB51-585418F146E5}" type="datetimeFigureOut">
              <a:rPr lang="ko-KR" altLang="en-US" kern="1200" smtClean="0">
                <a:solidFill>
                  <a:prstClr val="black">
                    <a:tint val="75000"/>
                  </a:prstClr>
                </a:solidFill>
                <a:latin typeface="Calibri Light"/>
                <a:ea typeface="맑은 고딕"/>
              </a:rPr>
              <a:pPr defTabSz="746549" latinLnBrk="1">
                <a:buClrTx/>
              </a:pPr>
              <a:t>2021-09-15</a:t>
            </a:fld>
            <a:endParaRPr lang="ko-KR" altLang="en-US" kern="1200">
              <a:solidFill>
                <a:prstClr val="black">
                  <a:tint val="75000"/>
                </a:prstClr>
              </a:solidFill>
              <a:latin typeface="Calibri Light"/>
              <a:ea typeface="맑은 고딕"/>
            </a:endParaRPr>
          </a:p>
        </p:txBody>
      </p:sp>
      <p:sp>
        <p:nvSpPr>
          <p:cNvPr id="4" name="바닥글 개체 틀 3"/>
          <p:cNvSpPr>
            <a:spLocks noGrp="1"/>
          </p:cNvSpPr>
          <p:nvPr>
            <p:ph type="ftr" sz="quarter" idx="11"/>
          </p:nvPr>
        </p:nvSpPr>
        <p:spPr/>
        <p:txBody>
          <a:bodyPr/>
          <a:lstStyle/>
          <a:p>
            <a:pPr defTabSz="746549" latinLnBrk="1">
              <a:buClrTx/>
            </a:pPr>
            <a:endParaRPr lang="ko-KR" altLang="en-US" kern="1200">
              <a:solidFill>
                <a:prstClr val="black">
                  <a:tint val="75000"/>
                </a:prstClr>
              </a:solidFill>
              <a:latin typeface="Calibri Light"/>
              <a:ea typeface="맑은 고딕"/>
            </a:endParaRPr>
          </a:p>
        </p:txBody>
      </p:sp>
      <p:sp>
        <p:nvSpPr>
          <p:cNvPr id="5" name="슬라이드 번호 개체 틀 4"/>
          <p:cNvSpPr>
            <a:spLocks noGrp="1"/>
          </p:cNvSpPr>
          <p:nvPr>
            <p:ph type="sldNum" sz="quarter" idx="12"/>
          </p:nvPr>
        </p:nvSpPr>
        <p:spPr/>
        <p:txBody>
          <a:bodyPr/>
          <a:lstStyle/>
          <a:p>
            <a:pPr defTabSz="746549" latinLnBrk="1">
              <a:buClrTx/>
            </a:pPr>
            <a:fld id="{EE6BC638-39B7-4287-91A7-2A3DDA573295}" type="slidenum">
              <a:rPr lang="ko-KR" altLang="en-US" kern="1200" smtClean="0">
                <a:solidFill>
                  <a:prstClr val="black">
                    <a:tint val="75000"/>
                  </a:prstClr>
                </a:solidFill>
                <a:latin typeface="Calibri Light"/>
                <a:ea typeface="맑은 고딕"/>
              </a:rPr>
              <a:pPr defTabSz="746549" latinLnBrk="1">
                <a:buClrTx/>
              </a:pPr>
              <a:t>‹#›</a:t>
            </a:fld>
            <a:endParaRPr lang="ko-KR" altLang="en-US" kern="1200">
              <a:solidFill>
                <a:prstClr val="black">
                  <a:tint val="75000"/>
                </a:prstClr>
              </a:solidFill>
              <a:latin typeface="Calibri Light"/>
              <a:ea typeface="맑은 고딕"/>
            </a:endParaRPr>
          </a:p>
        </p:txBody>
      </p:sp>
      <p:sp>
        <p:nvSpPr>
          <p:cNvPr id="8" name="제목 1"/>
          <p:cNvSpPr>
            <a:spLocks noGrp="1"/>
          </p:cNvSpPr>
          <p:nvPr>
            <p:ph type="ctrTitle"/>
          </p:nvPr>
        </p:nvSpPr>
        <p:spPr>
          <a:xfrm>
            <a:off x="2411480" y="1977823"/>
            <a:ext cx="4321042" cy="1025876"/>
          </a:xfrm>
          <a:noFill/>
          <a:ln w="9525">
            <a:noFill/>
            <a:miter lim="800000"/>
            <a:headEnd/>
            <a:tailEnd/>
          </a:ln>
        </p:spPr>
        <p:txBody>
          <a:bodyPr vert="horz" wrap="square" lIns="99569" tIns="49785" rIns="99569" bIns="49785" numCol="1" rtlCol="0" anchor="t" anchorCtr="0" compatLnSpc="1">
            <a:prstTxWarp prst="textNoShape">
              <a:avLst/>
            </a:prstTxWarp>
            <a:noAutofit/>
          </a:bodyPr>
          <a:lstStyle>
            <a:lvl1pPr marL="0" indent="0" algn="ctr" defTabSz="746549" rtl="0" eaLnBrk="1" fontAlgn="base" latinLnBrk="1" hangingPunct="1">
              <a:lnSpc>
                <a:spcPct val="100000"/>
              </a:lnSpc>
              <a:spcBef>
                <a:spcPct val="0"/>
              </a:spcBef>
              <a:spcAft>
                <a:spcPct val="0"/>
              </a:spcAft>
              <a:buClr>
                <a:schemeClr val="hlink"/>
              </a:buClr>
              <a:buFont typeface="굴림체" pitchFamily="49" charset="-127"/>
              <a:buNone/>
              <a:defRPr lang="ko-KR" altLang="en-US" sz="5399" kern="1200" baseline="0" dirty="0">
                <a:solidFill>
                  <a:srgbClr val="CC2E7B"/>
                </a:solidFill>
                <a:effectLst/>
                <a:latin typeface="+mj-lt"/>
                <a:ea typeface="맑은 고딕" pitchFamily="50" charset="-127"/>
                <a:cs typeface="+mj-cs"/>
              </a:defRPr>
            </a:lvl1pPr>
          </a:lstStyle>
          <a:p>
            <a:endParaRPr lang="ko-KR" altLang="en-US" dirty="0"/>
          </a:p>
        </p:txBody>
      </p:sp>
    </p:spTree>
    <p:extLst>
      <p:ext uri="{BB962C8B-B14F-4D97-AF65-F5344CB8AC3E}">
        <p14:creationId xmlns:p14="http://schemas.microsoft.com/office/powerpoint/2010/main" val="6777243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03553-48F5-F844-8F49-16B909689EC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VN"/>
          </a:p>
        </p:txBody>
      </p:sp>
      <p:sp>
        <p:nvSpPr>
          <p:cNvPr id="3" name="Subtitle 2">
            <a:extLst>
              <a:ext uri="{FF2B5EF4-FFF2-40B4-BE49-F238E27FC236}">
                <a16:creationId xmlns:a16="http://schemas.microsoft.com/office/drawing/2014/main" id="{CC827978-6BEF-9448-A258-46856A8896E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C45C341F-A1B9-4946-B42E-0B4F0AE520E5}"/>
              </a:ext>
            </a:extLst>
          </p:cNvPr>
          <p:cNvSpPr>
            <a:spLocks noGrp="1"/>
          </p:cNvSpPr>
          <p:nvPr>
            <p:ph type="dt" sz="half" idx="10"/>
          </p:nvPr>
        </p:nvSpPr>
        <p:spPr/>
        <p:txBody>
          <a:bodyPr/>
          <a:lstStyle/>
          <a:p>
            <a:pPr defTabSz="685800">
              <a:buClrTx/>
            </a:pPr>
            <a:fld id="{C8579DBD-76A0-6043-89F3-072C3B9E41AE}" type="datetimeFigureOut">
              <a:rPr lang="en-VN" kern="1200" smtClean="0">
                <a:solidFill>
                  <a:prstClr val="black">
                    <a:tint val="75000"/>
                  </a:prstClr>
                </a:solidFill>
                <a:latin typeface="Calibri" panose="020F0502020204030204"/>
                <a:ea typeface="+mn-ea"/>
                <a:cs typeface="+mn-cs"/>
              </a:rPr>
              <a:pPr defTabSz="685800">
                <a:buClrTx/>
              </a:pPr>
              <a:t>09/15/2021</a:t>
            </a:fld>
            <a:endParaRPr lang="en-VN"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F9D1AF7C-D491-1C41-AD5A-9C10B63CB56F}"/>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B98DFEC-0AB9-014D-A221-6BF66DB29BDD}"/>
              </a:ext>
            </a:extLst>
          </p:cNvPr>
          <p:cNvSpPr>
            <a:spLocks noGrp="1"/>
          </p:cNvSpPr>
          <p:nvPr>
            <p:ph type="sldNum" sz="quarter" idx="12"/>
          </p:nvPr>
        </p:nvSpPr>
        <p:spPr/>
        <p:txBody>
          <a:bodyPr/>
          <a:lstStyle/>
          <a:p>
            <a:pPr defTabSz="685800">
              <a:buClrTx/>
            </a:pPr>
            <a:fld id="{50431116-E652-584E-9472-C98D305D6E9F}"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89938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B5D54-2BBE-C84F-B793-1885DD5273A4}"/>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088FF25F-27D7-9C4E-B6C0-125491F72B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8D3F8D44-567F-5840-8F5E-BC728FF2A463}"/>
              </a:ext>
            </a:extLst>
          </p:cNvPr>
          <p:cNvSpPr>
            <a:spLocks noGrp="1"/>
          </p:cNvSpPr>
          <p:nvPr>
            <p:ph type="dt" sz="half" idx="10"/>
          </p:nvPr>
        </p:nvSpPr>
        <p:spPr/>
        <p:txBody>
          <a:bodyPr/>
          <a:lstStyle/>
          <a:p>
            <a:pPr defTabSz="685800">
              <a:buClrTx/>
            </a:pPr>
            <a:fld id="{C8579DBD-76A0-6043-89F3-072C3B9E41AE}" type="datetimeFigureOut">
              <a:rPr lang="en-VN" kern="1200" smtClean="0">
                <a:solidFill>
                  <a:prstClr val="black">
                    <a:tint val="75000"/>
                  </a:prstClr>
                </a:solidFill>
                <a:latin typeface="Calibri" panose="020F0502020204030204"/>
                <a:ea typeface="+mn-ea"/>
                <a:cs typeface="+mn-cs"/>
              </a:rPr>
              <a:pPr defTabSz="685800">
                <a:buClrTx/>
              </a:pPr>
              <a:t>09/15/2021</a:t>
            </a:fld>
            <a:endParaRPr lang="en-VN"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D94FBE01-0915-2548-877E-9110FABCE29B}"/>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964930F-7AAD-9C43-B66A-BF8A2410D619}"/>
              </a:ext>
            </a:extLst>
          </p:cNvPr>
          <p:cNvSpPr>
            <a:spLocks noGrp="1"/>
          </p:cNvSpPr>
          <p:nvPr>
            <p:ph type="sldNum" sz="quarter" idx="12"/>
          </p:nvPr>
        </p:nvSpPr>
        <p:spPr/>
        <p:txBody>
          <a:bodyPr/>
          <a:lstStyle/>
          <a:p>
            <a:pPr defTabSz="685800">
              <a:buClrTx/>
            </a:pPr>
            <a:fld id="{50431116-E652-584E-9472-C98D305D6E9F}"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3810799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F041C-F706-FB4C-91F7-39BA149F3F7F}"/>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D0AB0E4A-4D49-5340-9536-182D3E79341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089964-EAA4-984C-A9CB-0E8BCBCF611A}"/>
              </a:ext>
            </a:extLst>
          </p:cNvPr>
          <p:cNvSpPr>
            <a:spLocks noGrp="1"/>
          </p:cNvSpPr>
          <p:nvPr>
            <p:ph type="dt" sz="half" idx="10"/>
          </p:nvPr>
        </p:nvSpPr>
        <p:spPr/>
        <p:txBody>
          <a:bodyPr/>
          <a:lstStyle/>
          <a:p>
            <a:pPr defTabSz="685800">
              <a:buClrTx/>
            </a:pPr>
            <a:fld id="{C8579DBD-76A0-6043-89F3-072C3B9E41AE}" type="datetimeFigureOut">
              <a:rPr lang="en-VN" kern="1200" smtClean="0">
                <a:solidFill>
                  <a:prstClr val="black">
                    <a:tint val="75000"/>
                  </a:prstClr>
                </a:solidFill>
                <a:latin typeface="Calibri" panose="020F0502020204030204"/>
                <a:ea typeface="+mn-ea"/>
                <a:cs typeface="+mn-cs"/>
              </a:rPr>
              <a:pPr defTabSz="685800">
                <a:buClrTx/>
              </a:pPr>
              <a:t>09/15/2021</a:t>
            </a:fld>
            <a:endParaRPr lang="en-VN"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2F016CAF-DAAA-C74F-9F12-F61BAC0AE877}"/>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66CDA2E-1688-5C4D-8A42-90DAD32951CB}"/>
              </a:ext>
            </a:extLst>
          </p:cNvPr>
          <p:cNvSpPr>
            <a:spLocks noGrp="1"/>
          </p:cNvSpPr>
          <p:nvPr>
            <p:ph type="sldNum" sz="quarter" idx="12"/>
          </p:nvPr>
        </p:nvSpPr>
        <p:spPr/>
        <p:txBody>
          <a:bodyPr/>
          <a:lstStyle/>
          <a:p>
            <a:pPr defTabSz="685800">
              <a:buClrTx/>
            </a:pPr>
            <a:fld id="{50431116-E652-584E-9472-C98D305D6E9F}"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6704941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9D45F-49AB-9544-8096-2F1AD31ECCBE}"/>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34C783D9-18F8-AF45-B43C-8CD4DE1F7A50}"/>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469D945D-483F-D941-9367-F9138EE62C60}"/>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F6BD9B02-81BF-0441-8320-E2460D1C9101}"/>
              </a:ext>
            </a:extLst>
          </p:cNvPr>
          <p:cNvSpPr>
            <a:spLocks noGrp="1"/>
          </p:cNvSpPr>
          <p:nvPr>
            <p:ph type="dt" sz="half" idx="10"/>
          </p:nvPr>
        </p:nvSpPr>
        <p:spPr/>
        <p:txBody>
          <a:bodyPr/>
          <a:lstStyle/>
          <a:p>
            <a:pPr defTabSz="685800">
              <a:buClrTx/>
            </a:pPr>
            <a:fld id="{C8579DBD-76A0-6043-89F3-072C3B9E41AE}" type="datetimeFigureOut">
              <a:rPr lang="en-VN" kern="1200" smtClean="0">
                <a:solidFill>
                  <a:prstClr val="black">
                    <a:tint val="75000"/>
                  </a:prstClr>
                </a:solidFill>
                <a:latin typeface="Calibri" panose="020F0502020204030204"/>
                <a:ea typeface="+mn-ea"/>
                <a:cs typeface="+mn-cs"/>
              </a:rPr>
              <a:pPr defTabSz="685800">
                <a:buClrTx/>
              </a:pPr>
              <a:t>09/15/2021</a:t>
            </a:fld>
            <a:endParaRPr lang="en-VN"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1957ABC1-CBDA-4340-8B5E-B399B71C6BDD}"/>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5908194-569A-9944-BBBA-010BA46A81DC}"/>
              </a:ext>
            </a:extLst>
          </p:cNvPr>
          <p:cNvSpPr>
            <a:spLocks noGrp="1"/>
          </p:cNvSpPr>
          <p:nvPr>
            <p:ph type="sldNum" sz="quarter" idx="12"/>
          </p:nvPr>
        </p:nvSpPr>
        <p:spPr/>
        <p:txBody>
          <a:bodyPr/>
          <a:lstStyle/>
          <a:p>
            <a:pPr defTabSz="685800">
              <a:buClrTx/>
            </a:pPr>
            <a:fld id="{50431116-E652-584E-9472-C98D305D6E9F}"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7402639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26C6D-AFAC-A340-8EF2-3E606F73F72D}"/>
              </a:ext>
            </a:extLst>
          </p:cNvPr>
          <p:cNvSpPr>
            <a:spLocks noGrp="1"/>
          </p:cNvSpPr>
          <p:nvPr>
            <p:ph type="title"/>
          </p:nvPr>
        </p:nvSpPr>
        <p:spPr>
          <a:xfrm>
            <a:off x="629841" y="273844"/>
            <a:ext cx="7886700" cy="994172"/>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46BA6A87-77CB-E949-841B-195362D9E741}"/>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5F1C745-6687-DC4F-90ED-680B64E6D264}"/>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E7363C48-9EEB-BC4D-8F14-91996E3B96A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A90FB19-CC94-7246-9650-8B35848A92AE}"/>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F84359F0-8579-D34B-A4B8-F147C09D0AB3}"/>
              </a:ext>
            </a:extLst>
          </p:cNvPr>
          <p:cNvSpPr>
            <a:spLocks noGrp="1"/>
          </p:cNvSpPr>
          <p:nvPr>
            <p:ph type="dt" sz="half" idx="10"/>
          </p:nvPr>
        </p:nvSpPr>
        <p:spPr/>
        <p:txBody>
          <a:bodyPr/>
          <a:lstStyle/>
          <a:p>
            <a:pPr defTabSz="685800">
              <a:buClrTx/>
            </a:pPr>
            <a:fld id="{C8579DBD-76A0-6043-89F3-072C3B9E41AE}" type="datetimeFigureOut">
              <a:rPr lang="en-VN" kern="1200" smtClean="0">
                <a:solidFill>
                  <a:prstClr val="black">
                    <a:tint val="75000"/>
                  </a:prstClr>
                </a:solidFill>
                <a:latin typeface="Calibri" panose="020F0502020204030204"/>
                <a:ea typeface="+mn-ea"/>
                <a:cs typeface="+mn-cs"/>
              </a:rPr>
              <a:pPr defTabSz="685800">
                <a:buClrTx/>
              </a:pPr>
              <a:t>09/15/2021</a:t>
            </a:fld>
            <a:endParaRPr lang="en-VN" kern="1200">
              <a:solidFill>
                <a:prstClr val="black">
                  <a:tint val="75000"/>
                </a:prstClr>
              </a:solidFill>
              <a:latin typeface="Calibri" panose="020F0502020204030204"/>
              <a:ea typeface="+mn-ea"/>
              <a:cs typeface="+mn-cs"/>
            </a:endParaRPr>
          </a:p>
        </p:txBody>
      </p:sp>
      <p:sp>
        <p:nvSpPr>
          <p:cNvPr id="8" name="Footer Placeholder 7">
            <a:extLst>
              <a:ext uri="{FF2B5EF4-FFF2-40B4-BE49-F238E27FC236}">
                <a16:creationId xmlns:a16="http://schemas.microsoft.com/office/drawing/2014/main" id="{1F06EA3D-449C-B544-81DF-724E06035A28}"/>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6A40EB92-3BE0-424A-91C3-B8E8E829C493}"/>
              </a:ext>
            </a:extLst>
          </p:cNvPr>
          <p:cNvSpPr>
            <a:spLocks noGrp="1"/>
          </p:cNvSpPr>
          <p:nvPr>
            <p:ph type="sldNum" sz="quarter" idx="12"/>
          </p:nvPr>
        </p:nvSpPr>
        <p:spPr/>
        <p:txBody>
          <a:bodyPr/>
          <a:lstStyle/>
          <a:p>
            <a:pPr defTabSz="685800">
              <a:buClrTx/>
            </a:pPr>
            <a:fld id="{50431116-E652-584E-9472-C98D305D6E9F}"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4699055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D2D0C-3B17-5545-A337-440DD8691E36}"/>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8D756B5A-7286-134F-998B-3D6588F624CF}"/>
              </a:ext>
            </a:extLst>
          </p:cNvPr>
          <p:cNvSpPr>
            <a:spLocks noGrp="1"/>
          </p:cNvSpPr>
          <p:nvPr>
            <p:ph type="dt" sz="half" idx="10"/>
          </p:nvPr>
        </p:nvSpPr>
        <p:spPr/>
        <p:txBody>
          <a:bodyPr/>
          <a:lstStyle/>
          <a:p>
            <a:pPr defTabSz="685800">
              <a:buClrTx/>
            </a:pPr>
            <a:fld id="{C8579DBD-76A0-6043-89F3-072C3B9E41AE}" type="datetimeFigureOut">
              <a:rPr lang="en-VN" kern="1200" smtClean="0">
                <a:solidFill>
                  <a:prstClr val="black">
                    <a:tint val="75000"/>
                  </a:prstClr>
                </a:solidFill>
                <a:latin typeface="Calibri" panose="020F0502020204030204"/>
                <a:ea typeface="+mn-ea"/>
                <a:cs typeface="+mn-cs"/>
              </a:rPr>
              <a:pPr defTabSz="685800">
                <a:buClrTx/>
              </a:pPr>
              <a:t>09/15/2021</a:t>
            </a:fld>
            <a:endParaRPr lang="en-VN" kern="1200">
              <a:solidFill>
                <a:prstClr val="black">
                  <a:tint val="75000"/>
                </a:prstClr>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id="{FE743007-D23E-734F-9127-EFF3DC59B922}"/>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17281F8-200B-A74F-848D-E069602F5509}"/>
              </a:ext>
            </a:extLst>
          </p:cNvPr>
          <p:cNvSpPr>
            <a:spLocks noGrp="1"/>
          </p:cNvSpPr>
          <p:nvPr>
            <p:ph type="sldNum" sz="quarter" idx="12"/>
          </p:nvPr>
        </p:nvSpPr>
        <p:spPr/>
        <p:txBody>
          <a:bodyPr/>
          <a:lstStyle/>
          <a:p>
            <a:pPr defTabSz="685800">
              <a:buClrTx/>
            </a:pPr>
            <a:fld id="{50431116-E652-584E-9472-C98D305D6E9F}"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1019745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D327CF-C6CA-4946-AC5D-580444434869}"/>
              </a:ext>
            </a:extLst>
          </p:cNvPr>
          <p:cNvSpPr>
            <a:spLocks noGrp="1"/>
          </p:cNvSpPr>
          <p:nvPr>
            <p:ph type="dt" sz="half" idx="10"/>
          </p:nvPr>
        </p:nvSpPr>
        <p:spPr/>
        <p:txBody>
          <a:bodyPr/>
          <a:lstStyle/>
          <a:p>
            <a:pPr defTabSz="685800">
              <a:buClrTx/>
            </a:pPr>
            <a:fld id="{C8579DBD-76A0-6043-89F3-072C3B9E41AE}" type="datetimeFigureOut">
              <a:rPr lang="en-VN" kern="1200" smtClean="0">
                <a:solidFill>
                  <a:prstClr val="black">
                    <a:tint val="75000"/>
                  </a:prstClr>
                </a:solidFill>
                <a:latin typeface="Calibri" panose="020F0502020204030204"/>
                <a:ea typeface="+mn-ea"/>
                <a:cs typeface="+mn-cs"/>
              </a:rPr>
              <a:pPr defTabSz="685800">
                <a:buClrTx/>
              </a:pPr>
              <a:t>09/15/2021</a:t>
            </a:fld>
            <a:endParaRPr lang="en-VN" kern="1200">
              <a:solidFill>
                <a:prstClr val="black">
                  <a:tint val="75000"/>
                </a:prstClr>
              </a:solidFill>
              <a:latin typeface="Calibri" panose="020F0502020204030204"/>
              <a:ea typeface="+mn-ea"/>
              <a:cs typeface="+mn-cs"/>
            </a:endParaRPr>
          </a:p>
        </p:txBody>
      </p:sp>
      <p:sp>
        <p:nvSpPr>
          <p:cNvPr id="3" name="Footer Placeholder 2">
            <a:extLst>
              <a:ext uri="{FF2B5EF4-FFF2-40B4-BE49-F238E27FC236}">
                <a16:creationId xmlns:a16="http://schemas.microsoft.com/office/drawing/2014/main" id="{B3F9D087-4723-A94C-B258-21C4A9AE9165}"/>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0F60424-D1DA-3748-B37D-7B8E671B1D24}"/>
              </a:ext>
            </a:extLst>
          </p:cNvPr>
          <p:cNvSpPr>
            <a:spLocks noGrp="1"/>
          </p:cNvSpPr>
          <p:nvPr>
            <p:ph type="sldNum" sz="quarter" idx="12"/>
          </p:nvPr>
        </p:nvSpPr>
        <p:spPr/>
        <p:txBody>
          <a:bodyPr/>
          <a:lstStyle/>
          <a:p>
            <a:pPr defTabSz="685800">
              <a:buClrTx/>
            </a:pPr>
            <a:fld id="{50431116-E652-584E-9472-C98D305D6E9F}"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337783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8659D-0079-9644-A211-CFB2E7A47B0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0F301873-FCFA-FB4B-92EA-D8E920CF5C1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D2E143B1-6509-8E4F-9E3C-69B77FE164B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4E2C89F-F89D-F64A-B546-725308D69A8B}"/>
              </a:ext>
            </a:extLst>
          </p:cNvPr>
          <p:cNvSpPr>
            <a:spLocks noGrp="1"/>
          </p:cNvSpPr>
          <p:nvPr>
            <p:ph type="dt" sz="half" idx="10"/>
          </p:nvPr>
        </p:nvSpPr>
        <p:spPr/>
        <p:txBody>
          <a:bodyPr/>
          <a:lstStyle/>
          <a:p>
            <a:pPr defTabSz="685800">
              <a:buClrTx/>
            </a:pPr>
            <a:fld id="{C8579DBD-76A0-6043-89F3-072C3B9E41AE}" type="datetimeFigureOut">
              <a:rPr lang="en-VN" kern="1200" smtClean="0">
                <a:solidFill>
                  <a:prstClr val="black">
                    <a:tint val="75000"/>
                  </a:prstClr>
                </a:solidFill>
                <a:latin typeface="Calibri" panose="020F0502020204030204"/>
                <a:ea typeface="+mn-ea"/>
                <a:cs typeface="+mn-cs"/>
              </a:rPr>
              <a:pPr defTabSz="685800">
                <a:buClrTx/>
              </a:pPr>
              <a:t>09/15/2021</a:t>
            </a:fld>
            <a:endParaRPr lang="en-VN"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0B9C10B6-F9BC-914E-A657-9B07C2ECD5F5}"/>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4265442-8D15-4540-96E7-578AE9AD3895}"/>
              </a:ext>
            </a:extLst>
          </p:cNvPr>
          <p:cNvSpPr>
            <a:spLocks noGrp="1"/>
          </p:cNvSpPr>
          <p:nvPr>
            <p:ph type="sldNum" sz="quarter" idx="12"/>
          </p:nvPr>
        </p:nvSpPr>
        <p:spPr/>
        <p:txBody>
          <a:bodyPr/>
          <a:lstStyle/>
          <a:p>
            <a:pPr defTabSz="685800">
              <a:buClrTx/>
            </a:pPr>
            <a:fld id="{50431116-E652-584E-9472-C98D305D6E9F}"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6415781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90F29-275F-A847-8145-902E8D1AE78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8141A545-5014-E04B-99F5-163BD6A3819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VN"/>
          </a:p>
        </p:txBody>
      </p:sp>
      <p:sp>
        <p:nvSpPr>
          <p:cNvPr id="4" name="Text Placeholder 3">
            <a:extLst>
              <a:ext uri="{FF2B5EF4-FFF2-40B4-BE49-F238E27FC236}">
                <a16:creationId xmlns:a16="http://schemas.microsoft.com/office/drawing/2014/main" id="{615EBDD7-D4BB-C34A-BC1F-519C4E5B012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BC4689F-734A-1C45-8DD9-48B07180B694}"/>
              </a:ext>
            </a:extLst>
          </p:cNvPr>
          <p:cNvSpPr>
            <a:spLocks noGrp="1"/>
          </p:cNvSpPr>
          <p:nvPr>
            <p:ph type="dt" sz="half" idx="10"/>
          </p:nvPr>
        </p:nvSpPr>
        <p:spPr/>
        <p:txBody>
          <a:bodyPr/>
          <a:lstStyle/>
          <a:p>
            <a:pPr defTabSz="685800">
              <a:buClrTx/>
            </a:pPr>
            <a:fld id="{C8579DBD-76A0-6043-89F3-072C3B9E41AE}" type="datetimeFigureOut">
              <a:rPr lang="en-VN" kern="1200" smtClean="0">
                <a:solidFill>
                  <a:prstClr val="black">
                    <a:tint val="75000"/>
                  </a:prstClr>
                </a:solidFill>
                <a:latin typeface="Calibri" panose="020F0502020204030204"/>
                <a:ea typeface="+mn-ea"/>
                <a:cs typeface="+mn-cs"/>
              </a:rPr>
              <a:pPr defTabSz="685800">
                <a:buClrTx/>
              </a:pPr>
              <a:t>09/15/2021</a:t>
            </a:fld>
            <a:endParaRPr lang="en-VN"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99F0A6D3-6366-C446-AF12-80FA65055B18}"/>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2F532B9-E239-934D-97E8-D3880E7B1B59}"/>
              </a:ext>
            </a:extLst>
          </p:cNvPr>
          <p:cNvSpPr>
            <a:spLocks noGrp="1"/>
          </p:cNvSpPr>
          <p:nvPr>
            <p:ph type="sldNum" sz="quarter" idx="12"/>
          </p:nvPr>
        </p:nvSpPr>
        <p:spPr/>
        <p:txBody>
          <a:bodyPr/>
          <a:lstStyle/>
          <a:p>
            <a:pPr defTabSz="685800">
              <a:buClrTx/>
            </a:pPr>
            <a:fld id="{50431116-E652-584E-9472-C98D305D6E9F}"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080786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095FE-3D77-BF4F-A2F0-7B0650582D27}"/>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9FD70192-ACE8-484C-B7E6-C3E7DD4BB5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B75F72D9-B5ED-6C42-9DF4-6053FD5E6394}"/>
              </a:ext>
            </a:extLst>
          </p:cNvPr>
          <p:cNvSpPr>
            <a:spLocks noGrp="1"/>
          </p:cNvSpPr>
          <p:nvPr>
            <p:ph type="dt" sz="half" idx="10"/>
          </p:nvPr>
        </p:nvSpPr>
        <p:spPr/>
        <p:txBody>
          <a:bodyPr/>
          <a:lstStyle/>
          <a:p>
            <a:pPr defTabSz="685800">
              <a:buClrTx/>
            </a:pPr>
            <a:fld id="{C8579DBD-76A0-6043-89F3-072C3B9E41AE}" type="datetimeFigureOut">
              <a:rPr lang="en-VN" kern="1200" smtClean="0">
                <a:solidFill>
                  <a:prstClr val="black">
                    <a:tint val="75000"/>
                  </a:prstClr>
                </a:solidFill>
                <a:latin typeface="Calibri" panose="020F0502020204030204"/>
                <a:ea typeface="+mn-ea"/>
                <a:cs typeface="+mn-cs"/>
              </a:rPr>
              <a:pPr defTabSz="685800">
                <a:buClrTx/>
              </a:pPr>
              <a:t>09/15/2021</a:t>
            </a:fld>
            <a:endParaRPr lang="en-VN"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F196CDE4-6101-9F4B-AD7D-35CB6D40F62D}"/>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B0D3B1-C607-804A-91B0-049BD73A156C}"/>
              </a:ext>
            </a:extLst>
          </p:cNvPr>
          <p:cNvSpPr>
            <a:spLocks noGrp="1"/>
          </p:cNvSpPr>
          <p:nvPr>
            <p:ph type="sldNum" sz="quarter" idx="12"/>
          </p:nvPr>
        </p:nvSpPr>
        <p:spPr/>
        <p:txBody>
          <a:bodyPr/>
          <a:lstStyle/>
          <a:p>
            <a:pPr defTabSz="685800">
              <a:buClrTx/>
            </a:pPr>
            <a:fld id="{50431116-E652-584E-9472-C98D305D6E9F}"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2566496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6667CD-C42E-494E-BCCF-A6594AC353B4}"/>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249899D7-8D2F-324D-9122-AE97CD338B48}"/>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AD0F041-CE46-8940-A403-0A08CC09D746}"/>
              </a:ext>
            </a:extLst>
          </p:cNvPr>
          <p:cNvSpPr>
            <a:spLocks noGrp="1"/>
          </p:cNvSpPr>
          <p:nvPr>
            <p:ph type="dt" sz="half" idx="10"/>
          </p:nvPr>
        </p:nvSpPr>
        <p:spPr/>
        <p:txBody>
          <a:bodyPr/>
          <a:lstStyle/>
          <a:p>
            <a:pPr defTabSz="685800">
              <a:buClrTx/>
            </a:pPr>
            <a:fld id="{C8579DBD-76A0-6043-89F3-072C3B9E41AE}" type="datetimeFigureOut">
              <a:rPr lang="en-VN" kern="1200" smtClean="0">
                <a:solidFill>
                  <a:prstClr val="black">
                    <a:tint val="75000"/>
                  </a:prstClr>
                </a:solidFill>
                <a:latin typeface="Calibri" panose="020F0502020204030204"/>
                <a:ea typeface="+mn-ea"/>
                <a:cs typeface="+mn-cs"/>
              </a:rPr>
              <a:pPr defTabSz="685800">
                <a:buClrTx/>
              </a:pPr>
              <a:t>09/15/2021</a:t>
            </a:fld>
            <a:endParaRPr lang="en-VN"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ED4EB7BA-5524-7C41-858B-4FCFDBFC6A0C}"/>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522C0FD-17E0-F74F-A30B-04C6EBB1F604}"/>
              </a:ext>
            </a:extLst>
          </p:cNvPr>
          <p:cNvSpPr>
            <a:spLocks noGrp="1"/>
          </p:cNvSpPr>
          <p:nvPr>
            <p:ph type="sldNum" sz="quarter" idx="12"/>
          </p:nvPr>
        </p:nvSpPr>
        <p:spPr/>
        <p:txBody>
          <a:bodyPr/>
          <a:lstStyle/>
          <a:p>
            <a:pPr defTabSz="685800">
              <a:buClrTx/>
            </a:pPr>
            <a:fld id="{50431116-E652-584E-9472-C98D305D6E9F}"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055249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720000" y="2285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03553-48F5-F844-8F49-16B909689EC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VN"/>
          </a:p>
        </p:txBody>
      </p:sp>
      <p:sp>
        <p:nvSpPr>
          <p:cNvPr id="3" name="Subtitle 2">
            <a:extLst>
              <a:ext uri="{FF2B5EF4-FFF2-40B4-BE49-F238E27FC236}">
                <a16:creationId xmlns:a16="http://schemas.microsoft.com/office/drawing/2014/main" id="{CC827978-6BEF-9448-A258-46856A8896E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C45C341F-A1B9-4946-B42E-0B4F0AE520E5}"/>
              </a:ext>
            </a:extLst>
          </p:cNvPr>
          <p:cNvSpPr>
            <a:spLocks noGrp="1"/>
          </p:cNvSpPr>
          <p:nvPr>
            <p:ph type="dt" sz="half" idx="10"/>
          </p:nvPr>
        </p:nvSpPr>
        <p:spPr/>
        <p:txBody>
          <a:bodyPr/>
          <a:lstStyle/>
          <a:p>
            <a:pPr defTabSz="685800">
              <a:buClrTx/>
            </a:pPr>
            <a:fld id="{C8579DBD-76A0-6043-89F3-072C3B9E41AE}" type="datetimeFigureOut">
              <a:rPr lang="en-VN" kern="1200" smtClean="0">
                <a:solidFill>
                  <a:prstClr val="black">
                    <a:tint val="75000"/>
                  </a:prstClr>
                </a:solidFill>
                <a:latin typeface="Calibri" panose="020F0502020204030204"/>
                <a:ea typeface="+mn-ea"/>
                <a:cs typeface="+mn-cs"/>
              </a:rPr>
              <a:pPr defTabSz="685800">
                <a:buClrTx/>
              </a:pPr>
              <a:t>09/15/2021</a:t>
            </a:fld>
            <a:endParaRPr lang="en-VN"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F9D1AF7C-D491-1C41-AD5A-9C10B63CB56F}"/>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B98DFEC-0AB9-014D-A221-6BF66DB29BDD}"/>
              </a:ext>
            </a:extLst>
          </p:cNvPr>
          <p:cNvSpPr>
            <a:spLocks noGrp="1"/>
          </p:cNvSpPr>
          <p:nvPr>
            <p:ph type="sldNum" sz="quarter" idx="12"/>
          </p:nvPr>
        </p:nvSpPr>
        <p:spPr/>
        <p:txBody>
          <a:bodyPr/>
          <a:lstStyle/>
          <a:p>
            <a:pPr defTabSz="685800">
              <a:buClrTx/>
            </a:pPr>
            <a:fld id="{50431116-E652-584E-9472-C98D305D6E9F}"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5884213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B5D54-2BBE-C84F-B793-1885DD5273A4}"/>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088FF25F-27D7-9C4E-B6C0-125491F72B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8D3F8D44-567F-5840-8F5E-BC728FF2A463}"/>
              </a:ext>
            </a:extLst>
          </p:cNvPr>
          <p:cNvSpPr>
            <a:spLocks noGrp="1"/>
          </p:cNvSpPr>
          <p:nvPr>
            <p:ph type="dt" sz="half" idx="10"/>
          </p:nvPr>
        </p:nvSpPr>
        <p:spPr/>
        <p:txBody>
          <a:bodyPr/>
          <a:lstStyle/>
          <a:p>
            <a:pPr defTabSz="685800">
              <a:buClrTx/>
            </a:pPr>
            <a:fld id="{C8579DBD-76A0-6043-89F3-072C3B9E41AE}" type="datetimeFigureOut">
              <a:rPr lang="en-VN" kern="1200" smtClean="0">
                <a:solidFill>
                  <a:prstClr val="black">
                    <a:tint val="75000"/>
                  </a:prstClr>
                </a:solidFill>
                <a:latin typeface="Calibri" panose="020F0502020204030204"/>
                <a:ea typeface="+mn-ea"/>
                <a:cs typeface="+mn-cs"/>
              </a:rPr>
              <a:pPr defTabSz="685800">
                <a:buClrTx/>
              </a:pPr>
              <a:t>09/15/2021</a:t>
            </a:fld>
            <a:endParaRPr lang="en-VN"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D94FBE01-0915-2548-877E-9110FABCE29B}"/>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964930F-7AAD-9C43-B66A-BF8A2410D619}"/>
              </a:ext>
            </a:extLst>
          </p:cNvPr>
          <p:cNvSpPr>
            <a:spLocks noGrp="1"/>
          </p:cNvSpPr>
          <p:nvPr>
            <p:ph type="sldNum" sz="quarter" idx="12"/>
          </p:nvPr>
        </p:nvSpPr>
        <p:spPr/>
        <p:txBody>
          <a:bodyPr/>
          <a:lstStyle/>
          <a:p>
            <a:pPr defTabSz="685800">
              <a:buClrTx/>
            </a:pPr>
            <a:fld id="{50431116-E652-584E-9472-C98D305D6E9F}"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505764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F041C-F706-FB4C-91F7-39BA149F3F7F}"/>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D0AB0E4A-4D49-5340-9536-182D3E79341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089964-EAA4-984C-A9CB-0E8BCBCF611A}"/>
              </a:ext>
            </a:extLst>
          </p:cNvPr>
          <p:cNvSpPr>
            <a:spLocks noGrp="1"/>
          </p:cNvSpPr>
          <p:nvPr>
            <p:ph type="dt" sz="half" idx="10"/>
          </p:nvPr>
        </p:nvSpPr>
        <p:spPr/>
        <p:txBody>
          <a:bodyPr/>
          <a:lstStyle/>
          <a:p>
            <a:pPr defTabSz="685800">
              <a:buClrTx/>
            </a:pPr>
            <a:fld id="{C8579DBD-76A0-6043-89F3-072C3B9E41AE}" type="datetimeFigureOut">
              <a:rPr lang="en-VN" kern="1200" smtClean="0">
                <a:solidFill>
                  <a:prstClr val="black">
                    <a:tint val="75000"/>
                  </a:prstClr>
                </a:solidFill>
                <a:latin typeface="Calibri" panose="020F0502020204030204"/>
                <a:ea typeface="+mn-ea"/>
                <a:cs typeface="+mn-cs"/>
              </a:rPr>
              <a:pPr defTabSz="685800">
                <a:buClrTx/>
              </a:pPr>
              <a:t>09/15/2021</a:t>
            </a:fld>
            <a:endParaRPr lang="en-VN"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2F016CAF-DAAA-C74F-9F12-F61BAC0AE877}"/>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66CDA2E-1688-5C4D-8A42-90DAD32951CB}"/>
              </a:ext>
            </a:extLst>
          </p:cNvPr>
          <p:cNvSpPr>
            <a:spLocks noGrp="1"/>
          </p:cNvSpPr>
          <p:nvPr>
            <p:ph type="sldNum" sz="quarter" idx="12"/>
          </p:nvPr>
        </p:nvSpPr>
        <p:spPr/>
        <p:txBody>
          <a:bodyPr/>
          <a:lstStyle/>
          <a:p>
            <a:pPr defTabSz="685800">
              <a:buClrTx/>
            </a:pPr>
            <a:fld id="{50431116-E652-584E-9472-C98D305D6E9F}"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614047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9D45F-49AB-9544-8096-2F1AD31ECCBE}"/>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34C783D9-18F8-AF45-B43C-8CD4DE1F7A50}"/>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469D945D-483F-D941-9367-F9138EE62C60}"/>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F6BD9B02-81BF-0441-8320-E2460D1C9101}"/>
              </a:ext>
            </a:extLst>
          </p:cNvPr>
          <p:cNvSpPr>
            <a:spLocks noGrp="1"/>
          </p:cNvSpPr>
          <p:nvPr>
            <p:ph type="dt" sz="half" idx="10"/>
          </p:nvPr>
        </p:nvSpPr>
        <p:spPr/>
        <p:txBody>
          <a:bodyPr/>
          <a:lstStyle/>
          <a:p>
            <a:pPr defTabSz="685800">
              <a:buClrTx/>
            </a:pPr>
            <a:fld id="{C8579DBD-76A0-6043-89F3-072C3B9E41AE}" type="datetimeFigureOut">
              <a:rPr lang="en-VN" kern="1200" smtClean="0">
                <a:solidFill>
                  <a:prstClr val="black">
                    <a:tint val="75000"/>
                  </a:prstClr>
                </a:solidFill>
                <a:latin typeface="Calibri" panose="020F0502020204030204"/>
                <a:ea typeface="+mn-ea"/>
                <a:cs typeface="+mn-cs"/>
              </a:rPr>
              <a:pPr defTabSz="685800">
                <a:buClrTx/>
              </a:pPr>
              <a:t>09/15/2021</a:t>
            </a:fld>
            <a:endParaRPr lang="en-VN"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1957ABC1-CBDA-4340-8B5E-B399B71C6BDD}"/>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5908194-569A-9944-BBBA-010BA46A81DC}"/>
              </a:ext>
            </a:extLst>
          </p:cNvPr>
          <p:cNvSpPr>
            <a:spLocks noGrp="1"/>
          </p:cNvSpPr>
          <p:nvPr>
            <p:ph type="sldNum" sz="quarter" idx="12"/>
          </p:nvPr>
        </p:nvSpPr>
        <p:spPr/>
        <p:txBody>
          <a:bodyPr/>
          <a:lstStyle/>
          <a:p>
            <a:pPr defTabSz="685800">
              <a:buClrTx/>
            </a:pPr>
            <a:fld id="{50431116-E652-584E-9472-C98D305D6E9F}"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9420205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26C6D-AFAC-A340-8EF2-3E606F73F72D}"/>
              </a:ext>
            </a:extLst>
          </p:cNvPr>
          <p:cNvSpPr>
            <a:spLocks noGrp="1"/>
          </p:cNvSpPr>
          <p:nvPr>
            <p:ph type="title"/>
          </p:nvPr>
        </p:nvSpPr>
        <p:spPr>
          <a:xfrm>
            <a:off x="629841" y="273844"/>
            <a:ext cx="7886700" cy="994172"/>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46BA6A87-77CB-E949-841B-195362D9E741}"/>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5F1C745-6687-DC4F-90ED-680B64E6D264}"/>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E7363C48-9EEB-BC4D-8F14-91996E3B96A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A90FB19-CC94-7246-9650-8B35848A92AE}"/>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F84359F0-8579-D34B-A4B8-F147C09D0AB3}"/>
              </a:ext>
            </a:extLst>
          </p:cNvPr>
          <p:cNvSpPr>
            <a:spLocks noGrp="1"/>
          </p:cNvSpPr>
          <p:nvPr>
            <p:ph type="dt" sz="half" idx="10"/>
          </p:nvPr>
        </p:nvSpPr>
        <p:spPr/>
        <p:txBody>
          <a:bodyPr/>
          <a:lstStyle/>
          <a:p>
            <a:pPr defTabSz="685800">
              <a:buClrTx/>
            </a:pPr>
            <a:fld id="{C8579DBD-76A0-6043-89F3-072C3B9E41AE}" type="datetimeFigureOut">
              <a:rPr lang="en-VN" kern="1200" smtClean="0">
                <a:solidFill>
                  <a:prstClr val="black">
                    <a:tint val="75000"/>
                  </a:prstClr>
                </a:solidFill>
                <a:latin typeface="Calibri" panose="020F0502020204030204"/>
                <a:ea typeface="+mn-ea"/>
                <a:cs typeface="+mn-cs"/>
              </a:rPr>
              <a:pPr defTabSz="685800">
                <a:buClrTx/>
              </a:pPr>
              <a:t>09/15/2021</a:t>
            </a:fld>
            <a:endParaRPr lang="en-VN" kern="1200">
              <a:solidFill>
                <a:prstClr val="black">
                  <a:tint val="75000"/>
                </a:prstClr>
              </a:solidFill>
              <a:latin typeface="Calibri" panose="020F0502020204030204"/>
              <a:ea typeface="+mn-ea"/>
              <a:cs typeface="+mn-cs"/>
            </a:endParaRPr>
          </a:p>
        </p:txBody>
      </p:sp>
      <p:sp>
        <p:nvSpPr>
          <p:cNvPr id="8" name="Footer Placeholder 7">
            <a:extLst>
              <a:ext uri="{FF2B5EF4-FFF2-40B4-BE49-F238E27FC236}">
                <a16:creationId xmlns:a16="http://schemas.microsoft.com/office/drawing/2014/main" id="{1F06EA3D-449C-B544-81DF-724E06035A28}"/>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6A40EB92-3BE0-424A-91C3-B8E8E829C493}"/>
              </a:ext>
            </a:extLst>
          </p:cNvPr>
          <p:cNvSpPr>
            <a:spLocks noGrp="1"/>
          </p:cNvSpPr>
          <p:nvPr>
            <p:ph type="sldNum" sz="quarter" idx="12"/>
          </p:nvPr>
        </p:nvSpPr>
        <p:spPr/>
        <p:txBody>
          <a:bodyPr/>
          <a:lstStyle/>
          <a:p>
            <a:pPr defTabSz="685800">
              <a:buClrTx/>
            </a:pPr>
            <a:fld id="{50431116-E652-584E-9472-C98D305D6E9F}"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3071608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D2D0C-3B17-5545-A337-440DD8691E36}"/>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8D756B5A-7286-134F-998B-3D6588F624CF}"/>
              </a:ext>
            </a:extLst>
          </p:cNvPr>
          <p:cNvSpPr>
            <a:spLocks noGrp="1"/>
          </p:cNvSpPr>
          <p:nvPr>
            <p:ph type="dt" sz="half" idx="10"/>
          </p:nvPr>
        </p:nvSpPr>
        <p:spPr/>
        <p:txBody>
          <a:bodyPr/>
          <a:lstStyle/>
          <a:p>
            <a:pPr defTabSz="685800">
              <a:buClrTx/>
            </a:pPr>
            <a:fld id="{C8579DBD-76A0-6043-89F3-072C3B9E41AE}" type="datetimeFigureOut">
              <a:rPr lang="en-VN" kern="1200" smtClean="0">
                <a:solidFill>
                  <a:prstClr val="black">
                    <a:tint val="75000"/>
                  </a:prstClr>
                </a:solidFill>
                <a:latin typeface="Calibri" panose="020F0502020204030204"/>
                <a:ea typeface="+mn-ea"/>
                <a:cs typeface="+mn-cs"/>
              </a:rPr>
              <a:pPr defTabSz="685800">
                <a:buClrTx/>
              </a:pPr>
              <a:t>09/15/2021</a:t>
            </a:fld>
            <a:endParaRPr lang="en-VN" kern="1200">
              <a:solidFill>
                <a:prstClr val="black">
                  <a:tint val="75000"/>
                </a:prstClr>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id="{FE743007-D23E-734F-9127-EFF3DC59B922}"/>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17281F8-200B-A74F-848D-E069602F5509}"/>
              </a:ext>
            </a:extLst>
          </p:cNvPr>
          <p:cNvSpPr>
            <a:spLocks noGrp="1"/>
          </p:cNvSpPr>
          <p:nvPr>
            <p:ph type="sldNum" sz="quarter" idx="12"/>
          </p:nvPr>
        </p:nvSpPr>
        <p:spPr/>
        <p:txBody>
          <a:bodyPr/>
          <a:lstStyle/>
          <a:p>
            <a:pPr defTabSz="685800">
              <a:buClrTx/>
            </a:pPr>
            <a:fld id="{50431116-E652-584E-9472-C98D305D6E9F}"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5148371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D327CF-C6CA-4946-AC5D-580444434869}"/>
              </a:ext>
            </a:extLst>
          </p:cNvPr>
          <p:cNvSpPr>
            <a:spLocks noGrp="1"/>
          </p:cNvSpPr>
          <p:nvPr>
            <p:ph type="dt" sz="half" idx="10"/>
          </p:nvPr>
        </p:nvSpPr>
        <p:spPr/>
        <p:txBody>
          <a:bodyPr/>
          <a:lstStyle/>
          <a:p>
            <a:pPr defTabSz="685800">
              <a:buClrTx/>
            </a:pPr>
            <a:fld id="{C8579DBD-76A0-6043-89F3-072C3B9E41AE}" type="datetimeFigureOut">
              <a:rPr lang="en-VN" kern="1200" smtClean="0">
                <a:solidFill>
                  <a:prstClr val="black">
                    <a:tint val="75000"/>
                  </a:prstClr>
                </a:solidFill>
                <a:latin typeface="Calibri" panose="020F0502020204030204"/>
                <a:ea typeface="+mn-ea"/>
                <a:cs typeface="+mn-cs"/>
              </a:rPr>
              <a:pPr defTabSz="685800">
                <a:buClrTx/>
              </a:pPr>
              <a:t>09/15/2021</a:t>
            </a:fld>
            <a:endParaRPr lang="en-VN" kern="1200">
              <a:solidFill>
                <a:prstClr val="black">
                  <a:tint val="75000"/>
                </a:prstClr>
              </a:solidFill>
              <a:latin typeface="Calibri" panose="020F0502020204030204"/>
              <a:ea typeface="+mn-ea"/>
              <a:cs typeface="+mn-cs"/>
            </a:endParaRPr>
          </a:p>
        </p:txBody>
      </p:sp>
      <p:sp>
        <p:nvSpPr>
          <p:cNvPr id="3" name="Footer Placeholder 2">
            <a:extLst>
              <a:ext uri="{FF2B5EF4-FFF2-40B4-BE49-F238E27FC236}">
                <a16:creationId xmlns:a16="http://schemas.microsoft.com/office/drawing/2014/main" id="{B3F9D087-4723-A94C-B258-21C4A9AE9165}"/>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0F60424-D1DA-3748-B37D-7B8E671B1D24}"/>
              </a:ext>
            </a:extLst>
          </p:cNvPr>
          <p:cNvSpPr>
            <a:spLocks noGrp="1"/>
          </p:cNvSpPr>
          <p:nvPr>
            <p:ph type="sldNum" sz="quarter" idx="12"/>
          </p:nvPr>
        </p:nvSpPr>
        <p:spPr/>
        <p:txBody>
          <a:bodyPr/>
          <a:lstStyle/>
          <a:p>
            <a:pPr defTabSz="685800">
              <a:buClrTx/>
            </a:pPr>
            <a:fld id="{50431116-E652-584E-9472-C98D305D6E9F}"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563045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8659D-0079-9644-A211-CFB2E7A47B0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0F301873-FCFA-FB4B-92EA-D8E920CF5C1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D2E143B1-6509-8E4F-9E3C-69B77FE164B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4E2C89F-F89D-F64A-B546-725308D69A8B}"/>
              </a:ext>
            </a:extLst>
          </p:cNvPr>
          <p:cNvSpPr>
            <a:spLocks noGrp="1"/>
          </p:cNvSpPr>
          <p:nvPr>
            <p:ph type="dt" sz="half" idx="10"/>
          </p:nvPr>
        </p:nvSpPr>
        <p:spPr/>
        <p:txBody>
          <a:bodyPr/>
          <a:lstStyle/>
          <a:p>
            <a:pPr defTabSz="685800">
              <a:buClrTx/>
            </a:pPr>
            <a:fld id="{C8579DBD-76A0-6043-89F3-072C3B9E41AE}" type="datetimeFigureOut">
              <a:rPr lang="en-VN" kern="1200" smtClean="0">
                <a:solidFill>
                  <a:prstClr val="black">
                    <a:tint val="75000"/>
                  </a:prstClr>
                </a:solidFill>
                <a:latin typeface="Calibri" panose="020F0502020204030204"/>
                <a:ea typeface="+mn-ea"/>
                <a:cs typeface="+mn-cs"/>
              </a:rPr>
              <a:pPr defTabSz="685800">
                <a:buClrTx/>
              </a:pPr>
              <a:t>09/15/2021</a:t>
            </a:fld>
            <a:endParaRPr lang="en-VN"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0B9C10B6-F9BC-914E-A657-9B07C2ECD5F5}"/>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4265442-8D15-4540-96E7-578AE9AD3895}"/>
              </a:ext>
            </a:extLst>
          </p:cNvPr>
          <p:cNvSpPr>
            <a:spLocks noGrp="1"/>
          </p:cNvSpPr>
          <p:nvPr>
            <p:ph type="sldNum" sz="quarter" idx="12"/>
          </p:nvPr>
        </p:nvSpPr>
        <p:spPr/>
        <p:txBody>
          <a:bodyPr/>
          <a:lstStyle/>
          <a:p>
            <a:pPr defTabSz="685800">
              <a:buClrTx/>
            </a:pPr>
            <a:fld id="{50431116-E652-584E-9472-C98D305D6E9F}"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485804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90F29-275F-A847-8145-902E8D1AE78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8141A545-5014-E04B-99F5-163BD6A3819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VN"/>
          </a:p>
        </p:txBody>
      </p:sp>
      <p:sp>
        <p:nvSpPr>
          <p:cNvPr id="4" name="Text Placeholder 3">
            <a:extLst>
              <a:ext uri="{FF2B5EF4-FFF2-40B4-BE49-F238E27FC236}">
                <a16:creationId xmlns:a16="http://schemas.microsoft.com/office/drawing/2014/main" id="{615EBDD7-D4BB-C34A-BC1F-519C4E5B012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BC4689F-734A-1C45-8DD9-48B07180B694}"/>
              </a:ext>
            </a:extLst>
          </p:cNvPr>
          <p:cNvSpPr>
            <a:spLocks noGrp="1"/>
          </p:cNvSpPr>
          <p:nvPr>
            <p:ph type="dt" sz="half" idx="10"/>
          </p:nvPr>
        </p:nvSpPr>
        <p:spPr/>
        <p:txBody>
          <a:bodyPr/>
          <a:lstStyle/>
          <a:p>
            <a:pPr defTabSz="685800">
              <a:buClrTx/>
            </a:pPr>
            <a:fld id="{C8579DBD-76A0-6043-89F3-072C3B9E41AE}" type="datetimeFigureOut">
              <a:rPr lang="en-VN" kern="1200" smtClean="0">
                <a:solidFill>
                  <a:prstClr val="black">
                    <a:tint val="75000"/>
                  </a:prstClr>
                </a:solidFill>
                <a:latin typeface="Calibri" panose="020F0502020204030204"/>
                <a:ea typeface="+mn-ea"/>
                <a:cs typeface="+mn-cs"/>
              </a:rPr>
              <a:pPr defTabSz="685800">
                <a:buClrTx/>
              </a:pPr>
              <a:t>09/15/2021</a:t>
            </a:fld>
            <a:endParaRPr lang="en-VN"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99F0A6D3-6366-C446-AF12-80FA65055B18}"/>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2F532B9-E239-934D-97E8-D3880E7B1B59}"/>
              </a:ext>
            </a:extLst>
          </p:cNvPr>
          <p:cNvSpPr>
            <a:spLocks noGrp="1"/>
          </p:cNvSpPr>
          <p:nvPr>
            <p:ph type="sldNum" sz="quarter" idx="12"/>
          </p:nvPr>
        </p:nvSpPr>
        <p:spPr/>
        <p:txBody>
          <a:bodyPr/>
          <a:lstStyle/>
          <a:p>
            <a:pPr defTabSz="685800">
              <a:buClrTx/>
            </a:pPr>
            <a:fld id="{50431116-E652-584E-9472-C98D305D6E9F}"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6059193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095FE-3D77-BF4F-A2F0-7B0650582D27}"/>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9FD70192-ACE8-484C-B7E6-C3E7DD4BB5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B75F72D9-B5ED-6C42-9DF4-6053FD5E6394}"/>
              </a:ext>
            </a:extLst>
          </p:cNvPr>
          <p:cNvSpPr>
            <a:spLocks noGrp="1"/>
          </p:cNvSpPr>
          <p:nvPr>
            <p:ph type="dt" sz="half" idx="10"/>
          </p:nvPr>
        </p:nvSpPr>
        <p:spPr/>
        <p:txBody>
          <a:bodyPr/>
          <a:lstStyle/>
          <a:p>
            <a:pPr defTabSz="685800">
              <a:buClrTx/>
            </a:pPr>
            <a:fld id="{C8579DBD-76A0-6043-89F3-072C3B9E41AE}" type="datetimeFigureOut">
              <a:rPr lang="en-VN" kern="1200" smtClean="0">
                <a:solidFill>
                  <a:prstClr val="black">
                    <a:tint val="75000"/>
                  </a:prstClr>
                </a:solidFill>
                <a:latin typeface="Calibri" panose="020F0502020204030204"/>
                <a:ea typeface="+mn-ea"/>
                <a:cs typeface="+mn-cs"/>
              </a:rPr>
              <a:pPr defTabSz="685800">
                <a:buClrTx/>
              </a:pPr>
              <a:t>09/15/2021</a:t>
            </a:fld>
            <a:endParaRPr lang="en-VN"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F196CDE4-6101-9F4B-AD7D-35CB6D40F62D}"/>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B0D3B1-C607-804A-91B0-049BD73A156C}"/>
              </a:ext>
            </a:extLst>
          </p:cNvPr>
          <p:cNvSpPr>
            <a:spLocks noGrp="1"/>
          </p:cNvSpPr>
          <p:nvPr>
            <p:ph type="sldNum" sz="quarter" idx="12"/>
          </p:nvPr>
        </p:nvSpPr>
        <p:spPr/>
        <p:txBody>
          <a:bodyPr/>
          <a:lstStyle/>
          <a:p>
            <a:pPr defTabSz="685800">
              <a:buClrTx/>
            </a:pPr>
            <a:fld id="{50431116-E652-584E-9472-C98D305D6E9F}"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611758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_1_1_1_1_1">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1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13"/>
          <p:cNvSpPr txBox="1">
            <a:spLocks noGrp="1"/>
          </p:cNvSpPr>
          <p:nvPr>
            <p:ph type="title" idx="2"/>
          </p:nvPr>
        </p:nvSpPr>
        <p:spPr>
          <a:xfrm>
            <a:off x="2069613" y="1594075"/>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7" name="Google Shape;47;p13"/>
          <p:cNvSpPr txBox="1">
            <a:spLocks noGrp="1"/>
          </p:cNvSpPr>
          <p:nvPr>
            <p:ph type="subTitle" idx="1"/>
          </p:nvPr>
        </p:nvSpPr>
        <p:spPr>
          <a:xfrm>
            <a:off x="2069613" y="2121775"/>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48" name="Google Shape;48;p13"/>
          <p:cNvSpPr txBox="1">
            <a:spLocks noGrp="1"/>
          </p:cNvSpPr>
          <p:nvPr>
            <p:ph type="title" idx="3"/>
          </p:nvPr>
        </p:nvSpPr>
        <p:spPr>
          <a:xfrm>
            <a:off x="5922982" y="1594075"/>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9" name="Google Shape;49;p13"/>
          <p:cNvSpPr txBox="1">
            <a:spLocks noGrp="1"/>
          </p:cNvSpPr>
          <p:nvPr>
            <p:ph type="subTitle" idx="4"/>
          </p:nvPr>
        </p:nvSpPr>
        <p:spPr>
          <a:xfrm>
            <a:off x="5922983" y="2121775"/>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50" name="Google Shape;50;p13"/>
          <p:cNvSpPr txBox="1">
            <a:spLocks noGrp="1"/>
          </p:cNvSpPr>
          <p:nvPr>
            <p:ph type="title" idx="5"/>
          </p:nvPr>
        </p:nvSpPr>
        <p:spPr>
          <a:xfrm>
            <a:off x="2069613" y="3027475"/>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51" name="Google Shape;51;p13"/>
          <p:cNvSpPr txBox="1">
            <a:spLocks noGrp="1"/>
          </p:cNvSpPr>
          <p:nvPr>
            <p:ph type="subTitle" idx="6"/>
          </p:nvPr>
        </p:nvSpPr>
        <p:spPr>
          <a:xfrm>
            <a:off x="2069613" y="3555187"/>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52" name="Google Shape;52;p13"/>
          <p:cNvSpPr txBox="1">
            <a:spLocks noGrp="1"/>
          </p:cNvSpPr>
          <p:nvPr>
            <p:ph type="title" idx="7"/>
          </p:nvPr>
        </p:nvSpPr>
        <p:spPr>
          <a:xfrm>
            <a:off x="5922982" y="3027475"/>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53" name="Google Shape;53;p13"/>
          <p:cNvSpPr txBox="1">
            <a:spLocks noGrp="1"/>
          </p:cNvSpPr>
          <p:nvPr>
            <p:ph type="subTitle" idx="8"/>
          </p:nvPr>
        </p:nvSpPr>
        <p:spPr>
          <a:xfrm>
            <a:off x="5922983" y="3555187"/>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54" name="Google Shape;54;p13"/>
          <p:cNvSpPr txBox="1">
            <a:spLocks noGrp="1"/>
          </p:cNvSpPr>
          <p:nvPr>
            <p:ph type="title" idx="9" hasCustomPrompt="1"/>
          </p:nvPr>
        </p:nvSpPr>
        <p:spPr>
          <a:xfrm>
            <a:off x="992750" y="1880075"/>
            <a:ext cx="11532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5" name="Google Shape;55;p13"/>
          <p:cNvSpPr txBox="1">
            <a:spLocks noGrp="1"/>
          </p:cNvSpPr>
          <p:nvPr>
            <p:ph type="title" idx="13" hasCustomPrompt="1"/>
          </p:nvPr>
        </p:nvSpPr>
        <p:spPr>
          <a:xfrm>
            <a:off x="992750" y="3304399"/>
            <a:ext cx="11532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6" name="Google Shape;56;p13"/>
          <p:cNvSpPr txBox="1">
            <a:spLocks noGrp="1"/>
          </p:cNvSpPr>
          <p:nvPr>
            <p:ph type="title" idx="14" hasCustomPrompt="1"/>
          </p:nvPr>
        </p:nvSpPr>
        <p:spPr>
          <a:xfrm>
            <a:off x="4692100" y="1880075"/>
            <a:ext cx="13071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7" name="Google Shape;57;p13"/>
          <p:cNvSpPr txBox="1">
            <a:spLocks noGrp="1"/>
          </p:cNvSpPr>
          <p:nvPr>
            <p:ph type="title" idx="15" hasCustomPrompt="1"/>
          </p:nvPr>
        </p:nvSpPr>
        <p:spPr>
          <a:xfrm>
            <a:off x="4692100" y="3304399"/>
            <a:ext cx="13071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6667CD-C42E-494E-BCCF-A6594AC353B4}"/>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249899D7-8D2F-324D-9122-AE97CD338B48}"/>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AD0F041-CE46-8940-A403-0A08CC09D746}"/>
              </a:ext>
            </a:extLst>
          </p:cNvPr>
          <p:cNvSpPr>
            <a:spLocks noGrp="1"/>
          </p:cNvSpPr>
          <p:nvPr>
            <p:ph type="dt" sz="half" idx="10"/>
          </p:nvPr>
        </p:nvSpPr>
        <p:spPr/>
        <p:txBody>
          <a:bodyPr/>
          <a:lstStyle/>
          <a:p>
            <a:pPr defTabSz="685800">
              <a:buClrTx/>
            </a:pPr>
            <a:fld id="{C8579DBD-76A0-6043-89F3-072C3B9E41AE}" type="datetimeFigureOut">
              <a:rPr lang="en-VN" kern="1200" smtClean="0">
                <a:solidFill>
                  <a:prstClr val="black">
                    <a:tint val="75000"/>
                  </a:prstClr>
                </a:solidFill>
                <a:latin typeface="Calibri" panose="020F0502020204030204"/>
                <a:ea typeface="+mn-ea"/>
                <a:cs typeface="+mn-cs"/>
              </a:rPr>
              <a:pPr defTabSz="685800">
                <a:buClrTx/>
              </a:pPr>
              <a:t>09/15/2021</a:t>
            </a:fld>
            <a:endParaRPr lang="en-VN"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ED4EB7BA-5524-7C41-858B-4FCFDBFC6A0C}"/>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522C0FD-17E0-F74F-A30B-04C6EBB1F604}"/>
              </a:ext>
            </a:extLst>
          </p:cNvPr>
          <p:cNvSpPr>
            <a:spLocks noGrp="1"/>
          </p:cNvSpPr>
          <p:nvPr>
            <p:ph type="sldNum" sz="quarter" idx="12"/>
          </p:nvPr>
        </p:nvSpPr>
        <p:spPr/>
        <p:txBody>
          <a:bodyPr/>
          <a:lstStyle/>
          <a:p>
            <a:pPr defTabSz="685800">
              <a:buClrTx/>
            </a:pPr>
            <a:fld id="{50431116-E652-584E-9472-C98D305D6E9F}"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684846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03553-48F5-F844-8F49-16B909689EC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VN"/>
          </a:p>
        </p:txBody>
      </p:sp>
      <p:sp>
        <p:nvSpPr>
          <p:cNvPr id="3" name="Subtitle 2">
            <a:extLst>
              <a:ext uri="{FF2B5EF4-FFF2-40B4-BE49-F238E27FC236}">
                <a16:creationId xmlns:a16="http://schemas.microsoft.com/office/drawing/2014/main" id="{CC827978-6BEF-9448-A258-46856A8896E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C45C341F-A1B9-4946-B42E-0B4F0AE520E5}"/>
              </a:ext>
            </a:extLst>
          </p:cNvPr>
          <p:cNvSpPr>
            <a:spLocks noGrp="1"/>
          </p:cNvSpPr>
          <p:nvPr>
            <p:ph type="dt" sz="half" idx="10"/>
          </p:nvPr>
        </p:nvSpPr>
        <p:spPr/>
        <p:txBody>
          <a:bodyPr/>
          <a:lstStyle/>
          <a:p>
            <a:pPr defTabSz="685800">
              <a:buClrTx/>
            </a:pPr>
            <a:fld id="{C8579DBD-76A0-6043-89F3-072C3B9E41AE}" type="datetimeFigureOut">
              <a:rPr lang="en-VN" kern="1200" smtClean="0">
                <a:solidFill>
                  <a:prstClr val="black">
                    <a:tint val="75000"/>
                  </a:prstClr>
                </a:solidFill>
                <a:latin typeface="Calibri" panose="020F0502020204030204"/>
                <a:ea typeface="+mn-ea"/>
                <a:cs typeface="+mn-cs"/>
              </a:rPr>
              <a:pPr defTabSz="685800">
                <a:buClrTx/>
              </a:pPr>
              <a:t>09/15/2021</a:t>
            </a:fld>
            <a:endParaRPr lang="en-VN"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F9D1AF7C-D491-1C41-AD5A-9C10B63CB56F}"/>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B98DFEC-0AB9-014D-A221-6BF66DB29BDD}"/>
              </a:ext>
            </a:extLst>
          </p:cNvPr>
          <p:cNvSpPr>
            <a:spLocks noGrp="1"/>
          </p:cNvSpPr>
          <p:nvPr>
            <p:ph type="sldNum" sz="quarter" idx="12"/>
          </p:nvPr>
        </p:nvSpPr>
        <p:spPr/>
        <p:txBody>
          <a:bodyPr/>
          <a:lstStyle/>
          <a:p>
            <a:pPr defTabSz="685800">
              <a:buClrTx/>
            </a:pPr>
            <a:fld id="{50431116-E652-584E-9472-C98D305D6E9F}"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3729001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B5D54-2BBE-C84F-B793-1885DD5273A4}"/>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088FF25F-27D7-9C4E-B6C0-125491F72B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8D3F8D44-567F-5840-8F5E-BC728FF2A463}"/>
              </a:ext>
            </a:extLst>
          </p:cNvPr>
          <p:cNvSpPr>
            <a:spLocks noGrp="1"/>
          </p:cNvSpPr>
          <p:nvPr>
            <p:ph type="dt" sz="half" idx="10"/>
          </p:nvPr>
        </p:nvSpPr>
        <p:spPr/>
        <p:txBody>
          <a:bodyPr/>
          <a:lstStyle/>
          <a:p>
            <a:pPr defTabSz="685800">
              <a:buClrTx/>
            </a:pPr>
            <a:fld id="{C8579DBD-76A0-6043-89F3-072C3B9E41AE}" type="datetimeFigureOut">
              <a:rPr lang="en-VN" kern="1200" smtClean="0">
                <a:solidFill>
                  <a:prstClr val="black">
                    <a:tint val="75000"/>
                  </a:prstClr>
                </a:solidFill>
                <a:latin typeface="Calibri" panose="020F0502020204030204"/>
                <a:ea typeface="+mn-ea"/>
                <a:cs typeface="+mn-cs"/>
              </a:rPr>
              <a:pPr defTabSz="685800">
                <a:buClrTx/>
              </a:pPr>
              <a:t>09/15/2021</a:t>
            </a:fld>
            <a:endParaRPr lang="en-VN"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D94FBE01-0915-2548-877E-9110FABCE29B}"/>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964930F-7AAD-9C43-B66A-BF8A2410D619}"/>
              </a:ext>
            </a:extLst>
          </p:cNvPr>
          <p:cNvSpPr>
            <a:spLocks noGrp="1"/>
          </p:cNvSpPr>
          <p:nvPr>
            <p:ph type="sldNum" sz="quarter" idx="12"/>
          </p:nvPr>
        </p:nvSpPr>
        <p:spPr/>
        <p:txBody>
          <a:bodyPr/>
          <a:lstStyle/>
          <a:p>
            <a:pPr defTabSz="685800">
              <a:buClrTx/>
            </a:pPr>
            <a:fld id="{50431116-E652-584E-9472-C98D305D6E9F}"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17365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F041C-F706-FB4C-91F7-39BA149F3F7F}"/>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D0AB0E4A-4D49-5340-9536-182D3E79341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089964-EAA4-984C-A9CB-0E8BCBCF611A}"/>
              </a:ext>
            </a:extLst>
          </p:cNvPr>
          <p:cNvSpPr>
            <a:spLocks noGrp="1"/>
          </p:cNvSpPr>
          <p:nvPr>
            <p:ph type="dt" sz="half" idx="10"/>
          </p:nvPr>
        </p:nvSpPr>
        <p:spPr/>
        <p:txBody>
          <a:bodyPr/>
          <a:lstStyle/>
          <a:p>
            <a:pPr defTabSz="685800">
              <a:buClrTx/>
            </a:pPr>
            <a:fld id="{C8579DBD-76A0-6043-89F3-072C3B9E41AE}" type="datetimeFigureOut">
              <a:rPr lang="en-VN" kern="1200" smtClean="0">
                <a:solidFill>
                  <a:prstClr val="black">
                    <a:tint val="75000"/>
                  </a:prstClr>
                </a:solidFill>
                <a:latin typeface="Calibri" panose="020F0502020204030204"/>
                <a:ea typeface="+mn-ea"/>
                <a:cs typeface="+mn-cs"/>
              </a:rPr>
              <a:pPr defTabSz="685800">
                <a:buClrTx/>
              </a:pPr>
              <a:t>09/15/2021</a:t>
            </a:fld>
            <a:endParaRPr lang="en-VN"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2F016CAF-DAAA-C74F-9F12-F61BAC0AE877}"/>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66CDA2E-1688-5C4D-8A42-90DAD32951CB}"/>
              </a:ext>
            </a:extLst>
          </p:cNvPr>
          <p:cNvSpPr>
            <a:spLocks noGrp="1"/>
          </p:cNvSpPr>
          <p:nvPr>
            <p:ph type="sldNum" sz="quarter" idx="12"/>
          </p:nvPr>
        </p:nvSpPr>
        <p:spPr/>
        <p:txBody>
          <a:bodyPr/>
          <a:lstStyle/>
          <a:p>
            <a:pPr defTabSz="685800">
              <a:buClrTx/>
            </a:pPr>
            <a:fld id="{50431116-E652-584E-9472-C98D305D6E9F}"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044059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9D45F-49AB-9544-8096-2F1AD31ECCBE}"/>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34C783D9-18F8-AF45-B43C-8CD4DE1F7A50}"/>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469D945D-483F-D941-9367-F9138EE62C60}"/>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F6BD9B02-81BF-0441-8320-E2460D1C9101}"/>
              </a:ext>
            </a:extLst>
          </p:cNvPr>
          <p:cNvSpPr>
            <a:spLocks noGrp="1"/>
          </p:cNvSpPr>
          <p:nvPr>
            <p:ph type="dt" sz="half" idx="10"/>
          </p:nvPr>
        </p:nvSpPr>
        <p:spPr/>
        <p:txBody>
          <a:bodyPr/>
          <a:lstStyle/>
          <a:p>
            <a:pPr defTabSz="685800">
              <a:buClrTx/>
            </a:pPr>
            <a:fld id="{C8579DBD-76A0-6043-89F3-072C3B9E41AE}" type="datetimeFigureOut">
              <a:rPr lang="en-VN" kern="1200" smtClean="0">
                <a:solidFill>
                  <a:prstClr val="black">
                    <a:tint val="75000"/>
                  </a:prstClr>
                </a:solidFill>
                <a:latin typeface="Calibri" panose="020F0502020204030204"/>
                <a:ea typeface="+mn-ea"/>
                <a:cs typeface="+mn-cs"/>
              </a:rPr>
              <a:pPr defTabSz="685800">
                <a:buClrTx/>
              </a:pPr>
              <a:t>09/15/2021</a:t>
            </a:fld>
            <a:endParaRPr lang="en-VN"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1957ABC1-CBDA-4340-8B5E-B399B71C6BDD}"/>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5908194-569A-9944-BBBA-010BA46A81DC}"/>
              </a:ext>
            </a:extLst>
          </p:cNvPr>
          <p:cNvSpPr>
            <a:spLocks noGrp="1"/>
          </p:cNvSpPr>
          <p:nvPr>
            <p:ph type="sldNum" sz="quarter" idx="12"/>
          </p:nvPr>
        </p:nvSpPr>
        <p:spPr/>
        <p:txBody>
          <a:bodyPr/>
          <a:lstStyle/>
          <a:p>
            <a:pPr defTabSz="685800">
              <a:buClrTx/>
            </a:pPr>
            <a:fld id="{50431116-E652-584E-9472-C98D305D6E9F}"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3026295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26C6D-AFAC-A340-8EF2-3E606F73F72D}"/>
              </a:ext>
            </a:extLst>
          </p:cNvPr>
          <p:cNvSpPr>
            <a:spLocks noGrp="1"/>
          </p:cNvSpPr>
          <p:nvPr>
            <p:ph type="title"/>
          </p:nvPr>
        </p:nvSpPr>
        <p:spPr>
          <a:xfrm>
            <a:off x="629841" y="273844"/>
            <a:ext cx="7886700" cy="994172"/>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46BA6A87-77CB-E949-841B-195362D9E741}"/>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5F1C745-6687-DC4F-90ED-680B64E6D264}"/>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E7363C48-9EEB-BC4D-8F14-91996E3B96A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A90FB19-CC94-7246-9650-8B35848A92AE}"/>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F84359F0-8579-D34B-A4B8-F147C09D0AB3}"/>
              </a:ext>
            </a:extLst>
          </p:cNvPr>
          <p:cNvSpPr>
            <a:spLocks noGrp="1"/>
          </p:cNvSpPr>
          <p:nvPr>
            <p:ph type="dt" sz="half" idx="10"/>
          </p:nvPr>
        </p:nvSpPr>
        <p:spPr/>
        <p:txBody>
          <a:bodyPr/>
          <a:lstStyle/>
          <a:p>
            <a:pPr defTabSz="685800">
              <a:buClrTx/>
            </a:pPr>
            <a:fld id="{C8579DBD-76A0-6043-89F3-072C3B9E41AE}" type="datetimeFigureOut">
              <a:rPr lang="en-VN" kern="1200" smtClean="0">
                <a:solidFill>
                  <a:prstClr val="black">
                    <a:tint val="75000"/>
                  </a:prstClr>
                </a:solidFill>
                <a:latin typeface="Calibri" panose="020F0502020204030204"/>
                <a:ea typeface="+mn-ea"/>
                <a:cs typeface="+mn-cs"/>
              </a:rPr>
              <a:pPr defTabSz="685800">
                <a:buClrTx/>
              </a:pPr>
              <a:t>09/15/2021</a:t>
            </a:fld>
            <a:endParaRPr lang="en-VN" kern="1200">
              <a:solidFill>
                <a:prstClr val="black">
                  <a:tint val="75000"/>
                </a:prstClr>
              </a:solidFill>
              <a:latin typeface="Calibri" panose="020F0502020204030204"/>
              <a:ea typeface="+mn-ea"/>
              <a:cs typeface="+mn-cs"/>
            </a:endParaRPr>
          </a:p>
        </p:txBody>
      </p:sp>
      <p:sp>
        <p:nvSpPr>
          <p:cNvPr id="8" name="Footer Placeholder 7">
            <a:extLst>
              <a:ext uri="{FF2B5EF4-FFF2-40B4-BE49-F238E27FC236}">
                <a16:creationId xmlns:a16="http://schemas.microsoft.com/office/drawing/2014/main" id="{1F06EA3D-449C-B544-81DF-724E06035A28}"/>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6A40EB92-3BE0-424A-91C3-B8E8E829C493}"/>
              </a:ext>
            </a:extLst>
          </p:cNvPr>
          <p:cNvSpPr>
            <a:spLocks noGrp="1"/>
          </p:cNvSpPr>
          <p:nvPr>
            <p:ph type="sldNum" sz="quarter" idx="12"/>
          </p:nvPr>
        </p:nvSpPr>
        <p:spPr/>
        <p:txBody>
          <a:bodyPr/>
          <a:lstStyle/>
          <a:p>
            <a:pPr defTabSz="685800">
              <a:buClrTx/>
            </a:pPr>
            <a:fld id="{50431116-E652-584E-9472-C98D305D6E9F}"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295110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D2D0C-3B17-5545-A337-440DD8691E36}"/>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8D756B5A-7286-134F-998B-3D6588F624CF}"/>
              </a:ext>
            </a:extLst>
          </p:cNvPr>
          <p:cNvSpPr>
            <a:spLocks noGrp="1"/>
          </p:cNvSpPr>
          <p:nvPr>
            <p:ph type="dt" sz="half" idx="10"/>
          </p:nvPr>
        </p:nvSpPr>
        <p:spPr/>
        <p:txBody>
          <a:bodyPr/>
          <a:lstStyle/>
          <a:p>
            <a:pPr defTabSz="685800">
              <a:buClrTx/>
            </a:pPr>
            <a:fld id="{C8579DBD-76A0-6043-89F3-072C3B9E41AE}" type="datetimeFigureOut">
              <a:rPr lang="en-VN" kern="1200" smtClean="0">
                <a:solidFill>
                  <a:prstClr val="black">
                    <a:tint val="75000"/>
                  </a:prstClr>
                </a:solidFill>
                <a:latin typeface="Calibri" panose="020F0502020204030204"/>
                <a:ea typeface="+mn-ea"/>
                <a:cs typeface="+mn-cs"/>
              </a:rPr>
              <a:pPr defTabSz="685800">
                <a:buClrTx/>
              </a:pPr>
              <a:t>09/15/2021</a:t>
            </a:fld>
            <a:endParaRPr lang="en-VN" kern="1200">
              <a:solidFill>
                <a:prstClr val="black">
                  <a:tint val="75000"/>
                </a:prstClr>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id="{FE743007-D23E-734F-9127-EFF3DC59B922}"/>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17281F8-200B-A74F-848D-E069602F5509}"/>
              </a:ext>
            </a:extLst>
          </p:cNvPr>
          <p:cNvSpPr>
            <a:spLocks noGrp="1"/>
          </p:cNvSpPr>
          <p:nvPr>
            <p:ph type="sldNum" sz="quarter" idx="12"/>
          </p:nvPr>
        </p:nvSpPr>
        <p:spPr/>
        <p:txBody>
          <a:bodyPr/>
          <a:lstStyle/>
          <a:p>
            <a:pPr defTabSz="685800">
              <a:buClrTx/>
            </a:pPr>
            <a:fld id="{50431116-E652-584E-9472-C98D305D6E9F}"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9853654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D327CF-C6CA-4946-AC5D-580444434869}"/>
              </a:ext>
            </a:extLst>
          </p:cNvPr>
          <p:cNvSpPr>
            <a:spLocks noGrp="1"/>
          </p:cNvSpPr>
          <p:nvPr>
            <p:ph type="dt" sz="half" idx="10"/>
          </p:nvPr>
        </p:nvSpPr>
        <p:spPr/>
        <p:txBody>
          <a:bodyPr/>
          <a:lstStyle/>
          <a:p>
            <a:pPr defTabSz="685800">
              <a:buClrTx/>
            </a:pPr>
            <a:fld id="{C8579DBD-76A0-6043-89F3-072C3B9E41AE}" type="datetimeFigureOut">
              <a:rPr lang="en-VN" kern="1200" smtClean="0">
                <a:solidFill>
                  <a:prstClr val="black">
                    <a:tint val="75000"/>
                  </a:prstClr>
                </a:solidFill>
                <a:latin typeface="Calibri" panose="020F0502020204030204"/>
                <a:ea typeface="+mn-ea"/>
                <a:cs typeface="+mn-cs"/>
              </a:rPr>
              <a:pPr defTabSz="685800">
                <a:buClrTx/>
              </a:pPr>
              <a:t>09/15/2021</a:t>
            </a:fld>
            <a:endParaRPr lang="en-VN" kern="1200">
              <a:solidFill>
                <a:prstClr val="black">
                  <a:tint val="75000"/>
                </a:prstClr>
              </a:solidFill>
              <a:latin typeface="Calibri" panose="020F0502020204030204"/>
              <a:ea typeface="+mn-ea"/>
              <a:cs typeface="+mn-cs"/>
            </a:endParaRPr>
          </a:p>
        </p:txBody>
      </p:sp>
      <p:sp>
        <p:nvSpPr>
          <p:cNvPr id="3" name="Footer Placeholder 2">
            <a:extLst>
              <a:ext uri="{FF2B5EF4-FFF2-40B4-BE49-F238E27FC236}">
                <a16:creationId xmlns:a16="http://schemas.microsoft.com/office/drawing/2014/main" id="{B3F9D087-4723-A94C-B258-21C4A9AE9165}"/>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0F60424-D1DA-3748-B37D-7B8E671B1D24}"/>
              </a:ext>
            </a:extLst>
          </p:cNvPr>
          <p:cNvSpPr>
            <a:spLocks noGrp="1"/>
          </p:cNvSpPr>
          <p:nvPr>
            <p:ph type="sldNum" sz="quarter" idx="12"/>
          </p:nvPr>
        </p:nvSpPr>
        <p:spPr/>
        <p:txBody>
          <a:bodyPr/>
          <a:lstStyle/>
          <a:p>
            <a:pPr defTabSz="685800">
              <a:buClrTx/>
            </a:pPr>
            <a:fld id="{50431116-E652-584E-9472-C98D305D6E9F}"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9487504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8659D-0079-9644-A211-CFB2E7A47B0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0F301873-FCFA-FB4B-92EA-D8E920CF5C1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D2E143B1-6509-8E4F-9E3C-69B77FE164B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4E2C89F-F89D-F64A-B546-725308D69A8B}"/>
              </a:ext>
            </a:extLst>
          </p:cNvPr>
          <p:cNvSpPr>
            <a:spLocks noGrp="1"/>
          </p:cNvSpPr>
          <p:nvPr>
            <p:ph type="dt" sz="half" idx="10"/>
          </p:nvPr>
        </p:nvSpPr>
        <p:spPr/>
        <p:txBody>
          <a:bodyPr/>
          <a:lstStyle/>
          <a:p>
            <a:pPr defTabSz="685800">
              <a:buClrTx/>
            </a:pPr>
            <a:fld id="{C8579DBD-76A0-6043-89F3-072C3B9E41AE}" type="datetimeFigureOut">
              <a:rPr lang="en-VN" kern="1200" smtClean="0">
                <a:solidFill>
                  <a:prstClr val="black">
                    <a:tint val="75000"/>
                  </a:prstClr>
                </a:solidFill>
                <a:latin typeface="Calibri" panose="020F0502020204030204"/>
                <a:ea typeface="+mn-ea"/>
                <a:cs typeface="+mn-cs"/>
              </a:rPr>
              <a:pPr defTabSz="685800">
                <a:buClrTx/>
              </a:pPr>
              <a:t>09/15/2021</a:t>
            </a:fld>
            <a:endParaRPr lang="en-VN"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0B9C10B6-F9BC-914E-A657-9B07C2ECD5F5}"/>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4265442-8D15-4540-96E7-578AE9AD3895}"/>
              </a:ext>
            </a:extLst>
          </p:cNvPr>
          <p:cNvSpPr>
            <a:spLocks noGrp="1"/>
          </p:cNvSpPr>
          <p:nvPr>
            <p:ph type="sldNum" sz="quarter" idx="12"/>
          </p:nvPr>
        </p:nvSpPr>
        <p:spPr/>
        <p:txBody>
          <a:bodyPr/>
          <a:lstStyle/>
          <a:p>
            <a:pPr defTabSz="685800">
              <a:buClrTx/>
            </a:pPr>
            <a:fld id="{50431116-E652-584E-9472-C98D305D6E9F}"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5755638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90F29-275F-A847-8145-902E8D1AE78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8141A545-5014-E04B-99F5-163BD6A3819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VN"/>
          </a:p>
        </p:txBody>
      </p:sp>
      <p:sp>
        <p:nvSpPr>
          <p:cNvPr id="4" name="Text Placeholder 3">
            <a:extLst>
              <a:ext uri="{FF2B5EF4-FFF2-40B4-BE49-F238E27FC236}">
                <a16:creationId xmlns:a16="http://schemas.microsoft.com/office/drawing/2014/main" id="{615EBDD7-D4BB-C34A-BC1F-519C4E5B012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BC4689F-734A-1C45-8DD9-48B07180B694}"/>
              </a:ext>
            </a:extLst>
          </p:cNvPr>
          <p:cNvSpPr>
            <a:spLocks noGrp="1"/>
          </p:cNvSpPr>
          <p:nvPr>
            <p:ph type="dt" sz="half" idx="10"/>
          </p:nvPr>
        </p:nvSpPr>
        <p:spPr/>
        <p:txBody>
          <a:bodyPr/>
          <a:lstStyle/>
          <a:p>
            <a:pPr defTabSz="685800">
              <a:buClrTx/>
            </a:pPr>
            <a:fld id="{C8579DBD-76A0-6043-89F3-072C3B9E41AE}" type="datetimeFigureOut">
              <a:rPr lang="en-VN" kern="1200" smtClean="0">
                <a:solidFill>
                  <a:prstClr val="black">
                    <a:tint val="75000"/>
                  </a:prstClr>
                </a:solidFill>
                <a:latin typeface="Calibri" panose="020F0502020204030204"/>
                <a:ea typeface="+mn-ea"/>
                <a:cs typeface="+mn-cs"/>
              </a:rPr>
              <a:pPr defTabSz="685800">
                <a:buClrTx/>
              </a:pPr>
              <a:t>09/15/2021</a:t>
            </a:fld>
            <a:endParaRPr lang="en-VN"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99F0A6D3-6366-C446-AF12-80FA65055B18}"/>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2F532B9-E239-934D-97E8-D3880E7B1B59}"/>
              </a:ext>
            </a:extLst>
          </p:cNvPr>
          <p:cNvSpPr>
            <a:spLocks noGrp="1"/>
          </p:cNvSpPr>
          <p:nvPr>
            <p:ph type="sldNum" sz="quarter" idx="12"/>
          </p:nvPr>
        </p:nvSpPr>
        <p:spPr/>
        <p:txBody>
          <a:bodyPr/>
          <a:lstStyle/>
          <a:p>
            <a:pPr defTabSz="685800">
              <a:buClrTx/>
            </a:pPr>
            <a:fld id="{50431116-E652-584E-9472-C98D305D6E9F}"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641130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2">
  <p:cSld name="BLANK_1_1_1_1_1_1_1_1_1">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0" name="Google Shape;60;p14"/>
          <p:cNvSpPr txBox="1">
            <a:spLocks noGrp="1"/>
          </p:cNvSpPr>
          <p:nvPr>
            <p:ph type="title" idx="2"/>
          </p:nvPr>
        </p:nvSpPr>
        <p:spPr>
          <a:xfrm>
            <a:off x="4804663" y="1334422"/>
            <a:ext cx="2742600" cy="5589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1" name="Google Shape;61;p14"/>
          <p:cNvSpPr txBox="1">
            <a:spLocks noGrp="1"/>
          </p:cNvSpPr>
          <p:nvPr>
            <p:ph type="title" idx="3"/>
          </p:nvPr>
        </p:nvSpPr>
        <p:spPr>
          <a:xfrm>
            <a:off x="4804747" y="2646809"/>
            <a:ext cx="2742600" cy="5589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2" name="Google Shape;62;p14"/>
          <p:cNvSpPr txBox="1">
            <a:spLocks noGrp="1"/>
          </p:cNvSpPr>
          <p:nvPr>
            <p:ph type="subTitle" idx="1"/>
          </p:nvPr>
        </p:nvSpPr>
        <p:spPr>
          <a:xfrm>
            <a:off x="4804750" y="3134446"/>
            <a:ext cx="2742600" cy="69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3" name="Google Shape;63;p14"/>
          <p:cNvSpPr txBox="1">
            <a:spLocks noGrp="1"/>
          </p:cNvSpPr>
          <p:nvPr>
            <p:ph type="subTitle" idx="4"/>
          </p:nvPr>
        </p:nvSpPr>
        <p:spPr>
          <a:xfrm>
            <a:off x="4804838" y="1822059"/>
            <a:ext cx="2742600" cy="69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095FE-3D77-BF4F-A2F0-7B0650582D27}"/>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9FD70192-ACE8-484C-B7E6-C3E7DD4BB5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B75F72D9-B5ED-6C42-9DF4-6053FD5E6394}"/>
              </a:ext>
            </a:extLst>
          </p:cNvPr>
          <p:cNvSpPr>
            <a:spLocks noGrp="1"/>
          </p:cNvSpPr>
          <p:nvPr>
            <p:ph type="dt" sz="half" idx="10"/>
          </p:nvPr>
        </p:nvSpPr>
        <p:spPr/>
        <p:txBody>
          <a:bodyPr/>
          <a:lstStyle/>
          <a:p>
            <a:pPr defTabSz="685800">
              <a:buClrTx/>
            </a:pPr>
            <a:fld id="{C8579DBD-76A0-6043-89F3-072C3B9E41AE}" type="datetimeFigureOut">
              <a:rPr lang="en-VN" kern="1200" smtClean="0">
                <a:solidFill>
                  <a:prstClr val="black">
                    <a:tint val="75000"/>
                  </a:prstClr>
                </a:solidFill>
                <a:latin typeface="Calibri" panose="020F0502020204030204"/>
                <a:ea typeface="+mn-ea"/>
                <a:cs typeface="+mn-cs"/>
              </a:rPr>
              <a:pPr defTabSz="685800">
                <a:buClrTx/>
              </a:pPr>
              <a:t>09/15/2021</a:t>
            </a:fld>
            <a:endParaRPr lang="en-VN"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F196CDE4-6101-9F4B-AD7D-35CB6D40F62D}"/>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B0D3B1-C607-804A-91B0-049BD73A156C}"/>
              </a:ext>
            </a:extLst>
          </p:cNvPr>
          <p:cNvSpPr>
            <a:spLocks noGrp="1"/>
          </p:cNvSpPr>
          <p:nvPr>
            <p:ph type="sldNum" sz="quarter" idx="12"/>
          </p:nvPr>
        </p:nvSpPr>
        <p:spPr/>
        <p:txBody>
          <a:bodyPr/>
          <a:lstStyle/>
          <a:p>
            <a:pPr defTabSz="685800">
              <a:buClrTx/>
            </a:pPr>
            <a:fld id="{50431116-E652-584E-9472-C98D305D6E9F}"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863250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6667CD-C42E-494E-BCCF-A6594AC353B4}"/>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249899D7-8D2F-324D-9122-AE97CD338B48}"/>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AD0F041-CE46-8940-A403-0A08CC09D746}"/>
              </a:ext>
            </a:extLst>
          </p:cNvPr>
          <p:cNvSpPr>
            <a:spLocks noGrp="1"/>
          </p:cNvSpPr>
          <p:nvPr>
            <p:ph type="dt" sz="half" idx="10"/>
          </p:nvPr>
        </p:nvSpPr>
        <p:spPr/>
        <p:txBody>
          <a:bodyPr/>
          <a:lstStyle/>
          <a:p>
            <a:pPr defTabSz="685800">
              <a:buClrTx/>
            </a:pPr>
            <a:fld id="{C8579DBD-76A0-6043-89F3-072C3B9E41AE}" type="datetimeFigureOut">
              <a:rPr lang="en-VN" kern="1200" smtClean="0">
                <a:solidFill>
                  <a:prstClr val="black">
                    <a:tint val="75000"/>
                  </a:prstClr>
                </a:solidFill>
                <a:latin typeface="Calibri" panose="020F0502020204030204"/>
                <a:ea typeface="+mn-ea"/>
                <a:cs typeface="+mn-cs"/>
              </a:rPr>
              <a:pPr defTabSz="685800">
                <a:buClrTx/>
              </a:pPr>
              <a:t>09/15/2021</a:t>
            </a:fld>
            <a:endParaRPr lang="en-VN"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ED4EB7BA-5524-7C41-858B-4FCFDBFC6A0C}"/>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522C0FD-17E0-F74F-A30B-04C6EBB1F604}"/>
              </a:ext>
            </a:extLst>
          </p:cNvPr>
          <p:cNvSpPr>
            <a:spLocks noGrp="1"/>
          </p:cNvSpPr>
          <p:nvPr>
            <p:ph type="sldNum" sz="quarter" idx="12"/>
          </p:nvPr>
        </p:nvSpPr>
        <p:spPr/>
        <p:txBody>
          <a:bodyPr/>
          <a:lstStyle/>
          <a:p>
            <a:pPr defTabSz="685800">
              <a:buClrTx/>
            </a:pPr>
            <a:fld id="{50431116-E652-584E-9472-C98D305D6E9F}"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118719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685800">
              <a:buClrTx/>
              <a:defRPr/>
            </a:pPr>
            <a:fld id="{D3AAF25F-FDDF-448D-AE76-D2BBFC0E1488}" type="datetimeFigureOut">
              <a:rPr lang="en-US" kern="1200" smtClean="0">
                <a:ea typeface="+mn-ea"/>
              </a:rPr>
              <a:pPr defTabSz="685800">
                <a:buClrTx/>
                <a:defRPr/>
              </a:pPr>
              <a:t>9/15/2021</a:t>
            </a:fld>
            <a:endParaRPr lang="en-US" kern="1200">
              <a:ea typeface="+mn-ea"/>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685800">
              <a:buClrTx/>
              <a:defRPr/>
            </a:pPr>
            <a:endParaRPr lang="en-US" kern="1200">
              <a:ea typeface="+mn-ea"/>
            </a:endParaRP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685800">
              <a:buClrTx/>
              <a:defRPr/>
            </a:pPr>
            <a:fld id="{2F187962-8AD1-4E19-A8B4-D773E1639DC2}" type="slidenum">
              <a:rPr lang="en-US" kern="1200" smtClean="0">
                <a:ea typeface="+mn-ea"/>
              </a:rPr>
              <a:pPr defTabSz="685800">
                <a:buClrTx/>
                <a:defRPr/>
              </a:pPr>
              <a:t>‹#›</a:t>
            </a:fld>
            <a:endParaRPr lang="en-US" kern="1200">
              <a:ea typeface="+mn-ea"/>
            </a:endParaRPr>
          </a:p>
        </p:txBody>
      </p:sp>
    </p:spTree>
    <p:extLst>
      <p:ext uri="{BB962C8B-B14F-4D97-AF65-F5344CB8AC3E}">
        <p14:creationId xmlns:p14="http://schemas.microsoft.com/office/powerpoint/2010/main" val="23235702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685800">
              <a:buClrTx/>
              <a:defRPr/>
            </a:pPr>
            <a:fld id="{5C9321AA-DE9C-4E15-940D-7531A030D4ED}" type="datetimeFigureOut">
              <a:rPr lang="en-US" kern="1200" smtClean="0">
                <a:ea typeface="+mn-ea"/>
              </a:rPr>
              <a:pPr defTabSz="685800">
                <a:buClrTx/>
                <a:defRPr/>
              </a:pPr>
              <a:t>9/15/2021</a:t>
            </a:fld>
            <a:endParaRPr lang="en-US" kern="1200">
              <a:ea typeface="+mn-ea"/>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685800">
              <a:buClrTx/>
              <a:defRPr/>
            </a:pPr>
            <a:endParaRPr lang="en-US" kern="1200">
              <a:ea typeface="+mn-ea"/>
            </a:endParaRP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685800">
              <a:buClrTx/>
              <a:defRPr/>
            </a:pPr>
            <a:fld id="{4473F8A7-99E8-4EE9-9B0B-7F6BBA1D34A9}" type="slidenum">
              <a:rPr lang="en-US" kern="1200" smtClean="0">
                <a:ea typeface="+mn-ea"/>
              </a:rPr>
              <a:pPr defTabSz="685800">
                <a:buClrTx/>
                <a:defRPr/>
              </a:pPr>
              <a:t>‹#›</a:t>
            </a:fld>
            <a:endParaRPr lang="en-US" kern="1200">
              <a:ea typeface="+mn-ea"/>
            </a:endParaRPr>
          </a:p>
        </p:txBody>
      </p:sp>
    </p:spTree>
    <p:extLst>
      <p:ext uri="{BB962C8B-B14F-4D97-AF65-F5344CB8AC3E}">
        <p14:creationId xmlns:p14="http://schemas.microsoft.com/office/powerpoint/2010/main" val="3283889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685800">
              <a:buClrTx/>
              <a:defRPr/>
            </a:pPr>
            <a:fld id="{42729AFE-5EEB-4363-BD02-D0673BD4D563}" type="datetimeFigureOut">
              <a:rPr lang="en-US" kern="1200" smtClean="0">
                <a:ea typeface="+mn-ea"/>
              </a:rPr>
              <a:pPr defTabSz="685800">
                <a:buClrTx/>
                <a:defRPr/>
              </a:pPr>
              <a:t>9/15/2021</a:t>
            </a:fld>
            <a:endParaRPr lang="en-US" kern="1200">
              <a:ea typeface="+mn-ea"/>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685800">
              <a:buClrTx/>
              <a:defRPr/>
            </a:pPr>
            <a:endParaRPr lang="en-US" kern="1200">
              <a:ea typeface="+mn-ea"/>
            </a:endParaRP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685800">
              <a:buClrTx/>
              <a:defRPr/>
            </a:pPr>
            <a:fld id="{827ADC10-AFE8-42B0-AD86-2C4587FAE765}" type="slidenum">
              <a:rPr lang="en-US" kern="1200" smtClean="0">
                <a:ea typeface="+mn-ea"/>
              </a:rPr>
              <a:pPr defTabSz="685800">
                <a:buClrTx/>
                <a:defRPr/>
              </a:pPr>
              <a:t>‹#›</a:t>
            </a:fld>
            <a:endParaRPr lang="en-US" kern="1200">
              <a:ea typeface="+mn-ea"/>
            </a:endParaRPr>
          </a:p>
        </p:txBody>
      </p:sp>
    </p:spTree>
    <p:extLst>
      <p:ext uri="{BB962C8B-B14F-4D97-AF65-F5344CB8AC3E}">
        <p14:creationId xmlns:p14="http://schemas.microsoft.com/office/powerpoint/2010/main" val="21748271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685800">
              <a:buClrTx/>
              <a:defRPr/>
            </a:pPr>
            <a:fld id="{FD430922-7AA9-4846-A945-C8D39A73CB21}" type="datetimeFigureOut">
              <a:rPr lang="en-US" kern="1200" smtClean="0">
                <a:ea typeface="+mn-ea"/>
              </a:rPr>
              <a:pPr defTabSz="685800">
                <a:buClrTx/>
                <a:defRPr/>
              </a:pPr>
              <a:t>9/15/2021</a:t>
            </a:fld>
            <a:endParaRPr lang="en-US" kern="1200">
              <a:ea typeface="+mn-ea"/>
            </a:endParaRP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685800">
              <a:buClrTx/>
              <a:defRPr/>
            </a:pPr>
            <a:endParaRPr lang="en-US" kern="1200">
              <a:ea typeface="+mn-ea"/>
            </a:endParaRPr>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685800">
              <a:buClrTx/>
              <a:defRPr/>
            </a:pPr>
            <a:fld id="{ADE03704-0450-4FF2-BD29-D772375A23BB}" type="slidenum">
              <a:rPr lang="en-US" kern="1200" smtClean="0">
                <a:ea typeface="+mn-ea"/>
              </a:rPr>
              <a:pPr defTabSz="685800">
                <a:buClrTx/>
                <a:defRPr/>
              </a:pPr>
              <a:t>‹#›</a:t>
            </a:fld>
            <a:endParaRPr lang="en-US" kern="1200">
              <a:ea typeface="+mn-ea"/>
            </a:endParaRPr>
          </a:p>
        </p:txBody>
      </p:sp>
    </p:spTree>
    <p:extLst>
      <p:ext uri="{BB962C8B-B14F-4D97-AF65-F5344CB8AC3E}">
        <p14:creationId xmlns:p14="http://schemas.microsoft.com/office/powerpoint/2010/main" val="20292031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685800">
              <a:buClrTx/>
              <a:defRPr/>
            </a:pPr>
            <a:fld id="{9A44BD83-7B22-4386-AC2B-F398D2E32AB8}" type="datetimeFigureOut">
              <a:rPr lang="en-US" kern="1200" smtClean="0">
                <a:ea typeface="+mn-ea"/>
              </a:rPr>
              <a:pPr defTabSz="685800">
                <a:buClrTx/>
                <a:defRPr/>
              </a:pPr>
              <a:t>9/15/2021</a:t>
            </a:fld>
            <a:endParaRPr lang="en-US" kern="1200">
              <a:ea typeface="+mn-ea"/>
            </a:endParaRPr>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685800">
              <a:buClrTx/>
              <a:defRPr/>
            </a:pPr>
            <a:endParaRPr lang="en-US" kern="1200">
              <a:ea typeface="+mn-ea"/>
            </a:endParaRPr>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685800">
              <a:buClrTx/>
              <a:defRPr/>
            </a:pPr>
            <a:fld id="{8A689E8B-02AB-4578-9CB9-6BC0E678D6C5}" type="slidenum">
              <a:rPr lang="en-US" kern="1200" smtClean="0">
                <a:ea typeface="+mn-ea"/>
              </a:rPr>
              <a:pPr defTabSz="685800">
                <a:buClrTx/>
                <a:defRPr/>
              </a:pPr>
              <a:t>‹#›</a:t>
            </a:fld>
            <a:endParaRPr lang="en-US" kern="1200">
              <a:ea typeface="+mn-ea"/>
            </a:endParaRPr>
          </a:p>
        </p:txBody>
      </p:sp>
    </p:spTree>
    <p:extLst>
      <p:ext uri="{BB962C8B-B14F-4D97-AF65-F5344CB8AC3E}">
        <p14:creationId xmlns:p14="http://schemas.microsoft.com/office/powerpoint/2010/main" val="8603285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685800">
              <a:buClrTx/>
              <a:defRPr/>
            </a:pPr>
            <a:fld id="{F2B72838-3208-4AE6-82D2-10243E96EE1E}" type="datetimeFigureOut">
              <a:rPr lang="en-US" kern="1200" smtClean="0">
                <a:ea typeface="+mn-ea"/>
              </a:rPr>
              <a:pPr defTabSz="685800">
                <a:buClrTx/>
                <a:defRPr/>
              </a:pPr>
              <a:t>9/15/2021</a:t>
            </a:fld>
            <a:endParaRPr lang="en-US" kern="1200">
              <a:ea typeface="+mn-ea"/>
            </a:endParaRPr>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685800">
              <a:buClrTx/>
              <a:defRPr/>
            </a:pPr>
            <a:endParaRPr lang="en-US" kern="1200">
              <a:ea typeface="+mn-ea"/>
            </a:endParaRPr>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685800">
              <a:buClrTx/>
              <a:defRPr/>
            </a:pPr>
            <a:fld id="{FE71604F-67F2-4FE1-870E-5132F4BD6FB4}" type="slidenum">
              <a:rPr lang="en-US" kern="1200" smtClean="0">
                <a:ea typeface="+mn-ea"/>
              </a:rPr>
              <a:pPr defTabSz="685800">
                <a:buClrTx/>
                <a:defRPr/>
              </a:pPr>
              <a:t>‹#›</a:t>
            </a:fld>
            <a:endParaRPr lang="en-US" kern="1200">
              <a:ea typeface="+mn-ea"/>
            </a:endParaRPr>
          </a:p>
        </p:txBody>
      </p:sp>
    </p:spTree>
    <p:extLst>
      <p:ext uri="{BB962C8B-B14F-4D97-AF65-F5344CB8AC3E}">
        <p14:creationId xmlns:p14="http://schemas.microsoft.com/office/powerpoint/2010/main" val="24398889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685800">
              <a:buClrTx/>
              <a:defRPr/>
            </a:pPr>
            <a:fld id="{9397546E-8559-4300-A48C-D651E2387DB8}" type="datetimeFigureOut">
              <a:rPr lang="en-US" kern="1200" smtClean="0">
                <a:ea typeface="+mn-ea"/>
              </a:rPr>
              <a:pPr defTabSz="685800">
                <a:buClrTx/>
                <a:defRPr/>
              </a:pPr>
              <a:t>9/15/2021</a:t>
            </a:fld>
            <a:endParaRPr lang="en-US" kern="1200">
              <a:ea typeface="+mn-ea"/>
            </a:endParaRPr>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685800">
              <a:buClrTx/>
              <a:defRPr/>
            </a:pPr>
            <a:endParaRPr lang="en-US" kern="1200">
              <a:ea typeface="+mn-ea"/>
            </a:endParaRPr>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685800">
              <a:buClrTx/>
              <a:defRPr/>
            </a:pPr>
            <a:fld id="{9E3FDE56-F3A4-4480-B253-1539ACC20F68}" type="slidenum">
              <a:rPr lang="en-US" kern="1200" smtClean="0">
                <a:ea typeface="+mn-ea"/>
              </a:rPr>
              <a:pPr defTabSz="685800">
                <a:buClrTx/>
                <a:defRPr/>
              </a:pPr>
              <a:t>‹#›</a:t>
            </a:fld>
            <a:endParaRPr lang="en-US" kern="1200">
              <a:ea typeface="+mn-ea"/>
            </a:endParaRPr>
          </a:p>
        </p:txBody>
      </p:sp>
    </p:spTree>
    <p:extLst>
      <p:ext uri="{BB962C8B-B14F-4D97-AF65-F5344CB8AC3E}">
        <p14:creationId xmlns:p14="http://schemas.microsoft.com/office/powerpoint/2010/main" val="39594162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685800">
              <a:buClrTx/>
              <a:defRPr/>
            </a:pPr>
            <a:fld id="{AE9B6E3F-C637-4D7B-9CD1-3F53617C6172}" type="datetimeFigureOut">
              <a:rPr lang="en-US" kern="1200" smtClean="0">
                <a:ea typeface="+mn-ea"/>
              </a:rPr>
              <a:pPr defTabSz="685800">
                <a:buClrTx/>
                <a:defRPr/>
              </a:pPr>
              <a:t>9/15/2021</a:t>
            </a:fld>
            <a:endParaRPr lang="en-US" kern="1200">
              <a:ea typeface="+mn-ea"/>
            </a:endParaRP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685800">
              <a:buClrTx/>
              <a:defRPr/>
            </a:pPr>
            <a:endParaRPr lang="en-US" kern="1200">
              <a:ea typeface="+mn-ea"/>
            </a:endParaRPr>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685800">
              <a:buClrTx/>
              <a:defRPr/>
            </a:pPr>
            <a:fld id="{ABB98694-853F-45FC-B9E6-385F628C041C}" type="slidenum">
              <a:rPr lang="en-US" kern="1200" smtClean="0">
                <a:ea typeface="+mn-ea"/>
              </a:rPr>
              <a:pPr defTabSz="685800">
                <a:buClrTx/>
                <a:defRPr/>
              </a:pPr>
              <a:t>‹#›</a:t>
            </a:fld>
            <a:endParaRPr lang="en-US" kern="1200">
              <a:ea typeface="+mn-ea"/>
            </a:endParaRPr>
          </a:p>
        </p:txBody>
      </p:sp>
    </p:spTree>
    <p:extLst>
      <p:ext uri="{BB962C8B-B14F-4D97-AF65-F5344CB8AC3E}">
        <p14:creationId xmlns:p14="http://schemas.microsoft.com/office/powerpoint/2010/main" val="1786870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text 2">
  <p:cSld name="CUSTOM_1">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1460950" y="1198000"/>
            <a:ext cx="61992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1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5"/>
          <p:cNvSpPr txBox="1">
            <a:spLocks noGrp="1"/>
          </p:cNvSpPr>
          <p:nvPr>
            <p:ph type="subTitle" idx="1"/>
          </p:nvPr>
        </p:nvSpPr>
        <p:spPr>
          <a:xfrm>
            <a:off x="2147050" y="3073725"/>
            <a:ext cx="4872900" cy="80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685800">
              <a:buClrTx/>
              <a:defRPr/>
            </a:pPr>
            <a:fld id="{E4DBAE16-742C-4AC9-91A8-43C8CFB3A5A6}" type="datetimeFigureOut">
              <a:rPr lang="en-US" kern="1200" smtClean="0">
                <a:ea typeface="+mn-ea"/>
              </a:rPr>
              <a:pPr defTabSz="685800">
                <a:buClrTx/>
                <a:defRPr/>
              </a:pPr>
              <a:t>9/15/2021</a:t>
            </a:fld>
            <a:endParaRPr lang="en-US" kern="1200">
              <a:ea typeface="+mn-ea"/>
            </a:endParaRP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685800">
              <a:buClrTx/>
              <a:defRPr/>
            </a:pPr>
            <a:endParaRPr lang="en-US" kern="1200">
              <a:ea typeface="+mn-ea"/>
            </a:endParaRPr>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685800">
              <a:buClrTx/>
              <a:defRPr/>
            </a:pPr>
            <a:fld id="{E0DC9828-6FC8-4614-83C5-A0B387A4C4DD}" type="slidenum">
              <a:rPr lang="en-US" kern="1200" smtClean="0">
                <a:ea typeface="+mn-ea"/>
              </a:rPr>
              <a:pPr defTabSz="685800">
                <a:buClrTx/>
                <a:defRPr/>
              </a:pPr>
              <a:t>‹#›</a:t>
            </a:fld>
            <a:endParaRPr lang="en-US" kern="1200">
              <a:ea typeface="+mn-ea"/>
            </a:endParaRPr>
          </a:p>
        </p:txBody>
      </p:sp>
    </p:spTree>
    <p:extLst>
      <p:ext uri="{BB962C8B-B14F-4D97-AF65-F5344CB8AC3E}">
        <p14:creationId xmlns:p14="http://schemas.microsoft.com/office/powerpoint/2010/main" val="4973521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685800">
              <a:buClrTx/>
              <a:defRPr/>
            </a:pPr>
            <a:fld id="{213BA546-C357-4DE8-B987-06FEDD96B10D}" type="datetimeFigureOut">
              <a:rPr lang="en-US" kern="1200" smtClean="0">
                <a:ea typeface="+mn-ea"/>
              </a:rPr>
              <a:pPr defTabSz="685800">
                <a:buClrTx/>
                <a:defRPr/>
              </a:pPr>
              <a:t>9/15/2021</a:t>
            </a:fld>
            <a:endParaRPr lang="en-US" kern="1200">
              <a:ea typeface="+mn-ea"/>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685800">
              <a:buClrTx/>
              <a:defRPr/>
            </a:pPr>
            <a:endParaRPr lang="en-US" kern="1200">
              <a:ea typeface="+mn-ea"/>
            </a:endParaRP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685800">
              <a:buClrTx/>
              <a:defRPr/>
            </a:pPr>
            <a:fld id="{054F9A60-AD80-4229-A353-82C2ADB4342B}" type="slidenum">
              <a:rPr lang="en-US" kern="1200" smtClean="0">
                <a:ea typeface="+mn-ea"/>
              </a:rPr>
              <a:pPr defTabSz="685800">
                <a:buClrTx/>
                <a:defRPr/>
              </a:pPr>
              <a:t>‹#›</a:t>
            </a:fld>
            <a:endParaRPr lang="en-US" kern="1200">
              <a:ea typeface="+mn-ea"/>
            </a:endParaRPr>
          </a:p>
        </p:txBody>
      </p:sp>
    </p:spTree>
    <p:extLst>
      <p:ext uri="{BB962C8B-B14F-4D97-AF65-F5344CB8AC3E}">
        <p14:creationId xmlns:p14="http://schemas.microsoft.com/office/powerpoint/2010/main" val="30234052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685800">
              <a:buClrTx/>
              <a:defRPr/>
            </a:pPr>
            <a:fld id="{DF443953-2C90-4D3D-BA7F-86E2CDD36421}" type="datetimeFigureOut">
              <a:rPr lang="en-US" kern="1200" smtClean="0">
                <a:ea typeface="+mn-ea"/>
              </a:rPr>
              <a:pPr defTabSz="685800">
                <a:buClrTx/>
                <a:defRPr/>
              </a:pPr>
              <a:t>9/15/2021</a:t>
            </a:fld>
            <a:endParaRPr lang="en-US" kern="1200">
              <a:ea typeface="+mn-ea"/>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685800">
              <a:buClrTx/>
              <a:defRPr/>
            </a:pPr>
            <a:endParaRPr lang="en-US" kern="1200">
              <a:ea typeface="+mn-ea"/>
            </a:endParaRP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685800">
              <a:buClrTx/>
              <a:defRPr/>
            </a:pPr>
            <a:fld id="{89CF831C-4791-4C02-9D65-40506FD40197}" type="slidenum">
              <a:rPr lang="en-US" kern="1200" smtClean="0">
                <a:ea typeface="+mn-ea"/>
              </a:rPr>
              <a:pPr defTabSz="685800">
                <a:buClrTx/>
                <a:defRPr/>
              </a:pPr>
              <a:t>‹#›</a:t>
            </a:fld>
            <a:endParaRPr lang="en-US" kern="1200">
              <a:ea typeface="+mn-ea"/>
            </a:endParaRPr>
          </a:p>
        </p:txBody>
      </p:sp>
    </p:spTree>
    <p:extLst>
      <p:ext uri="{BB962C8B-B14F-4D97-AF65-F5344CB8AC3E}">
        <p14:creationId xmlns:p14="http://schemas.microsoft.com/office/powerpoint/2010/main" val="30615774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96"/>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685800">
              <a:buClrTx/>
              <a:defRPr/>
            </a:pPr>
            <a:endParaRPr lang="en-US" kern="1200">
              <a:ea typeface="+mn-ea"/>
            </a:endParaRPr>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685800">
              <a:buClrTx/>
              <a:defRPr/>
            </a:pPr>
            <a:endParaRPr lang="en-US" kern="1200">
              <a:ea typeface="+mn-ea"/>
            </a:endParaRPr>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685800">
              <a:buClrTx/>
              <a:defRPr/>
            </a:pPr>
            <a:fld id="{532A6E56-6B60-4BEC-B553-B608D71DE206}" type="slidenum">
              <a:rPr lang="en-US" kern="1200" smtClean="0">
                <a:ea typeface="+mn-ea"/>
              </a:rPr>
              <a:pPr defTabSz="685800">
                <a:buClrTx/>
                <a:defRPr/>
              </a:pPr>
              <a:t>‹#›</a:t>
            </a:fld>
            <a:endParaRPr lang="en-US" kern="1200">
              <a:ea typeface="+mn-ea"/>
            </a:endParaRPr>
          </a:p>
        </p:txBody>
      </p:sp>
    </p:spTree>
    <p:extLst>
      <p:ext uri="{BB962C8B-B14F-4D97-AF65-F5344CB8AC3E}">
        <p14:creationId xmlns:p14="http://schemas.microsoft.com/office/powerpoint/2010/main" val="12930540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9144001" cy="51435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 y="3458213"/>
            <a:ext cx="9144011" cy="1685306"/>
          </a:xfrm>
          <a:prstGeom prst="rect">
            <a:avLst/>
          </a:prstGeom>
        </p:spPr>
      </p:pic>
    </p:spTree>
    <p:extLst>
      <p:ext uri="{BB962C8B-B14F-4D97-AF65-F5344CB8AC3E}">
        <p14:creationId xmlns:p14="http://schemas.microsoft.com/office/powerpoint/2010/main" val="365533788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BLANK_1_1">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2391900" y="3571975"/>
            <a:ext cx="43602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6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2" name="Google Shape;72;p17"/>
          <p:cNvSpPr txBox="1">
            <a:spLocks noGrp="1"/>
          </p:cNvSpPr>
          <p:nvPr>
            <p:ph type="subTitle" idx="1"/>
          </p:nvPr>
        </p:nvSpPr>
        <p:spPr>
          <a:xfrm>
            <a:off x="1956450" y="2212250"/>
            <a:ext cx="5231100" cy="127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400"/>
              <a:buFont typeface="Caveat Brush"/>
              <a:buNone/>
              <a:defRPr sz="3400">
                <a:solidFill>
                  <a:schemeClr val="dk1"/>
                </a:solidFill>
                <a:latin typeface="Caveat Brush"/>
                <a:ea typeface="Caveat Brush"/>
                <a:cs typeface="Caveat Brush"/>
                <a:sym typeface="Caveat Brush"/>
              </a:defRPr>
            </a:lvl1pPr>
            <a:lvl2pPr lvl="1"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1pPr>
            <a:lvl2pPr marL="914400" lvl="1"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2pPr>
            <a:lvl3pPr marL="1371600" lvl="2"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3pPr>
            <a:lvl4pPr marL="1828800" lvl="3"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4pPr>
            <a:lvl5pPr marL="2286000" lvl="4"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5pPr>
            <a:lvl6pPr marL="2743200" lvl="5"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6pPr>
            <a:lvl7pPr marL="3200400" lvl="6"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7pPr>
            <a:lvl8pPr marL="3657600" lvl="7"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8pPr>
            <a:lvl9pPr marL="4114800" lvl="8" indent="-323850">
              <a:lnSpc>
                <a:spcPct val="100000"/>
              </a:lnSpc>
              <a:spcBef>
                <a:spcPts val="1600"/>
              </a:spcBef>
              <a:spcAft>
                <a:spcPts val="1600"/>
              </a:spcAft>
              <a:buClr>
                <a:schemeClr val="dk2"/>
              </a:buClr>
              <a:buSzPts val="1500"/>
              <a:buFont typeface="Nunito"/>
              <a:buChar char="■"/>
              <a:defRPr sz="1500">
                <a:solidFill>
                  <a:schemeClr val="dk2"/>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3" r:id="rId3"/>
    <p:sldLayoutId id="2147483654" r:id="rId4"/>
    <p:sldLayoutId id="2147483656" r:id="rId5"/>
    <p:sldLayoutId id="2147483659" r:id="rId6"/>
    <p:sldLayoutId id="2147483660" r:id="rId7"/>
    <p:sldLayoutId id="2147483661" r:id="rId8"/>
    <p:sldLayoutId id="2147483663" r:id="rId9"/>
    <p:sldLayoutId id="214748367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89149"/>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816903"/>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14270"/>
            <a:ext cx="8229600" cy="597681"/>
          </a:xfrm>
          <a:prstGeom prst="rect">
            <a:avLst/>
          </a:prstGeom>
        </p:spPr>
        <p:txBody>
          <a:bodyPr vert="horz" lIns="99569" tIns="49785" rIns="99569" bIns="49785"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796517"/>
            <a:ext cx="8229600" cy="3964809"/>
          </a:xfrm>
          <a:prstGeom prst="rect">
            <a:avLst/>
          </a:prstGeom>
        </p:spPr>
        <p:txBody>
          <a:bodyPr vert="horz" lIns="99569" tIns="49785" rIns="99569" bIns="49785"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4822049"/>
            <a:ext cx="2133600" cy="219060"/>
          </a:xfrm>
          <a:prstGeom prst="rect">
            <a:avLst/>
          </a:prstGeom>
        </p:spPr>
        <p:txBody>
          <a:bodyPr vert="horz" lIns="99569" tIns="49785" rIns="99569" bIns="49785" rtlCol="0" anchor="ctr"/>
          <a:lstStyle>
            <a:lvl1pPr algn="l">
              <a:defRPr sz="975">
                <a:solidFill>
                  <a:schemeClr val="tx1">
                    <a:tint val="75000"/>
                  </a:schemeClr>
                </a:solidFill>
              </a:defRPr>
            </a:lvl1pPr>
          </a:lstStyle>
          <a:p>
            <a:pPr defTabSz="746549" latinLnBrk="1">
              <a:buClrTx/>
            </a:pPr>
            <a:fld id="{ED3D6733-6F27-4404-AB51-585418F146E5}" type="datetimeFigureOut">
              <a:rPr lang="ko-KR" altLang="en-US" kern="1200" smtClean="0">
                <a:solidFill>
                  <a:prstClr val="black">
                    <a:tint val="75000"/>
                  </a:prstClr>
                </a:solidFill>
                <a:latin typeface="Calibri Light"/>
                <a:ea typeface="맑은 고딕"/>
              </a:rPr>
              <a:pPr defTabSz="746549" latinLnBrk="1">
                <a:buClrTx/>
              </a:pPr>
              <a:t>2021-09-15</a:t>
            </a:fld>
            <a:endParaRPr lang="ko-KR" altLang="en-US" kern="1200">
              <a:solidFill>
                <a:prstClr val="black">
                  <a:tint val="75000"/>
                </a:prstClr>
              </a:solidFill>
              <a:latin typeface="Calibri Light"/>
              <a:ea typeface="맑은 고딕"/>
            </a:endParaRPr>
          </a:p>
        </p:txBody>
      </p:sp>
      <p:sp>
        <p:nvSpPr>
          <p:cNvPr id="5" name="바닥글 개체 틀 4"/>
          <p:cNvSpPr>
            <a:spLocks noGrp="1"/>
          </p:cNvSpPr>
          <p:nvPr>
            <p:ph type="ftr" sz="quarter" idx="3"/>
          </p:nvPr>
        </p:nvSpPr>
        <p:spPr>
          <a:xfrm>
            <a:off x="3124201" y="4822049"/>
            <a:ext cx="2895600" cy="219060"/>
          </a:xfrm>
          <a:prstGeom prst="rect">
            <a:avLst/>
          </a:prstGeom>
        </p:spPr>
        <p:txBody>
          <a:bodyPr vert="horz" lIns="99569" tIns="49785" rIns="99569" bIns="49785" rtlCol="0" anchor="ctr"/>
          <a:lstStyle>
            <a:lvl1pPr algn="ctr">
              <a:defRPr sz="975">
                <a:solidFill>
                  <a:schemeClr val="tx1">
                    <a:tint val="75000"/>
                  </a:schemeClr>
                </a:solidFill>
              </a:defRPr>
            </a:lvl1pPr>
          </a:lstStyle>
          <a:p>
            <a:pPr defTabSz="746549" latinLnBrk="1">
              <a:buClrTx/>
            </a:pPr>
            <a:endParaRPr lang="ko-KR" altLang="en-US" kern="1200">
              <a:solidFill>
                <a:prstClr val="black">
                  <a:tint val="75000"/>
                </a:prstClr>
              </a:solidFill>
              <a:latin typeface="Calibri Light"/>
              <a:ea typeface="맑은 고딕"/>
            </a:endParaRPr>
          </a:p>
        </p:txBody>
      </p:sp>
      <p:sp>
        <p:nvSpPr>
          <p:cNvPr id="6" name="슬라이드 번호 개체 틀 5"/>
          <p:cNvSpPr>
            <a:spLocks noGrp="1"/>
          </p:cNvSpPr>
          <p:nvPr>
            <p:ph type="sldNum" sz="quarter" idx="4"/>
          </p:nvPr>
        </p:nvSpPr>
        <p:spPr>
          <a:xfrm>
            <a:off x="6553200" y="4822049"/>
            <a:ext cx="2133600" cy="219060"/>
          </a:xfrm>
          <a:prstGeom prst="rect">
            <a:avLst/>
          </a:prstGeom>
        </p:spPr>
        <p:txBody>
          <a:bodyPr vert="horz" lIns="99569" tIns="49785" rIns="99569" bIns="49785" rtlCol="0" anchor="ctr"/>
          <a:lstStyle>
            <a:lvl1pPr algn="r">
              <a:defRPr sz="975">
                <a:solidFill>
                  <a:schemeClr val="tx1">
                    <a:tint val="75000"/>
                  </a:schemeClr>
                </a:solidFill>
              </a:defRPr>
            </a:lvl1pPr>
          </a:lstStyle>
          <a:p>
            <a:pPr defTabSz="746549" latinLnBrk="1">
              <a:buClrTx/>
            </a:pPr>
            <a:fld id="{EE6BC638-39B7-4287-91A7-2A3DDA573295}" type="slidenum">
              <a:rPr lang="ko-KR" altLang="en-US" kern="1200" smtClean="0">
                <a:solidFill>
                  <a:prstClr val="black">
                    <a:tint val="75000"/>
                  </a:prstClr>
                </a:solidFill>
                <a:latin typeface="Calibri Light"/>
                <a:ea typeface="맑은 고딕"/>
              </a:rPr>
              <a:pPr defTabSz="746549" latinLnBrk="1">
                <a:buClrTx/>
              </a:pPr>
              <a:t>‹#›</a:t>
            </a:fld>
            <a:endParaRPr lang="ko-KR" altLang="en-US" kern="1200">
              <a:solidFill>
                <a:prstClr val="black">
                  <a:tint val="75000"/>
                </a:prstClr>
              </a:solidFill>
              <a:latin typeface="Calibri Light"/>
              <a:ea typeface="맑은 고딕"/>
            </a:endParaRPr>
          </a:p>
        </p:txBody>
      </p:sp>
    </p:spTree>
    <p:extLst>
      <p:ext uri="{BB962C8B-B14F-4D97-AF65-F5344CB8AC3E}">
        <p14:creationId xmlns:p14="http://schemas.microsoft.com/office/powerpoint/2010/main" val="1410621481"/>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Lst>
  <p:txStyles>
    <p:titleStyle>
      <a:lvl1pPr algn="l" defTabSz="746549" rtl="0" eaLnBrk="1" latinLnBrk="1" hangingPunct="1">
        <a:spcBef>
          <a:spcPct val="0"/>
        </a:spcBef>
        <a:buNone/>
        <a:defRPr lang="ko-KR" altLang="en-US" sz="2849" kern="1200">
          <a:solidFill>
            <a:sysClr val="windowText" lastClr="000000"/>
          </a:solidFill>
          <a:latin typeface="맑은 고딕" pitchFamily="50" charset="-127"/>
          <a:ea typeface="맑은 고딕" pitchFamily="50" charset="-127"/>
          <a:cs typeface="+mj-cs"/>
        </a:defRPr>
      </a:lvl1pPr>
    </p:titleStyle>
    <p:bodyStyle>
      <a:lvl1pPr marL="279956" indent="-279956" algn="l" defTabSz="746549" rtl="0" eaLnBrk="1" latinLnBrk="1" hangingPunct="1">
        <a:spcBef>
          <a:spcPct val="20000"/>
        </a:spcBef>
        <a:buFont typeface="Arial" pitchFamily="34" charset="0"/>
        <a:buChar char="•"/>
        <a:defRPr lang="ko-KR" altLang="en-US" sz="2024" kern="1200" smtClean="0">
          <a:solidFill>
            <a:schemeClr val="tx1"/>
          </a:solidFill>
          <a:latin typeface="맑은 고딕" pitchFamily="50" charset="-127"/>
          <a:ea typeface="맑은 고딕" pitchFamily="50" charset="-127"/>
          <a:cs typeface="+mn-cs"/>
        </a:defRPr>
      </a:lvl1pPr>
      <a:lvl2pPr marL="606572" indent="-233297" algn="l" defTabSz="746549" rtl="0" eaLnBrk="1" latinLnBrk="1" hangingPunct="1">
        <a:spcBef>
          <a:spcPct val="20000"/>
        </a:spcBef>
        <a:buFont typeface="Arial" pitchFamily="34" charset="0"/>
        <a:buChar char="–"/>
        <a:defRPr lang="ko-KR" altLang="en-US" sz="1500" kern="1200" smtClean="0">
          <a:solidFill>
            <a:schemeClr val="tx1"/>
          </a:solidFill>
          <a:latin typeface="맑은 고딕" pitchFamily="50" charset="-127"/>
          <a:ea typeface="맑은 고딕" pitchFamily="50" charset="-127"/>
          <a:cs typeface="+mn-cs"/>
        </a:defRPr>
      </a:lvl2pPr>
      <a:lvl3pPr marL="933188" indent="-186638" algn="l" defTabSz="746549" rtl="0" eaLnBrk="1" latinLnBrk="1" hangingPunct="1">
        <a:spcBef>
          <a:spcPct val="20000"/>
        </a:spcBef>
        <a:buFont typeface="Arial" pitchFamily="34" charset="0"/>
        <a:buChar char="•"/>
        <a:defRPr lang="ko-KR" altLang="en-US" sz="1500" kern="1200" smtClean="0">
          <a:solidFill>
            <a:schemeClr val="tx1"/>
          </a:solidFill>
          <a:latin typeface="맑은 고딕" pitchFamily="50" charset="-127"/>
          <a:ea typeface="맑은 고딕" pitchFamily="50" charset="-127"/>
          <a:cs typeface="+mn-cs"/>
        </a:defRPr>
      </a:lvl3pPr>
      <a:lvl4pPr marL="1306463" indent="-186638" algn="l" defTabSz="746549" rtl="0" eaLnBrk="1" latinLnBrk="1" hangingPunct="1">
        <a:spcBef>
          <a:spcPct val="20000"/>
        </a:spcBef>
        <a:buFont typeface="Arial" pitchFamily="34" charset="0"/>
        <a:buChar char="–"/>
        <a:defRPr lang="ko-KR" altLang="en-US" sz="1500" kern="1200" smtClean="0">
          <a:solidFill>
            <a:schemeClr val="tx1"/>
          </a:solidFill>
          <a:latin typeface="맑은 고딕" pitchFamily="50" charset="-127"/>
          <a:ea typeface="맑은 고딕" pitchFamily="50" charset="-127"/>
          <a:cs typeface="+mn-cs"/>
        </a:defRPr>
      </a:lvl4pPr>
      <a:lvl5pPr marL="1679737" indent="-186638" algn="l" defTabSz="746549" rtl="0" eaLnBrk="1" latinLnBrk="1" hangingPunct="1">
        <a:spcBef>
          <a:spcPct val="20000"/>
        </a:spcBef>
        <a:buFont typeface="Arial" pitchFamily="34" charset="0"/>
        <a:buChar char="»"/>
        <a:defRPr lang="ko-KR" altLang="en-US" sz="1500" kern="1200">
          <a:solidFill>
            <a:schemeClr val="tx1"/>
          </a:solidFill>
          <a:latin typeface="맑은 고딕" pitchFamily="50" charset="-127"/>
          <a:ea typeface="맑은 고딕" pitchFamily="50" charset="-127"/>
          <a:cs typeface="+mn-cs"/>
        </a:defRPr>
      </a:lvl5pPr>
      <a:lvl6pPr marL="2053012" indent="-186638" algn="l" defTabSz="746549"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288" indent="-186638" algn="l" defTabSz="746549"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562" indent="-186638" algn="l" defTabSz="746549"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837" indent="-186638" algn="l" defTabSz="746549" rtl="0" eaLnBrk="1" latinLnBrk="1" hangingPunct="1">
        <a:spcBef>
          <a:spcPct val="20000"/>
        </a:spcBef>
        <a:buFont typeface="Arial" pitchFamily="34" charset="0"/>
        <a:buChar char="•"/>
        <a:defRPr sz="1650" kern="1200">
          <a:solidFill>
            <a:schemeClr val="tx1"/>
          </a:solidFill>
          <a:latin typeface="+mn-lt"/>
          <a:ea typeface="+mn-ea"/>
          <a:cs typeface="+mn-cs"/>
        </a:defRPr>
      </a:lvl9pPr>
    </p:bodyStyle>
    <p:otherStyle>
      <a:defPPr>
        <a:defRPr lang="ko-KR"/>
      </a:defPPr>
      <a:lvl1pPr marL="0" algn="l" defTabSz="746549" rtl="0" eaLnBrk="1" latinLnBrk="1" hangingPunct="1">
        <a:defRPr sz="1500" kern="1200">
          <a:solidFill>
            <a:schemeClr val="tx1"/>
          </a:solidFill>
          <a:latin typeface="+mn-lt"/>
          <a:ea typeface="+mn-ea"/>
          <a:cs typeface="+mn-cs"/>
        </a:defRPr>
      </a:lvl1pPr>
      <a:lvl2pPr marL="373275" algn="l" defTabSz="746549" rtl="0" eaLnBrk="1" latinLnBrk="1" hangingPunct="1">
        <a:defRPr sz="1500" kern="1200">
          <a:solidFill>
            <a:schemeClr val="tx1"/>
          </a:solidFill>
          <a:latin typeface="+mn-lt"/>
          <a:ea typeface="+mn-ea"/>
          <a:cs typeface="+mn-cs"/>
        </a:defRPr>
      </a:lvl2pPr>
      <a:lvl3pPr marL="746549" algn="l" defTabSz="746549" rtl="0" eaLnBrk="1" latinLnBrk="1" hangingPunct="1">
        <a:defRPr sz="1500" kern="1200">
          <a:solidFill>
            <a:schemeClr val="tx1"/>
          </a:solidFill>
          <a:latin typeface="+mn-lt"/>
          <a:ea typeface="+mn-ea"/>
          <a:cs typeface="+mn-cs"/>
        </a:defRPr>
      </a:lvl3pPr>
      <a:lvl4pPr marL="1119825" algn="l" defTabSz="746549" rtl="0" eaLnBrk="1" latinLnBrk="1" hangingPunct="1">
        <a:defRPr sz="1500" kern="1200">
          <a:solidFill>
            <a:schemeClr val="tx1"/>
          </a:solidFill>
          <a:latin typeface="+mn-lt"/>
          <a:ea typeface="+mn-ea"/>
          <a:cs typeface="+mn-cs"/>
        </a:defRPr>
      </a:lvl4pPr>
      <a:lvl5pPr marL="1493100" algn="l" defTabSz="746549" rtl="0" eaLnBrk="1" latinLnBrk="1" hangingPunct="1">
        <a:defRPr sz="1500" kern="1200">
          <a:solidFill>
            <a:schemeClr val="tx1"/>
          </a:solidFill>
          <a:latin typeface="+mn-lt"/>
          <a:ea typeface="+mn-ea"/>
          <a:cs typeface="+mn-cs"/>
        </a:defRPr>
      </a:lvl5pPr>
      <a:lvl6pPr marL="1866374" algn="l" defTabSz="746549" rtl="0" eaLnBrk="1" latinLnBrk="1" hangingPunct="1">
        <a:defRPr sz="1500" kern="1200">
          <a:solidFill>
            <a:schemeClr val="tx1"/>
          </a:solidFill>
          <a:latin typeface="+mn-lt"/>
          <a:ea typeface="+mn-ea"/>
          <a:cs typeface="+mn-cs"/>
        </a:defRPr>
      </a:lvl6pPr>
      <a:lvl7pPr marL="2239649" algn="l" defTabSz="746549" rtl="0" eaLnBrk="1" latinLnBrk="1" hangingPunct="1">
        <a:defRPr sz="1500" kern="1200">
          <a:solidFill>
            <a:schemeClr val="tx1"/>
          </a:solidFill>
          <a:latin typeface="+mn-lt"/>
          <a:ea typeface="+mn-ea"/>
          <a:cs typeface="+mn-cs"/>
        </a:defRPr>
      </a:lvl7pPr>
      <a:lvl8pPr marL="2612925" algn="l" defTabSz="746549" rtl="0" eaLnBrk="1" latinLnBrk="1" hangingPunct="1">
        <a:defRPr sz="1500" kern="1200">
          <a:solidFill>
            <a:schemeClr val="tx1"/>
          </a:solidFill>
          <a:latin typeface="+mn-lt"/>
          <a:ea typeface="+mn-ea"/>
          <a:cs typeface="+mn-cs"/>
        </a:defRPr>
      </a:lvl8pPr>
      <a:lvl9pPr marL="2986199" algn="l" defTabSz="746549" rtl="0" eaLnBrk="1" latinLnBrk="1" hangingPunct="1">
        <a:defRPr sz="15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CB8B4C-47FA-3E49-9175-848A2F71C58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914D799F-17F6-A743-BF0E-006B92D0A4E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16A3360-18B7-7442-BA52-E4EDE14C780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C8579DBD-76A0-6043-89F3-072C3B9E41AE}" type="datetimeFigureOut">
              <a:rPr lang="en-VN" kern="1200" smtClean="0">
                <a:solidFill>
                  <a:prstClr val="black">
                    <a:tint val="75000"/>
                  </a:prstClr>
                </a:solidFill>
                <a:latin typeface="Calibri" panose="020F0502020204030204"/>
                <a:ea typeface="+mn-ea"/>
                <a:cs typeface="+mn-cs"/>
              </a:rPr>
              <a:pPr defTabSz="685800">
                <a:buClrTx/>
              </a:pPr>
              <a:t>09/15/2021</a:t>
            </a:fld>
            <a:endParaRPr lang="en-VN"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E354D6-8B55-F340-9020-0220F6F2079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VN"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1B12F72-8A14-2A4C-8008-61E9EE16BBB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50431116-E652-584E-9472-C98D305D6E9F}"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349745467"/>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CB8B4C-47FA-3E49-9175-848A2F71C58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914D799F-17F6-A743-BF0E-006B92D0A4E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16A3360-18B7-7442-BA52-E4EDE14C780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C8579DBD-76A0-6043-89F3-072C3B9E41AE}" type="datetimeFigureOut">
              <a:rPr lang="en-VN" kern="1200" smtClean="0">
                <a:solidFill>
                  <a:prstClr val="black">
                    <a:tint val="75000"/>
                  </a:prstClr>
                </a:solidFill>
                <a:latin typeface="Calibri" panose="020F0502020204030204"/>
                <a:ea typeface="+mn-ea"/>
                <a:cs typeface="+mn-cs"/>
              </a:rPr>
              <a:pPr defTabSz="685800">
                <a:buClrTx/>
              </a:pPr>
              <a:t>09/15/2021</a:t>
            </a:fld>
            <a:endParaRPr lang="en-VN"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E354D6-8B55-F340-9020-0220F6F2079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VN"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1B12F72-8A14-2A4C-8008-61E9EE16BBB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50431116-E652-584E-9472-C98D305D6E9F}"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32820904"/>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CB8B4C-47FA-3E49-9175-848A2F71C58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914D799F-17F6-A743-BF0E-006B92D0A4E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16A3360-18B7-7442-BA52-E4EDE14C780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C8579DBD-76A0-6043-89F3-072C3B9E41AE}" type="datetimeFigureOut">
              <a:rPr lang="en-VN" kern="1200" smtClean="0">
                <a:solidFill>
                  <a:prstClr val="black">
                    <a:tint val="75000"/>
                  </a:prstClr>
                </a:solidFill>
                <a:latin typeface="Calibri" panose="020F0502020204030204"/>
                <a:ea typeface="+mn-ea"/>
                <a:cs typeface="+mn-cs"/>
              </a:rPr>
              <a:pPr defTabSz="685800">
                <a:buClrTx/>
              </a:pPr>
              <a:t>09/15/2021</a:t>
            </a:fld>
            <a:endParaRPr lang="en-VN"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E354D6-8B55-F340-9020-0220F6F2079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VN"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1B12F72-8A14-2A4C-8008-61E9EE16BBB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50431116-E652-584E-9472-C98D305D6E9F}"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17961723"/>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panose="020F0502020204030204"/>
                <a:cs typeface="+mn-cs"/>
              </a:defRPr>
            </a:lvl1pPr>
          </a:lstStyle>
          <a:p>
            <a:pPr defTabSz="685800">
              <a:buClrTx/>
              <a:defRPr/>
            </a:pPr>
            <a:fld id="{D7CF0933-AD9A-483E-B55D-B968C5CAA30A}" type="datetimeFigureOut">
              <a:rPr lang="en-US" kern="1200" smtClean="0">
                <a:ea typeface="+mn-ea"/>
              </a:rPr>
              <a:pPr defTabSz="685800">
                <a:buClrTx/>
                <a:defRPr/>
              </a:pPr>
              <a:t>9/15/2021</a:t>
            </a:fld>
            <a:endParaRPr lang="en-US" kern="1200">
              <a:ea typeface="+mn-ea"/>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panose="020F0502020204030204"/>
                <a:cs typeface="+mn-cs"/>
              </a:defRPr>
            </a:lvl1pPr>
          </a:lstStyle>
          <a:p>
            <a:pPr defTabSz="685800">
              <a:buClrTx/>
              <a:defRPr/>
            </a:pPr>
            <a:endParaRPr lang="en-US" kern="1200">
              <a:ea typeface="+mn-ea"/>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Calibri" panose="020F0502020204030204"/>
                <a:cs typeface="+mn-cs"/>
              </a:defRPr>
            </a:lvl1pPr>
          </a:lstStyle>
          <a:p>
            <a:pPr defTabSz="685800">
              <a:buClrTx/>
              <a:defRPr/>
            </a:pPr>
            <a:fld id="{7E8B42BE-97E8-4C84-9448-6C66074E824B}" type="slidenum">
              <a:rPr lang="en-US" kern="1200" smtClean="0">
                <a:ea typeface="+mn-ea"/>
              </a:rPr>
              <a:pPr defTabSz="685800">
                <a:buClrTx/>
                <a:defRPr/>
              </a:pPr>
              <a:t>‹#›</a:t>
            </a:fld>
            <a:endParaRPr lang="en-US" kern="1200">
              <a:ea typeface="+mn-ea"/>
            </a:endParaRPr>
          </a:p>
        </p:txBody>
      </p:sp>
    </p:spTree>
    <p:extLst>
      <p:ext uri="{BB962C8B-B14F-4D97-AF65-F5344CB8AC3E}">
        <p14:creationId xmlns:p14="http://schemas.microsoft.com/office/powerpoint/2010/main" val="1822817141"/>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38.emf"/><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37.png"/><Relationship Id="rId5" Type="http://schemas.openxmlformats.org/officeDocument/2006/relationships/image" Target="../media/image36.emf"/><Relationship Id="rId4" Type="http://schemas.openxmlformats.org/officeDocument/2006/relationships/image" Target="../media/image35.emf"/></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GIF"/><Relationship Id="rId2" Type="http://schemas.openxmlformats.org/officeDocument/2006/relationships/notesSlide" Target="../notesSlides/notesSlide2.xml"/><Relationship Id="rId1" Type="http://schemas.openxmlformats.org/officeDocument/2006/relationships/slideLayout" Target="../slideLayouts/slideLayout84.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1.png"/><Relationship Id="rId4"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3.png"/><Relationship Id="rId4" Type="http://schemas.openxmlformats.org/officeDocument/2006/relationships/image" Target="../media/image42.gif"/></Relationships>
</file>

<file path=ppt/slides/_rels/slide22.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slideLayout" Target="../slideLayouts/slideLayout50.xml"/><Relationship Id="rId7" Type="http://schemas.openxmlformats.org/officeDocument/2006/relationships/image" Target="../media/image4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4.png"/><Relationship Id="rId11" Type="http://schemas.microsoft.com/office/2007/relationships/hdphoto" Target="../media/hdphoto3.wdp"/><Relationship Id="rId5" Type="http://schemas.openxmlformats.org/officeDocument/2006/relationships/audio" Target="../media/audio1.wav"/><Relationship Id="rId10" Type="http://schemas.openxmlformats.org/officeDocument/2006/relationships/image" Target="../media/image47.png"/><Relationship Id="rId4" Type="http://schemas.openxmlformats.org/officeDocument/2006/relationships/notesSlide" Target="../notesSlides/notesSlide14.xml"/><Relationship Id="rId9"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slideLayout" Target="../slideLayouts/slideLayout61.xml"/><Relationship Id="rId7" Type="http://schemas.openxmlformats.org/officeDocument/2006/relationships/image" Target="../media/image4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4.png"/><Relationship Id="rId11" Type="http://schemas.microsoft.com/office/2007/relationships/hdphoto" Target="../media/hdphoto3.wdp"/><Relationship Id="rId5" Type="http://schemas.openxmlformats.org/officeDocument/2006/relationships/audio" Target="../media/audio1.wav"/><Relationship Id="rId10" Type="http://schemas.openxmlformats.org/officeDocument/2006/relationships/image" Target="../media/image47.png"/><Relationship Id="rId4" Type="http://schemas.openxmlformats.org/officeDocument/2006/relationships/notesSlide" Target="../notesSlides/notesSlide15.xml"/><Relationship Id="rId9" Type="http://schemas.openxmlformats.org/officeDocument/2006/relationships/image" Target="../media/image4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GIF"/><Relationship Id="rId2" Type="http://schemas.openxmlformats.org/officeDocument/2006/relationships/notesSlide" Target="../notesSlides/notesSlide17.xml"/><Relationship Id="rId1" Type="http://schemas.openxmlformats.org/officeDocument/2006/relationships/slideLayout" Target="../slideLayouts/slideLayout84.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37.xm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8" name="TextBox 1">
            <a:extLst>
              <a:ext uri="{FF2B5EF4-FFF2-40B4-BE49-F238E27FC236}">
                <a16:creationId xmlns:a16="http://schemas.microsoft.com/office/drawing/2014/main" id="{8BAFA63E-512A-4875-9825-A421E63DA4D9}"/>
              </a:ext>
            </a:extLst>
          </p:cNvPr>
          <p:cNvSpPr txBox="1">
            <a:spLocks noChangeArrowheads="1"/>
          </p:cNvSpPr>
          <p:nvPr/>
        </p:nvSpPr>
        <p:spPr bwMode="auto">
          <a:xfrm>
            <a:off x="1849494" y="1261461"/>
            <a:ext cx="496899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720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Tiếng Việt </a:t>
            </a:r>
            <a:endParaRPr lang="vi-VN" altLang="en-US" sz="72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2" name="Google Shape;139;p15"/>
          <p:cNvPicPr preferRelativeResize="0"/>
          <p:nvPr/>
        </p:nvPicPr>
        <p:blipFill rotWithShape="1">
          <a:blip r:embed="rId3">
            <a:alphaModFix/>
          </a:blip>
          <a:srcRect/>
          <a:stretch/>
        </p:blipFill>
        <p:spPr>
          <a:xfrm flipH="1">
            <a:off x="7878691" y="0"/>
            <a:ext cx="1213312" cy="1861626"/>
          </a:xfrm>
          <a:prstGeom prst="rect">
            <a:avLst/>
          </a:prstGeom>
          <a:noFill/>
          <a:ln>
            <a:noFill/>
          </a:ln>
        </p:spPr>
      </p:pic>
      <p:pic>
        <p:nvPicPr>
          <p:cNvPr id="13" name="Google Shape;140;p15"/>
          <p:cNvPicPr preferRelativeResize="0"/>
          <p:nvPr/>
        </p:nvPicPr>
        <p:blipFill rotWithShape="1">
          <a:blip r:embed="rId4">
            <a:alphaModFix/>
          </a:blip>
          <a:srcRect/>
          <a:stretch/>
        </p:blipFill>
        <p:spPr>
          <a:xfrm flipH="1">
            <a:off x="-1984" y="858977"/>
            <a:ext cx="1084924" cy="1763907"/>
          </a:xfrm>
          <a:prstGeom prst="rect">
            <a:avLst/>
          </a:prstGeom>
          <a:noFill/>
          <a:ln>
            <a:noFill/>
          </a:ln>
        </p:spPr>
      </p:pic>
      <p:sp>
        <p:nvSpPr>
          <p:cNvPr id="6" name="TextBox 1">
            <a:extLst>
              <a:ext uri="{FF2B5EF4-FFF2-40B4-BE49-F238E27FC236}">
                <a16:creationId xmlns:a16="http://schemas.microsoft.com/office/drawing/2014/main" id="{8BAFA63E-512A-4875-9825-A421E63DA4D9}"/>
              </a:ext>
            </a:extLst>
          </p:cNvPr>
          <p:cNvSpPr txBox="1">
            <a:spLocks noChangeArrowheads="1"/>
          </p:cNvSpPr>
          <p:nvPr/>
        </p:nvSpPr>
        <p:spPr bwMode="auto">
          <a:xfrm>
            <a:off x="1968027" y="3411994"/>
            <a:ext cx="496899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600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Lớp 2</a:t>
            </a:r>
            <a:endParaRPr lang="vi-VN" alt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0329420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45" name="TextBox 1">
            <a:extLst>
              <a:ext uri="{FF2B5EF4-FFF2-40B4-BE49-F238E27FC236}">
                <a16:creationId xmlns:a16="http://schemas.microsoft.com/office/drawing/2014/main" id="{94F9A3B9-4A70-45BD-93AE-ECD2C4C48FF4}"/>
              </a:ext>
            </a:extLst>
          </p:cNvPr>
          <p:cNvSpPr txBox="1">
            <a:spLocks noChangeArrowheads="1"/>
          </p:cNvSpPr>
          <p:nvPr/>
        </p:nvSpPr>
        <p:spPr bwMode="auto">
          <a:xfrm>
            <a:off x="1733266" y="274387"/>
            <a:ext cx="60632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400" b="1" dirty="0">
                <a:solidFill>
                  <a:schemeClr val="tx1">
                    <a:lumMod val="75000"/>
                  </a:schemeClr>
                </a:solidFill>
                <a:latin typeface="Cambria" panose="02040503050406030204" pitchFamily="18" charset="0"/>
                <a:ea typeface="Cambria" panose="02040503050406030204" pitchFamily="18" charset="0"/>
                <a:cs typeface="Times New Roman" panose="02020603050405020304" pitchFamily="18" charset="0"/>
              </a:rPr>
              <a:t>LUYỆN VIẾT TỪ KHÓ</a:t>
            </a:r>
            <a:endParaRPr lang="vi-VN" altLang="en-US" sz="4400" b="1" dirty="0">
              <a:solidFill>
                <a:schemeClr val="tx1">
                  <a:lumMod val="75000"/>
                </a:schemeClr>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29" name="Group 28">
            <a:extLst>
              <a:ext uri="{FF2B5EF4-FFF2-40B4-BE49-F238E27FC236}">
                <a16:creationId xmlns:a16="http://schemas.microsoft.com/office/drawing/2014/main" id="{921EFB84-3DAC-4B80-A2FE-BA9136F162B4}"/>
              </a:ext>
            </a:extLst>
          </p:cNvPr>
          <p:cNvGrpSpPr/>
          <p:nvPr/>
        </p:nvGrpSpPr>
        <p:grpSpPr>
          <a:xfrm>
            <a:off x="5884770" y="918160"/>
            <a:ext cx="3259230" cy="1460389"/>
            <a:chOff x="374093" y="1185707"/>
            <a:chExt cx="3259230" cy="1460389"/>
          </a:xfrm>
        </p:grpSpPr>
        <p:pic>
          <p:nvPicPr>
            <p:cNvPr id="176" name="Google Shape;176;p43"/>
            <p:cNvPicPr preferRelativeResize="0"/>
            <p:nvPr/>
          </p:nvPicPr>
          <p:blipFill>
            <a:blip r:embed="rId3">
              <a:alphaModFix/>
            </a:blip>
            <a:stretch>
              <a:fillRect/>
            </a:stretch>
          </p:blipFill>
          <p:spPr>
            <a:xfrm>
              <a:off x="374093" y="1185707"/>
              <a:ext cx="3259230" cy="1460389"/>
            </a:xfrm>
            <a:prstGeom prst="rect">
              <a:avLst/>
            </a:prstGeom>
            <a:noFill/>
            <a:ln>
              <a:noFill/>
            </a:ln>
          </p:spPr>
        </p:pic>
        <p:sp>
          <p:nvSpPr>
            <p:cNvPr id="28" name="TextBox 27">
              <a:extLst>
                <a:ext uri="{FF2B5EF4-FFF2-40B4-BE49-F238E27FC236}">
                  <a16:creationId xmlns:a16="http://schemas.microsoft.com/office/drawing/2014/main" id="{C703D260-EF06-4D83-B27A-E64059B2CA16}"/>
                </a:ext>
              </a:extLst>
            </p:cNvPr>
            <p:cNvSpPr txBox="1"/>
            <p:nvPr/>
          </p:nvSpPr>
          <p:spPr>
            <a:xfrm>
              <a:off x="846741" y="1541062"/>
              <a:ext cx="2478112" cy="707886"/>
            </a:xfrm>
            <a:prstGeom prst="rect">
              <a:avLst/>
            </a:prstGeom>
            <a:noFill/>
          </p:spPr>
          <p:txBody>
            <a:bodyPr wrap="square" rtlCol="0">
              <a:spAutoFit/>
            </a:bodyPr>
            <a:lstStyle/>
            <a:p>
              <a:r>
                <a:rPr lang="en-US" sz="4000" b="1" dirty="0">
                  <a:solidFill>
                    <a:srgbClr val="0070C0"/>
                  </a:solidFill>
                  <a:latin typeface="HP001 4 hàng" panose="020B0603050302020204" pitchFamily="34" charset="0"/>
                  <a:ea typeface="Cambria" panose="02040503050406030204" pitchFamily="18" charset="0"/>
                </a:rPr>
                <a:t>sắp sáng</a:t>
              </a:r>
            </a:p>
          </p:txBody>
        </p:sp>
      </p:grpSp>
      <p:grpSp>
        <p:nvGrpSpPr>
          <p:cNvPr id="32" name="Group 31">
            <a:extLst>
              <a:ext uri="{FF2B5EF4-FFF2-40B4-BE49-F238E27FC236}">
                <a16:creationId xmlns:a16="http://schemas.microsoft.com/office/drawing/2014/main" id="{DC872BC2-D5B4-4DF8-89E7-4D8002A33954}"/>
              </a:ext>
            </a:extLst>
          </p:cNvPr>
          <p:cNvGrpSpPr/>
          <p:nvPr/>
        </p:nvGrpSpPr>
        <p:grpSpPr>
          <a:xfrm>
            <a:off x="5492889" y="3300041"/>
            <a:ext cx="3423409" cy="1539370"/>
            <a:chOff x="4735700" y="3048813"/>
            <a:chExt cx="3423409" cy="1539370"/>
          </a:xfrm>
        </p:grpSpPr>
        <p:pic>
          <p:nvPicPr>
            <p:cNvPr id="46" name="Google Shape;173;p43">
              <a:extLst>
                <a:ext uri="{FF2B5EF4-FFF2-40B4-BE49-F238E27FC236}">
                  <a16:creationId xmlns:a16="http://schemas.microsoft.com/office/drawing/2014/main" id="{B03C8065-3287-4270-A22B-14AC037EFB5F}"/>
                </a:ext>
              </a:extLst>
            </p:cNvPr>
            <p:cNvPicPr preferRelativeResize="0"/>
            <p:nvPr/>
          </p:nvPicPr>
          <p:blipFill>
            <a:blip r:embed="rId3">
              <a:alphaModFix/>
            </a:blip>
            <a:stretch>
              <a:fillRect/>
            </a:stretch>
          </p:blipFill>
          <p:spPr>
            <a:xfrm rot="10800000">
              <a:off x="4735700" y="3048813"/>
              <a:ext cx="3423409" cy="1539370"/>
            </a:xfrm>
            <a:prstGeom prst="rect">
              <a:avLst/>
            </a:prstGeom>
            <a:noFill/>
            <a:ln>
              <a:noFill/>
            </a:ln>
          </p:spPr>
        </p:pic>
        <p:sp>
          <p:nvSpPr>
            <p:cNvPr id="50" name="TextBox 49">
              <a:extLst>
                <a:ext uri="{FF2B5EF4-FFF2-40B4-BE49-F238E27FC236}">
                  <a16:creationId xmlns:a16="http://schemas.microsoft.com/office/drawing/2014/main" id="{4B3E25E7-B850-4B47-8D44-DC42E41EEF68}"/>
                </a:ext>
              </a:extLst>
            </p:cNvPr>
            <p:cNvSpPr txBox="1"/>
            <p:nvPr/>
          </p:nvSpPr>
          <p:spPr>
            <a:xfrm>
              <a:off x="5680997" y="3509159"/>
              <a:ext cx="2478112" cy="707886"/>
            </a:xfrm>
            <a:prstGeom prst="rect">
              <a:avLst/>
            </a:prstGeom>
            <a:noFill/>
          </p:spPr>
          <p:txBody>
            <a:bodyPr wrap="square" rtlCol="0">
              <a:spAutoFit/>
            </a:bodyPr>
            <a:lstStyle/>
            <a:p>
              <a:r>
                <a:rPr lang="vi-VN" altLang="en-US" sz="4000" b="1" dirty="0">
                  <a:solidFill>
                    <a:srgbClr val="0070C0"/>
                  </a:solidFill>
                  <a:latin typeface="HP001 4 hàng" panose="020B0603050302020204" pitchFamily="34" charset="0"/>
                  <a:ea typeface="Cambria" panose="02040503050406030204" pitchFamily="18" charset="0"/>
                  <a:cs typeface="Times New Roman" panose="02020603050405020304" pitchFamily="18" charset="0"/>
                </a:rPr>
                <a:t>ǟực ǟỡ</a:t>
              </a:r>
              <a:endParaRPr lang="en-US" sz="4000" b="1" dirty="0">
                <a:solidFill>
                  <a:srgbClr val="0070C0"/>
                </a:solidFill>
                <a:latin typeface="HP001 4 hàng" panose="020B0603050302020204" pitchFamily="34" charset="0"/>
                <a:ea typeface="Cambria" panose="02040503050406030204" pitchFamily="18" charset="0"/>
              </a:endParaRPr>
            </a:p>
          </p:txBody>
        </p:sp>
      </p:grpSp>
      <p:grpSp>
        <p:nvGrpSpPr>
          <p:cNvPr id="31" name="Group 30">
            <a:extLst>
              <a:ext uri="{FF2B5EF4-FFF2-40B4-BE49-F238E27FC236}">
                <a16:creationId xmlns:a16="http://schemas.microsoft.com/office/drawing/2014/main" id="{FC54B890-1B90-4AFB-B4E8-D66B3DC13DED}"/>
              </a:ext>
            </a:extLst>
          </p:cNvPr>
          <p:cNvGrpSpPr/>
          <p:nvPr/>
        </p:nvGrpSpPr>
        <p:grpSpPr>
          <a:xfrm>
            <a:off x="395615" y="3365670"/>
            <a:ext cx="3259230" cy="1460389"/>
            <a:chOff x="4735701" y="1185707"/>
            <a:chExt cx="3259230" cy="1460389"/>
          </a:xfrm>
        </p:grpSpPr>
        <p:pic>
          <p:nvPicPr>
            <p:cNvPr id="47" name="Google Shape;176;p43">
              <a:extLst>
                <a:ext uri="{FF2B5EF4-FFF2-40B4-BE49-F238E27FC236}">
                  <a16:creationId xmlns:a16="http://schemas.microsoft.com/office/drawing/2014/main" id="{32644257-7457-4992-8019-43ED63D42244}"/>
                </a:ext>
              </a:extLst>
            </p:cNvPr>
            <p:cNvPicPr preferRelativeResize="0"/>
            <p:nvPr/>
          </p:nvPicPr>
          <p:blipFill>
            <a:blip r:embed="rId3">
              <a:alphaModFix/>
            </a:blip>
            <a:stretch>
              <a:fillRect/>
            </a:stretch>
          </p:blipFill>
          <p:spPr>
            <a:xfrm>
              <a:off x="4735701" y="1185707"/>
              <a:ext cx="3259230" cy="1460389"/>
            </a:xfrm>
            <a:prstGeom prst="rect">
              <a:avLst/>
            </a:prstGeom>
            <a:noFill/>
            <a:ln>
              <a:noFill/>
            </a:ln>
          </p:spPr>
        </p:pic>
        <p:sp>
          <p:nvSpPr>
            <p:cNvPr id="53" name="TextBox 52">
              <a:extLst>
                <a:ext uri="{FF2B5EF4-FFF2-40B4-BE49-F238E27FC236}">
                  <a16:creationId xmlns:a16="http://schemas.microsoft.com/office/drawing/2014/main" id="{B219B980-2A0B-49AA-B184-F069A8BB5FD8}"/>
                </a:ext>
              </a:extLst>
            </p:cNvPr>
            <p:cNvSpPr txBox="1"/>
            <p:nvPr/>
          </p:nvSpPr>
          <p:spPr>
            <a:xfrm>
              <a:off x="5346885" y="1513654"/>
              <a:ext cx="2478112" cy="707886"/>
            </a:xfrm>
            <a:prstGeom prst="rect">
              <a:avLst/>
            </a:prstGeom>
            <a:noFill/>
          </p:spPr>
          <p:txBody>
            <a:bodyPr wrap="square" rtlCol="0">
              <a:spAutoFit/>
            </a:bodyPr>
            <a:lstStyle/>
            <a:p>
              <a:r>
                <a:rPr lang="en-US" sz="4000" b="1" dirty="0">
                  <a:solidFill>
                    <a:srgbClr val="0070C0"/>
                  </a:solidFill>
                  <a:latin typeface="HP001 4 hàng" panose="020B0603050302020204" pitchFamily="34" charset="0"/>
                  <a:ea typeface="Cambria" panose="02040503050406030204" pitchFamily="18" charset="0"/>
                </a:rPr>
                <a:t>sắc xuân</a:t>
              </a:r>
            </a:p>
          </p:txBody>
        </p:sp>
      </p:grpSp>
      <p:grpSp>
        <p:nvGrpSpPr>
          <p:cNvPr id="13" name="Group 12">
            <a:extLst>
              <a:ext uri="{FF2B5EF4-FFF2-40B4-BE49-F238E27FC236}">
                <a16:creationId xmlns:a16="http://schemas.microsoft.com/office/drawing/2014/main" id="{921EFB84-3DAC-4B80-A2FE-BA9136F162B4}"/>
              </a:ext>
            </a:extLst>
          </p:cNvPr>
          <p:cNvGrpSpPr/>
          <p:nvPr/>
        </p:nvGrpSpPr>
        <p:grpSpPr>
          <a:xfrm>
            <a:off x="-77033" y="1035746"/>
            <a:ext cx="3259230" cy="1460389"/>
            <a:chOff x="374093" y="1185707"/>
            <a:chExt cx="3259230" cy="1460389"/>
          </a:xfrm>
        </p:grpSpPr>
        <p:pic>
          <p:nvPicPr>
            <p:cNvPr id="14" name="Google Shape;176;p43"/>
            <p:cNvPicPr preferRelativeResize="0"/>
            <p:nvPr/>
          </p:nvPicPr>
          <p:blipFill>
            <a:blip r:embed="rId3">
              <a:alphaModFix/>
            </a:blip>
            <a:stretch>
              <a:fillRect/>
            </a:stretch>
          </p:blipFill>
          <p:spPr>
            <a:xfrm>
              <a:off x="374093" y="1185707"/>
              <a:ext cx="3259230" cy="1460389"/>
            </a:xfrm>
            <a:prstGeom prst="rect">
              <a:avLst/>
            </a:prstGeom>
            <a:noFill/>
            <a:ln>
              <a:noFill/>
            </a:ln>
          </p:spPr>
        </p:pic>
        <p:sp>
          <p:nvSpPr>
            <p:cNvPr id="16" name="TextBox 15">
              <a:extLst>
                <a:ext uri="{FF2B5EF4-FFF2-40B4-BE49-F238E27FC236}">
                  <a16:creationId xmlns:a16="http://schemas.microsoft.com/office/drawing/2014/main" id="{C703D260-EF06-4D83-B27A-E64059B2CA16}"/>
                </a:ext>
              </a:extLst>
            </p:cNvPr>
            <p:cNvSpPr txBox="1"/>
            <p:nvPr/>
          </p:nvSpPr>
          <p:spPr>
            <a:xfrm>
              <a:off x="846741" y="1541062"/>
              <a:ext cx="2478112" cy="707886"/>
            </a:xfrm>
            <a:prstGeom prst="rect">
              <a:avLst/>
            </a:prstGeom>
            <a:noFill/>
          </p:spPr>
          <p:txBody>
            <a:bodyPr wrap="square" rtlCol="0">
              <a:spAutoFit/>
            </a:bodyPr>
            <a:lstStyle/>
            <a:p>
              <a:r>
                <a:rPr lang="en-US" sz="4000" b="1" dirty="0">
                  <a:solidFill>
                    <a:srgbClr val="0070C0"/>
                  </a:solidFill>
                  <a:latin typeface="HP001 4 hàng" panose="020B0603050302020204" pitchFamily="34" charset="0"/>
                  <a:ea typeface="Cambria" panose="02040503050406030204" pitchFamily="18" charset="0"/>
                </a:rPr>
                <a:t>làm việc</a:t>
              </a:r>
            </a:p>
          </p:txBody>
        </p:sp>
      </p:grpSp>
      <p:grpSp>
        <p:nvGrpSpPr>
          <p:cNvPr id="17" name="Group 16">
            <a:extLst>
              <a:ext uri="{FF2B5EF4-FFF2-40B4-BE49-F238E27FC236}">
                <a16:creationId xmlns:a16="http://schemas.microsoft.com/office/drawing/2014/main" id="{921EFB84-3DAC-4B80-A2FE-BA9136F162B4}"/>
              </a:ext>
            </a:extLst>
          </p:cNvPr>
          <p:cNvGrpSpPr/>
          <p:nvPr/>
        </p:nvGrpSpPr>
        <p:grpSpPr>
          <a:xfrm>
            <a:off x="3077605" y="1839652"/>
            <a:ext cx="3259230" cy="1460389"/>
            <a:chOff x="374093" y="1185707"/>
            <a:chExt cx="3259230" cy="1460389"/>
          </a:xfrm>
        </p:grpSpPr>
        <p:pic>
          <p:nvPicPr>
            <p:cNvPr id="18" name="Google Shape;176;p43"/>
            <p:cNvPicPr preferRelativeResize="0"/>
            <p:nvPr/>
          </p:nvPicPr>
          <p:blipFill>
            <a:blip r:embed="rId3">
              <a:alphaModFix/>
            </a:blip>
            <a:stretch>
              <a:fillRect/>
            </a:stretch>
          </p:blipFill>
          <p:spPr>
            <a:xfrm>
              <a:off x="374093" y="1185707"/>
              <a:ext cx="3259230" cy="1460389"/>
            </a:xfrm>
            <a:prstGeom prst="rect">
              <a:avLst/>
            </a:prstGeom>
            <a:noFill/>
            <a:ln>
              <a:noFill/>
            </a:ln>
          </p:spPr>
        </p:pic>
        <p:sp>
          <p:nvSpPr>
            <p:cNvPr id="19" name="TextBox 18">
              <a:extLst>
                <a:ext uri="{FF2B5EF4-FFF2-40B4-BE49-F238E27FC236}">
                  <a16:creationId xmlns:a16="http://schemas.microsoft.com/office/drawing/2014/main" id="{C703D260-EF06-4D83-B27A-E64059B2CA16}"/>
                </a:ext>
              </a:extLst>
            </p:cNvPr>
            <p:cNvSpPr txBox="1"/>
            <p:nvPr/>
          </p:nvSpPr>
          <p:spPr>
            <a:xfrm>
              <a:off x="1049941" y="1614992"/>
              <a:ext cx="2478112" cy="707886"/>
            </a:xfrm>
            <a:prstGeom prst="rect">
              <a:avLst/>
            </a:prstGeom>
            <a:noFill/>
          </p:spPr>
          <p:txBody>
            <a:bodyPr wrap="square" rtlCol="0">
              <a:spAutoFit/>
            </a:bodyPr>
            <a:lstStyle/>
            <a:p>
              <a:r>
                <a:rPr lang="en-US" sz="4000" b="1" dirty="0">
                  <a:solidFill>
                    <a:srgbClr val="0070C0"/>
                  </a:solidFill>
                  <a:latin typeface="HP001 4 hàng" panose="020B0603050302020204" pitchFamily="34" charset="0"/>
                  <a:ea typeface="Cambria" panose="02040503050406030204" pitchFamily="18" charset="0"/>
                </a:rPr>
                <a:t>báo giờ</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94968" y="740230"/>
            <a:ext cx="7108706" cy="4576912"/>
            <a:chOff x="-125541" y="1250581"/>
            <a:chExt cx="8858434" cy="6041727"/>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250581"/>
              <a:ext cx="6294493" cy="6041727"/>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15074"/>
            <a:stretch/>
          </p:blipFill>
          <p:spPr>
            <a:xfrm flipH="1">
              <a:off x="-125541" y="4205643"/>
              <a:ext cx="2946917" cy="3086664"/>
            </a:xfrm>
            <a:prstGeom prst="rect">
              <a:avLst/>
            </a:prstGeom>
          </p:spPr>
        </p:pic>
      </p:grpSp>
      <p:sp>
        <p:nvSpPr>
          <p:cNvPr id="2" name="Title 1"/>
          <p:cNvSpPr>
            <a:spLocks noGrp="1"/>
          </p:cNvSpPr>
          <p:nvPr>
            <p:ph type="title"/>
          </p:nvPr>
        </p:nvSpPr>
        <p:spPr>
          <a:xfrm>
            <a:off x="2414074" y="1596103"/>
            <a:ext cx="4989600" cy="1925440"/>
          </a:xfrm>
        </p:spPr>
        <p:txBody>
          <a:bodyPr/>
          <a:lstStyle/>
          <a:p>
            <a:r>
              <a:rPr lang="en-US" sz="3600" b="1" dirty="0">
                <a:solidFill>
                  <a:srgbClr val="002060"/>
                </a:solidFill>
                <a:latin typeface="HP001 4 hàng" panose="020B0603050302020204" pitchFamily="34" charset="0"/>
                <a:ea typeface="Cambria" panose="02040503050406030204" pitchFamily="18" charset="0"/>
              </a:rPr>
              <a:t>Khi viết đoạn văn, em cần viết như thế nào?</a:t>
            </a:r>
          </a:p>
        </p:txBody>
      </p:sp>
      <p:pic>
        <p:nvPicPr>
          <p:cNvPr id="7" name="Google Shape;596;p73"/>
          <p:cNvPicPr preferRelativeResize="0"/>
          <p:nvPr/>
        </p:nvPicPr>
        <p:blipFill>
          <a:blip r:embed="rId5">
            <a:alphaModFix/>
          </a:blip>
          <a:stretch>
            <a:fillRect/>
          </a:stretch>
        </p:blipFill>
        <p:spPr>
          <a:xfrm rot="1761102">
            <a:off x="6548626" y="796112"/>
            <a:ext cx="1291383" cy="894493"/>
          </a:xfrm>
          <a:prstGeom prst="rect">
            <a:avLst/>
          </a:prstGeom>
          <a:noFill/>
          <a:ln>
            <a:noFill/>
          </a:ln>
        </p:spPr>
      </p:pic>
    </p:spTree>
    <p:extLst>
      <p:ext uri="{BB962C8B-B14F-4D97-AF65-F5344CB8AC3E}">
        <p14:creationId xmlns:p14="http://schemas.microsoft.com/office/powerpoint/2010/main" val="35863319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9144000" cy="51435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微软雅黑"/>
              <a:cs typeface="+mn-ea"/>
              <a:sym typeface="+mn-lt"/>
            </a:endParaRPr>
          </a:p>
        </p:txBody>
      </p:sp>
      <p:sp>
        <p:nvSpPr>
          <p:cNvPr id="5" name="Rectangle 4"/>
          <p:cNvSpPr/>
          <p:nvPr/>
        </p:nvSpPr>
        <p:spPr>
          <a:xfrm>
            <a:off x="301288" y="1554093"/>
            <a:ext cx="1224845" cy="1708160"/>
          </a:xfrm>
          <a:prstGeom prst="rect">
            <a:avLst/>
          </a:prstGeom>
        </p:spPr>
        <p:txBody>
          <a:bodyPr wrap="square">
            <a:spAutoFit/>
          </a:bodyPr>
          <a:lstStyle/>
          <a:p>
            <a:pPr defTabSz="685800">
              <a:buClrTx/>
            </a:pPr>
            <a:r>
              <a:rPr lang="en-US" sz="2100" b="1" kern="1200" dirty="0">
                <a:solidFill>
                  <a:prstClr val="black"/>
                </a:solidFill>
                <a:latin typeface="Times New Roman" panose="02020603050405020304" pitchFamily="18" charset="0"/>
                <a:ea typeface="맑은 고딕"/>
                <a:cs typeface="Times New Roman" panose="02020603050405020304" pitchFamily="18" charset="0"/>
              </a:rPr>
              <a:t>Lùi 1 ô so với lề, viết hoa chữ cái đầu tiên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6485" y="31067"/>
            <a:ext cx="7556056" cy="5081365"/>
          </a:xfrm>
          <a:prstGeom prst="rect">
            <a:avLst/>
          </a:prstGeom>
        </p:spPr>
      </p:pic>
      <p:cxnSp>
        <p:nvCxnSpPr>
          <p:cNvPr id="7" name="Straight Arrow Connector 6"/>
          <p:cNvCxnSpPr/>
          <p:nvPr/>
        </p:nvCxnSpPr>
        <p:spPr>
          <a:xfrm>
            <a:off x="1328532" y="1776713"/>
            <a:ext cx="45590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704623" y="177086"/>
            <a:ext cx="45155" cy="49142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98602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D8C3"/>
        </a:solidFill>
        <a:effectLst/>
      </p:bgPr>
    </p:bg>
    <p:spTree>
      <p:nvGrpSpPr>
        <p:cNvPr id="1" name=""/>
        <p:cNvGrpSpPr/>
        <p:nvPr/>
      </p:nvGrpSpPr>
      <p:grpSpPr>
        <a:xfrm>
          <a:off x="0" y="0"/>
          <a:ext cx="0" cy="0"/>
          <a:chOff x="0" y="0"/>
          <a:chExt cx="0" cy="0"/>
        </a:xfrm>
      </p:grpSpPr>
      <p:sp>
        <p:nvSpPr>
          <p:cNvPr id="24" name="矩形 3"/>
          <p:cNvSpPr/>
          <p:nvPr/>
        </p:nvSpPr>
        <p:spPr>
          <a:xfrm>
            <a:off x="0" y="-14712"/>
            <a:ext cx="9144000" cy="51435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Cambria" panose="02040503050406030204" pitchFamily="18" charset="0"/>
              <a:cs typeface="+mn-ea"/>
              <a:sym typeface="+mn-lt"/>
            </a:endParaRPr>
          </a:p>
        </p:txBody>
      </p:sp>
      <p:pic>
        <p:nvPicPr>
          <p:cNvPr id="3" name="Picture 2"/>
          <p:cNvPicPr>
            <a:picLocks noChangeAspect="1"/>
          </p:cNvPicPr>
          <p:nvPr/>
        </p:nvPicPr>
        <p:blipFill>
          <a:blip r:embed="rId3"/>
          <a:stretch>
            <a:fillRect/>
          </a:stretch>
        </p:blipFill>
        <p:spPr>
          <a:xfrm>
            <a:off x="2717211" y="311743"/>
            <a:ext cx="3709577" cy="686644"/>
          </a:xfrm>
          <a:prstGeom prst="rect">
            <a:avLst/>
          </a:prstGeom>
        </p:spPr>
      </p:pic>
      <p:sp>
        <p:nvSpPr>
          <p:cNvPr id="23" name="TextBox 22"/>
          <p:cNvSpPr txBox="1"/>
          <p:nvPr/>
        </p:nvSpPr>
        <p:spPr>
          <a:xfrm>
            <a:off x="3413145" y="349721"/>
            <a:ext cx="2365684" cy="646331"/>
          </a:xfrm>
          <a:prstGeom prst="rect">
            <a:avLst/>
          </a:prstGeom>
          <a:noFill/>
        </p:spPr>
        <p:txBody>
          <a:bodyPr wrap="square" rtlCol="0">
            <a:spAutoFit/>
          </a:bodyPr>
          <a:lstStyle/>
          <a:p>
            <a:pPr defTabSz="685800">
              <a:buClrTx/>
              <a:defRPr/>
            </a:pPr>
            <a:r>
              <a:rPr lang="en-US" sz="3600" b="1" kern="1200" dirty="0">
                <a:solidFill>
                  <a:prstClr val="black"/>
                </a:solidFill>
                <a:latin typeface="Cambria" panose="02040503050406030204" pitchFamily="18" charset="0"/>
                <a:ea typeface="Cambria" panose="02040503050406030204" pitchFamily="18" charset="0"/>
                <a:cs typeface="+mn-cs"/>
              </a:rPr>
              <a:t>VIẾT BÀI</a:t>
            </a:r>
          </a:p>
        </p:txBody>
      </p:sp>
      <p:pic>
        <p:nvPicPr>
          <p:cNvPr id="8" name="Picture 6" descr="Cartoon Pupils Work Hard To Write Homework Png Transparent Bottom ..."/>
          <p:cNvPicPr>
            <a:picLocks noChangeAspect="1" noChangeArrowheads="1"/>
          </p:cNvPicPr>
          <p:nvPr/>
        </p:nvPicPr>
        <p:blipFill>
          <a:blip r:embed="rId4"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471553" y="1357074"/>
            <a:ext cx="1759684" cy="1765550"/>
          </a:xfrm>
          <a:prstGeom prst="ellipse">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78741" y="3390662"/>
            <a:ext cx="2654611" cy="938784"/>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defTabSz="685800">
              <a:buClrTx/>
              <a:defRPr/>
            </a:pPr>
            <a:r>
              <a:rPr lang="en-US" sz="3200" b="1" kern="1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Ngồi</a:t>
            </a:r>
            <a:r>
              <a:rPr lang="en-US" sz="3200" b="1" kern="1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kern="1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đúng</a:t>
            </a:r>
            <a:r>
              <a:rPr lang="en-US" sz="3200" b="1" kern="1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kern="1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tư</a:t>
            </a:r>
            <a:r>
              <a:rPr lang="en-US" sz="3200" b="1" kern="1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kern="1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thế</a:t>
            </a:r>
            <a:endParaRPr lang="en-US" sz="3200" b="1" kern="12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0672" y="1357074"/>
            <a:ext cx="1624766" cy="1624766"/>
          </a:xfrm>
          <a:prstGeom prst="ellipse">
            <a:avLst/>
          </a:prstGeom>
        </p:spPr>
      </p:pic>
      <p:sp>
        <p:nvSpPr>
          <p:cNvPr id="11" name="Rounded Rectangle 10"/>
          <p:cNvSpPr/>
          <p:nvPr/>
        </p:nvSpPr>
        <p:spPr>
          <a:xfrm>
            <a:off x="6714816" y="3524774"/>
            <a:ext cx="2171700" cy="62865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defTabSz="685800">
              <a:buClrTx/>
              <a:defRPr/>
            </a:pPr>
            <a:r>
              <a:rPr lang="en-US" sz="3200" b="1" kern="1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Tập</a:t>
            </a:r>
            <a:r>
              <a:rPr lang="en-US" sz="3200" b="1" kern="1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kern="1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trung</a:t>
            </a:r>
            <a:endParaRPr lang="en-US" sz="3200" b="1" kern="12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2" name="Rounded Rectangle 11"/>
          <p:cNvSpPr/>
          <p:nvPr/>
        </p:nvSpPr>
        <p:spPr>
          <a:xfrm>
            <a:off x="3511020" y="3390662"/>
            <a:ext cx="2426128" cy="938784"/>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defTabSz="685800">
              <a:buClrTx/>
              <a:defRPr/>
            </a:pPr>
            <a:r>
              <a:rPr lang="en-US" sz="3200" b="1" kern="1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Cầm </a:t>
            </a:r>
            <a:r>
              <a:rPr lang="en-US" sz="3200" b="1" kern="1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bút</a:t>
            </a:r>
            <a:r>
              <a:rPr lang="en-US" sz="3200" b="1" kern="1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kern="1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đúng</a:t>
            </a:r>
            <a:r>
              <a:rPr lang="en-US" sz="3200" b="1" kern="1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kern="1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cách</a:t>
            </a:r>
            <a:endParaRPr lang="en-US" sz="3200" b="1" kern="12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12"/>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2971"/>
          <a:stretch>
            <a:fillRect/>
          </a:stretch>
        </p:blipFill>
        <p:spPr bwMode="auto">
          <a:xfrm>
            <a:off x="4004630" y="1586646"/>
            <a:ext cx="1701404" cy="1165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4964608" y="1774081"/>
            <a:ext cx="184731" cy="300082"/>
          </a:xfrm>
          <a:prstGeom prst="rect">
            <a:avLst/>
          </a:prstGeom>
          <a:noFill/>
        </p:spPr>
        <p:txBody>
          <a:bodyPr wrap="none" rtlCol="0">
            <a:spAutoFit/>
          </a:bodyPr>
          <a:lstStyle/>
          <a:p>
            <a:pPr defTabSz="685800">
              <a:buClrTx/>
            </a:pPr>
            <a:endParaRPr lang="en-US" sz="1350" kern="1200" dirty="0">
              <a:solidFill>
                <a:prstClr val="black"/>
              </a:solidFill>
              <a:latin typeface="Cambria" panose="02040503050406030204" pitchFamily="18" charset="0"/>
              <a:ea typeface="Cambria" panose="02040503050406030204" pitchFamily="18" charset="0"/>
              <a:cs typeface="+mn-cs"/>
            </a:endParaRP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522617">
            <a:off x="6057158" y="331010"/>
            <a:ext cx="1489877" cy="762372"/>
          </a:xfrm>
          <a:prstGeom prst="rect">
            <a:avLst/>
          </a:prstGeom>
        </p:spPr>
      </p:pic>
    </p:spTree>
    <p:extLst>
      <p:ext uri="{BB962C8B-B14F-4D97-AF65-F5344CB8AC3E}">
        <p14:creationId xmlns:p14="http://schemas.microsoft.com/office/powerpoint/2010/main" val="649720437"/>
      </p:ext>
    </p:extLst>
  </p:cSld>
  <p:clrMapOvr>
    <a:masterClrMapping/>
  </p:clrMapOvr>
  <p:transition spd="med">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7273" y="1841891"/>
            <a:ext cx="3490015" cy="1925440"/>
          </a:xfrm>
        </p:spPr>
        <p:txBody>
          <a:bodyPr/>
          <a:lstStyle/>
          <a:p>
            <a:r>
              <a:rPr lang="en-US" sz="3600" b="1" dirty="0">
                <a:solidFill>
                  <a:srgbClr val="002060"/>
                </a:solidFill>
                <a:latin typeface="HP001 4 hàng" panose="020B0603050302020204" pitchFamily="34" charset="0"/>
                <a:ea typeface="Cambria" panose="02040503050406030204" pitchFamily="18" charset="0"/>
              </a:rPr>
              <a:t>Tư thế </a:t>
            </a:r>
            <a:br>
              <a:rPr lang="en-US" sz="3600" b="1" dirty="0">
                <a:solidFill>
                  <a:srgbClr val="002060"/>
                </a:solidFill>
                <a:latin typeface="HP001 4 hàng" panose="020B0603050302020204" pitchFamily="34" charset="0"/>
                <a:ea typeface="Cambria" panose="02040503050406030204" pitchFamily="18" charset="0"/>
              </a:rPr>
            </a:br>
            <a:r>
              <a:rPr lang="en-US" sz="3600" b="1" dirty="0">
                <a:solidFill>
                  <a:srgbClr val="002060"/>
                </a:solidFill>
                <a:latin typeface="HP001 4 hàng" panose="020B0603050302020204" pitchFamily="34" charset="0"/>
                <a:ea typeface="Cambria" panose="02040503050406030204" pitchFamily="18" charset="0"/>
              </a:rPr>
              <a:t>ngồi viết đúng</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791"/>
            <a:ext cx="5072063" cy="5143500"/>
          </a:xfrm>
          <a:prstGeom prst="rect">
            <a:avLst/>
          </a:prstGeom>
        </p:spPr>
      </p:pic>
    </p:spTree>
    <p:extLst>
      <p:ext uri="{BB962C8B-B14F-4D97-AF65-F5344CB8AC3E}">
        <p14:creationId xmlns:p14="http://schemas.microsoft.com/office/powerpoint/2010/main" val="10769761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74" y="0"/>
            <a:ext cx="7787849" cy="5237243"/>
          </a:xfrm>
          <a:prstGeom prst="rect">
            <a:avLst/>
          </a:prstGeom>
        </p:spPr>
      </p:pic>
      <p:cxnSp>
        <p:nvCxnSpPr>
          <p:cNvPr id="13" name="Straight Connector 12"/>
          <p:cNvCxnSpPr/>
          <p:nvPr/>
        </p:nvCxnSpPr>
        <p:spPr>
          <a:xfrm flipH="1">
            <a:off x="903111" y="149457"/>
            <a:ext cx="11289" cy="499404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3934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9144000" cy="51435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微软雅黑"/>
              <a:cs typeface="+mn-ea"/>
              <a:sym typeface="+mn-lt"/>
            </a:endParaRPr>
          </a:p>
        </p:txBody>
      </p:sp>
      <p:grpSp>
        <p:nvGrpSpPr>
          <p:cNvPr id="12" name="组合 11"/>
          <p:cNvGrpSpPr/>
          <p:nvPr/>
        </p:nvGrpSpPr>
        <p:grpSpPr>
          <a:xfrm>
            <a:off x="607572" y="1197785"/>
            <a:ext cx="8804673" cy="5143500"/>
            <a:chOff x="238125" y="0"/>
            <a:chExt cx="11739564" cy="6858000"/>
          </a:xfrm>
          <a:solidFill>
            <a:srgbClr val="FFD571">
              <a:alpha val="10000"/>
            </a:srgbClr>
          </a:solidFill>
        </p:grpSpPr>
        <p:sp>
          <p:nvSpPr>
            <p:cNvPr id="13" name="矩形 12"/>
            <p:cNvSpPr/>
            <p:nvPr/>
          </p:nvSpPr>
          <p:spPr>
            <a:xfrm>
              <a:off x="238125"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微软雅黑"/>
                <a:cs typeface="+mn-ea"/>
                <a:sym typeface="+mn-lt"/>
              </a:endParaRPr>
            </a:p>
          </p:txBody>
        </p:sp>
        <p:sp>
          <p:nvSpPr>
            <p:cNvPr id="14" name="矩形 13"/>
            <p:cNvSpPr/>
            <p:nvPr/>
          </p:nvSpPr>
          <p:spPr>
            <a:xfrm>
              <a:off x="609600"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微软雅黑"/>
                <a:cs typeface="+mn-ea"/>
                <a:sym typeface="+mn-lt"/>
              </a:endParaRPr>
            </a:p>
          </p:txBody>
        </p:sp>
        <p:sp>
          <p:nvSpPr>
            <p:cNvPr id="15" name="矩形 14"/>
            <p:cNvSpPr/>
            <p:nvPr/>
          </p:nvSpPr>
          <p:spPr>
            <a:xfrm>
              <a:off x="981075"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微软雅黑"/>
                <a:cs typeface="+mn-ea"/>
                <a:sym typeface="+mn-lt"/>
              </a:endParaRPr>
            </a:p>
          </p:txBody>
        </p:sp>
        <p:sp>
          <p:nvSpPr>
            <p:cNvPr id="20" name="矩形 19"/>
            <p:cNvSpPr/>
            <p:nvPr/>
          </p:nvSpPr>
          <p:spPr>
            <a:xfrm>
              <a:off x="1352550"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微软雅黑"/>
                <a:cs typeface="+mn-ea"/>
                <a:sym typeface="+mn-lt"/>
              </a:endParaRPr>
            </a:p>
          </p:txBody>
        </p:sp>
        <p:sp>
          <p:nvSpPr>
            <p:cNvPr id="21" name="矩形 20"/>
            <p:cNvSpPr/>
            <p:nvPr/>
          </p:nvSpPr>
          <p:spPr>
            <a:xfrm>
              <a:off x="1724025"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微软雅黑"/>
                <a:cs typeface="+mn-ea"/>
                <a:sym typeface="+mn-lt"/>
              </a:endParaRPr>
            </a:p>
          </p:txBody>
        </p:sp>
        <p:sp>
          <p:nvSpPr>
            <p:cNvPr id="22" name="矩形 21"/>
            <p:cNvSpPr/>
            <p:nvPr/>
          </p:nvSpPr>
          <p:spPr>
            <a:xfrm>
              <a:off x="2095500"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微软雅黑"/>
                <a:cs typeface="+mn-ea"/>
                <a:sym typeface="+mn-lt"/>
              </a:endParaRPr>
            </a:p>
          </p:txBody>
        </p:sp>
        <p:sp>
          <p:nvSpPr>
            <p:cNvPr id="23" name="矩形 22"/>
            <p:cNvSpPr/>
            <p:nvPr/>
          </p:nvSpPr>
          <p:spPr>
            <a:xfrm>
              <a:off x="2476500"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微软雅黑"/>
                <a:cs typeface="+mn-ea"/>
                <a:sym typeface="+mn-lt"/>
              </a:endParaRPr>
            </a:p>
          </p:txBody>
        </p:sp>
        <p:sp>
          <p:nvSpPr>
            <p:cNvPr id="24" name="矩形 23"/>
            <p:cNvSpPr/>
            <p:nvPr/>
          </p:nvSpPr>
          <p:spPr>
            <a:xfrm>
              <a:off x="2847975"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微软雅黑"/>
                <a:cs typeface="+mn-ea"/>
                <a:sym typeface="+mn-lt"/>
              </a:endParaRPr>
            </a:p>
          </p:txBody>
        </p:sp>
        <p:sp>
          <p:nvSpPr>
            <p:cNvPr id="25" name="矩形 24"/>
            <p:cNvSpPr/>
            <p:nvPr/>
          </p:nvSpPr>
          <p:spPr>
            <a:xfrm>
              <a:off x="3219450"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微软雅黑"/>
                <a:cs typeface="+mn-ea"/>
                <a:sym typeface="+mn-lt"/>
              </a:endParaRPr>
            </a:p>
          </p:txBody>
        </p:sp>
        <p:sp>
          <p:nvSpPr>
            <p:cNvPr id="26" name="矩形 25"/>
            <p:cNvSpPr/>
            <p:nvPr/>
          </p:nvSpPr>
          <p:spPr>
            <a:xfrm>
              <a:off x="3586163"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微软雅黑"/>
                <a:cs typeface="+mn-ea"/>
                <a:sym typeface="+mn-lt"/>
              </a:endParaRPr>
            </a:p>
          </p:txBody>
        </p:sp>
        <p:sp>
          <p:nvSpPr>
            <p:cNvPr id="27" name="矩形 26"/>
            <p:cNvSpPr/>
            <p:nvPr/>
          </p:nvSpPr>
          <p:spPr>
            <a:xfrm>
              <a:off x="3957638"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微软雅黑"/>
                <a:cs typeface="+mn-ea"/>
                <a:sym typeface="+mn-lt"/>
              </a:endParaRPr>
            </a:p>
          </p:txBody>
        </p:sp>
        <p:sp>
          <p:nvSpPr>
            <p:cNvPr id="28" name="矩形 27"/>
            <p:cNvSpPr/>
            <p:nvPr/>
          </p:nvSpPr>
          <p:spPr>
            <a:xfrm>
              <a:off x="4329113"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微软雅黑"/>
                <a:cs typeface="+mn-ea"/>
                <a:sym typeface="+mn-lt"/>
              </a:endParaRPr>
            </a:p>
          </p:txBody>
        </p:sp>
        <p:sp>
          <p:nvSpPr>
            <p:cNvPr id="29" name="矩形 28"/>
            <p:cNvSpPr/>
            <p:nvPr/>
          </p:nvSpPr>
          <p:spPr>
            <a:xfrm>
              <a:off x="4700588"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微软雅黑"/>
                <a:cs typeface="+mn-ea"/>
                <a:sym typeface="+mn-lt"/>
              </a:endParaRPr>
            </a:p>
          </p:txBody>
        </p:sp>
        <p:sp>
          <p:nvSpPr>
            <p:cNvPr id="30" name="矩形 29"/>
            <p:cNvSpPr/>
            <p:nvPr/>
          </p:nvSpPr>
          <p:spPr>
            <a:xfrm>
              <a:off x="5072063"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微软雅黑"/>
                <a:cs typeface="+mn-ea"/>
                <a:sym typeface="+mn-lt"/>
              </a:endParaRPr>
            </a:p>
          </p:txBody>
        </p:sp>
        <p:sp>
          <p:nvSpPr>
            <p:cNvPr id="31" name="矩形 30"/>
            <p:cNvSpPr/>
            <p:nvPr/>
          </p:nvSpPr>
          <p:spPr>
            <a:xfrm>
              <a:off x="5443538"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微软雅黑"/>
                <a:cs typeface="+mn-ea"/>
                <a:sym typeface="+mn-lt"/>
              </a:endParaRPr>
            </a:p>
          </p:txBody>
        </p:sp>
        <p:sp>
          <p:nvSpPr>
            <p:cNvPr id="32" name="矩形 31"/>
            <p:cNvSpPr/>
            <p:nvPr/>
          </p:nvSpPr>
          <p:spPr>
            <a:xfrm>
              <a:off x="5824538"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微软雅黑"/>
                <a:cs typeface="+mn-ea"/>
                <a:sym typeface="+mn-lt"/>
              </a:endParaRPr>
            </a:p>
          </p:txBody>
        </p:sp>
        <p:sp>
          <p:nvSpPr>
            <p:cNvPr id="33" name="矩形 32"/>
            <p:cNvSpPr/>
            <p:nvPr/>
          </p:nvSpPr>
          <p:spPr>
            <a:xfrm>
              <a:off x="6196013"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微软雅黑"/>
                <a:cs typeface="+mn-ea"/>
                <a:sym typeface="+mn-lt"/>
              </a:endParaRPr>
            </a:p>
          </p:txBody>
        </p:sp>
        <p:sp>
          <p:nvSpPr>
            <p:cNvPr id="34" name="矩形 33"/>
            <p:cNvSpPr/>
            <p:nvPr/>
          </p:nvSpPr>
          <p:spPr>
            <a:xfrm>
              <a:off x="6567488"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微软雅黑"/>
                <a:cs typeface="+mn-ea"/>
                <a:sym typeface="+mn-lt"/>
              </a:endParaRPr>
            </a:p>
          </p:txBody>
        </p:sp>
        <p:sp>
          <p:nvSpPr>
            <p:cNvPr id="35" name="矩形 34"/>
            <p:cNvSpPr/>
            <p:nvPr/>
          </p:nvSpPr>
          <p:spPr>
            <a:xfrm>
              <a:off x="6953251"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微软雅黑"/>
                <a:cs typeface="+mn-ea"/>
                <a:sym typeface="+mn-lt"/>
              </a:endParaRPr>
            </a:p>
          </p:txBody>
        </p:sp>
        <p:sp>
          <p:nvSpPr>
            <p:cNvPr id="36" name="矩形 35"/>
            <p:cNvSpPr/>
            <p:nvPr/>
          </p:nvSpPr>
          <p:spPr>
            <a:xfrm>
              <a:off x="7324726"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微软雅黑"/>
                <a:cs typeface="+mn-ea"/>
                <a:sym typeface="+mn-lt"/>
              </a:endParaRPr>
            </a:p>
          </p:txBody>
        </p:sp>
        <p:sp>
          <p:nvSpPr>
            <p:cNvPr id="37" name="矩形 36"/>
            <p:cNvSpPr/>
            <p:nvPr/>
          </p:nvSpPr>
          <p:spPr>
            <a:xfrm>
              <a:off x="7696201"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微软雅黑"/>
                <a:cs typeface="+mn-ea"/>
                <a:sym typeface="+mn-lt"/>
              </a:endParaRPr>
            </a:p>
          </p:txBody>
        </p:sp>
        <p:sp>
          <p:nvSpPr>
            <p:cNvPr id="38" name="矩形 37"/>
            <p:cNvSpPr/>
            <p:nvPr/>
          </p:nvSpPr>
          <p:spPr>
            <a:xfrm>
              <a:off x="8067676"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微软雅黑"/>
                <a:cs typeface="+mn-ea"/>
                <a:sym typeface="+mn-lt"/>
              </a:endParaRPr>
            </a:p>
          </p:txBody>
        </p:sp>
        <p:sp>
          <p:nvSpPr>
            <p:cNvPr id="39" name="矩形 38"/>
            <p:cNvSpPr/>
            <p:nvPr/>
          </p:nvSpPr>
          <p:spPr>
            <a:xfrm>
              <a:off x="8439151"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微软雅黑"/>
                <a:cs typeface="+mn-ea"/>
                <a:sym typeface="+mn-lt"/>
              </a:endParaRPr>
            </a:p>
          </p:txBody>
        </p:sp>
        <p:sp>
          <p:nvSpPr>
            <p:cNvPr id="40" name="矩形 39"/>
            <p:cNvSpPr/>
            <p:nvPr/>
          </p:nvSpPr>
          <p:spPr>
            <a:xfrm>
              <a:off x="8810626"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微软雅黑"/>
                <a:cs typeface="+mn-ea"/>
                <a:sym typeface="+mn-lt"/>
              </a:endParaRPr>
            </a:p>
          </p:txBody>
        </p:sp>
        <p:sp>
          <p:nvSpPr>
            <p:cNvPr id="41" name="矩形 40"/>
            <p:cNvSpPr/>
            <p:nvPr/>
          </p:nvSpPr>
          <p:spPr>
            <a:xfrm>
              <a:off x="9191626"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微软雅黑"/>
                <a:cs typeface="+mn-ea"/>
                <a:sym typeface="+mn-lt"/>
              </a:endParaRPr>
            </a:p>
          </p:txBody>
        </p:sp>
        <p:sp>
          <p:nvSpPr>
            <p:cNvPr id="42" name="矩形 41"/>
            <p:cNvSpPr/>
            <p:nvPr/>
          </p:nvSpPr>
          <p:spPr>
            <a:xfrm>
              <a:off x="9563101"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微软雅黑"/>
                <a:cs typeface="+mn-ea"/>
                <a:sym typeface="+mn-lt"/>
              </a:endParaRPr>
            </a:p>
          </p:txBody>
        </p:sp>
        <p:sp>
          <p:nvSpPr>
            <p:cNvPr id="43" name="矩形 42"/>
            <p:cNvSpPr/>
            <p:nvPr/>
          </p:nvSpPr>
          <p:spPr>
            <a:xfrm>
              <a:off x="9934576"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微软雅黑"/>
                <a:cs typeface="+mn-ea"/>
                <a:sym typeface="+mn-lt"/>
              </a:endParaRPr>
            </a:p>
          </p:txBody>
        </p:sp>
        <p:sp>
          <p:nvSpPr>
            <p:cNvPr id="44" name="矩形 43"/>
            <p:cNvSpPr/>
            <p:nvPr/>
          </p:nvSpPr>
          <p:spPr>
            <a:xfrm>
              <a:off x="10301289"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微软雅黑"/>
                <a:cs typeface="+mn-ea"/>
                <a:sym typeface="+mn-lt"/>
              </a:endParaRPr>
            </a:p>
          </p:txBody>
        </p:sp>
        <p:sp>
          <p:nvSpPr>
            <p:cNvPr id="45" name="矩形 44"/>
            <p:cNvSpPr/>
            <p:nvPr/>
          </p:nvSpPr>
          <p:spPr>
            <a:xfrm>
              <a:off x="10672764"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微软雅黑"/>
                <a:cs typeface="+mn-ea"/>
                <a:sym typeface="+mn-lt"/>
              </a:endParaRPr>
            </a:p>
          </p:txBody>
        </p:sp>
        <p:sp>
          <p:nvSpPr>
            <p:cNvPr id="46" name="矩形 45"/>
            <p:cNvSpPr/>
            <p:nvPr/>
          </p:nvSpPr>
          <p:spPr>
            <a:xfrm>
              <a:off x="11044239"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微软雅黑"/>
                <a:cs typeface="+mn-ea"/>
                <a:sym typeface="+mn-lt"/>
              </a:endParaRPr>
            </a:p>
          </p:txBody>
        </p:sp>
        <p:sp>
          <p:nvSpPr>
            <p:cNvPr id="47" name="矩形 46"/>
            <p:cNvSpPr/>
            <p:nvPr/>
          </p:nvSpPr>
          <p:spPr>
            <a:xfrm>
              <a:off x="11415714"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微软雅黑"/>
                <a:cs typeface="+mn-ea"/>
                <a:sym typeface="+mn-lt"/>
              </a:endParaRPr>
            </a:p>
          </p:txBody>
        </p:sp>
        <p:sp>
          <p:nvSpPr>
            <p:cNvPr id="48" name="矩形 47"/>
            <p:cNvSpPr/>
            <p:nvPr/>
          </p:nvSpPr>
          <p:spPr>
            <a:xfrm>
              <a:off x="11787189"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微软雅黑"/>
                <a:cs typeface="+mn-ea"/>
                <a:sym typeface="+mn-lt"/>
              </a:endParaRPr>
            </a:p>
          </p:txBody>
        </p:sp>
      </p:grpSp>
      <p:pic>
        <p:nvPicPr>
          <p:cNvPr id="8" name="图片 7"/>
          <p:cNvPicPr>
            <a:picLocks noChangeAspect="1"/>
          </p:cNvPicPr>
          <p:nvPr/>
        </p:nvPicPr>
        <p:blipFill>
          <a:blip r:embed="rId3"/>
          <a:stretch>
            <a:fillRect/>
          </a:stretch>
        </p:blipFill>
        <p:spPr>
          <a:xfrm>
            <a:off x="6006924" y="-389718"/>
            <a:ext cx="3289784" cy="1352609"/>
          </a:xfrm>
          <a:prstGeom prst="rect">
            <a:avLst/>
          </a:prstGeom>
        </p:spPr>
      </p:pic>
      <p:pic>
        <p:nvPicPr>
          <p:cNvPr id="10" name="图片 9"/>
          <p:cNvPicPr>
            <a:picLocks noChangeAspect="1"/>
          </p:cNvPicPr>
          <p:nvPr/>
        </p:nvPicPr>
        <p:blipFill>
          <a:blip r:embed="rId4"/>
          <a:stretch>
            <a:fillRect/>
          </a:stretch>
        </p:blipFill>
        <p:spPr>
          <a:xfrm>
            <a:off x="-550511" y="-154824"/>
            <a:ext cx="3870944" cy="1352609"/>
          </a:xfrm>
          <a:prstGeom prst="rect">
            <a:avLst/>
          </a:prstGeom>
        </p:spPr>
      </p:pic>
      <p:pic>
        <p:nvPicPr>
          <p:cNvPr id="17" name="图片 16"/>
          <p:cNvPicPr>
            <a:picLocks noChangeAspect="1"/>
          </p:cNvPicPr>
          <p:nvPr/>
        </p:nvPicPr>
        <p:blipFill>
          <a:blip r:embed="rId5"/>
          <a:stretch>
            <a:fillRect/>
          </a:stretch>
        </p:blipFill>
        <p:spPr>
          <a:xfrm>
            <a:off x="0" y="2960763"/>
            <a:ext cx="9144000" cy="1147755"/>
          </a:xfrm>
          <a:prstGeom prst="rect">
            <a:avLst/>
          </a:prstGeom>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4740" y="294605"/>
            <a:ext cx="2526410" cy="2615578"/>
          </a:xfrm>
          <a:prstGeom prst="rect">
            <a:avLst/>
          </a:prstGeom>
        </p:spPr>
      </p:pic>
      <p:pic>
        <p:nvPicPr>
          <p:cNvPr id="11" name="图片 10"/>
          <p:cNvPicPr>
            <a:picLocks noChangeAspect="1"/>
          </p:cNvPicPr>
          <p:nvPr/>
        </p:nvPicPr>
        <p:blipFill>
          <a:blip r:embed="rId7"/>
          <a:stretch>
            <a:fillRect/>
          </a:stretch>
        </p:blipFill>
        <p:spPr>
          <a:xfrm>
            <a:off x="3023290" y="2603913"/>
            <a:ext cx="2943275" cy="1861457"/>
          </a:xfrm>
          <a:prstGeom prst="rect">
            <a:avLst/>
          </a:prstGeom>
        </p:spPr>
      </p:pic>
      <p:sp>
        <p:nvSpPr>
          <p:cNvPr id="16" name="文本框 15"/>
          <p:cNvSpPr txBox="1"/>
          <p:nvPr/>
        </p:nvSpPr>
        <p:spPr>
          <a:xfrm>
            <a:off x="3037086" y="3195658"/>
            <a:ext cx="2860964" cy="769441"/>
          </a:xfrm>
          <a:prstGeom prst="rect">
            <a:avLst/>
          </a:prstGeom>
          <a:noFill/>
        </p:spPr>
        <p:txBody>
          <a:bodyPr wrap="square" rtlCol="0">
            <a:spAutoFit/>
          </a:bodyPr>
          <a:lstStyle/>
          <a:p>
            <a:pPr algn="ctr" defTabSz="685800">
              <a:buClrTx/>
            </a:pPr>
            <a:r>
              <a:rPr lang="en-US" altLang="zh-CN" sz="4400" kern="1200" spc="-113" dirty="0">
                <a:solidFill>
                  <a:schemeClr val="accent1"/>
                </a:solidFill>
                <a:latin typeface="Cambria" panose="02040503050406030204" pitchFamily="18" charset="0"/>
                <a:ea typeface="Cambria" panose="02040503050406030204" pitchFamily="18" charset="0"/>
                <a:cs typeface="+mn-ea"/>
                <a:sym typeface="+mn-lt"/>
              </a:rPr>
              <a:t>SOÁT  LỖI</a:t>
            </a:r>
            <a:endParaRPr lang="zh-CN" altLang="en-US" sz="4400" kern="1200" spc="-113" dirty="0">
              <a:solidFill>
                <a:schemeClr val="accent1"/>
              </a:solidFill>
              <a:latin typeface="Cambria" panose="02040503050406030204" pitchFamily="18" charset="0"/>
              <a:cs typeface="+mn-ea"/>
              <a:sym typeface="+mn-lt"/>
            </a:endParaRPr>
          </a:p>
        </p:txBody>
      </p:sp>
    </p:spTree>
    <p:extLst>
      <p:ext uri="{BB962C8B-B14F-4D97-AF65-F5344CB8AC3E}">
        <p14:creationId xmlns:p14="http://schemas.microsoft.com/office/powerpoint/2010/main" val="39776090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7"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strVal val="#ppt_h"/>
                                          </p:val>
                                        </p:tav>
                                        <p:tav tm="100000">
                                          <p:val>
                                            <p:strVal val="#ppt_h"/>
                                          </p:val>
                                        </p:tav>
                                      </p:tavLst>
                                    </p:anim>
                                  </p:childTnLst>
                                </p:cTn>
                              </p:par>
                            </p:childTnLst>
                          </p:cTn>
                        </p:par>
                        <p:par>
                          <p:cTn id="18" fill="hold">
                            <p:stCondLst>
                              <p:cond delay="1500"/>
                            </p:stCondLst>
                            <p:childTnLst>
                              <p:par>
                                <p:cTn id="19" presetID="53" presetClass="entr" presetSubtype="16" fill="hold" grpId="0" nodeType="afterEffect">
                                  <p:stCondLst>
                                    <p:cond delay="0"/>
                                  </p:stCondLst>
                                  <p:iterate type="lt">
                                    <p:tmPct val="10000"/>
                                  </p:iterate>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par>
                          <p:cTn id="24" fill="hold">
                            <p:stCondLst>
                              <p:cond delay="2300"/>
                            </p:stCondLst>
                            <p:childTnLst>
                              <p:par>
                                <p:cTn id="25" presetID="42"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069" y="32163"/>
            <a:ext cx="9144000" cy="51435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微软雅黑"/>
              <a:cs typeface="+mn-ea"/>
              <a:sym typeface="+mn-lt"/>
            </a:endParaRPr>
          </a:p>
        </p:txBody>
      </p:sp>
      <p:sp>
        <p:nvSpPr>
          <p:cNvPr id="49" name="Google Shape;296;p22"/>
          <p:cNvSpPr/>
          <p:nvPr/>
        </p:nvSpPr>
        <p:spPr>
          <a:xfrm>
            <a:off x="664029" y="1393898"/>
            <a:ext cx="5439316" cy="1933198"/>
          </a:xfrm>
          <a:prstGeom prst="roundRect">
            <a:avLst>
              <a:gd name="adj" fmla="val 16667"/>
            </a:avLst>
          </a:prstGeom>
          <a:solidFill>
            <a:srgbClr val="FDE9D8"/>
          </a:solidFill>
          <a:ln w="57150" cap="flat" cmpd="sng">
            <a:solidFill>
              <a:srgbClr val="C00000"/>
            </a:solidFill>
            <a:prstDash val="dash"/>
            <a:round/>
            <a:headEnd type="none" w="sm" len="sm"/>
            <a:tailEnd type="none" w="sm" len="sm"/>
          </a:ln>
        </p:spPr>
        <p:txBody>
          <a:bodyPr spcFirstLastPara="1" wrap="square" lIns="68569" tIns="34275" rIns="68569" bIns="34275" anchor="ctr" anchorCtr="0">
            <a:noAutofit/>
          </a:bodyPr>
          <a:lstStyle/>
          <a:p>
            <a:pPr algn="ctr" defTabSz="685800">
              <a:defRPr/>
            </a:pPr>
            <a:endParaRPr sz="1350">
              <a:solidFill>
                <a:srgbClr val="FFFFFF"/>
              </a:solidFill>
              <a:latin typeface="Cambria" panose="02040503050406030204" pitchFamily="18" charset="0"/>
              <a:ea typeface="Cambria" panose="02040503050406030204" pitchFamily="18" charset="0"/>
              <a:cs typeface="Calibri"/>
              <a:sym typeface="Calibri"/>
            </a:endParaRPr>
          </a:p>
        </p:txBody>
      </p:sp>
      <p:sp>
        <p:nvSpPr>
          <p:cNvPr id="50" name="Google Shape;298;p22"/>
          <p:cNvSpPr/>
          <p:nvPr/>
        </p:nvSpPr>
        <p:spPr>
          <a:xfrm>
            <a:off x="2733800" y="108017"/>
            <a:ext cx="4114800" cy="800100"/>
          </a:xfrm>
          <a:prstGeom prst="roundRect">
            <a:avLst>
              <a:gd name="adj" fmla="val 16667"/>
            </a:avLst>
          </a:prstGeom>
          <a:solidFill>
            <a:srgbClr val="FF006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68569" tIns="34275" rIns="68569" bIns="34275" anchor="ctr" anchorCtr="0">
            <a:noAutofit/>
          </a:bodyPr>
          <a:lstStyle/>
          <a:p>
            <a:pPr algn="ctr" defTabSz="685800">
              <a:defRPr/>
            </a:pPr>
            <a:r>
              <a:rPr lang="en-US" sz="3300" b="1" dirty="0">
                <a:solidFill>
                  <a:srgbClr val="FFFFFF"/>
                </a:solidFill>
                <a:latin typeface="Cambria" panose="02040503050406030204" pitchFamily="18" charset="0"/>
                <a:ea typeface="Cambria" panose="02040503050406030204" pitchFamily="18" charset="0"/>
                <a:cs typeface="Times New Roman" panose="02020603050405020304" pitchFamily="18" charset="0"/>
              </a:rPr>
              <a:t>TIÊU CHÍ NHẬN XÉT</a:t>
            </a:r>
          </a:p>
        </p:txBody>
      </p:sp>
      <p:sp>
        <p:nvSpPr>
          <p:cNvPr id="51" name="Google Shape;299;p22"/>
          <p:cNvSpPr txBox="1"/>
          <p:nvPr/>
        </p:nvSpPr>
        <p:spPr>
          <a:xfrm>
            <a:off x="664029" y="1846837"/>
            <a:ext cx="5051623" cy="1238770"/>
          </a:xfrm>
          <a:prstGeom prst="rect">
            <a:avLst/>
          </a:prstGeom>
          <a:noFill/>
          <a:ln>
            <a:noFill/>
          </a:ln>
        </p:spPr>
        <p:txBody>
          <a:bodyPr spcFirstLastPara="1" wrap="square" lIns="68569" tIns="34275" rIns="68569" bIns="34275" anchor="t" anchorCtr="0">
            <a:spAutoFit/>
          </a:bodyPr>
          <a:lstStyle/>
          <a:p>
            <a:pPr defTabSz="685800">
              <a:spcAft>
                <a:spcPts val="1200"/>
              </a:spcAft>
              <a:buSzPts val="3600"/>
              <a:defRPr/>
            </a:pPr>
            <a:r>
              <a:rPr lang="vi-VN" sz="2800" b="1" kern="1200" dirty="0">
                <a:solidFill>
                  <a:prstClr val="black"/>
                </a:solidFill>
                <a:latin typeface="Cambria" panose="02040503050406030204" pitchFamily="18" charset="0"/>
                <a:ea typeface="Cambria" panose="02040503050406030204" pitchFamily="18" charset="0"/>
                <a:cs typeface="Times New Roman" panose="02020603050405020304" pitchFamily="18" charset="0"/>
              </a:rPr>
              <a:t>1. Vi</a:t>
            </a:r>
            <a:r>
              <a:rPr lang="en-US" sz="2800" b="1" kern="1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ết</a:t>
            </a:r>
            <a:r>
              <a:rPr lang="en-US" sz="2800" b="1" kern="1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b="1" kern="1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đúng</a:t>
            </a:r>
            <a:r>
              <a:rPr lang="en-US" sz="2800" b="1" kern="1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b="1" kern="1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chính</a:t>
            </a:r>
            <a:r>
              <a:rPr lang="en-US" sz="2800" b="1" kern="1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b="1" kern="1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tả</a:t>
            </a:r>
            <a:endParaRPr lang="vi-VN" sz="2800" b="1" kern="12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defTabSz="685800">
              <a:spcAft>
                <a:spcPts val="1200"/>
              </a:spcAft>
              <a:buSzPts val="3600"/>
              <a:defRPr/>
            </a:pPr>
            <a:r>
              <a:rPr lang="vi-VN" sz="2800" b="1" kern="1200" dirty="0">
                <a:solidFill>
                  <a:prstClr val="black"/>
                </a:solidFill>
                <a:latin typeface="Cambria" panose="02040503050406030204" pitchFamily="18" charset="0"/>
                <a:ea typeface="Cambria" panose="02040503050406030204" pitchFamily="18" charset="0"/>
                <a:cs typeface="Times New Roman" panose="02020603050405020304" pitchFamily="18" charset="0"/>
              </a:rPr>
              <a:t>2. </a:t>
            </a:r>
            <a:r>
              <a:rPr lang="en-US" sz="2800" b="1" kern="1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Trình</a:t>
            </a:r>
            <a:r>
              <a:rPr lang="en-US" sz="2800" b="1" kern="1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b="1" kern="1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bày</a:t>
            </a:r>
            <a:r>
              <a:rPr lang="en-US" sz="2800" b="1" kern="1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b="1" kern="1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đúng</a:t>
            </a:r>
            <a:r>
              <a:rPr lang="en-US" sz="2800" b="1" kern="1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b="1" kern="1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sạch</a:t>
            </a:r>
            <a:r>
              <a:rPr lang="en-US" sz="2800" b="1" kern="1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b="1" kern="1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đẹp</a:t>
            </a:r>
            <a:endParaRPr lang="en-US" sz="2800" b="1" kern="12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52" name="Picture 51"/>
          <p:cNvPicPr>
            <a:picLocks noChangeAspect="1"/>
          </p:cNvPicPr>
          <p:nvPr/>
        </p:nvPicPr>
        <p:blipFill rotWithShape="1">
          <a:blip r:embed="rId3">
            <a:clrChange>
              <a:clrFrom>
                <a:srgbClr val="FFFFFF"/>
              </a:clrFrom>
              <a:clrTo>
                <a:srgbClr val="FFFFFF">
                  <a:alpha val="0"/>
                </a:srgbClr>
              </a:clrTo>
            </a:clrChange>
          </a:blip>
          <a:srcRect t="21387" r="22529"/>
          <a:stretch/>
        </p:blipFill>
        <p:spPr>
          <a:xfrm>
            <a:off x="4286238" y="1634639"/>
            <a:ext cx="714707" cy="725237"/>
          </a:xfrm>
          <a:prstGeom prst="rect">
            <a:avLst/>
          </a:prstGeom>
        </p:spPr>
      </p:pic>
      <p:pic>
        <p:nvPicPr>
          <p:cNvPr id="53" name="Picture 52"/>
          <p:cNvPicPr>
            <a:picLocks noChangeAspect="1"/>
          </p:cNvPicPr>
          <p:nvPr/>
        </p:nvPicPr>
        <p:blipFill rotWithShape="1">
          <a:blip r:embed="rId3">
            <a:clrChange>
              <a:clrFrom>
                <a:srgbClr val="FFFFFF"/>
              </a:clrFrom>
              <a:clrTo>
                <a:srgbClr val="FFFFFF">
                  <a:alpha val="0"/>
                </a:srgbClr>
              </a:clrTo>
            </a:clrChange>
          </a:blip>
          <a:srcRect t="21387" r="22529"/>
          <a:stretch/>
        </p:blipFill>
        <p:spPr>
          <a:xfrm>
            <a:off x="5314595" y="2217904"/>
            <a:ext cx="714707" cy="725237"/>
          </a:xfrm>
          <a:prstGeom prst="rect">
            <a:avLst/>
          </a:prstGeom>
        </p:spPr>
      </p:pic>
      <p:pic>
        <p:nvPicPr>
          <p:cNvPr id="54" name="Google Shape;297;p22" descr="HÃ¬nh áº£nh cÃ³ liÃªn quan"/>
          <p:cNvPicPr preferRelativeResize="0"/>
          <p:nvPr/>
        </p:nvPicPr>
        <p:blipFill rotWithShape="1">
          <a:blip r:embed="rId4">
            <a:clrChange>
              <a:clrFrom>
                <a:srgbClr val="FFFFFF"/>
              </a:clrFrom>
              <a:clrTo>
                <a:srgbClr val="FFFFFF">
                  <a:alpha val="0"/>
                </a:srgbClr>
              </a:clrTo>
            </a:clrChange>
            <a:alphaModFix/>
          </a:blip>
          <a:srcRect l="-101" t="-1988" r="52760" b="1988"/>
          <a:stretch/>
        </p:blipFill>
        <p:spPr>
          <a:xfrm>
            <a:off x="5575100" y="2718816"/>
            <a:ext cx="1870965" cy="2865434"/>
          </a:xfrm>
          <a:prstGeom prst="rect">
            <a:avLst/>
          </a:prstGeom>
          <a:noFill/>
          <a:ln>
            <a:noFill/>
          </a:ln>
        </p:spPr>
      </p:pic>
      <p:pic>
        <p:nvPicPr>
          <p:cNvPr id="55" name="Google Shape;297;p22" descr="HÃ¬nh áº£nh cÃ³ liÃªn quan"/>
          <p:cNvPicPr preferRelativeResize="0"/>
          <p:nvPr/>
        </p:nvPicPr>
        <p:blipFill rotWithShape="1">
          <a:blip r:embed="rId4">
            <a:clrChange>
              <a:clrFrom>
                <a:srgbClr val="FFFFFF"/>
              </a:clrFrom>
              <a:clrTo>
                <a:srgbClr val="FFFFFF">
                  <a:alpha val="0"/>
                </a:srgbClr>
              </a:clrTo>
            </a:clrChange>
            <a:alphaModFix/>
          </a:blip>
          <a:srcRect l="48770" t="-1988" r="25190" b="1988"/>
          <a:stretch/>
        </p:blipFill>
        <p:spPr>
          <a:xfrm>
            <a:off x="7647295" y="2544267"/>
            <a:ext cx="1137270" cy="3039983"/>
          </a:xfrm>
          <a:prstGeom prst="rect">
            <a:avLst/>
          </a:prstGeom>
          <a:noFill/>
          <a:ln>
            <a:noFill/>
          </a:ln>
        </p:spPr>
      </p:pic>
    </p:spTree>
    <p:extLst>
      <p:ext uri="{BB962C8B-B14F-4D97-AF65-F5344CB8AC3E}">
        <p14:creationId xmlns:p14="http://schemas.microsoft.com/office/powerpoint/2010/main" val="60893789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74" y="0"/>
            <a:ext cx="7787849" cy="5237243"/>
          </a:xfrm>
          <a:prstGeom prst="rect">
            <a:avLst/>
          </a:prstGeom>
        </p:spPr>
      </p:pic>
      <p:cxnSp>
        <p:nvCxnSpPr>
          <p:cNvPr id="13" name="Straight Connector 12"/>
          <p:cNvCxnSpPr/>
          <p:nvPr/>
        </p:nvCxnSpPr>
        <p:spPr>
          <a:xfrm flipH="1">
            <a:off x="903111" y="149457"/>
            <a:ext cx="11289" cy="499404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857955" y="1162522"/>
            <a:ext cx="1085834" cy="461665"/>
          </a:xfrm>
          <a:prstGeom prst="rect">
            <a:avLst/>
          </a:prstGeom>
        </p:spPr>
        <p:txBody>
          <a:bodyPr wrap="square">
            <a:spAutoFit/>
          </a:bodyPr>
          <a:lstStyle/>
          <a:p>
            <a:pPr defTabSz="914378">
              <a:spcBef>
                <a:spcPct val="0"/>
              </a:spcBef>
              <a:spcAft>
                <a:spcPts val="300"/>
              </a:spcAft>
            </a:pPr>
            <a:r>
              <a:rPr lang="en-US" altLang="en-US" sz="2400" b="1" dirty="0">
                <a:solidFill>
                  <a:srgbClr val="FF0000"/>
                </a:solidFill>
                <a:latin typeface="HP001 4 hàng" panose="020B0603050302020204" pitchFamily="34" charset="0"/>
                <a:ea typeface="Cambria" panose="02040503050406030204" pitchFamily="18" charset="0"/>
                <a:cs typeface="Times New Roman" panose="02020603050405020304" pitchFamily="18" charset="0"/>
              </a:rPr>
              <a:t>0 lỗi</a:t>
            </a:r>
            <a:endParaRPr lang="vi-VN" altLang="en-US" sz="2400" b="1" dirty="0">
              <a:solidFill>
                <a:srgbClr val="FF0000"/>
              </a:solidFill>
              <a:latin typeface="HP001 4 hàng" panose="020B0603050302020204" pitchFamily="34"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944429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60" name="Google Shape;160;p41"/>
          <p:cNvPicPr preferRelativeResize="0"/>
          <p:nvPr/>
        </p:nvPicPr>
        <p:blipFill>
          <a:blip r:embed="rId3">
            <a:alphaModFix/>
          </a:blip>
          <a:stretch>
            <a:fillRect/>
          </a:stretch>
        </p:blipFill>
        <p:spPr>
          <a:xfrm>
            <a:off x="3602874" y="3923900"/>
            <a:ext cx="1271449" cy="1219600"/>
          </a:xfrm>
          <a:prstGeom prst="rect">
            <a:avLst/>
          </a:prstGeom>
          <a:noFill/>
          <a:ln>
            <a:noFill/>
          </a:ln>
        </p:spPr>
      </p:pic>
      <p:sp>
        <p:nvSpPr>
          <p:cNvPr id="9" name="TextBox 1">
            <a:extLst>
              <a:ext uri="{FF2B5EF4-FFF2-40B4-BE49-F238E27FC236}">
                <a16:creationId xmlns:a16="http://schemas.microsoft.com/office/drawing/2014/main" id="{CF358370-D0B9-4E32-B522-5FE644DA3F03}"/>
              </a:ext>
            </a:extLst>
          </p:cNvPr>
          <p:cNvSpPr txBox="1">
            <a:spLocks noChangeArrowheads="1"/>
          </p:cNvSpPr>
          <p:nvPr/>
        </p:nvSpPr>
        <p:spPr bwMode="auto">
          <a:xfrm>
            <a:off x="269541" y="1438404"/>
            <a:ext cx="8458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vi-VN" altLang="en-US" sz="4400" b="1" dirty="0">
                <a:solidFill>
                  <a:schemeClr val="tx1">
                    <a:lumMod val="75000"/>
                  </a:schemeClr>
                </a:solidFill>
                <a:latin typeface="Cambria" panose="02040503050406030204" pitchFamily="18" charset="0"/>
                <a:ea typeface="Cambria" panose="02040503050406030204" pitchFamily="18" charset="0"/>
                <a:cs typeface="Times New Roman" panose="02020603050405020304" pitchFamily="18" charset="0"/>
              </a:rPr>
              <a:t>HƯỚNG DẪN LÀM BÀI TẬP</a:t>
            </a:r>
          </a:p>
        </p:txBody>
      </p:sp>
    </p:spTree>
    <p:extLst>
      <p:ext uri="{BB962C8B-B14F-4D97-AF65-F5344CB8AC3E}">
        <p14:creationId xmlns:p14="http://schemas.microsoft.com/office/powerpoint/2010/main" val="19070916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2997981" y="2965380"/>
            <a:ext cx="1287031" cy="128703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algn="ctr" defTabSz="684848">
              <a:buClrTx/>
              <a:defRPr/>
            </a:pPr>
            <a:endParaRPr lang="zh-CN" altLang="en-US" sz="1069" kern="12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180560" y="3068569"/>
            <a:ext cx="1183843" cy="1183843"/>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algn="ctr" defTabSz="684848">
              <a:buClrTx/>
              <a:defRPr/>
            </a:pPr>
            <a:endParaRPr lang="zh-CN" altLang="en-US" sz="1069" kern="12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7016340" y="2159832"/>
            <a:ext cx="908705" cy="90870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algn="ctr" defTabSz="684848">
              <a:buClrTx/>
              <a:defRPr/>
            </a:pPr>
            <a:endParaRPr lang="zh-CN" altLang="en-US" sz="1069" kern="12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2697240" y="368864"/>
            <a:ext cx="3866501" cy="3672697"/>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6779637" y="2444486"/>
            <a:ext cx="929518" cy="929518"/>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algn="ctr" defTabSz="684848">
              <a:buClrTx/>
              <a:defRPr/>
            </a:pPr>
            <a:endParaRPr lang="zh-CN" altLang="en-US" sz="1069" kern="12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6440733" y="608137"/>
            <a:ext cx="1319997" cy="550821"/>
          </a:xfrm>
          <a:prstGeom prst="rect">
            <a:avLst/>
          </a:prstGeom>
        </p:spPr>
      </p:pic>
      <p:sp>
        <p:nvSpPr>
          <p:cNvPr id="22" name="椭圆 21"/>
          <p:cNvSpPr/>
          <p:nvPr/>
        </p:nvSpPr>
        <p:spPr>
          <a:xfrm>
            <a:off x="912463" y="448581"/>
            <a:ext cx="665736" cy="665736"/>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algn="ctr" defTabSz="684848">
              <a:buClrTx/>
              <a:defRPr/>
            </a:pPr>
            <a:endParaRPr lang="zh-CN" altLang="en-US" sz="1069" kern="12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245331" y="912515"/>
            <a:ext cx="403607" cy="403607"/>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algn="ctr" defTabSz="684848">
              <a:buClrTx/>
              <a:defRPr/>
            </a:pPr>
            <a:endParaRPr lang="zh-CN" altLang="en-US" sz="1069" kern="12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3259839" y="2254846"/>
            <a:ext cx="2955490" cy="813649"/>
          </a:xfrm>
          <a:prstGeom prst="rect">
            <a:avLst/>
          </a:prstGeom>
          <a:noFill/>
        </p:spPr>
        <p:txBody>
          <a:bodyPr wrap="none" lIns="51372" tIns="25700" rIns="51372" bIns="25700">
            <a:spAutoFit/>
            <a:scene3d>
              <a:camera prst="orthographicFront"/>
              <a:lightRig rig="soft" dir="t">
                <a:rot lat="0" lon="0" rev="15600000"/>
              </a:lightRig>
            </a:scene3d>
            <a:sp3d extrusionH="57150" prstMaterial="softEdge">
              <a:bevelT w="25400" h="38100"/>
            </a:sp3d>
          </a:bodyPr>
          <a:lstStyle/>
          <a:p>
            <a:pPr algn="ctr" defTabSz="684848">
              <a:buClrTx/>
              <a:defRPr/>
            </a:pPr>
            <a:r>
              <a:rPr lang="en-US" sz="4950" b="1" kern="1200"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Khởi</a:t>
            </a:r>
            <a:r>
              <a:rPr lang="en-US" sz="4950" b="1" kern="12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rPr>
              <a:t> </a:t>
            </a:r>
            <a:r>
              <a:rPr lang="en-US" sz="4950" b="1" kern="1200"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động</a:t>
            </a:r>
            <a:endParaRPr lang="en-US" sz="4950" b="1" kern="12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353054" y="2046199"/>
            <a:ext cx="5863916" cy="3303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7650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BFD7BB2-B27C-464C-A17A-1F2EF1AD5536}"/>
              </a:ext>
            </a:extLst>
          </p:cNvPr>
          <p:cNvSpPr/>
          <p:nvPr/>
        </p:nvSpPr>
        <p:spPr>
          <a:xfrm>
            <a:off x="225156" y="101087"/>
            <a:ext cx="7032477" cy="8617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Bài </a:t>
            </a:r>
            <a:r>
              <a:rPr lang="vi-VN" sz="2500" b="1" dirty="0">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2: </a:t>
            </a:r>
            <a:r>
              <a:rPr lang="en-US" sz="2500" b="1" dirty="0">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Tìm những chữ cái còn thiếu trong bảng. </a:t>
            </a:r>
          </a:p>
          <a:p>
            <a:r>
              <a:rPr lang="en-US" sz="2500" b="1" dirty="0">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           Học thuộc tên các chữ cái.</a:t>
            </a:r>
          </a:p>
        </p:txBody>
      </p:sp>
      <p:graphicFrame>
        <p:nvGraphicFramePr>
          <p:cNvPr id="13" name="Table 13">
            <a:extLst>
              <a:ext uri="{FF2B5EF4-FFF2-40B4-BE49-F238E27FC236}">
                <a16:creationId xmlns:a16="http://schemas.microsoft.com/office/drawing/2014/main" id="{E21A55E8-C03E-4843-A999-5E7957626665}"/>
              </a:ext>
            </a:extLst>
          </p:cNvPr>
          <p:cNvGraphicFramePr>
            <a:graphicFrameLocks noGrp="1"/>
          </p:cNvGraphicFramePr>
          <p:nvPr>
            <p:extLst>
              <p:ext uri="{D42A27DB-BD31-4B8C-83A1-F6EECF244321}">
                <p14:modId xmlns:p14="http://schemas.microsoft.com/office/powerpoint/2010/main" val="1651008065"/>
              </p:ext>
            </p:extLst>
          </p:nvPr>
        </p:nvGraphicFramePr>
        <p:xfrm>
          <a:off x="191327" y="1433773"/>
          <a:ext cx="4229612" cy="2883214"/>
        </p:xfrm>
        <a:graphic>
          <a:graphicData uri="http://schemas.openxmlformats.org/drawingml/2006/table">
            <a:tbl>
              <a:tblPr firstRow="1" bandRow="1">
                <a:tableStyleId>{9F8EA1DF-35FC-4EDC-87B5-7B373A078A72}</a:tableStyleId>
              </a:tblPr>
              <a:tblGrid>
                <a:gridCol w="885390">
                  <a:extLst>
                    <a:ext uri="{9D8B030D-6E8A-4147-A177-3AD203B41FA5}">
                      <a16:colId xmlns:a16="http://schemas.microsoft.com/office/drawing/2014/main" val="2680361510"/>
                    </a:ext>
                  </a:extLst>
                </a:gridCol>
                <a:gridCol w="1446153">
                  <a:extLst>
                    <a:ext uri="{9D8B030D-6E8A-4147-A177-3AD203B41FA5}">
                      <a16:colId xmlns:a16="http://schemas.microsoft.com/office/drawing/2014/main" val="320391927"/>
                    </a:ext>
                  </a:extLst>
                </a:gridCol>
                <a:gridCol w="1898069">
                  <a:extLst>
                    <a:ext uri="{9D8B030D-6E8A-4147-A177-3AD203B41FA5}">
                      <a16:colId xmlns:a16="http://schemas.microsoft.com/office/drawing/2014/main" val="1951167983"/>
                    </a:ext>
                  </a:extLst>
                </a:gridCol>
              </a:tblGrid>
              <a:tr h="500794">
                <a:tc>
                  <a:txBody>
                    <a:bodyPr/>
                    <a:lstStyle/>
                    <a:p>
                      <a:pPr algn="ctr"/>
                      <a:r>
                        <a:rPr lang="en-US" sz="2000" b="1" dirty="0">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STT</a:t>
                      </a: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r>
                        <a:rPr lang="en-US" sz="2000" b="1" dirty="0">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CHỮ CÁI</a:t>
                      </a: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r>
                        <a:rPr lang="en-US" sz="2000" b="1" dirty="0">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TÊN CHỮ CÁI</a:t>
                      </a: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06275812"/>
                  </a:ext>
                </a:extLst>
              </a:tr>
              <a:tr h="476484">
                <a:tc>
                  <a:txBody>
                    <a:bodyPr/>
                    <a:lstStyle/>
                    <a:p>
                      <a:pPr algn="ctr"/>
                      <a:r>
                        <a:rPr lang="en-US" sz="2400" dirty="0">
                          <a:latin typeface="Times New Roman" panose="02020603050405020304" pitchFamily="18" charset="0"/>
                          <a:ea typeface="Cambria" panose="02040503050406030204" pitchFamily="18" charset="0"/>
                          <a:cs typeface="Times New Roman" panose="02020603050405020304" pitchFamily="18" charset="0"/>
                        </a:rPr>
                        <a:t>10</a:t>
                      </a: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r>
                        <a:rPr lang="en-US" sz="2400" dirty="0">
                          <a:latin typeface="Times New Roman" panose="02020603050405020304" pitchFamily="18" charset="0"/>
                          <a:ea typeface="Cambria" panose="02040503050406030204" pitchFamily="18" charset="0"/>
                          <a:cs typeface="Times New Roman" panose="02020603050405020304" pitchFamily="18" charset="0"/>
                        </a:rPr>
                        <a:t>g</a:t>
                      </a: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r>
                        <a:rPr lang="en-US" sz="2400" dirty="0" err="1">
                          <a:latin typeface="Times New Roman" panose="02020603050405020304" pitchFamily="18" charset="0"/>
                          <a:ea typeface="Cambria" panose="02040503050406030204" pitchFamily="18" charset="0"/>
                          <a:cs typeface="Times New Roman" panose="02020603050405020304" pitchFamily="18" charset="0"/>
                        </a:rPr>
                        <a:t>giê</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203128951"/>
                  </a:ext>
                </a:extLst>
              </a:tr>
              <a:tr h="476484">
                <a:tc>
                  <a:txBody>
                    <a:bodyPr/>
                    <a:lstStyle/>
                    <a:p>
                      <a:pPr algn="ctr"/>
                      <a:r>
                        <a:rPr lang="en-US" sz="2400" dirty="0">
                          <a:latin typeface="Times New Roman" panose="02020603050405020304" pitchFamily="18" charset="0"/>
                          <a:ea typeface="Cambria" panose="02040503050406030204" pitchFamily="18" charset="0"/>
                          <a:cs typeface="Times New Roman" panose="02020603050405020304" pitchFamily="18" charset="0"/>
                        </a:rPr>
                        <a:t>11</a:t>
                      </a: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r>
                        <a:rPr lang="en-US" sz="2400" dirty="0">
                          <a:latin typeface="Times New Roman" panose="02020603050405020304" pitchFamily="18" charset="0"/>
                          <a:ea typeface="Cambria" panose="02040503050406030204" pitchFamily="18" charset="0"/>
                          <a:cs typeface="Times New Roman" panose="02020603050405020304" pitchFamily="18" charset="0"/>
                        </a:rPr>
                        <a:t>hát</a:t>
                      </a: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50007745"/>
                  </a:ext>
                </a:extLst>
              </a:tr>
              <a:tr h="476484">
                <a:tc>
                  <a:txBody>
                    <a:bodyPr/>
                    <a:lstStyle/>
                    <a:p>
                      <a:pPr algn="ctr"/>
                      <a:r>
                        <a:rPr lang="en-US" sz="2400">
                          <a:latin typeface="Times New Roman" panose="02020603050405020304" pitchFamily="18" charset="0"/>
                          <a:ea typeface="Cambria" panose="02040503050406030204" pitchFamily="18" charset="0"/>
                          <a:cs typeface="Times New Roman" panose="02020603050405020304" pitchFamily="18" charset="0"/>
                        </a:rPr>
                        <a:t>12</a:t>
                      </a: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r>
                        <a:rPr lang="en-US" sz="2400" dirty="0" err="1">
                          <a:latin typeface="Times New Roman" panose="02020603050405020304" pitchFamily="18" charset="0"/>
                          <a:ea typeface="Cambria" panose="02040503050406030204" pitchFamily="18" charset="0"/>
                          <a:cs typeface="Times New Roman" panose="02020603050405020304" pitchFamily="18" charset="0"/>
                        </a:rPr>
                        <a:t>i</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848633648"/>
                  </a:ext>
                </a:extLst>
              </a:tr>
              <a:tr h="476484">
                <a:tc>
                  <a:txBody>
                    <a:bodyPr/>
                    <a:lstStyle/>
                    <a:p>
                      <a:pPr algn="ctr"/>
                      <a:r>
                        <a:rPr lang="en-US" sz="2400">
                          <a:latin typeface="Times New Roman" panose="02020603050405020304" pitchFamily="18" charset="0"/>
                          <a:ea typeface="Cambria" panose="02040503050406030204" pitchFamily="18" charset="0"/>
                          <a:cs typeface="Times New Roman" panose="02020603050405020304" pitchFamily="18" charset="0"/>
                        </a:rPr>
                        <a:t>13</a:t>
                      </a: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r>
                        <a:rPr lang="en-US" sz="2400" dirty="0">
                          <a:latin typeface="Times New Roman" panose="02020603050405020304" pitchFamily="18" charset="0"/>
                          <a:ea typeface="Cambria" panose="02040503050406030204" pitchFamily="18" charset="0"/>
                          <a:cs typeface="Times New Roman" panose="02020603050405020304" pitchFamily="18" charset="0"/>
                        </a:rPr>
                        <a:t>k</a:t>
                      </a: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r>
                        <a:rPr lang="en-US" sz="2400" dirty="0">
                          <a:latin typeface="Times New Roman" panose="02020603050405020304" pitchFamily="18" charset="0"/>
                          <a:ea typeface="Cambria" panose="02040503050406030204" pitchFamily="18" charset="0"/>
                          <a:cs typeface="Times New Roman" panose="02020603050405020304" pitchFamily="18" charset="0"/>
                        </a:rPr>
                        <a:t>ca</a:t>
                      </a: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892907560"/>
                  </a:ext>
                </a:extLst>
              </a:tr>
              <a:tr h="476484">
                <a:tc>
                  <a:txBody>
                    <a:bodyPr/>
                    <a:lstStyle/>
                    <a:p>
                      <a:pPr algn="ctr"/>
                      <a:r>
                        <a:rPr lang="en-US" sz="2400">
                          <a:latin typeface="Times New Roman" panose="02020603050405020304" pitchFamily="18" charset="0"/>
                          <a:ea typeface="Cambria" panose="02040503050406030204" pitchFamily="18" charset="0"/>
                          <a:cs typeface="Times New Roman" panose="02020603050405020304" pitchFamily="18" charset="0"/>
                        </a:rPr>
                        <a:t>14</a:t>
                      </a: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endParaRPr lang="en-US" sz="2400">
                        <a:latin typeface="Times New Roman" panose="02020603050405020304" pitchFamily="18" charset="0"/>
                        <a:ea typeface="Cambria" panose="02040503050406030204" pitchFamily="18" charset="0"/>
                        <a:cs typeface="Times New Roman" panose="02020603050405020304" pitchFamily="18" charset="0"/>
                      </a:endParaRP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r>
                        <a:rPr lang="vi-VN" sz="2400" dirty="0">
                          <a:latin typeface="Times New Roman" panose="02020603050405020304" pitchFamily="18" charset="0"/>
                          <a:ea typeface="Cambria" panose="02040503050406030204" pitchFamily="18" charset="0"/>
                          <a:cs typeface="Times New Roman" panose="02020603050405020304" pitchFamily="18" charset="0"/>
                        </a:rPr>
                        <a:t>e-</a:t>
                      </a:r>
                      <a:r>
                        <a:rPr lang="en-US" sz="2400" dirty="0" err="1">
                          <a:latin typeface="Times New Roman" panose="02020603050405020304" pitchFamily="18" charset="0"/>
                          <a:ea typeface="Cambria" panose="02040503050406030204" pitchFamily="18" charset="0"/>
                          <a:cs typeface="Times New Roman" panose="02020603050405020304" pitchFamily="18" charset="0"/>
                        </a:rPr>
                        <a:t>lờ</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61434467"/>
                  </a:ext>
                </a:extLst>
              </a:tr>
            </a:tbl>
          </a:graphicData>
        </a:graphic>
      </p:graphicFrame>
      <p:pic>
        <p:nvPicPr>
          <p:cNvPr id="6" name="videoplayback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456700" y="45993"/>
            <a:ext cx="1687300" cy="949106"/>
          </a:xfrm>
          <a:prstGeom prst="ellipse">
            <a:avLst/>
          </a:prstGeom>
          <a:ln>
            <a:noFill/>
          </a:ln>
          <a:effectLst>
            <a:softEdge rad="112500"/>
          </a:effectLst>
        </p:spPr>
      </p:pic>
      <p:graphicFrame>
        <p:nvGraphicFramePr>
          <p:cNvPr id="7" name="Table 13">
            <a:extLst>
              <a:ext uri="{FF2B5EF4-FFF2-40B4-BE49-F238E27FC236}">
                <a16:creationId xmlns:a16="http://schemas.microsoft.com/office/drawing/2014/main" id="{E21A55E8-C03E-4843-A999-5E7957626665}"/>
              </a:ext>
            </a:extLst>
          </p:cNvPr>
          <p:cNvGraphicFramePr>
            <a:graphicFrameLocks noGrp="1"/>
          </p:cNvGraphicFramePr>
          <p:nvPr>
            <p:extLst>
              <p:ext uri="{D42A27DB-BD31-4B8C-83A1-F6EECF244321}">
                <p14:modId xmlns:p14="http://schemas.microsoft.com/office/powerpoint/2010/main" val="4283010282"/>
              </p:ext>
            </p:extLst>
          </p:nvPr>
        </p:nvGraphicFramePr>
        <p:xfrm>
          <a:off x="4642410" y="1456088"/>
          <a:ext cx="4290573" cy="2858904"/>
        </p:xfrm>
        <a:graphic>
          <a:graphicData uri="http://schemas.openxmlformats.org/drawingml/2006/table">
            <a:tbl>
              <a:tblPr firstRow="1" bandRow="1">
                <a:tableStyleId>{9F8EA1DF-35FC-4EDC-87B5-7B373A078A72}</a:tableStyleId>
              </a:tblPr>
              <a:tblGrid>
                <a:gridCol w="898151">
                  <a:extLst>
                    <a:ext uri="{9D8B030D-6E8A-4147-A177-3AD203B41FA5}">
                      <a16:colId xmlns:a16="http://schemas.microsoft.com/office/drawing/2014/main" val="2680361510"/>
                    </a:ext>
                  </a:extLst>
                </a:gridCol>
                <a:gridCol w="1466997">
                  <a:extLst>
                    <a:ext uri="{9D8B030D-6E8A-4147-A177-3AD203B41FA5}">
                      <a16:colId xmlns:a16="http://schemas.microsoft.com/office/drawing/2014/main" val="320391927"/>
                    </a:ext>
                  </a:extLst>
                </a:gridCol>
                <a:gridCol w="1925425">
                  <a:extLst>
                    <a:ext uri="{9D8B030D-6E8A-4147-A177-3AD203B41FA5}">
                      <a16:colId xmlns:a16="http://schemas.microsoft.com/office/drawing/2014/main" val="1951167983"/>
                    </a:ext>
                  </a:extLst>
                </a:gridCol>
              </a:tblGrid>
              <a:tr h="476484">
                <a:tc>
                  <a:txBody>
                    <a:bodyPr/>
                    <a:lstStyle/>
                    <a:p>
                      <a:pPr algn="ctr"/>
                      <a:r>
                        <a:rPr lang="en-US" sz="2000" b="1" dirty="0">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STT</a:t>
                      </a: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r>
                        <a:rPr lang="en-US" sz="2000" b="1" dirty="0">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CHỮ CÁI</a:t>
                      </a: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r>
                        <a:rPr lang="en-US" sz="2000" b="1">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TÊN CHỮ CÁI</a:t>
                      </a: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06275812"/>
                  </a:ext>
                </a:extLst>
              </a:tr>
              <a:tr h="476484">
                <a:tc>
                  <a:txBody>
                    <a:bodyPr/>
                    <a:lstStyle/>
                    <a:p>
                      <a:pPr algn="ctr"/>
                      <a:r>
                        <a:rPr lang="en-US" sz="2400" dirty="0">
                          <a:latin typeface="Times New Roman" panose="02020603050405020304" pitchFamily="18" charset="0"/>
                          <a:ea typeface="Cambria" panose="02040503050406030204" pitchFamily="18" charset="0"/>
                          <a:cs typeface="Times New Roman" panose="02020603050405020304" pitchFamily="18" charset="0"/>
                        </a:rPr>
                        <a:t>1</a:t>
                      </a:r>
                      <a:r>
                        <a:rPr lang="vi-VN" sz="2400" dirty="0">
                          <a:latin typeface="Times New Roman" panose="02020603050405020304" pitchFamily="18" charset="0"/>
                          <a:ea typeface="Cambria" panose="02040503050406030204" pitchFamily="18" charset="0"/>
                          <a:cs typeface="Times New Roman" panose="02020603050405020304" pitchFamily="18" charset="0"/>
                        </a:rPr>
                        <a:t>5</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r>
                        <a:rPr lang="vi-VN" sz="2400" dirty="0">
                          <a:latin typeface="Times New Roman" panose="02020603050405020304" pitchFamily="18" charset="0"/>
                          <a:ea typeface="Cambria" panose="02040503050406030204" pitchFamily="18" charset="0"/>
                          <a:cs typeface="Times New Roman" panose="02020603050405020304" pitchFamily="18" charset="0"/>
                        </a:rPr>
                        <a:t>m</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r>
                        <a:rPr lang="vi-VN" sz="2400" dirty="0">
                          <a:latin typeface="Times New Roman" panose="02020603050405020304" pitchFamily="18" charset="0"/>
                          <a:ea typeface="Cambria" panose="02040503050406030204" pitchFamily="18" charset="0"/>
                          <a:cs typeface="Times New Roman" panose="02020603050405020304" pitchFamily="18" charset="0"/>
                        </a:rPr>
                        <a:t>em-mờ</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203128951"/>
                  </a:ext>
                </a:extLst>
              </a:tr>
              <a:tr h="476484">
                <a:tc>
                  <a:txBody>
                    <a:bodyPr/>
                    <a:lstStyle/>
                    <a:p>
                      <a:pPr algn="ctr"/>
                      <a:r>
                        <a:rPr lang="en-US" sz="2400" dirty="0">
                          <a:latin typeface="Times New Roman" panose="02020603050405020304" pitchFamily="18" charset="0"/>
                          <a:ea typeface="Cambria" panose="02040503050406030204" pitchFamily="18" charset="0"/>
                          <a:cs typeface="Times New Roman" panose="02020603050405020304" pitchFamily="18" charset="0"/>
                        </a:rPr>
                        <a:t>1</a:t>
                      </a:r>
                      <a:r>
                        <a:rPr lang="vi-VN" sz="2400" dirty="0">
                          <a:latin typeface="Times New Roman" panose="02020603050405020304" pitchFamily="18" charset="0"/>
                          <a:ea typeface="Cambria" panose="02040503050406030204" pitchFamily="18" charset="0"/>
                          <a:cs typeface="Times New Roman" panose="02020603050405020304" pitchFamily="18" charset="0"/>
                        </a:rPr>
                        <a:t>6</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r>
                        <a:rPr lang="vi-VN" sz="2400" dirty="0">
                          <a:latin typeface="Times New Roman" panose="02020603050405020304" pitchFamily="18" charset="0"/>
                          <a:ea typeface="Cambria" panose="02040503050406030204" pitchFamily="18" charset="0"/>
                          <a:cs typeface="Times New Roman" panose="02020603050405020304" pitchFamily="18" charset="0"/>
                        </a:rPr>
                        <a:t>en-nờ</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50007745"/>
                  </a:ext>
                </a:extLst>
              </a:tr>
              <a:tr h="476484">
                <a:tc>
                  <a:txBody>
                    <a:bodyPr/>
                    <a:lstStyle/>
                    <a:p>
                      <a:pPr algn="ctr"/>
                      <a:r>
                        <a:rPr lang="en-US" sz="2400" dirty="0">
                          <a:latin typeface="Times New Roman" panose="02020603050405020304" pitchFamily="18" charset="0"/>
                          <a:ea typeface="Cambria" panose="02040503050406030204" pitchFamily="18" charset="0"/>
                          <a:cs typeface="Times New Roman" panose="02020603050405020304" pitchFamily="18" charset="0"/>
                        </a:rPr>
                        <a:t>1</a:t>
                      </a:r>
                      <a:r>
                        <a:rPr lang="vi-VN" sz="2400" dirty="0">
                          <a:latin typeface="Times New Roman" panose="02020603050405020304" pitchFamily="18" charset="0"/>
                          <a:ea typeface="Cambria" panose="02040503050406030204" pitchFamily="18" charset="0"/>
                          <a:cs typeface="Times New Roman" panose="02020603050405020304" pitchFamily="18" charset="0"/>
                        </a:rPr>
                        <a:t>7</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r>
                        <a:rPr lang="vi-VN" sz="2400" dirty="0">
                          <a:latin typeface="Times New Roman" panose="02020603050405020304" pitchFamily="18" charset="0"/>
                          <a:ea typeface="Cambria" panose="02040503050406030204" pitchFamily="18" charset="0"/>
                          <a:cs typeface="Times New Roman" panose="02020603050405020304" pitchFamily="18" charset="0"/>
                        </a:rPr>
                        <a:t>o</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848633648"/>
                  </a:ext>
                </a:extLst>
              </a:tr>
              <a:tr h="476484">
                <a:tc>
                  <a:txBody>
                    <a:bodyPr/>
                    <a:lstStyle/>
                    <a:p>
                      <a:pPr algn="ctr"/>
                      <a:r>
                        <a:rPr lang="en-US" sz="2400" dirty="0">
                          <a:latin typeface="Times New Roman" panose="02020603050405020304" pitchFamily="18" charset="0"/>
                          <a:ea typeface="Cambria" panose="02040503050406030204" pitchFamily="18" charset="0"/>
                          <a:cs typeface="Times New Roman" panose="02020603050405020304" pitchFamily="18" charset="0"/>
                        </a:rPr>
                        <a:t>1</a:t>
                      </a:r>
                      <a:r>
                        <a:rPr lang="vi-VN" sz="2400" dirty="0">
                          <a:latin typeface="Times New Roman" panose="02020603050405020304" pitchFamily="18" charset="0"/>
                          <a:ea typeface="Cambria" panose="02040503050406030204" pitchFamily="18" charset="0"/>
                          <a:cs typeface="Times New Roman" panose="02020603050405020304" pitchFamily="18" charset="0"/>
                        </a:rPr>
                        <a:t>8</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r>
                        <a:rPr lang="vi-VN" sz="2400" dirty="0">
                          <a:latin typeface="Times New Roman" panose="02020603050405020304" pitchFamily="18" charset="0"/>
                          <a:ea typeface="Cambria" panose="02040503050406030204" pitchFamily="18" charset="0"/>
                          <a:cs typeface="Times New Roman" panose="02020603050405020304" pitchFamily="18" charset="0"/>
                        </a:rPr>
                        <a:t>ô</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r>
                        <a:rPr lang="vi-VN" sz="2400" dirty="0">
                          <a:latin typeface="Times New Roman" panose="02020603050405020304" pitchFamily="18" charset="0"/>
                          <a:ea typeface="Cambria" panose="02040503050406030204" pitchFamily="18" charset="0"/>
                          <a:cs typeface="Times New Roman" panose="02020603050405020304" pitchFamily="18" charset="0"/>
                        </a:rPr>
                        <a:t>ô</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892907560"/>
                  </a:ext>
                </a:extLst>
              </a:tr>
              <a:tr h="476484">
                <a:tc>
                  <a:txBody>
                    <a:bodyPr/>
                    <a:lstStyle/>
                    <a:p>
                      <a:pPr algn="ctr"/>
                      <a:r>
                        <a:rPr lang="en-US" sz="2400" dirty="0">
                          <a:latin typeface="Times New Roman" panose="02020603050405020304" pitchFamily="18" charset="0"/>
                          <a:ea typeface="Cambria" panose="02040503050406030204" pitchFamily="18" charset="0"/>
                          <a:cs typeface="Times New Roman" panose="02020603050405020304" pitchFamily="18" charset="0"/>
                        </a:rPr>
                        <a:t>1</a:t>
                      </a:r>
                      <a:r>
                        <a:rPr lang="vi-VN" sz="2400" dirty="0">
                          <a:latin typeface="Times New Roman" panose="02020603050405020304" pitchFamily="18" charset="0"/>
                          <a:ea typeface="Cambria" panose="02040503050406030204" pitchFamily="18" charset="0"/>
                          <a:cs typeface="Times New Roman" panose="02020603050405020304" pitchFamily="18" charset="0"/>
                        </a:rPr>
                        <a:t>9</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r>
                        <a:rPr lang="vi-VN" sz="2400" dirty="0">
                          <a:latin typeface="Times New Roman" panose="02020603050405020304" pitchFamily="18" charset="0"/>
                          <a:ea typeface="Cambria" panose="02040503050406030204" pitchFamily="18" charset="0"/>
                          <a:cs typeface="Times New Roman" panose="02020603050405020304" pitchFamily="18" charset="0"/>
                        </a:rPr>
                        <a:t>ơ</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61434467"/>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video>
              <p:cMediaNode vol="80000">
                <p:cTn id="19" fill="hold" display="0">
                  <p:stCondLst>
                    <p:cond delay="indefinite"/>
                  </p:stCondLst>
                </p:cTn>
                <p:tgtEl>
                  <p:spTgt spid="6"/>
                </p:tgtEl>
              </p:cMediaNode>
            </p:video>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12A26D6-5E6A-A245-B15B-C24CB494A693}"/>
              </a:ext>
            </a:extLst>
          </p:cNvPr>
          <p:cNvPicPr>
            <a:picLocks noChangeAspect="1"/>
          </p:cNvPicPr>
          <p:nvPr/>
        </p:nvPicPr>
        <p:blipFill>
          <a:blip r:embed="rId4"/>
          <a:stretch>
            <a:fillRect/>
          </a:stretch>
        </p:blipFill>
        <p:spPr>
          <a:xfrm>
            <a:off x="4391378" y="0"/>
            <a:ext cx="4752622" cy="5143500"/>
          </a:xfrm>
          <a:prstGeom prst="rect">
            <a:avLst/>
          </a:prstGeom>
        </p:spPr>
      </p:pic>
      <p:sp>
        <p:nvSpPr>
          <p:cNvPr id="4" name="TextBox 3">
            <a:extLst>
              <a:ext uri="{FF2B5EF4-FFF2-40B4-BE49-F238E27FC236}">
                <a16:creationId xmlns:a16="http://schemas.microsoft.com/office/drawing/2014/main" id="{7D154139-9759-7F4C-9AD3-3359CF55A553}"/>
              </a:ext>
            </a:extLst>
          </p:cNvPr>
          <p:cNvSpPr txBox="1"/>
          <p:nvPr/>
        </p:nvSpPr>
        <p:spPr>
          <a:xfrm>
            <a:off x="1221582" y="214312"/>
            <a:ext cx="6418660" cy="300082"/>
          </a:xfrm>
          <a:prstGeom prst="rect">
            <a:avLst/>
          </a:prstGeom>
          <a:noFill/>
        </p:spPr>
        <p:txBody>
          <a:bodyPr wrap="square" rtlCol="0">
            <a:spAutoFit/>
          </a:bodyPr>
          <a:lstStyle/>
          <a:p>
            <a:pPr defTabSz="685800">
              <a:buClrTx/>
            </a:pPr>
            <a:endParaRPr lang="en-VN" sz="1350" kern="1200" dirty="0">
              <a:solidFill>
                <a:prstClr val="black"/>
              </a:solidFill>
              <a:latin typeface="Calibri" panose="020F0502020204030204"/>
              <a:ea typeface="+mn-ea"/>
              <a:cs typeface="+mn-cs"/>
            </a:endParaRPr>
          </a:p>
        </p:txBody>
      </p:sp>
      <p:sp>
        <p:nvSpPr>
          <p:cNvPr id="5" name="TextBox 4">
            <a:extLst>
              <a:ext uri="{FF2B5EF4-FFF2-40B4-BE49-F238E27FC236}">
                <a16:creationId xmlns:a16="http://schemas.microsoft.com/office/drawing/2014/main" id="{6DEC835F-A6FE-8A4A-A7CA-D74EF27B83AB}"/>
              </a:ext>
            </a:extLst>
          </p:cNvPr>
          <p:cNvSpPr txBox="1"/>
          <p:nvPr/>
        </p:nvSpPr>
        <p:spPr>
          <a:xfrm>
            <a:off x="0" y="89501"/>
            <a:ext cx="4864894" cy="1200329"/>
          </a:xfrm>
          <a:prstGeom prst="rect">
            <a:avLst/>
          </a:prstGeom>
          <a:noFill/>
        </p:spPr>
        <p:txBody>
          <a:bodyPr wrap="square" rtlCol="0">
            <a:spAutoFit/>
          </a:bodyPr>
          <a:lstStyle/>
          <a:p>
            <a:pPr algn="ctr" defTabSz="685800">
              <a:buClrTx/>
            </a:pPr>
            <a:r>
              <a:rPr lang="en-US" sz="3600" b="1" kern="1200" dirty="0">
                <a:solidFill>
                  <a:srgbClr val="ED7D31">
                    <a:lumMod val="75000"/>
                  </a:srgbClr>
                </a:solidFill>
                <a:latin typeface="Times New Roman" panose="02020603050405020304" pitchFamily="18" charset="0"/>
                <a:ea typeface="+mn-ea"/>
                <a:cs typeface="Times New Roman" panose="02020603050405020304" pitchFamily="18" charset="0"/>
              </a:rPr>
              <a:t>T</a:t>
            </a:r>
            <a:r>
              <a:rPr lang="en-VN" sz="3600" b="1" kern="1200" dirty="0">
                <a:solidFill>
                  <a:srgbClr val="ED7D31">
                    <a:lumMod val="75000"/>
                  </a:srgbClr>
                </a:solidFill>
                <a:latin typeface="Times New Roman" panose="02020603050405020304" pitchFamily="18" charset="0"/>
                <a:ea typeface="+mn-ea"/>
                <a:cs typeface="Times New Roman" panose="02020603050405020304" pitchFamily="18" charset="0"/>
              </a:rPr>
              <a:t>rò chơi</a:t>
            </a:r>
          </a:p>
          <a:p>
            <a:pPr algn="ctr" defTabSz="685800">
              <a:buClrTx/>
            </a:pPr>
            <a:r>
              <a:rPr lang="en-US" sz="3600" b="1" kern="1200" dirty="0">
                <a:solidFill>
                  <a:srgbClr val="ED7D31">
                    <a:lumMod val="75000"/>
                  </a:srgbClr>
                </a:solidFill>
                <a:latin typeface="Times New Roman" panose="02020603050405020304" pitchFamily="18" charset="0"/>
                <a:ea typeface="+mn-ea"/>
                <a:cs typeface="Times New Roman" panose="02020603050405020304" pitchFamily="18" charset="0"/>
              </a:rPr>
              <a:t>O</a:t>
            </a:r>
            <a:r>
              <a:rPr lang="en-VN" sz="3600" b="1" kern="1200" dirty="0">
                <a:solidFill>
                  <a:srgbClr val="ED7D31">
                    <a:lumMod val="75000"/>
                  </a:srgbClr>
                </a:solidFill>
                <a:latin typeface="Times New Roman" panose="02020603050405020304" pitchFamily="18" charset="0"/>
                <a:ea typeface="+mn-ea"/>
                <a:cs typeface="Times New Roman" panose="02020603050405020304" pitchFamily="18" charset="0"/>
              </a:rPr>
              <a:t>ng tìm nhụy</a:t>
            </a:r>
          </a:p>
        </p:txBody>
      </p:sp>
      <p:pic>
        <p:nvPicPr>
          <p:cNvPr id="2" name="Nhac chen bai 1 (online-audio-converter.com)" descr="Nhac chen bai 1 (online-audio-converter.com)">
            <a:hlinkClick r:id="" action="ppaction://media"/>
            <a:extLst>
              <a:ext uri="{FF2B5EF4-FFF2-40B4-BE49-F238E27FC236}">
                <a16:creationId xmlns:a16="http://schemas.microsoft.com/office/drawing/2014/main" id="{E3EFF4AD-B750-8940-96F6-649015089A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8144" y="-787004"/>
            <a:ext cx="609600" cy="609600"/>
          </a:xfrm>
          <a:prstGeom prst="rect">
            <a:avLst/>
          </a:prstGeom>
        </p:spPr>
      </p:pic>
      <p:sp>
        <p:nvSpPr>
          <p:cNvPr id="6" name="TextBox 5">
            <a:extLst>
              <a:ext uri="{FF2B5EF4-FFF2-40B4-BE49-F238E27FC236}">
                <a16:creationId xmlns:a16="http://schemas.microsoft.com/office/drawing/2014/main" id="{6DEC835F-A6FE-8A4A-A7CA-D74EF27B83AB}"/>
              </a:ext>
            </a:extLst>
          </p:cNvPr>
          <p:cNvSpPr txBox="1"/>
          <p:nvPr/>
        </p:nvSpPr>
        <p:spPr>
          <a:xfrm>
            <a:off x="221456" y="1556735"/>
            <a:ext cx="4079611" cy="3108543"/>
          </a:xfrm>
          <a:prstGeom prst="rect">
            <a:avLst/>
          </a:prstGeom>
          <a:noFill/>
        </p:spPr>
        <p:txBody>
          <a:bodyPr wrap="square" rtlCol="0">
            <a:spAutoFit/>
          </a:bodyPr>
          <a:lstStyle/>
          <a:p>
            <a:pPr algn="ctr" defTabSz="685800">
              <a:buClrTx/>
            </a:pPr>
            <a:r>
              <a:rPr lang="en-US" sz="2800" b="1" kern="1200" dirty="0">
                <a:solidFill>
                  <a:srgbClr val="ED7D31">
                    <a:lumMod val="75000"/>
                  </a:srgbClr>
                </a:solidFill>
                <a:latin typeface="Times New Roman" panose="02020603050405020304" pitchFamily="18" charset="0"/>
                <a:ea typeface="+mn-ea"/>
                <a:cs typeface="Times New Roman" panose="02020603050405020304" pitchFamily="18" charset="0"/>
              </a:rPr>
              <a:t>Cách chơi</a:t>
            </a:r>
          </a:p>
          <a:p>
            <a:pPr algn="just" defTabSz="685800">
              <a:buClrTx/>
            </a:pPr>
            <a:r>
              <a:rPr lang="en-US" sz="2400" b="1" kern="1200" dirty="0">
                <a:solidFill>
                  <a:schemeClr val="tx1"/>
                </a:solidFill>
                <a:latin typeface="Times New Roman" panose="02020603050405020304" pitchFamily="18" charset="0"/>
                <a:ea typeface="+mn-ea"/>
                <a:cs typeface="Times New Roman" panose="02020603050405020304" pitchFamily="18" charset="0"/>
              </a:rPr>
              <a:t>Trên mình mỗi chú ong đều mang một tên chữ cái. Các em hãy giúp các chú ong tìm đúng nhụy hoa có chứa chữ cái tương ứng với tên chữ cái mà các chú ong mang trên mình nhé.</a:t>
            </a:r>
            <a:endParaRPr lang="en-VN" sz="2400" b="1" kern="1200" dirty="0">
              <a:solidFill>
                <a:schemeClr val="tx1"/>
              </a:solidFill>
              <a:latin typeface="Times New Roman" panose="02020603050405020304" pitchFamily="18" charset="0"/>
              <a:ea typeface="+mn-ea"/>
              <a:cs typeface="Times New Roman" panose="02020603050405020304" pitchFamily="18" charset="0"/>
            </a:endParaRPr>
          </a:p>
        </p:txBody>
      </p:sp>
      <p:sp>
        <p:nvSpPr>
          <p:cNvPr id="8" name="Rounded Rectangle 7"/>
          <p:cNvSpPr/>
          <p:nvPr/>
        </p:nvSpPr>
        <p:spPr>
          <a:xfrm>
            <a:off x="221456" y="1648178"/>
            <a:ext cx="4079611" cy="3239911"/>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799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grpId="0" nodeType="withEffect">
                                  <p:stCondLst>
                                    <p:cond delay="0"/>
                                  </p:stCondLst>
                                  <p:iterate type="lt">
                                    <p:tmPct val="10000"/>
                                  </p:iterate>
                                  <p:childTnLst>
                                    <p:animScale>
                                      <p:cBhvr>
                                        <p:cTn id="6" dur="250" autoRev="1" fill="hold">
                                          <p:stCondLst>
                                            <p:cond delay="0"/>
                                          </p:stCondLst>
                                        </p:cTn>
                                        <p:tgtEl>
                                          <p:spTgt spid="5"/>
                                        </p:tgtEl>
                                      </p:cBhvr>
                                      <p:to x="80000" y="100000"/>
                                    </p:animScale>
                                    <p:anim by="(#ppt_w*0.10)" calcmode="lin" valueType="num">
                                      <p:cBhvr>
                                        <p:cTn id="7" dur="250" autoRev="1" fill="hold">
                                          <p:stCondLst>
                                            <p:cond delay="0"/>
                                          </p:stCondLst>
                                        </p:cTn>
                                        <p:tgtEl>
                                          <p:spTgt spid="5"/>
                                        </p:tgtEl>
                                        <p:attrNameLst>
                                          <p:attrName>ppt_x</p:attrName>
                                        </p:attrNameLst>
                                      </p:cBhvr>
                                    </p:anim>
                                    <p:anim by="(-#ppt_w*0.10)" calcmode="lin" valueType="num">
                                      <p:cBhvr>
                                        <p:cTn id="8" dur="250" autoRev="1" fill="hold">
                                          <p:stCondLst>
                                            <p:cond delay="0"/>
                                          </p:stCondLst>
                                        </p:cTn>
                                        <p:tgtEl>
                                          <p:spTgt spid="5"/>
                                        </p:tgtEl>
                                        <p:attrNameLst>
                                          <p:attrName>ppt_y</p:attrName>
                                        </p:attrNameLst>
                                      </p:cBhvr>
                                    </p:anim>
                                    <p:animRot by="-480000">
                                      <p:cBhvr>
                                        <p:cTn id="9" dur="250" autoRev="1" fill="hold">
                                          <p:stCondLst>
                                            <p:cond delay="0"/>
                                          </p:stCondLst>
                                        </p:cTn>
                                        <p:tgtEl>
                                          <p:spTgt spid="5"/>
                                        </p:tgtEl>
                                        <p:attrNameLst>
                                          <p:attrName>r</p:attrName>
                                        </p:attrNameLst>
                                      </p:cBhvr>
                                    </p:animRot>
                                  </p:childTnLst>
                                </p:cTn>
                              </p:par>
                            </p:childTnLst>
                          </p:cTn>
                        </p:par>
                        <p:par>
                          <p:cTn id="10" fill="hold">
                            <p:stCondLst>
                              <p:cond delay="1300"/>
                            </p:stCondLst>
                            <p:childTnLst>
                              <p:par>
                                <p:cTn id="11" presetID="1" presetClass="mediacall" presetSubtype="0" fill="hold" nodeType="afterEffect">
                                  <p:stCondLst>
                                    <p:cond delay="0"/>
                                  </p:stCondLst>
                                  <p:childTnLst>
                                    <p:cmd type="call" cmd="playFrom(0.0)">
                                      <p:cBhvr>
                                        <p:cTn id="12" dur="68101" fill="hold"/>
                                        <p:tgtEl>
                                          <p:spTgt spid="2"/>
                                        </p:tgtEl>
                                      </p:cBhvr>
                                    </p:cmd>
                                  </p:childTnLst>
                                </p:cTn>
                              </p:par>
                              <p:par>
                                <p:cTn id="13" presetID="36" presetClass="emph" presetSubtype="0" repeatCount="indefinite" fill="hold" grpId="0" nodeType="withEffect">
                                  <p:stCondLst>
                                    <p:cond delay="0"/>
                                  </p:stCondLst>
                                  <p:iterate type="lt">
                                    <p:tmPct val="10000"/>
                                  </p:iterate>
                                  <p:childTnLst>
                                    <p:animScale>
                                      <p:cBhvr>
                                        <p:cTn id="14" dur="250" autoRev="1" fill="hold">
                                          <p:stCondLst>
                                            <p:cond delay="0"/>
                                          </p:stCondLst>
                                        </p:cTn>
                                        <p:tgtEl>
                                          <p:spTgt spid="6"/>
                                        </p:tgtEl>
                                      </p:cBhvr>
                                      <p:to x="80000" y="100000"/>
                                    </p:animScale>
                                    <p:anim by="(#ppt_w*0.10)" calcmode="lin" valueType="num">
                                      <p:cBhvr>
                                        <p:cTn id="15" dur="250" autoRev="1" fill="hold">
                                          <p:stCondLst>
                                            <p:cond delay="0"/>
                                          </p:stCondLst>
                                        </p:cTn>
                                        <p:tgtEl>
                                          <p:spTgt spid="6"/>
                                        </p:tgtEl>
                                        <p:attrNameLst>
                                          <p:attrName>ppt_x</p:attrName>
                                        </p:attrNameLst>
                                      </p:cBhvr>
                                    </p:anim>
                                    <p:anim by="(-#ppt_w*0.10)" calcmode="lin" valueType="num">
                                      <p:cBhvr>
                                        <p:cTn id="16" dur="250" autoRev="1" fill="hold">
                                          <p:stCondLst>
                                            <p:cond delay="0"/>
                                          </p:stCondLst>
                                        </p:cTn>
                                        <p:tgtEl>
                                          <p:spTgt spid="6"/>
                                        </p:tgtEl>
                                        <p:attrNameLst>
                                          <p:attrName>ppt_y</p:attrName>
                                        </p:attrNameLst>
                                      </p:cBhvr>
                                    </p:anim>
                                    <p:animRot by="-480000">
                                      <p:cBhvr>
                                        <p:cTn id="17" dur="250" autoRev="1"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repeatCount="indefinite" fill="hold" display="0">
                  <p:stCondLst>
                    <p:cond delay="indefinite"/>
                  </p:stCondLst>
                  <p:endCondLst>
                    <p:cond evt="onStopAudio" delay="0">
                      <p:tgtEl>
                        <p:sldTgt/>
                      </p:tgtEl>
                    </p:cond>
                  </p:endCondLst>
                </p:cTn>
                <p:tgtEl>
                  <p:spTgt spid="2"/>
                </p:tgtEl>
              </p:cMediaNode>
            </p:audio>
          </p:childTnLst>
        </p:cTn>
      </p:par>
    </p:tnLst>
    <p:bldLst>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5000" b="-15000"/>
          </a:stretch>
        </a:blipFill>
        <a:effectLst/>
      </p:bgPr>
    </p:bg>
    <p:spTree>
      <p:nvGrpSpPr>
        <p:cNvPr id="1" name=""/>
        <p:cNvGrpSpPr/>
        <p:nvPr/>
      </p:nvGrpSpPr>
      <p:grpSpPr>
        <a:xfrm>
          <a:off x="0" y="0"/>
          <a:ext cx="0" cy="0"/>
          <a:chOff x="0" y="0"/>
          <a:chExt cx="0" cy="0"/>
        </a:xfrm>
      </p:grpSpPr>
      <p:pic>
        <p:nvPicPr>
          <p:cNvPr id="31" name="Picture 30" descr="A red and yellow flower&#10;&#10;Description automatically generated with medium confidence">
            <a:extLst>
              <a:ext uri="{FF2B5EF4-FFF2-40B4-BE49-F238E27FC236}">
                <a16:creationId xmlns:a16="http://schemas.microsoft.com/office/drawing/2014/main" id="{2736974C-5640-2F45-BB2C-7B033528E7AF}"/>
              </a:ext>
            </a:extLst>
          </p:cNvPr>
          <p:cNvPicPr>
            <a:picLocks noChangeAspect="1"/>
          </p:cNvPicPr>
          <p:nvPr/>
        </p:nvPicPr>
        <p:blipFill rotWithShape="1">
          <a:blip r:embed="rId7"/>
          <a:srcRect l="13269" t="6458" r="13269" b="13889"/>
          <a:stretch/>
        </p:blipFill>
        <p:spPr>
          <a:xfrm>
            <a:off x="6691812" y="2725426"/>
            <a:ext cx="1358360" cy="1986611"/>
          </a:xfrm>
          <a:prstGeom prst="rect">
            <a:avLst/>
          </a:prstGeom>
        </p:spPr>
      </p:pic>
      <p:pic>
        <p:nvPicPr>
          <p:cNvPr id="32" name="Picture 31" descr="A red and yellow flower&#10;&#10;Description automatically generated with medium confidence">
            <a:extLst>
              <a:ext uri="{FF2B5EF4-FFF2-40B4-BE49-F238E27FC236}">
                <a16:creationId xmlns:a16="http://schemas.microsoft.com/office/drawing/2014/main" id="{AA56F8C5-B2A3-4B44-A5CC-6DCB913DFB12}"/>
              </a:ext>
            </a:extLst>
          </p:cNvPr>
          <p:cNvPicPr>
            <a:picLocks noChangeAspect="1"/>
          </p:cNvPicPr>
          <p:nvPr/>
        </p:nvPicPr>
        <p:blipFill rotWithShape="1">
          <a:blip r:embed="rId7"/>
          <a:srcRect l="13269" t="6458" r="13269" b="13889"/>
          <a:stretch/>
        </p:blipFill>
        <p:spPr>
          <a:xfrm>
            <a:off x="5177337" y="2725426"/>
            <a:ext cx="1358360" cy="1986611"/>
          </a:xfrm>
          <a:prstGeom prst="rect">
            <a:avLst/>
          </a:prstGeom>
        </p:spPr>
      </p:pic>
      <p:pic>
        <p:nvPicPr>
          <p:cNvPr id="33" name="Picture 32" descr="A red and yellow flower&#10;&#10;Description automatically generated with medium confidence">
            <a:extLst>
              <a:ext uri="{FF2B5EF4-FFF2-40B4-BE49-F238E27FC236}">
                <a16:creationId xmlns:a16="http://schemas.microsoft.com/office/drawing/2014/main" id="{F20255A7-E9EC-E94F-80E0-1C24E0D318C6}"/>
              </a:ext>
            </a:extLst>
          </p:cNvPr>
          <p:cNvPicPr>
            <a:picLocks noChangeAspect="1"/>
          </p:cNvPicPr>
          <p:nvPr/>
        </p:nvPicPr>
        <p:blipFill rotWithShape="1">
          <a:blip r:embed="rId7"/>
          <a:srcRect l="13269" t="6458" r="13269" b="13889"/>
          <a:stretch/>
        </p:blipFill>
        <p:spPr>
          <a:xfrm>
            <a:off x="2349657" y="2725426"/>
            <a:ext cx="1358360" cy="1986611"/>
          </a:xfrm>
          <a:prstGeom prst="rect">
            <a:avLst/>
          </a:prstGeom>
        </p:spPr>
      </p:pic>
      <p:pic>
        <p:nvPicPr>
          <p:cNvPr id="34" name="Picture 33" descr="A red and yellow flower&#10;&#10;Description automatically generated with medium confidence">
            <a:extLst>
              <a:ext uri="{FF2B5EF4-FFF2-40B4-BE49-F238E27FC236}">
                <a16:creationId xmlns:a16="http://schemas.microsoft.com/office/drawing/2014/main" id="{8F74D0B2-7672-0642-8AA5-2F3D537DD26B}"/>
              </a:ext>
            </a:extLst>
          </p:cNvPr>
          <p:cNvPicPr>
            <a:picLocks noChangeAspect="1"/>
          </p:cNvPicPr>
          <p:nvPr/>
        </p:nvPicPr>
        <p:blipFill rotWithShape="1">
          <a:blip r:embed="rId7"/>
          <a:srcRect l="13269" t="6458" r="13269" b="13889"/>
          <a:stretch/>
        </p:blipFill>
        <p:spPr>
          <a:xfrm>
            <a:off x="3740919" y="2725426"/>
            <a:ext cx="1358360" cy="1986611"/>
          </a:xfrm>
          <a:prstGeom prst="rect">
            <a:avLst/>
          </a:prstGeom>
        </p:spPr>
      </p:pic>
      <p:pic>
        <p:nvPicPr>
          <p:cNvPr id="35" name="Picture 34" descr="A red and yellow flower&#10;&#10;Description automatically generated with medium confidence">
            <a:extLst>
              <a:ext uri="{FF2B5EF4-FFF2-40B4-BE49-F238E27FC236}">
                <a16:creationId xmlns:a16="http://schemas.microsoft.com/office/drawing/2014/main" id="{03484FFF-8041-224B-87C4-2AD8BA8E40EC}"/>
              </a:ext>
            </a:extLst>
          </p:cNvPr>
          <p:cNvPicPr>
            <a:picLocks noChangeAspect="1"/>
          </p:cNvPicPr>
          <p:nvPr/>
        </p:nvPicPr>
        <p:blipFill rotWithShape="1">
          <a:blip r:embed="rId7"/>
          <a:srcRect l="13269" t="6458" r="13269" b="13889"/>
          <a:stretch/>
        </p:blipFill>
        <p:spPr>
          <a:xfrm>
            <a:off x="703311" y="2672286"/>
            <a:ext cx="1358360" cy="1986611"/>
          </a:xfrm>
          <a:prstGeom prst="rect">
            <a:avLst/>
          </a:prstGeom>
        </p:spPr>
      </p:pic>
      <p:grpSp>
        <p:nvGrpSpPr>
          <p:cNvPr id="2" name="Group 1">
            <a:extLst>
              <a:ext uri="{FF2B5EF4-FFF2-40B4-BE49-F238E27FC236}">
                <a16:creationId xmlns:a16="http://schemas.microsoft.com/office/drawing/2014/main" id="{DD2EE92D-3638-AE44-94CB-2B6EF1FE7FCA}"/>
              </a:ext>
            </a:extLst>
          </p:cNvPr>
          <p:cNvGrpSpPr/>
          <p:nvPr/>
        </p:nvGrpSpPr>
        <p:grpSpPr>
          <a:xfrm>
            <a:off x="221456" y="108282"/>
            <a:ext cx="1708475" cy="1212230"/>
            <a:chOff x="570012" y="144375"/>
            <a:chExt cx="2003228" cy="1616307"/>
          </a:xfrm>
        </p:grpSpPr>
        <p:pic>
          <p:nvPicPr>
            <p:cNvPr id="11" name="Picture 10">
              <a:extLst>
                <a:ext uri="{FF2B5EF4-FFF2-40B4-BE49-F238E27FC236}">
                  <a16:creationId xmlns:a16="http://schemas.microsoft.com/office/drawing/2014/main" id="{8185FC76-C2EF-F94C-A0BA-56B2B31FA879}"/>
                </a:ext>
              </a:extLst>
            </p:cNvPr>
            <p:cNvPicPr>
              <a:picLocks noChangeAspect="1"/>
            </p:cNvPicPr>
            <p:nvPr/>
          </p:nvPicPr>
          <p:blipFill>
            <a:blip r:embed="rId8"/>
            <a:stretch>
              <a:fillRect/>
            </a:stretch>
          </p:blipFill>
          <p:spPr>
            <a:xfrm flipH="1">
              <a:off x="570012" y="144375"/>
              <a:ext cx="2003228" cy="1616307"/>
            </a:xfrm>
            <a:prstGeom prst="rect">
              <a:avLst/>
            </a:prstGeom>
          </p:spPr>
        </p:pic>
        <p:sp>
          <p:nvSpPr>
            <p:cNvPr id="12" name="Oval 11">
              <a:extLst>
                <a:ext uri="{FF2B5EF4-FFF2-40B4-BE49-F238E27FC236}">
                  <a16:creationId xmlns:a16="http://schemas.microsoft.com/office/drawing/2014/main" id="{81EACAF7-8544-514F-9EAB-760DECDB01A8}"/>
                </a:ext>
              </a:extLst>
            </p:cNvPr>
            <p:cNvSpPr/>
            <p:nvPr/>
          </p:nvSpPr>
          <p:spPr>
            <a:xfrm flipH="1">
              <a:off x="1205022" y="814312"/>
              <a:ext cx="929131" cy="768407"/>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dirty="0" err="1">
                  <a:solidFill>
                    <a:prstClr val="black"/>
                  </a:solidFill>
                  <a:latin typeface="Nunito" pitchFamily="2" charset="77"/>
                </a:rPr>
                <a:t>i</a:t>
              </a:r>
              <a:endParaRPr lang="en-VN" sz="2100" kern="1200" dirty="0">
                <a:solidFill>
                  <a:prstClr val="black"/>
                </a:solidFill>
                <a:latin typeface="Nunito" pitchFamily="2" charset="77"/>
              </a:endParaRPr>
            </a:p>
          </p:txBody>
        </p:sp>
      </p:grpSp>
      <p:grpSp>
        <p:nvGrpSpPr>
          <p:cNvPr id="3" name="Group 2">
            <a:extLst>
              <a:ext uri="{FF2B5EF4-FFF2-40B4-BE49-F238E27FC236}">
                <a16:creationId xmlns:a16="http://schemas.microsoft.com/office/drawing/2014/main" id="{622FC2B1-01DF-9941-B2EE-A08A3CEB040E}"/>
              </a:ext>
            </a:extLst>
          </p:cNvPr>
          <p:cNvGrpSpPr/>
          <p:nvPr/>
        </p:nvGrpSpPr>
        <p:grpSpPr>
          <a:xfrm>
            <a:off x="2126962" y="58114"/>
            <a:ext cx="1502421" cy="1279535"/>
            <a:chOff x="2835949" y="77484"/>
            <a:chExt cx="2003228" cy="1706047"/>
          </a:xfrm>
        </p:grpSpPr>
        <p:pic>
          <p:nvPicPr>
            <p:cNvPr id="15" name="Picture 14">
              <a:extLst>
                <a:ext uri="{FF2B5EF4-FFF2-40B4-BE49-F238E27FC236}">
                  <a16:creationId xmlns:a16="http://schemas.microsoft.com/office/drawing/2014/main" id="{06B359F3-FF1F-2140-947C-5EAD027834B9}"/>
                </a:ext>
              </a:extLst>
            </p:cNvPr>
            <p:cNvPicPr>
              <a:picLocks noChangeAspect="1"/>
            </p:cNvPicPr>
            <p:nvPr/>
          </p:nvPicPr>
          <p:blipFill>
            <a:blip r:embed="rId8"/>
            <a:stretch>
              <a:fillRect/>
            </a:stretch>
          </p:blipFill>
          <p:spPr>
            <a:xfrm flipH="1">
              <a:off x="2835949" y="77484"/>
              <a:ext cx="2003228" cy="1706047"/>
            </a:xfrm>
            <a:prstGeom prst="rect">
              <a:avLst/>
            </a:prstGeom>
          </p:spPr>
        </p:pic>
        <p:sp>
          <p:nvSpPr>
            <p:cNvPr id="16" name="Oval 15">
              <a:extLst>
                <a:ext uri="{FF2B5EF4-FFF2-40B4-BE49-F238E27FC236}">
                  <a16:creationId xmlns:a16="http://schemas.microsoft.com/office/drawing/2014/main" id="{ADEE5D3F-0C6E-7D4E-9C1A-AD7B1D9C44B3}"/>
                </a:ext>
              </a:extLst>
            </p:cNvPr>
            <p:cNvSpPr/>
            <p:nvPr/>
          </p:nvSpPr>
          <p:spPr>
            <a:xfrm flipH="1">
              <a:off x="3328988" y="851897"/>
              <a:ext cx="1067892" cy="693237"/>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dirty="0" err="1">
                  <a:solidFill>
                    <a:prstClr val="black"/>
                  </a:solidFill>
                  <a:latin typeface="Calibri" panose="020F0502020204030204"/>
                </a:rPr>
                <a:t>hát</a:t>
              </a:r>
              <a:endParaRPr lang="en-VN" sz="2100" kern="1200" dirty="0">
                <a:solidFill>
                  <a:prstClr val="black"/>
                </a:solidFill>
                <a:latin typeface="Calibri" panose="020F0502020204030204"/>
              </a:endParaRPr>
            </a:p>
          </p:txBody>
        </p:sp>
      </p:grpSp>
      <p:grpSp>
        <p:nvGrpSpPr>
          <p:cNvPr id="4" name="Group 3">
            <a:extLst>
              <a:ext uri="{FF2B5EF4-FFF2-40B4-BE49-F238E27FC236}">
                <a16:creationId xmlns:a16="http://schemas.microsoft.com/office/drawing/2014/main" id="{FBA875DB-E0FE-9D45-84A0-A7C444F22E7D}"/>
              </a:ext>
            </a:extLst>
          </p:cNvPr>
          <p:cNvGrpSpPr/>
          <p:nvPr/>
        </p:nvGrpSpPr>
        <p:grpSpPr>
          <a:xfrm>
            <a:off x="3821660" y="133588"/>
            <a:ext cx="1502421" cy="1279535"/>
            <a:chOff x="5095547" y="178116"/>
            <a:chExt cx="2003228" cy="1706047"/>
          </a:xfrm>
        </p:grpSpPr>
        <p:pic>
          <p:nvPicPr>
            <p:cNvPr id="18" name="Picture 17">
              <a:extLst>
                <a:ext uri="{FF2B5EF4-FFF2-40B4-BE49-F238E27FC236}">
                  <a16:creationId xmlns:a16="http://schemas.microsoft.com/office/drawing/2014/main" id="{15ADBB66-8D99-CA4D-8AB5-9726FF88B83D}"/>
                </a:ext>
              </a:extLst>
            </p:cNvPr>
            <p:cNvPicPr>
              <a:picLocks noChangeAspect="1"/>
            </p:cNvPicPr>
            <p:nvPr/>
          </p:nvPicPr>
          <p:blipFill>
            <a:blip r:embed="rId8"/>
            <a:stretch>
              <a:fillRect/>
            </a:stretch>
          </p:blipFill>
          <p:spPr>
            <a:xfrm flipH="1">
              <a:off x="5095547" y="178116"/>
              <a:ext cx="2003228" cy="1706047"/>
            </a:xfrm>
            <a:prstGeom prst="rect">
              <a:avLst/>
            </a:prstGeom>
          </p:spPr>
        </p:pic>
        <p:sp>
          <p:nvSpPr>
            <p:cNvPr id="19" name="Oval 18">
              <a:extLst>
                <a:ext uri="{FF2B5EF4-FFF2-40B4-BE49-F238E27FC236}">
                  <a16:creationId xmlns:a16="http://schemas.microsoft.com/office/drawing/2014/main" id="{0F2DA473-0194-D147-B8E9-78644EDE438D}"/>
                </a:ext>
              </a:extLst>
            </p:cNvPr>
            <p:cNvSpPr/>
            <p:nvPr/>
          </p:nvSpPr>
          <p:spPr>
            <a:xfrm flipH="1">
              <a:off x="5697595" y="952529"/>
              <a:ext cx="958883" cy="693237"/>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kern="1200" dirty="0">
                  <a:solidFill>
                    <a:prstClr val="black"/>
                  </a:solidFill>
                  <a:latin typeface="Calibri" panose="020F0502020204030204"/>
                </a:rPr>
                <a:t>e</a:t>
              </a:r>
              <a:r>
                <a:rPr lang="en-US" kern="1200" dirty="0" smtClean="0">
                  <a:solidFill>
                    <a:prstClr val="black"/>
                  </a:solidFill>
                  <a:latin typeface="Calibri" panose="020F0502020204030204"/>
                </a:rPr>
                <a:t>-lờ</a:t>
              </a:r>
              <a:endParaRPr lang="en-VN" kern="1200" dirty="0">
                <a:solidFill>
                  <a:prstClr val="black"/>
                </a:solidFill>
                <a:latin typeface="Calibri" panose="020F0502020204030204"/>
              </a:endParaRPr>
            </a:p>
          </p:txBody>
        </p:sp>
      </p:grpSp>
      <p:grpSp>
        <p:nvGrpSpPr>
          <p:cNvPr id="5" name="Group 4">
            <a:extLst>
              <a:ext uri="{FF2B5EF4-FFF2-40B4-BE49-F238E27FC236}">
                <a16:creationId xmlns:a16="http://schemas.microsoft.com/office/drawing/2014/main" id="{D2AFFA56-DBCC-DD4B-B4AA-ACFCF7071A4F}"/>
              </a:ext>
            </a:extLst>
          </p:cNvPr>
          <p:cNvGrpSpPr/>
          <p:nvPr/>
        </p:nvGrpSpPr>
        <p:grpSpPr>
          <a:xfrm>
            <a:off x="5521113" y="133588"/>
            <a:ext cx="1502421" cy="1279535"/>
            <a:chOff x="7361484" y="178116"/>
            <a:chExt cx="2003228" cy="1706047"/>
          </a:xfrm>
        </p:grpSpPr>
        <p:pic>
          <p:nvPicPr>
            <p:cNvPr id="21" name="Picture 20">
              <a:extLst>
                <a:ext uri="{FF2B5EF4-FFF2-40B4-BE49-F238E27FC236}">
                  <a16:creationId xmlns:a16="http://schemas.microsoft.com/office/drawing/2014/main" id="{AAE28758-F4A5-674E-AD96-774267375137}"/>
                </a:ext>
              </a:extLst>
            </p:cNvPr>
            <p:cNvPicPr>
              <a:picLocks noChangeAspect="1"/>
            </p:cNvPicPr>
            <p:nvPr/>
          </p:nvPicPr>
          <p:blipFill>
            <a:blip r:embed="rId8"/>
            <a:stretch>
              <a:fillRect/>
            </a:stretch>
          </p:blipFill>
          <p:spPr>
            <a:xfrm flipH="1">
              <a:off x="7361484" y="178116"/>
              <a:ext cx="2003228" cy="1706047"/>
            </a:xfrm>
            <a:prstGeom prst="rect">
              <a:avLst/>
            </a:prstGeom>
          </p:spPr>
        </p:pic>
        <p:sp>
          <p:nvSpPr>
            <p:cNvPr id="22" name="Oval 21">
              <a:extLst>
                <a:ext uri="{FF2B5EF4-FFF2-40B4-BE49-F238E27FC236}">
                  <a16:creationId xmlns:a16="http://schemas.microsoft.com/office/drawing/2014/main" id="{67263B67-7F8D-2A45-AC60-E2DE61A8C4D8}"/>
                </a:ext>
              </a:extLst>
            </p:cNvPr>
            <p:cNvSpPr/>
            <p:nvPr/>
          </p:nvSpPr>
          <p:spPr>
            <a:xfrm flipH="1">
              <a:off x="7963532" y="952529"/>
              <a:ext cx="958883" cy="693237"/>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dirty="0">
                  <a:solidFill>
                    <a:prstClr val="black"/>
                  </a:solidFill>
                  <a:latin typeface="Calibri" panose="020F0502020204030204"/>
                </a:rPr>
                <a:t>ca</a:t>
              </a:r>
              <a:endParaRPr lang="en-VN" sz="2400" kern="1200" dirty="0">
                <a:solidFill>
                  <a:prstClr val="black"/>
                </a:solidFill>
                <a:latin typeface="Calibri" panose="020F0502020204030204"/>
              </a:endParaRPr>
            </a:p>
          </p:txBody>
        </p:sp>
      </p:grpSp>
      <p:grpSp>
        <p:nvGrpSpPr>
          <p:cNvPr id="6" name="Group 5">
            <a:extLst>
              <a:ext uri="{FF2B5EF4-FFF2-40B4-BE49-F238E27FC236}">
                <a16:creationId xmlns:a16="http://schemas.microsoft.com/office/drawing/2014/main" id="{71FDC458-37CC-4F4D-93AF-A0CE637EC552}"/>
              </a:ext>
            </a:extLst>
          </p:cNvPr>
          <p:cNvGrpSpPr/>
          <p:nvPr/>
        </p:nvGrpSpPr>
        <p:grpSpPr>
          <a:xfrm>
            <a:off x="7023535" y="133588"/>
            <a:ext cx="1650186" cy="1279535"/>
            <a:chOff x="9561732" y="178116"/>
            <a:chExt cx="2003228" cy="1706047"/>
          </a:xfrm>
        </p:grpSpPr>
        <p:pic>
          <p:nvPicPr>
            <p:cNvPr id="24" name="Picture 23">
              <a:extLst>
                <a:ext uri="{FF2B5EF4-FFF2-40B4-BE49-F238E27FC236}">
                  <a16:creationId xmlns:a16="http://schemas.microsoft.com/office/drawing/2014/main" id="{EB89507D-2046-A146-A953-0A1313ACE8FA}"/>
                </a:ext>
              </a:extLst>
            </p:cNvPr>
            <p:cNvPicPr>
              <a:picLocks noChangeAspect="1"/>
            </p:cNvPicPr>
            <p:nvPr/>
          </p:nvPicPr>
          <p:blipFill>
            <a:blip r:embed="rId8"/>
            <a:stretch>
              <a:fillRect/>
            </a:stretch>
          </p:blipFill>
          <p:spPr>
            <a:xfrm flipH="1">
              <a:off x="9561732" y="178116"/>
              <a:ext cx="2003228" cy="1706047"/>
            </a:xfrm>
            <a:prstGeom prst="rect">
              <a:avLst/>
            </a:prstGeom>
          </p:spPr>
        </p:pic>
        <p:sp>
          <p:nvSpPr>
            <p:cNvPr id="25" name="Oval 24">
              <a:extLst>
                <a:ext uri="{FF2B5EF4-FFF2-40B4-BE49-F238E27FC236}">
                  <a16:creationId xmlns:a16="http://schemas.microsoft.com/office/drawing/2014/main" id="{86E073C6-4EF6-7040-9476-B4D52EB88FBA}"/>
                </a:ext>
              </a:extLst>
            </p:cNvPr>
            <p:cNvSpPr/>
            <p:nvPr/>
          </p:nvSpPr>
          <p:spPr>
            <a:xfrm flipH="1">
              <a:off x="10163780" y="952529"/>
              <a:ext cx="958883" cy="693237"/>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kern="1200" dirty="0" err="1">
                  <a:solidFill>
                    <a:prstClr val="black"/>
                  </a:solidFill>
                  <a:latin typeface="Nunito" pitchFamily="2" charset="77"/>
                </a:rPr>
                <a:t>giê</a:t>
              </a:r>
              <a:endParaRPr lang="en-VN" sz="1800" kern="1200" dirty="0">
                <a:solidFill>
                  <a:prstClr val="black"/>
                </a:solidFill>
                <a:latin typeface="Nunito" pitchFamily="2" charset="77"/>
              </a:endParaRPr>
            </a:p>
          </p:txBody>
        </p:sp>
      </p:grpSp>
      <p:sp>
        <p:nvSpPr>
          <p:cNvPr id="36" name="Oval 35">
            <a:extLst>
              <a:ext uri="{FF2B5EF4-FFF2-40B4-BE49-F238E27FC236}">
                <a16:creationId xmlns:a16="http://schemas.microsoft.com/office/drawing/2014/main" id="{54069B39-2778-8541-8372-830976E33170}"/>
              </a:ext>
            </a:extLst>
          </p:cNvPr>
          <p:cNvSpPr/>
          <p:nvPr/>
        </p:nvSpPr>
        <p:spPr>
          <a:xfrm flipH="1">
            <a:off x="5558626" y="3103211"/>
            <a:ext cx="673838" cy="49257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prstClr val="black"/>
                </a:solidFill>
                <a:latin typeface="Nunito" pitchFamily="2" charset="77"/>
              </a:rPr>
              <a:t>k</a:t>
            </a:r>
            <a:endParaRPr lang="en-VN" sz="3600" b="1" kern="1200" dirty="0">
              <a:solidFill>
                <a:prstClr val="black"/>
              </a:solidFill>
              <a:latin typeface="Nunito" pitchFamily="2" charset="77"/>
            </a:endParaRPr>
          </a:p>
        </p:txBody>
      </p:sp>
      <p:sp>
        <p:nvSpPr>
          <p:cNvPr id="41" name="Oval 40">
            <a:extLst>
              <a:ext uri="{FF2B5EF4-FFF2-40B4-BE49-F238E27FC236}">
                <a16:creationId xmlns:a16="http://schemas.microsoft.com/office/drawing/2014/main" id="{5BC3D05C-9518-D648-A68E-C29CC1A1A8A4}"/>
              </a:ext>
            </a:extLst>
          </p:cNvPr>
          <p:cNvSpPr/>
          <p:nvPr/>
        </p:nvSpPr>
        <p:spPr>
          <a:xfrm flipH="1">
            <a:off x="1075693" y="3070187"/>
            <a:ext cx="673838" cy="49257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prstClr val="black"/>
                </a:solidFill>
                <a:latin typeface="Nunito" pitchFamily="2" charset="77"/>
              </a:rPr>
              <a:t>g</a:t>
            </a:r>
            <a:endParaRPr lang="en-VN" sz="3600" b="1" kern="1200" dirty="0">
              <a:solidFill>
                <a:prstClr val="black"/>
              </a:solidFill>
              <a:latin typeface="Nunito" pitchFamily="2" charset="77"/>
            </a:endParaRPr>
          </a:p>
        </p:txBody>
      </p:sp>
      <p:sp>
        <p:nvSpPr>
          <p:cNvPr id="42" name="Oval 41">
            <a:extLst>
              <a:ext uri="{FF2B5EF4-FFF2-40B4-BE49-F238E27FC236}">
                <a16:creationId xmlns:a16="http://schemas.microsoft.com/office/drawing/2014/main" id="{FD87C5FB-4AAC-BA4E-A82B-5D1DE59FEAD0}"/>
              </a:ext>
            </a:extLst>
          </p:cNvPr>
          <p:cNvSpPr/>
          <p:nvPr/>
        </p:nvSpPr>
        <p:spPr>
          <a:xfrm flipH="1">
            <a:off x="7067939" y="3124789"/>
            <a:ext cx="673838" cy="49257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prstClr val="black"/>
                </a:solidFill>
                <a:latin typeface="Nunito" pitchFamily="2" charset="77"/>
              </a:rPr>
              <a:t>l</a:t>
            </a:r>
            <a:endParaRPr lang="en-VN" sz="3600" b="1" kern="1200" dirty="0">
              <a:solidFill>
                <a:prstClr val="black"/>
              </a:solidFill>
              <a:latin typeface="Nunito" pitchFamily="2" charset="77"/>
            </a:endParaRPr>
          </a:p>
        </p:txBody>
      </p:sp>
      <p:sp>
        <p:nvSpPr>
          <p:cNvPr id="43" name="Oval 42">
            <a:extLst>
              <a:ext uri="{FF2B5EF4-FFF2-40B4-BE49-F238E27FC236}">
                <a16:creationId xmlns:a16="http://schemas.microsoft.com/office/drawing/2014/main" id="{001032B9-C0DD-1B4F-9602-71EBEC3B15B5}"/>
              </a:ext>
            </a:extLst>
          </p:cNvPr>
          <p:cNvSpPr/>
          <p:nvPr/>
        </p:nvSpPr>
        <p:spPr>
          <a:xfrm flipH="1">
            <a:off x="2725976" y="3115416"/>
            <a:ext cx="673838" cy="49257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prstClr val="black"/>
                </a:solidFill>
                <a:latin typeface="Nunito" pitchFamily="2" charset="77"/>
              </a:rPr>
              <a:t>h</a:t>
            </a:r>
            <a:endParaRPr lang="en-VN" sz="3600" b="1" kern="1200" dirty="0">
              <a:solidFill>
                <a:prstClr val="black"/>
              </a:solidFill>
              <a:latin typeface="Nunito" pitchFamily="2" charset="77"/>
            </a:endParaRPr>
          </a:p>
        </p:txBody>
      </p:sp>
      <p:sp>
        <p:nvSpPr>
          <p:cNvPr id="44" name="Oval 43">
            <a:extLst>
              <a:ext uri="{FF2B5EF4-FFF2-40B4-BE49-F238E27FC236}">
                <a16:creationId xmlns:a16="http://schemas.microsoft.com/office/drawing/2014/main" id="{2C3FADA5-D2FC-B542-BA69-39687192D86B}"/>
              </a:ext>
            </a:extLst>
          </p:cNvPr>
          <p:cNvSpPr/>
          <p:nvPr/>
        </p:nvSpPr>
        <p:spPr>
          <a:xfrm flipH="1">
            <a:off x="4099630" y="3126705"/>
            <a:ext cx="673838" cy="49257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prstClr val="black"/>
                </a:solidFill>
                <a:latin typeface="Calibri" panose="020F0502020204030204"/>
              </a:rPr>
              <a:t>i</a:t>
            </a:r>
            <a:endParaRPr lang="en-VN" sz="3600" b="1" kern="1200" dirty="0">
              <a:solidFill>
                <a:prstClr val="black"/>
              </a:solidFill>
              <a:latin typeface="Calibri" panose="020F0502020204030204"/>
            </a:endParaRPr>
          </a:p>
        </p:txBody>
      </p:sp>
      <p:pic>
        <p:nvPicPr>
          <p:cNvPr id="27" name="Nhac chen bai 1 (online-audio-converter.com)" descr="Nhac chen bai 1 (online-audio-converter.com)">
            <a:hlinkClick r:id="" action="ppaction://media"/>
            <a:extLst>
              <a:ext uri="{FF2B5EF4-FFF2-40B4-BE49-F238E27FC236}">
                <a16:creationId xmlns:a16="http://schemas.microsoft.com/office/drawing/2014/main" id="{2FED447B-9657-F54C-BD3C-A3536998204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88144" y="-787004"/>
            <a:ext cx="609600" cy="609600"/>
          </a:xfrm>
          <a:prstGeom prst="rect">
            <a:avLst/>
          </a:prstGeom>
        </p:spPr>
      </p:pic>
      <p:pic>
        <p:nvPicPr>
          <p:cNvPr id="8" name="Picture 7"/>
          <p:cNvPicPr>
            <a:picLocks noChangeAspect="1"/>
          </p:cNvPicPr>
          <p:nvPr/>
        </p:nvPicPr>
        <p:blipFill rotWithShape="1">
          <a:blip r:embed="rId10">
            <a:extLst>
              <a:ext uri="{BEBA8EAE-BF5A-486C-A8C5-ECC9F3942E4B}">
                <a14:imgProps xmlns:a14="http://schemas.microsoft.com/office/drawing/2010/main">
                  <a14:imgLayer r:embed="rId11">
                    <a14:imgEffect>
                      <a14:backgroundRemoval t="57422" b="100000" l="30078" r="90625">
                        <a14:foregroundMark x1="57227" y1="72852" x2="57227" y2="72852"/>
                        <a14:foregroundMark x1="60742" y1="80469" x2="60742" y2="80469"/>
                        <a14:foregroundMark x1="55664" y1="87695" x2="55664" y2="87695"/>
                        <a14:foregroundMark x1="51758" y1="80859" x2="51758" y2="80859"/>
                        <a14:foregroundMark x1="47070" y1="76172" x2="47070" y2="76172"/>
                        <a14:foregroundMark x1="66992" y1="79492" x2="66992" y2="79492"/>
                        <a14:foregroundMark x1="74219" y1="75000" x2="74219" y2="75000"/>
                        <a14:foregroundMark x1="74609" y1="83984" x2="74609" y2="83984"/>
                        <a14:foregroundMark x1="69336" y1="90430" x2="68750" y2="90820"/>
                        <a14:foregroundMark x1="59570" y1="92383" x2="59570" y2="92383"/>
                        <a14:foregroundMark x1="53711" y1="92773" x2="53711" y2="92773"/>
                        <a14:foregroundMark x1="51172" y1="89453" x2="51172" y2="89453"/>
                        <a14:foregroundMark x1="48828" y1="85156" x2="48828" y2="85156"/>
                        <a14:foregroundMark x1="47070" y1="82031" x2="47070" y2="82031"/>
                        <a14:foregroundMark x1="45703" y1="78711" x2="45703" y2="78711"/>
                        <a14:foregroundMark x1="43555" y1="76563" x2="43555" y2="76563"/>
                        <a14:foregroundMark x1="42969" y1="75195" x2="42969" y2="75195"/>
                        <a14:foregroundMark x1="48438" y1="74219" x2="48438" y2="74219"/>
                        <a14:foregroundMark x1="52148" y1="74023" x2="52148" y2="74023"/>
                        <a14:foregroundMark x1="52930" y1="74023" x2="53516" y2="74023"/>
                        <a14:foregroundMark x1="53906" y1="74023" x2="53906" y2="74023"/>
                        <a14:foregroundMark x1="54883" y1="76563" x2="55078" y2="77344"/>
                        <a14:foregroundMark x1="55078" y1="77344" x2="55078" y2="77344"/>
                        <a14:foregroundMark x1="55273" y1="79688" x2="55273" y2="80273"/>
                        <a14:foregroundMark x1="55273" y1="81445" x2="55469" y2="82031"/>
                        <a14:foregroundMark x1="55664" y1="82813" x2="55664" y2="82813"/>
                        <a14:foregroundMark x1="59375" y1="79883" x2="59375" y2="79883"/>
                        <a14:foregroundMark x1="60938" y1="76758" x2="60938" y2="76758"/>
                        <a14:foregroundMark x1="63477" y1="75586" x2="64258" y2="75586"/>
                        <a14:foregroundMark x1="65820" y1="75195" x2="65820" y2="75195"/>
                        <a14:foregroundMark x1="72461" y1="74609" x2="72461" y2="74609"/>
                        <a14:foregroundMark x1="72852" y1="83594" x2="72461" y2="84375"/>
                        <a14:foregroundMark x1="66406" y1="86328" x2="65820" y2="86914"/>
                        <a14:foregroundMark x1="62695" y1="86914" x2="62695" y2="86914"/>
                        <a14:foregroundMark x1="62695" y1="84766" x2="61719" y2="84961"/>
                        <a14:foregroundMark x1="59180" y1="86719" x2="59180" y2="86719"/>
                        <a14:foregroundMark x1="53711" y1="95313" x2="53711" y2="95313"/>
                        <a14:foregroundMark x1="50586" y1="93945" x2="50586" y2="93945"/>
                        <a14:foregroundMark x1="48828" y1="90234" x2="48828" y2="90234"/>
                      </a14:backgroundRemoval>
                    </a14:imgEffect>
                  </a14:imgLayer>
                </a14:imgProps>
              </a:ext>
              <a:ext uri="{28A0092B-C50C-407E-A947-70E740481C1C}">
                <a14:useLocalDpi xmlns:a14="http://schemas.microsoft.com/office/drawing/2010/main" val="0"/>
              </a:ext>
            </a:extLst>
          </a:blip>
          <a:srcRect l="27832" t="57723" r="6982"/>
          <a:stretch/>
        </p:blipFill>
        <p:spPr>
          <a:xfrm>
            <a:off x="703311" y="4238653"/>
            <a:ext cx="1395143" cy="904847"/>
          </a:xfrm>
          <a:prstGeom prst="rect">
            <a:avLst/>
          </a:prstGeom>
        </p:spPr>
      </p:pic>
      <p:pic>
        <p:nvPicPr>
          <p:cNvPr id="30" name="Picture 29"/>
          <p:cNvPicPr>
            <a:picLocks noChangeAspect="1"/>
          </p:cNvPicPr>
          <p:nvPr/>
        </p:nvPicPr>
        <p:blipFill rotWithShape="1">
          <a:blip r:embed="rId10">
            <a:extLst>
              <a:ext uri="{BEBA8EAE-BF5A-486C-A8C5-ECC9F3942E4B}">
                <a14:imgProps xmlns:a14="http://schemas.microsoft.com/office/drawing/2010/main">
                  <a14:imgLayer r:embed="rId11">
                    <a14:imgEffect>
                      <a14:backgroundRemoval t="57422" b="100000" l="30078" r="90625">
                        <a14:foregroundMark x1="57227" y1="72852" x2="57227" y2="72852"/>
                        <a14:foregroundMark x1="60742" y1="80469" x2="60742" y2="80469"/>
                        <a14:foregroundMark x1="55664" y1="87695" x2="55664" y2="87695"/>
                        <a14:foregroundMark x1="51758" y1="80859" x2="51758" y2="80859"/>
                        <a14:foregroundMark x1="47070" y1="76172" x2="47070" y2="76172"/>
                        <a14:foregroundMark x1="66992" y1="79492" x2="66992" y2="79492"/>
                        <a14:foregroundMark x1="74219" y1="75000" x2="74219" y2="75000"/>
                        <a14:foregroundMark x1="74609" y1="83984" x2="74609" y2="83984"/>
                        <a14:foregroundMark x1="69336" y1="90430" x2="68750" y2="90820"/>
                        <a14:foregroundMark x1="59570" y1="92383" x2="59570" y2="92383"/>
                        <a14:foregroundMark x1="53711" y1="92773" x2="53711" y2="92773"/>
                        <a14:foregroundMark x1="51172" y1="89453" x2="51172" y2="89453"/>
                        <a14:foregroundMark x1="48828" y1="85156" x2="48828" y2="85156"/>
                        <a14:foregroundMark x1="47070" y1="82031" x2="47070" y2="82031"/>
                        <a14:foregroundMark x1="45703" y1="78711" x2="45703" y2="78711"/>
                        <a14:foregroundMark x1="43555" y1="76563" x2="43555" y2="76563"/>
                        <a14:foregroundMark x1="42969" y1="75195" x2="42969" y2="75195"/>
                        <a14:foregroundMark x1="48438" y1="74219" x2="48438" y2="74219"/>
                        <a14:foregroundMark x1="52148" y1="74023" x2="52148" y2="74023"/>
                        <a14:foregroundMark x1="52930" y1="74023" x2="53516" y2="74023"/>
                        <a14:foregroundMark x1="53906" y1="74023" x2="53906" y2="74023"/>
                        <a14:foregroundMark x1="54883" y1="76563" x2="55078" y2="77344"/>
                        <a14:foregroundMark x1="55078" y1="77344" x2="55078" y2="77344"/>
                        <a14:foregroundMark x1="55273" y1="79688" x2="55273" y2="80273"/>
                        <a14:foregroundMark x1="55273" y1="81445" x2="55469" y2="82031"/>
                        <a14:foregroundMark x1="55664" y1="82813" x2="55664" y2="82813"/>
                        <a14:foregroundMark x1="59375" y1="79883" x2="59375" y2="79883"/>
                        <a14:foregroundMark x1="60938" y1="76758" x2="60938" y2="76758"/>
                        <a14:foregroundMark x1="63477" y1="75586" x2="64258" y2="75586"/>
                        <a14:foregroundMark x1="65820" y1="75195" x2="65820" y2="75195"/>
                        <a14:foregroundMark x1="72461" y1="74609" x2="72461" y2="74609"/>
                        <a14:foregroundMark x1="72852" y1="83594" x2="72461" y2="84375"/>
                        <a14:foregroundMark x1="66406" y1="86328" x2="65820" y2="86914"/>
                        <a14:foregroundMark x1="62695" y1="86914" x2="62695" y2="86914"/>
                        <a14:foregroundMark x1="62695" y1="84766" x2="61719" y2="84961"/>
                        <a14:foregroundMark x1="59180" y1="86719" x2="59180" y2="86719"/>
                        <a14:foregroundMark x1="53711" y1="95313" x2="53711" y2="95313"/>
                        <a14:foregroundMark x1="50586" y1="93945" x2="50586" y2="93945"/>
                        <a14:foregroundMark x1="48828" y1="90234" x2="48828" y2="90234"/>
                      </a14:backgroundRemoval>
                    </a14:imgEffect>
                  </a14:imgLayer>
                </a14:imgProps>
              </a:ext>
              <a:ext uri="{28A0092B-C50C-407E-A947-70E740481C1C}">
                <a14:useLocalDpi xmlns:a14="http://schemas.microsoft.com/office/drawing/2010/main" val="0"/>
              </a:ext>
            </a:extLst>
          </a:blip>
          <a:srcRect l="27832" t="57723" r="6982"/>
          <a:stretch/>
        </p:blipFill>
        <p:spPr>
          <a:xfrm>
            <a:off x="2323198" y="4251629"/>
            <a:ext cx="1395143" cy="904847"/>
          </a:xfrm>
          <a:prstGeom prst="rect">
            <a:avLst/>
          </a:prstGeom>
        </p:spPr>
      </p:pic>
      <p:pic>
        <p:nvPicPr>
          <p:cNvPr id="37" name="Picture 36"/>
          <p:cNvPicPr>
            <a:picLocks noChangeAspect="1"/>
          </p:cNvPicPr>
          <p:nvPr/>
        </p:nvPicPr>
        <p:blipFill rotWithShape="1">
          <a:blip r:embed="rId10">
            <a:extLst>
              <a:ext uri="{BEBA8EAE-BF5A-486C-A8C5-ECC9F3942E4B}">
                <a14:imgProps xmlns:a14="http://schemas.microsoft.com/office/drawing/2010/main">
                  <a14:imgLayer r:embed="rId11">
                    <a14:imgEffect>
                      <a14:backgroundRemoval t="57422" b="100000" l="30078" r="90625">
                        <a14:foregroundMark x1="57227" y1="72852" x2="57227" y2="72852"/>
                        <a14:foregroundMark x1="60742" y1="80469" x2="60742" y2="80469"/>
                        <a14:foregroundMark x1="55664" y1="87695" x2="55664" y2="87695"/>
                        <a14:foregroundMark x1="51758" y1="80859" x2="51758" y2="80859"/>
                        <a14:foregroundMark x1="47070" y1="76172" x2="47070" y2="76172"/>
                        <a14:foregroundMark x1="66992" y1="79492" x2="66992" y2="79492"/>
                        <a14:foregroundMark x1="74219" y1="75000" x2="74219" y2="75000"/>
                        <a14:foregroundMark x1="74609" y1="83984" x2="74609" y2="83984"/>
                        <a14:foregroundMark x1="69336" y1="90430" x2="68750" y2="90820"/>
                        <a14:foregroundMark x1="59570" y1="92383" x2="59570" y2="92383"/>
                        <a14:foregroundMark x1="53711" y1="92773" x2="53711" y2="92773"/>
                        <a14:foregroundMark x1="51172" y1="89453" x2="51172" y2="89453"/>
                        <a14:foregroundMark x1="48828" y1="85156" x2="48828" y2="85156"/>
                        <a14:foregroundMark x1="47070" y1="82031" x2="47070" y2="82031"/>
                        <a14:foregroundMark x1="45703" y1="78711" x2="45703" y2="78711"/>
                        <a14:foregroundMark x1="43555" y1="76563" x2="43555" y2="76563"/>
                        <a14:foregroundMark x1="42969" y1="75195" x2="42969" y2="75195"/>
                        <a14:foregroundMark x1="48438" y1="74219" x2="48438" y2="74219"/>
                        <a14:foregroundMark x1="52148" y1="74023" x2="52148" y2="74023"/>
                        <a14:foregroundMark x1="52930" y1="74023" x2="53516" y2="74023"/>
                        <a14:foregroundMark x1="53906" y1="74023" x2="53906" y2="74023"/>
                        <a14:foregroundMark x1="54883" y1="76563" x2="55078" y2="77344"/>
                        <a14:foregroundMark x1="55078" y1="77344" x2="55078" y2="77344"/>
                        <a14:foregroundMark x1="55273" y1="79688" x2="55273" y2="80273"/>
                        <a14:foregroundMark x1="55273" y1="81445" x2="55469" y2="82031"/>
                        <a14:foregroundMark x1="55664" y1="82813" x2="55664" y2="82813"/>
                        <a14:foregroundMark x1="59375" y1="79883" x2="59375" y2="79883"/>
                        <a14:foregroundMark x1="60938" y1="76758" x2="60938" y2="76758"/>
                        <a14:foregroundMark x1="63477" y1="75586" x2="64258" y2="75586"/>
                        <a14:foregroundMark x1="65820" y1="75195" x2="65820" y2="75195"/>
                        <a14:foregroundMark x1="72461" y1="74609" x2="72461" y2="74609"/>
                        <a14:foregroundMark x1="72852" y1="83594" x2="72461" y2="84375"/>
                        <a14:foregroundMark x1="66406" y1="86328" x2="65820" y2="86914"/>
                        <a14:foregroundMark x1="62695" y1="86914" x2="62695" y2="86914"/>
                        <a14:foregroundMark x1="62695" y1="84766" x2="61719" y2="84961"/>
                        <a14:foregroundMark x1="59180" y1="86719" x2="59180" y2="86719"/>
                        <a14:foregroundMark x1="53711" y1="95313" x2="53711" y2="95313"/>
                        <a14:foregroundMark x1="50586" y1="93945" x2="50586" y2="93945"/>
                        <a14:foregroundMark x1="48828" y1="90234" x2="48828" y2="90234"/>
                      </a14:backgroundRemoval>
                    </a14:imgEffect>
                  </a14:imgLayer>
                </a14:imgProps>
              </a:ext>
              <a:ext uri="{28A0092B-C50C-407E-A947-70E740481C1C}">
                <a14:useLocalDpi xmlns:a14="http://schemas.microsoft.com/office/drawing/2010/main" val="0"/>
              </a:ext>
            </a:extLst>
          </a:blip>
          <a:srcRect l="27832" t="57723" r="6982"/>
          <a:stretch/>
        </p:blipFill>
        <p:spPr>
          <a:xfrm>
            <a:off x="3761555" y="4259613"/>
            <a:ext cx="1395143" cy="904847"/>
          </a:xfrm>
          <a:prstGeom prst="rect">
            <a:avLst/>
          </a:prstGeom>
        </p:spPr>
      </p:pic>
      <p:pic>
        <p:nvPicPr>
          <p:cNvPr id="38" name="Picture 37"/>
          <p:cNvPicPr>
            <a:picLocks noChangeAspect="1"/>
          </p:cNvPicPr>
          <p:nvPr/>
        </p:nvPicPr>
        <p:blipFill rotWithShape="1">
          <a:blip r:embed="rId10">
            <a:extLst>
              <a:ext uri="{BEBA8EAE-BF5A-486C-A8C5-ECC9F3942E4B}">
                <a14:imgProps xmlns:a14="http://schemas.microsoft.com/office/drawing/2010/main">
                  <a14:imgLayer r:embed="rId11">
                    <a14:imgEffect>
                      <a14:backgroundRemoval t="57422" b="100000" l="30078" r="90625">
                        <a14:foregroundMark x1="57227" y1="72852" x2="57227" y2="72852"/>
                        <a14:foregroundMark x1="60742" y1="80469" x2="60742" y2="80469"/>
                        <a14:foregroundMark x1="55664" y1="87695" x2="55664" y2="87695"/>
                        <a14:foregroundMark x1="51758" y1="80859" x2="51758" y2="80859"/>
                        <a14:foregroundMark x1="47070" y1="76172" x2="47070" y2="76172"/>
                        <a14:foregroundMark x1="66992" y1="79492" x2="66992" y2="79492"/>
                        <a14:foregroundMark x1="74219" y1="75000" x2="74219" y2="75000"/>
                        <a14:foregroundMark x1="74609" y1="83984" x2="74609" y2="83984"/>
                        <a14:foregroundMark x1="69336" y1="90430" x2="68750" y2="90820"/>
                        <a14:foregroundMark x1="59570" y1="92383" x2="59570" y2="92383"/>
                        <a14:foregroundMark x1="53711" y1="92773" x2="53711" y2="92773"/>
                        <a14:foregroundMark x1="51172" y1="89453" x2="51172" y2="89453"/>
                        <a14:foregroundMark x1="48828" y1="85156" x2="48828" y2="85156"/>
                        <a14:foregroundMark x1="47070" y1="82031" x2="47070" y2="82031"/>
                        <a14:foregroundMark x1="45703" y1="78711" x2="45703" y2="78711"/>
                        <a14:foregroundMark x1="43555" y1="76563" x2="43555" y2="76563"/>
                        <a14:foregroundMark x1="42969" y1="75195" x2="42969" y2="75195"/>
                        <a14:foregroundMark x1="48438" y1="74219" x2="48438" y2="74219"/>
                        <a14:foregroundMark x1="52148" y1="74023" x2="52148" y2="74023"/>
                        <a14:foregroundMark x1="52930" y1="74023" x2="53516" y2="74023"/>
                        <a14:foregroundMark x1="53906" y1="74023" x2="53906" y2="74023"/>
                        <a14:foregroundMark x1="54883" y1="76563" x2="55078" y2="77344"/>
                        <a14:foregroundMark x1="55078" y1="77344" x2="55078" y2="77344"/>
                        <a14:foregroundMark x1="55273" y1="79688" x2="55273" y2="80273"/>
                        <a14:foregroundMark x1="55273" y1="81445" x2="55469" y2="82031"/>
                        <a14:foregroundMark x1="55664" y1="82813" x2="55664" y2="82813"/>
                        <a14:foregroundMark x1="59375" y1="79883" x2="59375" y2="79883"/>
                        <a14:foregroundMark x1="60938" y1="76758" x2="60938" y2="76758"/>
                        <a14:foregroundMark x1="63477" y1="75586" x2="64258" y2="75586"/>
                        <a14:foregroundMark x1="65820" y1="75195" x2="65820" y2="75195"/>
                        <a14:foregroundMark x1="72461" y1="74609" x2="72461" y2="74609"/>
                        <a14:foregroundMark x1="72852" y1="83594" x2="72461" y2="84375"/>
                        <a14:foregroundMark x1="66406" y1="86328" x2="65820" y2="86914"/>
                        <a14:foregroundMark x1="62695" y1="86914" x2="62695" y2="86914"/>
                        <a14:foregroundMark x1="62695" y1="84766" x2="61719" y2="84961"/>
                        <a14:foregroundMark x1="59180" y1="86719" x2="59180" y2="86719"/>
                        <a14:foregroundMark x1="53711" y1="95313" x2="53711" y2="95313"/>
                        <a14:foregroundMark x1="50586" y1="93945" x2="50586" y2="93945"/>
                        <a14:foregroundMark x1="48828" y1="90234" x2="48828" y2="90234"/>
                      </a14:backgroundRemoval>
                    </a14:imgEffect>
                  </a14:imgLayer>
                </a14:imgProps>
              </a:ext>
              <a:ext uri="{28A0092B-C50C-407E-A947-70E740481C1C}">
                <a14:useLocalDpi xmlns:a14="http://schemas.microsoft.com/office/drawing/2010/main" val="0"/>
              </a:ext>
            </a:extLst>
          </a:blip>
          <a:srcRect l="27832" t="57723" r="6982"/>
          <a:stretch/>
        </p:blipFill>
        <p:spPr>
          <a:xfrm>
            <a:off x="5199912" y="4238652"/>
            <a:ext cx="1395143" cy="904847"/>
          </a:xfrm>
          <a:prstGeom prst="rect">
            <a:avLst/>
          </a:prstGeom>
        </p:spPr>
      </p:pic>
      <p:pic>
        <p:nvPicPr>
          <p:cNvPr id="39" name="Picture 38"/>
          <p:cNvPicPr>
            <a:picLocks noChangeAspect="1"/>
          </p:cNvPicPr>
          <p:nvPr/>
        </p:nvPicPr>
        <p:blipFill rotWithShape="1">
          <a:blip r:embed="rId10">
            <a:extLst>
              <a:ext uri="{BEBA8EAE-BF5A-486C-A8C5-ECC9F3942E4B}">
                <a14:imgProps xmlns:a14="http://schemas.microsoft.com/office/drawing/2010/main">
                  <a14:imgLayer r:embed="rId11">
                    <a14:imgEffect>
                      <a14:backgroundRemoval t="57422" b="100000" l="30078" r="90625">
                        <a14:foregroundMark x1="57227" y1="72852" x2="57227" y2="72852"/>
                        <a14:foregroundMark x1="60742" y1="80469" x2="60742" y2="80469"/>
                        <a14:foregroundMark x1="55664" y1="87695" x2="55664" y2="87695"/>
                        <a14:foregroundMark x1="51758" y1="80859" x2="51758" y2="80859"/>
                        <a14:foregroundMark x1="47070" y1="76172" x2="47070" y2="76172"/>
                        <a14:foregroundMark x1="66992" y1="79492" x2="66992" y2="79492"/>
                        <a14:foregroundMark x1="74219" y1="75000" x2="74219" y2="75000"/>
                        <a14:foregroundMark x1="74609" y1="83984" x2="74609" y2="83984"/>
                        <a14:foregroundMark x1="69336" y1="90430" x2="68750" y2="90820"/>
                        <a14:foregroundMark x1="59570" y1="92383" x2="59570" y2="92383"/>
                        <a14:foregroundMark x1="53711" y1="92773" x2="53711" y2="92773"/>
                        <a14:foregroundMark x1="51172" y1="89453" x2="51172" y2="89453"/>
                        <a14:foregroundMark x1="48828" y1="85156" x2="48828" y2="85156"/>
                        <a14:foregroundMark x1="47070" y1="82031" x2="47070" y2="82031"/>
                        <a14:foregroundMark x1="45703" y1="78711" x2="45703" y2="78711"/>
                        <a14:foregroundMark x1="43555" y1="76563" x2="43555" y2="76563"/>
                        <a14:foregroundMark x1="42969" y1="75195" x2="42969" y2="75195"/>
                        <a14:foregroundMark x1="48438" y1="74219" x2="48438" y2="74219"/>
                        <a14:foregroundMark x1="52148" y1="74023" x2="52148" y2="74023"/>
                        <a14:foregroundMark x1="52930" y1="74023" x2="53516" y2="74023"/>
                        <a14:foregroundMark x1="53906" y1="74023" x2="53906" y2="74023"/>
                        <a14:foregroundMark x1="54883" y1="76563" x2="55078" y2="77344"/>
                        <a14:foregroundMark x1="55078" y1="77344" x2="55078" y2="77344"/>
                        <a14:foregroundMark x1="55273" y1="79688" x2="55273" y2="80273"/>
                        <a14:foregroundMark x1="55273" y1="81445" x2="55469" y2="82031"/>
                        <a14:foregroundMark x1="55664" y1="82813" x2="55664" y2="82813"/>
                        <a14:foregroundMark x1="59375" y1="79883" x2="59375" y2="79883"/>
                        <a14:foregroundMark x1="60938" y1="76758" x2="60938" y2="76758"/>
                        <a14:foregroundMark x1="63477" y1="75586" x2="64258" y2="75586"/>
                        <a14:foregroundMark x1="65820" y1="75195" x2="65820" y2="75195"/>
                        <a14:foregroundMark x1="72461" y1="74609" x2="72461" y2="74609"/>
                        <a14:foregroundMark x1="72852" y1="83594" x2="72461" y2="84375"/>
                        <a14:foregroundMark x1="66406" y1="86328" x2="65820" y2="86914"/>
                        <a14:foregroundMark x1="62695" y1="86914" x2="62695" y2="86914"/>
                        <a14:foregroundMark x1="62695" y1="84766" x2="61719" y2="84961"/>
                        <a14:foregroundMark x1="59180" y1="86719" x2="59180" y2="86719"/>
                        <a14:foregroundMark x1="53711" y1="95313" x2="53711" y2="95313"/>
                        <a14:foregroundMark x1="50586" y1="93945" x2="50586" y2="93945"/>
                        <a14:foregroundMark x1="48828" y1="90234" x2="48828" y2="90234"/>
                      </a14:backgroundRemoval>
                    </a14:imgEffect>
                  </a14:imgLayer>
                </a14:imgProps>
              </a:ext>
              <a:ext uri="{28A0092B-C50C-407E-A947-70E740481C1C}">
                <a14:useLocalDpi xmlns:a14="http://schemas.microsoft.com/office/drawing/2010/main" val="0"/>
              </a:ext>
            </a:extLst>
          </a:blip>
          <a:srcRect l="27832" t="57723" r="6982"/>
          <a:stretch/>
        </p:blipFill>
        <p:spPr>
          <a:xfrm>
            <a:off x="6752613" y="4267488"/>
            <a:ext cx="1395143" cy="904847"/>
          </a:xfrm>
          <a:prstGeom prst="rect">
            <a:avLst/>
          </a:prstGeom>
        </p:spPr>
      </p:pic>
      <p:sp>
        <p:nvSpPr>
          <p:cNvPr id="9" name="TextBox 8"/>
          <p:cNvSpPr txBox="1"/>
          <p:nvPr/>
        </p:nvSpPr>
        <p:spPr>
          <a:xfrm>
            <a:off x="1170106" y="4535175"/>
            <a:ext cx="770690" cy="461665"/>
          </a:xfrm>
          <a:prstGeom prst="rect">
            <a:avLst/>
          </a:prstGeom>
          <a:noFill/>
        </p:spPr>
        <p:txBody>
          <a:bodyPr wrap="square" rtlCol="0">
            <a:spAutoFit/>
          </a:bodyPr>
          <a:lstStyle/>
          <a:p>
            <a:r>
              <a:rPr lang="en-US" sz="2400" b="1" dirty="0" smtClean="0"/>
              <a:t>10</a:t>
            </a:r>
            <a:endParaRPr lang="en-US" sz="2400" b="1" dirty="0"/>
          </a:p>
        </p:txBody>
      </p:sp>
      <p:sp>
        <p:nvSpPr>
          <p:cNvPr id="40" name="TextBox 39"/>
          <p:cNvSpPr txBox="1"/>
          <p:nvPr/>
        </p:nvSpPr>
        <p:spPr>
          <a:xfrm>
            <a:off x="2766310" y="4572188"/>
            <a:ext cx="770690" cy="461665"/>
          </a:xfrm>
          <a:prstGeom prst="rect">
            <a:avLst/>
          </a:prstGeom>
          <a:noFill/>
        </p:spPr>
        <p:txBody>
          <a:bodyPr wrap="square" rtlCol="0">
            <a:spAutoFit/>
          </a:bodyPr>
          <a:lstStyle/>
          <a:p>
            <a:r>
              <a:rPr lang="en-US" sz="2400" b="1" dirty="0" smtClean="0"/>
              <a:t>11</a:t>
            </a:r>
            <a:endParaRPr lang="en-US" sz="2400" b="1" dirty="0"/>
          </a:p>
        </p:txBody>
      </p:sp>
      <p:sp>
        <p:nvSpPr>
          <p:cNvPr id="45" name="TextBox 44"/>
          <p:cNvSpPr txBox="1"/>
          <p:nvPr/>
        </p:nvSpPr>
        <p:spPr>
          <a:xfrm>
            <a:off x="4247432" y="4570536"/>
            <a:ext cx="770690" cy="461665"/>
          </a:xfrm>
          <a:prstGeom prst="rect">
            <a:avLst/>
          </a:prstGeom>
          <a:noFill/>
        </p:spPr>
        <p:txBody>
          <a:bodyPr wrap="square" rtlCol="0">
            <a:spAutoFit/>
          </a:bodyPr>
          <a:lstStyle/>
          <a:p>
            <a:r>
              <a:rPr lang="en-US" sz="2400" b="1" dirty="0" smtClean="0"/>
              <a:t>12</a:t>
            </a:r>
            <a:endParaRPr lang="en-US" sz="2400" b="1" dirty="0"/>
          </a:p>
        </p:txBody>
      </p:sp>
      <p:sp>
        <p:nvSpPr>
          <p:cNvPr id="46" name="TextBox 45"/>
          <p:cNvSpPr txBox="1"/>
          <p:nvPr/>
        </p:nvSpPr>
        <p:spPr>
          <a:xfrm>
            <a:off x="5642575" y="4541361"/>
            <a:ext cx="770690" cy="461665"/>
          </a:xfrm>
          <a:prstGeom prst="rect">
            <a:avLst/>
          </a:prstGeom>
          <a:noFill/>
        </p:spPr>
        <p:txBody>
          <a:bodyPr wrap="square" rtlCol="0">
            <a:spAutoFit/>
          </a:bodyPr>
          <a:lstStyle/>
          <a:p>
            <a:r>
              <a:rPr lang="en-US" sz="2400" b="1" dirty="0" smtClean="0"/>
              <a:t>13</a:t>
            </a:r>
            <a:endParaRPr lang="en-US" sz="2400" b="1" dirty="0"/>
          </a:p>
        </p:txBody>
      </p:sp>
      <p:sp>
        <p:nvSpPr>
          <p:cNvPr id="47" name="TextBox 46"/>
          <p:cNvSpPr txBox="1"/>
          <p:nvPr/>
        </p:nvSpPr>
        <p:spPr>
          <a:xfrm>
            <a:off x="7190297" y="4576722"/>
            <a:ext cx="770690" cy="461665"/>
          </a:xfrm>
          <a:prstGeom prst="rect">
            <a:avLst/>
          </a:prstGeom>
          <a:noFill/>
        </p:spPr>
        <p:txBody>
          <a:bodyPr wrap="square" rtlCol="0">
            <a:spAutoFit/>
          </a:bodyPr>
          <a:lstStyle/>
          <a:p>
            <a:r>
              <a:rPr lang="en-US" sz="2400" b="1" dirty="0" smtClean="0"/>
              <a:t>14</a:t>
            </a:r>
            <a:endParaRPr lang="en-US" sz="2400" b="1" dirty="0"/>
          </a:p>
        </p:txBody>
      </p:sp>
    </p:spTree>
    <p:extLst>
      <p:ext uri="{BB962C8B-B14F-4D97-AF65-F5344CB8AC3E}">
        <p14:creationId xmlns:p14="http://schemas.microsoft.com/office/powerpoint/2010/main" val="392273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2"/>
                                        </p:tgtEl>
                                        <p:attrNameLst>
                                          <p:attrName>r</p:attrName>
                                        </p:attrNameLst>
                                      </p:cBhvr>
                                    </p:animRot>
                                    <p:animRot by="-240000">
                                      <p:cBhvr>
                                        <p:cTn id="19" dur="200" fill="hold">
                                          <p:stCondLst>
                                            <p:cond delay="200"/>
                                          </p:stCondLst>
                                        </p:cTn>
                                        <p:tgtEl>
                                          <p:spTgt spid="32"/>
                                        </p:tgtEl>
                                        <p:attrNameLst>
                                          <p:attrName>r</p:attrName>
                                        </p:attrNameLst>
                                      </p:cBhvr>
                                    </p:animRot>
                                    <p:animRot by="240000">
                                      <p:cBhvr>
                                        <p:cTn id="20" dur="200" fill="hold">
                                          <p:stCondLst>
                                            <p:cond delay="400"/>
                                          </p:stCondLst>
                                        </p:cTn>
                                        <p:tgtEl>
                                          <p:spTgt spid="32"/>
                                        </p:tgtEl>
                                        <p:attrNameLst>
                                          <p:attrName>r</p:attrName>
                                        </p:attrNameLst>
                                      </p:cBhvr>
                                    </p:animRot>
                                    <p:animRot by="-240000">
                                      <p:cBhvr>
                                        <p:cTn id="21" dur="200" fill="hold">
                                          <p:stCondLst>
                                            <p:cond delay="600"/>
                                          </p:stCondLst>
                                        </p:cTn>
                                        <p:tgtEl>
                                          <p:spTgt spid="32"/>
                                        </p:tgtEl>
                                        <p:attrNameLst>
                                          <p:attrName>r</p:attrName>
                                        </p:attrNameLst>
                                      </p:cBhvr>
                                    </p:animRot>
                                    <p:animRot by="120000">
                                      <p:cBhvr>
                                        <p:cTn id="22" dur="200" fill="hold">
                                          <p:stCondLst>
                                            <p:cond delay="800"/>
                                          </p:stCondLst>
                                        </p:cTn>
                                        <p:tgtEl>
                                          <p:spTgt spid="3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31"/>
                                        </p:tgtEl>
                                        <p:attrNameLst>
                                          <p:attrName>r</p:attrName>
                                        </p:attrNameLst>
                                      </p:cBhvr>
                                    </p:animRot>
                                    <p:animRot by="-240000">
                                      <p:cBhvr>
                                        <p:cTn id="25" dur="200" fill="hold">
                                          <p:stCondLst>
                                            <p:cond delay="200"/>
                                          </p:stCondLst>
                                        </p:cTn>
                                        <p:tgtEl>
                                          <p:spTgt spid="31"/>
                                        </p:tgtEl>
                                        <p:attrNameLst>
                                          <p:attrName>r</p:attrName>
                                        </p:attrNameLst>
                                      </p:cBhvr>
                                    </p:animRot>
                                    <p:animRot by="240000">
                                      <p:cBhvr>
                                        <p:cTn id="26" dur="200" fill="hold">
                                          <p:stCondLst>
                                            <p:cond delay="400"/>
                                          </p:stCondLst>
                                        </p:cTn>
                                        <p:tgtEl>
                                          <p:spTgt spid="31"/>
                                        </p:tgtEl>
                                        <p:attrNameLst>
                                          <p:attrName>r</p:attrName>
                                        </p:attrNameLst>
                                      </p:cBhvr>
                                    </p:animRot>
                                    <p:animRot by="-240000">
                                      <p:cBhvr>
                                        <p:cTn id="27" dur="200" fill="hold">
                                          <p:stCondLst>
                                            <p:cond delay="600"/>
                                          </p:stCondLst>
                                        </p:cTn>
                                        <p:tgtEl>
                                          <p:spTgt spid="31"/>
                                        </p:tgtEl>
                                        <p:attrNameLst>
                                          <p:attrName>r</p:attrName>
                                        </p:attrNameLst>
                                      </p:cBhvr>
                                    </p:animRot>
                                    <p:animRot by="120000">
                                      <p:cBhvr>
                                        <p:cTn id="28" dur="200" fill="hold">
                                          <p:stCondLst>
                                            <p:cond delay="800"/>
                                          </p:stCondLst>
                                        </p:cTn>
                                        <p:tgtEl>
                                          <p:spTgt spid="3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35"/>
                                        </p:tgtEl>
                                        <p:attrNameLst>
                                          <p:attrName>r</p:attrName>
                                        </p:attrNameLst>
                                      </p:cBhvr>
                                    </p:animRot>
                                    <p:animRot by="-240000">
                                      <p:cBhvr>
                                        <p:cTn id="31" dur="200" fill="hold">
                                          <p:stCondLst>
                                            <p:cond delay="200"/>
                                          </p:stCondLst>
                                        </p:cTn>
                                        <p:tgtEl>
                                          <p:spTgt spid="35"/>
                                        </p:tgtEl>
                                        <p:attrNameLst>
                                          <p:attrName>r</p:attrName>
                                        </p:attrNameLst>
                                      </p:cBhvr>
                                    </p:animRot>
                                    <p:animRot by="240000">
                                      <p:cBhvr>
                                        <p:cTn id="32" dur="200" fill="hold">
                                          <p:stCondLst>
                                            <p:cond delay="400"/>
                                          </p:stCondLst>
                                        </p:cTn>
                                        <p:tgtEl>
                                          <p:spTgt spid="35"/>
                                        </p:tgtEl>
                                        <p:attrNameLst>
                                          <p:attrName>r</p:attrName>
                                        </p:attrNameLst>
                                      </p:cBhvr>
                                    </p:animRot>
                                    <p:animRot by="-240000">
                                      <p:cBhvr>
                                        <p:cTn id="33" dur="200" fill="hold">
                                          <p:stCondLst>
                                            <p:cond delay="600"/>
                                          </p:stCondLst>
                                        </p:cTn>
                                        <p:tgtEl>
                                          <p:spTgt spid="35"/>
                                        </p:tgtEl>
                                        <p:attrNameLst>
                                          <p:attrName>r</p:attrName>
                                        </p:attrNameLst>
                                      </p:cBhvr>
                                    </p:animRot>
                                    <p:animRot by="120000">
                                      <p:cBhvr>
                                        <p:cTn id="34" dur="200" fill="hold">
                                          <p:stCondLst>
                                            <p:cond delay="800"/>
                                          </p:stCondLst>
                                        </p:cTn>
                                        <p:tgtEl>
                                          <p:spTgt spid="35"/>
                                        </p:tgtEl>
                                        <p:attrNameLst>
                                          <p:attrName>r</p:attrName>
                                        </p:attrNameLst>
                                      </p:cBhvr>
                                    </p:animRo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32" presetClass="emph" presetSubtype="0" fill="hold" grpId="1" nodeType="withEffect">
                                  <p:stCondLst>
                                    <p:cond delay="0"/>
                                  </p:stCondLst>
                                  <p:childTnLst>
                                    <p:animRot by="120000">
                                      <p:cBhvr>
                                        <p:cTn id="38" dur="100" fill="hold">
                                          <p:stCondLst>
                                            <p:cond delay="0"/>
                                          </p:stCondLst>
                                        </p:cTn>
                                        <p:tgtEl>
                                          <p:spTgt spid="36"/>
                                        </p:tgtEl>
                                        <p:attrNameLst>
                                          <p:attrName>r</p:attrName>
                                        </p:attrNameLst>
                                      </p:cBhvr>
                                    </p:animRot>
                                    <p:animRot by="-240000">
                                      <p:cBhvr>
                                        <p:cTn id="39" dur="200" fill="hold">
                                          <p:stCondLst>
                                            <p:cond delay="200"/>
                                          </p:stCondLst>
                                        </p:cTn>
                                        <p:tgtEl>
                                          <p:spTgt spid="36"/>
                                        </p:tgtEl>
                                        <p:attrNameLst>
                                          <p:attrName>r</p:attrName>
                                        </p:attrNameLst>
                                      </p:cBhvr>
                                    </p:animRot>
                                    <p:animRot by="240000">
                                      <p:cBhvr>
                                        <p:cTn id="40" dur="200" fill="hold">
                                          <p:stCondLst>
                                            <p:cond delay="400"/>
                                          </p:stCondLst>
                                        </p:cTn>
                                        <p:tgtEl>
                                          <p:spTgt spid="36"/>
                                        </p:tgtEl>
                                        <p:attrNameLst>
                                          <p:attrName>r</p:attrName>
                                        </p:attrNameLst>
                                      </p:cBhvr>
                                    </p:animRot>
                                    <p:animRot by="-240000">
                                      <p:cBhvr>
                                        <p:cTn id="41" dur="200" fill="hold">
                                          <p:stCondLst>
                                            <p:cond delay="600"/>
                                          </p:stCondLst>
                                        </p:cTn>
                                        <p:tgtEl>
                                          <p:spTgt spid="36"/>
                                        </p:tgtEl>
                                        <p:attrNameLst>
                                          <p:attrName>r</p:attrName>
                                        </p:attrNameLst>
                                      </p:cBhvr>
                                    </p:animRot>
                                    <p:animRot by="120000">
                                      <p:cBhvr>
                                        <p:cTn id="42" dur="200" fill="hold">
                                          <p:stCondLst>
                                            <p:cond delay="800"/>
                                          </p:stCondLst>
                                        </p:cTn>
                                        <p:tgtEl>
                                          <p:spTgt spid="36"/>
                                        </p:tgtEl>
                                        <p:attrNameLst>
                                          <p:attrName>r</p:attrName>
                                        </p:attrNameLst>
                                      </p:cBhvr>
                                    </p:animRot>
                                  </p:childTnLst>
                                </p:cTn>
                              </p:par>
                              <p:par>
                                <p:cTn id="43" presetID="32" presetClass="emph" presetSubtype="0" fill="hold" grpId="0" nodeType="withEffect">
                                  <p:stCondLst>
                                    <p:cond delay="0"/>
                                  </p:stCondLst>
                                  <p:childTnLst>
                                    <p:animRot by="120000">
                                      <p:cBhvr>
                                        <p:cTn id="44" dur="100" fill="hold">
                                          <p:stCondLst>
                                            <p:cond delay="0"/>
                                          </p:stCondLst>
                                        </p:cTn>
                                        <p:tgtEl>
                                          <p:spTgt spid="41"/>
                                        </p:tgtEl>
                                        <p:attrNameLst>
                                          <p:attrName>r</p:attrName>
                                        </p:attrNameLst>
                                      </p:cBhvr>
                                    </p:animRot>
                                    <p:animRot by="-240000">
                                      <p:cBhvr>
                                        <p:cTn id="45" dur="200" fill="hold">
                                          <p:stCondLst>
                                            <p:cond delay="200"/>
                                          </p:stCondLst>
                                        </p:cTn>
                                        <p:tgtEl>
                                          <p:spTgt spid="41"/>
                                        </p:tgtEl>
                                        <p:attrNameLst>
                                          <p:attrName>r</p:attrName>
                                        </p:attrNameLst>
                                      </p:cBhvr>
                                    </p:animRot>
                                    <p:animRot by="240000">
                                      <p:cBhvr>
                                        <p:cTn id="46" dur="200" fill="hold">
                                          <p:stCondLst>
                                            <p:cond delay="400"/>
                                          </p:stCondLst>
                                        </p:cTn>
                                        <p:tgtEl>
                                          <p:spTgt spid="41"/>
                                        </p:tgtEl>
                                        <p:attrNameLst>
                                          <p:attrName>r</p:attrName>
                                        </p:attrNameLst>
                                      </p:cBhvr>
                                    </p:animRot>
                                    <p:animRot by="-240000">
                                      <p:cBhvr>
                                        <p:cTn id="47" dur="200" fill="hold">
                                          <p:stCondLst>
                                            <p:cond delay="600"/>
                                          </p:stCondLst>
                                        </p:cTn>
                                        <p:tgtEl>
                                          <p:spTgt spid="41"/>
                                        </p:tgtEl>
                                        <p:attrNameLst>
                                          <p:attrName>r</p:attrName>
                                        </p:attrNameLst>
                                      </p:cBhvr>
                                    </p:animRot>
                                    <p:animRot by="120000">
                                      <p:cBhvr>
                                        <p:cTn id="48" dur="200" fill="hold">
                                          <p:stCondLst>
                                            <p:cond delay="800"/>
                                          </p:stCondLst>
                                        </p:cTn>
                                        <p:tgtEl>
                                          <p:spTgt spid="41"/>
                                        </p:tgtEl>
                                        <p:attrNameLst>
                                          <p:attrName>r</p:attrName>
                                        </p:attrNameLst>
                                      </p:cBhvr>
                                    </p:animRot>
                                  </p:childTnLst>
                                </p:cTn>
                              </p:par>
                              <p:par>
                                <p:cTn id="49" presetID="32" presetClass="emph" presetSubtype="0" fill="hold" grpId="0" nodeType="withEffect">
                                  <p:stCondLst>
                                    <p:cond delay="0"/>
                                  </p:stCondLst>
                                  <p:childTnLst>
                                    <p:animRot by="120000">
                                      <p:cBhvr>
                                        <p:cTn id="50" dur="100" fill="hold">
                                          <p:stCondLst>
                                            <p:cond delay="0"/>
                                          </p:stCondLst>
                                        </p:cTn>
                                        <p:tgtEl>
                                          <p:spTgt spid="43"/>
                                        </p:tgtEl>
                                        <p:attrNameLst>
                                          <p:attrName>r</p:attrName>
                                        </p:attrNameLst>
                                      </p:cBhvr>
                                    </p:animRot>
                                    <p:animRot by="-240000">
                                      <p:cBhvr>
                                        <p:cTn id="51" dur="200" fill="hold">
                                          <p:stCondLst>
                                            <p:cond delay="200"/>
                                          </p:stCondLst>
                                        </p:cTn>
                                        <p:tgtEl>
                                          <p:spTgt spid="43"/>
                                        </p:tgtEl>
                                        <p:attrNameLst>
                                          <p:attrName>r</p:attrName>
                                        </p:attrNameLst>
                                      </p:cBhvr>
                                    </p:animRot>
                                    <p:animRot by="240000">
                                      <p:cBhvr>
                                        <p:cTn id="52" dur="200" fill="hold">
                                          <p:stCondLst>
                                            <p:cond delay="400"/>
                                          </p:stCondLst>
                                        </p:cTn>
                                        <p:tgtEl>
                                          <p:spTgt spid="43"/>
                                        </p:tgtEl>
                                        <p:attrNameLst>
                                          <p:attrName>r</p:attrName>
                                        </p:attrNameLst>
                                      </p:cBhvr>
                                    </p:animRot>
                                    <p:animRot by="-240000">
                                      <p:cBhvr>
                                        <p:cTn id="53" dur="200" fill="hold">
                                          <p:stCondLst>
                                            <p:cond delay="600"/>
                                          </p:stCondLst>
                                        </p:cTn>
                                        <p:tgtEl>
                                          <p:spTgt spid="43"/>
                                        </p:tgtEl>
                                        <p:attrNameLst>
                                          <p:attrName>r</p:attrName>
                                        </p:attrNameLst>
                                      </p:cBhvr>
                                    </p:animRot>
                                    <p:animRot by="120000">
                                      <p:cBhvr>
                                        <p:cTn id="54" dur="200" fill="hold">
                                          <p:stCondLst>
                                            <p:cond delay="800"/>
                                          </p:stCondLst>
                                        </p:cTn>
                                        <p:tgtEl>
                                          <p:spTgt spid="43"/>
                                        </p:tgtEl>
                                        <p:attrNameLst>
                                          <p:attrName>r</p:attrName>
                                        </p:attrNameLst>
                                      </p:cBhvr>
                                    </p:animRot>
                                  </p:childTnLst>
                                </p:cTn>
                              </p:par>
                              <p:par>
                                <p:cTn id="55" presetID="32" presetClass="emph" presetSubtype="0" fill="hold" grpId="0" nodeType="withEffect">
                                  <p:stCondLst>
                                    <p:cond delay="0"/>
                                  </p:stCondLst>
                                  <p:childTnLst>
                                    <p:animRot by="120000">
                                      <p:cBhvr>
                                        <p:cTn id="56" dur="100" fill="hold">
                                          <p:stCondLst>
                                            <p:cond delay="0"/>
                                          </p:stCondLst>
                                        </p:cTn>
                                        <p:tgtEl>
                                          <p:spTgt spid="44"/>
                                        </p:tgtEl>
                                        <p:attrNameLst>
                                          <p:attrName>r</p:attrName>
                                        </p:attrNameLst>
                                      </p:cBhvr>
                                    </p:animRot>
                                    <p:animRot by="-240000">
                                      <p:cBhvr>
                                        <p:cTn id="57" dur="200" fill="hold">
                                          <p:stCondLst>
                                            <p:cond delay="200"/>
                                          </p:stCondLst>
                                        </p:cTn>
                                        <p:tgtEl>
                                          <p:spTgt spid="44"/>
                                        </p:tgtEl>
                                        <p:attrNameLst>
                                          <p:attrName>r</p:attrName>
                                        </p:attrNameLst>
                                      </p:cBhvr>
                                    </p:animRot>
                                    <p:animRot by="240000">
                                      <p:cBhvr>
                                        <p:cTn id="58" dur="200" fill="hold">
                                          <p:stCondLst>
                                            <p:cond delay="400"/>
                                          </p:stCondLst>
                                        </p:cTn>
                                        <p:tgtEl>
                                          <p:spTgt spid="44"/>
                                        </p:tgtEl>
                                        <p:attrNameLst>
                                          <p:attrName>r</p:attrName>
                                        </p:attrNameLst>
                                      </p:cBhvr>
                                    </p:animRot>
                                    <p:animRot by="-240000">
                                      <p:cBhvr>
                                        <p:cTn id="59" dur="200" fill="hold">
                                          <p:stCondLst>
                                            <p:cond delay="600"/>
                                          </p:stCondLst>
                                        </p:cTn>
                                        <p:tgtEl>
                                          <p:spTgt spid="44"/>
                                        </p:tgtEl>
                                        <p:attrNameLst>
                                          <p:attrName>r</p:attrName>
                                        </p:attrNameLst>
                                      </p:cBhvr>
                                    </p:animRot>
                                    <p:animRot by="120000">
                                      <p:cBhvr>
                                        <p:cTn id="60" dur="200" fill="hold">
                                          <p:stCondLst>
                                            <p:cond delay="800"/>
                                          </p:stCondLst>
                                        </p:cTn>
                                        <p:tgtEl>
                                          <p:spTgt spid="44"/>
                                        </p:tgtEl>
                                        <p:attrNameLst>
                                          <p:attrName>r</p:attrName>
                                        </p:attrNameLst>
                                      </p:cBhvr>
                                    </p:animRot>
                                  </p:childTnLst>
                                </p:cTn>
                              </p:par>
                              <p:par>
                                <p:cTn id="61" presetID="32" presetClass="emph" presetSubtype="0" fill="hold" grpId="0" nodeType="withEffect">
                                  <p:stCondLst>
                                    <p:cond delay="0"/>
                                  </p:stCondLst>
                                  <p:childTnLst>
                                    <p:animRot by="120000">
                                      <p:cBhvr>
                                        <p:cTn id="62" dur="100" fill="hold">
                                          <p:stCondLst>
                                            <p:cond delay="0"/>
                                          </p:stCondLst>
                                        </p:cTn>
                                        <p:tgtEl>
                                          <p:spTgt spid="42"/>
                                        </p:tgtEl>
                                        <p:attrNameLst>
                                          <p:attrName>r</p:attrName>
                                        </p:attrNameLst>
                                      </p:cBhvr>
                                    </p:animRot>
                                    <p:animRot by="-240000">
                                      <p:cBhvr>
                                        <p:cTn id="63" dur="200" fill="hold">
                                          <p:stCondLst>
                                            <p:cond delay="200"/>
                                          </p:stCondLst>
                                        </p:cTn>
                                        <p:tgtEl>
                                          <p:spTgt spid="42"/>
                                        </p:tgtEl>
                                        <p:attrNameLst>
                                          <p:attrName>r</p:attrName>
                                        </p:attrNameLst>
                                      </p:cBhvr>
                                    </p:animRot>
                                    <p:animRot by="240000">
                                      <p:cBhvr>
                                        <p:cTn id="64" dur="200" fill="hold">
                                          <p:stCondLst>
                                            <p:cond delay="400"/>
                                          </p:stCondLst>
                                        </p:cTn>
                                        <p:tgtEl>
                                          <p:spTgt spid="42"/>
                                        </p:tgtEl>
                                        <p:attrNameLst>
                                          <p:attrName>r</p:attrName>
                                        </p:attrNameLst>
                                      </p:cBhvr>
                                    </p:animRot>
                                    <p:animRot by="-240000">
                                      <p:cBhvr>
                                        <p:cTn id="65" dur="200" fill="hold">
                                          <p:stCondLst>
                                            <p:cond delay="600"/>
                                          </p:stCondLst>
                                        </p:cTn>
                                        <p:tgtEl>
                                          <p:spTgt spid="42"/>
                                        </p:tgtEl>
                                        <p:attrNameLst>
                                          <p:attrName>r</p:attrName>
                                        </p:attrNameLst>
                                      </p:cBhvr>
                                    </p:animRot>
                                    <p:animRot by="120000">
                                      <p:cBhvr>
                                        <p:cTn id="66" dur="200" fill="hold">
                                          <p:stCondLst>
                                            <p:cond delay="800"/>
                                          </p:stCondLst>
                                        </p:cTn>
                                        <p:tgtEl>
                                          <p:spTgt spid="42"/>
                                        </p:tgtEl>
                                        <p:attrNameLst>
                                          <p:attrName>r</p:attrName>
                                        </p:attrNameLst>
                                      </p:cBhvr>
                                    </p:animRot>
                                  </p:childTnLst>
                                </p:cTn>
                              </p:par>
                            </p:childTnLst>
                          </p:cTn>
                        </p:par>
                        <p:par>
                          <p:cTn id="67" fill="hold">
                            <p:stCondLst>
                              <p:cond delay="1000"/>
                            </p:stCondLst>
                            <p:childTnLst>
                              <p:par>
                                <p:cTn id="68" presetID="1" presetClass="mediacall" presetSubtype="0" fill="hold" nodeType="afterEffect">
                                  <p:stCondLst>
                                    <p:cond delay="0"/>
                                  </p:stCondLst>
                                  <p:childTnLst>
                                    <p:cmd type="call" cmd="playFrom(0.0)">
                                      <p:cBhvr>
                                        <p:cTn id="69" dur="6810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2121">
                <p:cTn id="70" repeatCount="indefinite" fill="hold" display="0">
                  <p:stCondLst>
                    <p:cond delay="indefinite"/>
                  </p:stCondLst>
                  <p:endCondLst>
                    <p:cond evt="onStopAudio" delay="0">
                      <p:tgtEl>
                        <p:sldTgt/>
                      </p:tgtEl>
                    </p:cond>
                  </p:endCondLst>
                </p:cTn>
                <p:tgtEl>
                  <p:spTgt spid="27"/>
                </p:tgtEl>
              </p:cMediaNode>
            </p:audio>
            <p:seq concurrent="1" nextAc="seek">
              <p:cTn id="71" restart="whenNotActive" fill="hold" evtFilter="cancelBubble" nodeType="interactiveSeq">
                <p:stCondLst>
                  <p:cond evt="onClick" delay="0">
                    <p:tgtEl>
                      <p:spTgt spid="2"/>
                    </p:tgtEl>
                  </p:cond>
                </p:stCondLst>
                <p:endSync evt="end" delay="0">
                  <p:rtn val="all"/>
                </p:endSync>
                <p:childTnLst>
                  <p:par>
                    <p:cTn id="72" fill="hold">
                      <p:stCondLst>
                        <p:cond delay="0"/>
                      </p:stCondLst>
                      <p:childTnLst>
                        <p:par>
                          <p:cTn id="73" fill="hold">
                            <p:stCondLst>
                              <p:cond delay="0"/>
                            </p:stCondLst>
                            <p:childTnLst>
                              <p:par>
                                <p:cTn id="74" presetID="0" presetClass="path" presetSubtype="0" accel="50000" decel="50000" fill="hold" nodeType="clickEffect">
                                  <p:stCondLst>
                                    <p:cond delay="0"/>
                                  </p:stCondLst>
                                  <p:childTnLst>
                                    <p:animMotion origin="layout" path="M -4.72222E-6 1.11111E-6 C -0.00364 0.04938 -0.00746 0.09907 -4.72222E-6 0.12747 C 0.00747 0.15555 -0.01302 0.16111 0.04497 0.16913 C 0.10278 0.17716 0.29132 0.15062 0.34723 0.17562 C 0.40313 0.20092 0.37535 0.29136 0.38056 0.32099 C 0.38577 0.35092 0.38195 0.35278 0.3783 0.35463 " pathEditMode="relative" rAng="0" ptsTypes="AAAAAA">
                                      <p:cBhvr>
                                        <p:cTn id="75" dur="3000" fill="hold"/>
                                        <p:tgtEl>
                                          <p:spTgt spid="2"/>
                                        </p:tgtEl>
                                        <p:attrNameLst>
                                          <p:attrName>ppt_x</p:attrName>
                                          <p:attrName>ppt_y</p:attrName>
                                        </p:attrNameLst>
                                      </p:cBhvr>
                                      <p:rCtr x="18924" y="17716"/>
                                    </p:animMotion>
                                  </p:childTnLst>
                                  <p:subTnLst>
                                    <p:audio>
                                      <p:cMediaNode>
                                        <p:cTn display="0" masterRel="sameClick">
                                          <p:stCondLst>
                                            <p:cond evt="begin" delay="0">
                                              <p:tn val="7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2"/>
                  </p:tgtEl>
                </p:cond>
              </p:nextCondLst>
            </p:seq>
            <p:seq concurrent="1" nextAc="seek">
              <p:cTn id="76" restart="whenNotActive" fill="hold" evtFilter="cancelBubble" nodeType="interactiveSeq">
                <p:stCondLst>
                  <p:cond evt="onClick" delay="0">
                    <p:tgtEl>
                      <p:spTgt spid="3"/>
                    </p:tgtEl>
                  </p:cond>
                </p:stCondLst>
                <p:endSync evt="end" delay="0">
                  <p:rtn val="all"/>
                </p:endSync>
                <p:childTnLst>
                  <p:par>
                    <p:cTn id="77" fill="hold">
                      <p:stCondLst>
                        <p:cond delay="0"/>
                      </p:stCondLst>
                      <p:childTnLst>
                        <p:par>
                          <p:cTn id="78" fill="hold">
                            <p:stCondLst>
                              <p:cond delay="0"/>
                            </p:stCondLst>
                            <p:childTnLst>
                              <p:par>
                                <p:cTn id="79" presetID="0" presetClass="path" presetSubtype="0" accel="50000" decel="50000" fill="hold" nodeType="clickEffect">
                                  <p:stCondLst>
                                    <p:cond delay="0"/>
                                  </p:stCondLst>
                                  <p:childTnLst>
                                    <p:animMotion origin="layout" path="M 3.05556E-6 -2.46914E-6 C 3.05556E-6 0.03982 3.05556E-6 0.08087 -0.01424 0.11729 C -0.02882 0.15371 -0.09219 0.17747 -0.08663 0.2179 C -0.08125 0.25803 -0.03108 0.30834 0.01927 0.35926 " pathEditMode="relative" rAng="0" ptsTypes="AAAA">
                                      <p:cBhvr>
                                        <p:cTn id="80" dur="3000" fill="hold"/>
                                        <p:tgtEl>
                                          <p:spTgt spid="3"/>
                                        </p:tgtEl>
                                        <p:attrNameLst>
                                          <p:attrName>ppt_x</p:attrName>
                                          <p:attrName>ppt_y</p:attrName>
                                        </p:attrNameLst>
                                      </p:cBhvr>
                                      <p:rCtr x="-3385" y="17963"/>
                                    </p:animMotion>
                                  </p:childTnLst>
                                  <p:subTnLst>
                                    <p:audio>
                                      <p:cMediaNode>
                                        <p:cTn display="0" masterRel="sameClick">
                                          <p:stCondLst>
                                            <p:cond evt="begin" delay="0">
                                              <p:tn val="7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
                  </p:tgtEl>
                </p:cond>
              </p:nextCondLst>
            </p:seq>
            <p:seq concurrent="1" nextAc="seek">
              <p:cTn id="81" restart="whenNotActive" fill="hold" evtFilter="cancelBubble" nodeType="interactiveSeq">
                <p:stCondLst>
                  <p:cond evt="onClick" delay="0">
                    <p:tgtEl>
                      <p:spTgt spid="6"/>
                    </p:tgtEl>
                  </p:cond>
                </p:stCondLst>
                <p:endSync evt="end" delay="0">
                  <p:rtn val="all"/>
                </p:endSync>
                <p:childTnLst>
                  <p:par>
                    <p:cTn id="82" fill="hold">
                      <p:stCondLst>
                        <p:cond delay="0"/>
                      </p:stCondLst>
                      <p:childTnLst>
                        <p:par>
                          <p:cTn id="83" fill="hold">
                            <p:stCondLst>
                              <p:cond delay="0"/>
                            </p:stCondLst>
                            <p:childTnLst>
                              <p:par>
                                <p:cTn id="84" presetID="0" presetClass="path" presetSubtype="0" accel="50000" decel="50000" fill="hold" nodeType="clickEffect">
                                  <p:stCondLst>
                                    <p:cond delay="0"/>
                                  </p:stCondLst>
                                  <p:childTnLst>
                                    <p:animMotion origin="layout" path="M -0.00104 0.02747 C 0.054 0.10247 0.10886 0.17747 -0.00225 0.20494 C -0.11319 0.23271 -0.55086 0.17222 -0.6677 0.1929 C -0.78455 0.21327 -0.74392 0.27037 -0.7033 0.32778 " pathEditMode="relative" ptsTypes="AAAA">
                                      <p:cBhvr>
                                        <p:cTn id="85" dur="3000" fill="hold"/>
                                        <p:tgtEl>
                                          <p:spTgt spid="6"/>
                                        </p:tgtEl>
                                        <p:attrNameLst>
                                          <p:attrName>ppt_x</p:attrName>
                                          <p:attrName>ppt_y</p:attrName>
                                        </p:attrNameLst>
                                      </p:cBhvr>
                                    </p:animMotion>
                                  </p:childTnLst>
                                  <p:subTnLst>
                                    <p:audio>
                                      <p:cMediaNode>
                                        <p:cTn display="0" masterRel="sameClick">
                                          <p:stCondLst>
                                            <p:cond evt="begin" delay="0">
                                              <p:tn val="8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6"/>
                  </p:tgtEl>
                </p:cond>
              </p:nextCondLst>
            </p:seq>
            <p:seq concurrent="1" nextAc="seek">
              <p:cTn id="86" restart="whenNotActive" fill="hold" evtFilter="cancelBubble" nodeType="interactiveSeq">
                <p:stCondLst>
                  <p:cond evt="onClick" delay="0">
                    <p:tgtEl>
                      <p:spTgt spid="4"/>
                    </p:tgtEl>
                  </p:cond>
                </p:stCondLst>
                <p:endSync evt="end" delay="0">
                  <p:rtn val="all"/>
                </p:endSync>
                <p:childTnLst>
                  <p:par>
                    <p:cTn id="87" fill="hold">
                      <p:stCondLst>
                        <p:cond delay="0"/>
                      </p:stCondLst>
                      <p:childTnLst>
                        <p:par>
                          <p:cTn id="88" fill="hold">
                            <p:stCondLst>
                              <p:cond delay="0"/>
                            </p:stCondLst>
                            <p:childTnLst>
                              <p:par>
                                <p:cTn id="89" presetID="0" presetClass="path" presetSubtype="0" accel="50000" decel="50000" fill="hold" nodeType="clickEffect">
                                  <p:stCondLst>
                                    <p:cond delay="0"/>
                                  </p:stCondLst>
                                  <p:childTnLst>
                                    <p:animMotion origin="layout" path="M -0.00469 0.03765 C -0.03003 0.09629 -0.05556 0.15525 -0.00122 0.18889 C 0.05313 0.22222 0.26892 0.20957 0.3217 0.23796 C 0.37448 0.26605 0.34531 0.31234 0.31597 0.35833 " pathEditMode="relative" ptsTypes="AAAA">
                                      <p:cBhvr>
                                        <p:cTn id="90" dur="3000" fill="hold"/>
                                        <p:tgtEl>
                                          <p:spTgt spid="4"/>
                                        </p:tgtEl>
                                        <p:attrNameLst>
                                          <p:attrName>ppt_x</p:attrName>
                                          <p:attrName>ppt_y</p:attrName>
                                        </p:attrNameLst>
                                      </p:cBhvr>
                                    </p:animMotion>
                                  </p:childTnLst>
                                  <p:subTnLst>
                                    <p:audio>
                                      <p:cMediaNode>
                                        <p:cTn display="0" masterRel="sameClick">
                                          <p:stCondLst>
                                            <p:cond evt="begin" delay="0">
                                              <p:tn val="8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4"/>
                  </p:tgtEl>
                </p:cond>
              </p:nextCondLst>
            </p:seq>
            <p:seq concurrent="1" nextAc="seek">
              <p:cTn id="91" restart="whenNotActive" fill="hold" evtFilter="cancelBubble" nodeType="interactiveSeq">
                <p:stCondLst>
                  <p:cond evt="onClick" delay="0">
                    <p:tgtEl>
                      <p:spTgt spid="5"/>
                    </p:tgtEl>
                  </p:cond>
                </p:stCondLst>
                <p:endSync evt="end" delay="0">
                  <p:rtn val="all"/>
                </p:endSync>
                <p:childTnLst>
                  <p:par>
                    <p:cTn id="92" fill="hold">
                      <p:stCondLst>
                        <p:cond delay="0"/>
                      </p:stCondLst>
                      <p:childTnLst>
                        <p:par>
                          <p:cTn id="93" fill="hold">
                            <p:stCondLst>
                              <p:cond delay="0"/>
                            </p:stCondLst>
                            <p:childTnLst>
                              <p:par>
                                <p:cTn id="94" presetID="0" presetClass="path" presetSubtype="0" accel="50000" decel="50000" fill="hold" nodeType="clickEffect">
                                  <p:stCondLst>
                                    <p:cond delay="0"/>
                                  </p:stCondLst>
                                  <p:childTnLst>
                                    <p:animMotion origin="layout" path="M 2.5E-6 1.35802E-6 C -0.02431 0.03981 -0.04861 0.08055 -0.05521 0.13796 C -0.06163 0.19568 -0.05035 0.27006 -0.03906 0.34475 " pathEditMode="relative" rAng="0" ptsTypes="AAA">
                                      <p:cBhvr>
                                        <p:cTn id="95" dur="3000" fill="hold"/>
                                        <p:tgtEl>
                                          <p:spTgt spid="5"/>
                                        </p:tgtEl>
                                        <p:attrNameLst>
                                          <p:attrName>ppt_x</p:attrName>
                                          <p:attrName>ppt_y</p:attrName>
                                        </p:attrNameLst>
                                      </p:cBhvr>
                                      <p:rCtr x="-2865" y="17222"/>
                                    </p:animMotion>
                                  </p:childTnLst>
                                  <p:subTnLst>
                                    <p:audio>
                                      <p:cMediaNode>
                                        <p:cTn display="0" masterRel="sameClick">
                                          <p:stCondLst>
                                            <p:cond evt="begin" delay="0">
                                              <p:tn val="9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5"/>
                  </p:tgtEl>
                </p:cond>
              </p:nextCondLst>
            </p:seq>
          </p:childTnLst>
        </p:cTn>
      </p:par>
    </p:tnLst>
    <p:bldLst>
      <p:bldP spid="36" grpId="0" animBg="1"/>
      <p:bldP spid="36" grpId="1" animBg="1"/>
      <p:bldP spid="41" grpId="0" animBg="1"/>
      <p:bldP spid="42" grpId="0" animBg="1"/>
      <p:bldP spid="43"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5000" b="-15000"/>
          </a:stretch>
        </a:blipFill>
        <a:effectLst/>
      </p:bgPr>
    </p:bg>
    <p:spTree>
      <p:nvGrpSpPr>
        <p:cNvPr id="1" name=""/>
        <p:cNvGrpSpPr/>
        <p:nvPr/>
      </p:nvGrpSpPr>
      <p:grpSpPr>
        <a:xfrm>
          <a:off x="0" y="0"/>
          <a:ext cx="0" cy="0"/>
          <a:chOff x="0" y="0"/>
          <a:chExt cx="0" cy="0"/>
        </a:xfrm>
      </p:grpSpPr>
      <p:pic>
        <p:nvPicPr>
          <p:cNvPr id="32" name="Picture 31" descr="A red and yellow flower&#10;&#10;Description automatically generated with medium confidence">
            <a:extLst>
              <a:ext uri="{FF2B5EF4-FFF2-40B4-BE49-F238E27FC236}">
                <a16:creationId xmlns:a16="http://schemas.microsoft.com/office/drawing/2014/main" id="{AA56F8C5-B2A3-4B44-A5CC-6DCB913DFB12}"/>
              </a:ext>
            </a:extLst>
          </p:cNvPr>
          <p:cNvPicPr>
            <a:picLocks noChangeAspect="1"/>
          </p:cNvPicPr>
          <p:nvPr/>
        </p:nvPicPr>
        <p:blipFill rotWithShape="1">
          <a:blip r:embed="rId7"/>
          <a:srcRect l="13269" t="6458" r="13269" b="13889"/>
          <a:stretch/>
        </p:blipFill>
        <p:spPr>
          <a:xfrm>
            <a:off x="5177337" y="2556091"/>
            <a:ext cx="1358360" cy="1986611"/>
          </a:xfrm>
          <a:prstGeom prst="rect">
            <a:avLst/>
          </a:prstGeom>
        </p:spPr>
      </p:pic>
      <p:pic>
        <p:nvPicPr>
          <p:cNvPr id="35" name="Picture 34" descr="A red and yellow flower&#10;&#10;Description automatically generated with medium confidence">
            <a:extLst>
              <a:ext uri="{FF2B5EF4-FFF2-40B4-BE49-F238E27FC236}">
                <a16:creationId xmlns:a16="http://schemas.microsoft.com/office/drawing/2014/main" id="{03484FFF-8041-224B-87C4-2AD8BA8E40EC}"/>
              </a:ext>
            </a:extLst>
          </p:cNvPr>
          <p:cNvPicPr>
            <a:picLocks noChangeAspect="1"/>
          </p:cNvPicPr>
          <p:nvPr/>
        </p:nvPicPr>
        <p:blipFill rotWithShape="1">
          <a:blip r:embed="rId7"/>
          <a:srcRect l="13269" t="6458" r="13269" b="13889"/>
          <a:stretch/>
        </p:blipFill>
        <p:spPr>
          <a:xfrm>
            <a:off x="710609" y="2556091"/>
            <a:ext cx="1358360" cy="1986611"/>
          </a:xfrm>
          <a:prstGeom prst="rect">
            <a:avLst/>
          </a:prstGeom>
        </p:spPr>
      </p:pic>
      <p:pic>
        <p:nvPicPr>
          <p:cNvPr id="33" name="Picture 32" descr="A red and yellow flower&#10;&#10;Description automatically generated with medium confidence">
            <a:extLst>
              <a:ext uri="{FF2B5EF4-FFF2-40B4-BE49-F238E27FC236}">
                <a16:creationId xmlns:a16="http://schemas.microsoft.com/office/drawing/2014/main" id="{F20255A7-E9EC-E94F-80E0-1C24E0D318C6}"/>
              </a:ext>
            </a:extLst>
          </p:cNvPr>
          <p:cNvPicPr>
            <a:picLocks noChangeAspect="1"/>
          </p:cNvPicPr>
          <p:nvPr/>
        </p:nvPicPr>
        <p:blipFill rotWithShape="1">
          <a:blip r:embed="rId7"/>
          <a:srcRect l="13269" t="6458" r="13269" b="13889"/>
          <a:stretch/>
        </p:blipFill>
        <p:spPr>
          <a:xfrm>
            <a:off x="2304501" y="2579482"/>
            <a:ext cx="1358360" cy="1986611"/>
          </a:xfrm>
          <a:prstGeom prst="rect">
            <a:avLst/>
          </a:prstGeom>
        </p:spPr>
      </p:pic>
      <p:pic>
        <p:nvPicPr>
          <p:cNvPr id="31" name="Picture 30" descr="A red and yellow flower&#10;&#10;Description automatically generated with medium confidence">
            <a:extLst>
              <a:ext uri="{FF2B5EF4-FFF2-40B4-BE49-F238E27FC236}">
                <a16:creationId xmlns:a16="http://schemas.microsoft.com/office/drawing/2014/main" id="{2736974C-5640-2F45-BB2C-7B033528E7AF}"/>
              </a:ext>
            </a:extLst>
          </p:cNvPr>
          <p:cNvPicPr>
            <a:picLocks noChangeAspect="1"/>
          </p:cNvPicPr>
          <p:nvPr/>
        </p:nvPicPr>
        <p:blipFill rotWithShape="1">
          <a:blip r:embed="rId7"/>
          <a:srcRect l="13269" t="6458" r="13269" b="13889"/>
          <a:stretch/>
        </p:blipFill>
        <p:spPr>
          <a:xfrm>
            <a:off x="6691812" y="2556091"/>
            <a:ext cx="1358360" cy="1986611"/>
          </a:xfrm>
          <a:prstGeom prst="rect">
            <a:avLst/>
          </a:prstGeom>
        </p:spPr>
      </p:pic>
      <p:pic>
        <p:nvPicPr>
          <p:cNvPr id="34" name="Picture 33" descr="A red and yellow flower&#10;&#10;Description automatically generated with medium confidence">
            <a:extLst>
              <a:ext uri="{FF2B5EF4-FFF2-40B4-BE49-F238E27FC236}">
                <a16:creationId xmlns:a16="http://schemas.microsoft.com/office/drawing/2014/main" id="{8F74D0B2-7672-0642-8AA5-2F3D537DD26B}"/>
              </a:ext>
            </a:extLst>
          </p:cNvPr>
          <p:cNvPicPr>
            <a:picLocks noChangeAspect="1"/>
          </p:cNvPicPr>
          <p:nvPr/>
        </p:nvPicPr>
        <p:blipFill rotWithShape="1">
          <a:blip r:embed="rId7"/>
          <a:srcRect l="13269" t="6458" r="13269" b="13889"/>
          <a:stretch/>
        </p:blipFill>
        <p:spPr>
          <a:xfrm>
            <a:off x="3740919" y="2556091"/>
            <a:ext cx="1358360" cy="1986611"/>
          </a:xfrm>
          <a:prstGeom prst="rect">
            <a:avLst/>
          </a:prstGeom>
        </p:spPr>
      </p:pic>
      <p:grpSp>
        <p:nvGrpSpPr>
          <p:cNvPr id="9" name="Group 8">
            <a:extLst>
              <a:ext uri="{FF2B5EF4-FFF2-40B4-BE49-F238E27FC236}">
                <a16:creationId xmlns:a16="http://schemas.microsoft.com/office/drawing/2014/main" id="{97590DF7-89CA-1341-BC90-FCBCBE7A266A}"/>
              </a:ext>
            </a:extLst>
          </p:cNvPr>
          <p:cNvGrpSpPr/>
          <p:nvPr/>
        </p:nvGrpSpPr>
        <p:grpSpPr>
          <a:xfrm>
            <a:off x="3821660" y="133588"/>
            <a:ext cx="1502421" cy="1279535"/>
            <a:chOff x="5095547" y="178116"/>
            <a:chExt cx="2003228" cy="1706047"/>
          </a:xfrm>
        </p:grpSpPr>
        <p:pic>
          <p:nvPicPr>
            <p:cNvPr id="18" name="Picture 17">
              <a:extLst>
                <a:ext uri="{FF2B5EF4-FFF2-40B4-BE49-F238E27FC236}">
                  <a16:creationId xmlns:a16="http://schemas.microsoft.com/office/drawing/2014/main" id="{15ADBB66-8D99-CA4D-8AB5-9726FF88B83D}"/>
                </a:ext>
              </a:extLst>
            </p:cNvPr>
            <p:cNvPicPr>
              <a:picLocks noChangeAspect="1"/>
            </p:cNvPicPr>
            <p:nvPr/>
          </p:nvPicPr>
          <p:blipFill>
            <a:blip r:embed="rId8"/>
            <a:stretch>
              <a:fillRect/>
            </a:stretch>
          </p:blipFill>
          <p:spPr>
            <a:xfrm flipH="1">
              <a:off x="5095547" y="178116"/>
              <a:ext cx="2003228" cy="1706047"/>
            </a:xfrm>
            <a:prstGeom prst="rect">
              <a:avLst/>
            </a:prstGeom>
          </p:spPr>
        </p:pic>
        <p:sp>
          <p:nvSpPr>
            <p:cNvPr id="19" name="Oval 18">
              <a:extLst>
                <a:ext uri="{FF2B5EF4-FFF2-40B4-BE49-F238E27FC236}">
                  <a16:creationId xmlns:a16="http://schemas.microsoft.com/office/drawing/2014/main" id="{0F2DA473-0194-D147-B8E9-78644EDE438D}"/>
                </a:ext>
              </a:extLst>
            </p:cNvPr>
            <p:cNvSpPr/>
            <p:nvPr/>
          </p:nvSpPr>
          <p:spPr>
            <a:xfrm flipH="1">
              <a:off x="5697595" y="952529"/>
              <a:ext cx="958883" cy="693237"/>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dirty="0" err="1">
                  <a:solidFill>
                    <a:prstClr val="black"/>
                  </a:solidFill>
                  <a:latin typeface="Calibri" panose="020F0502020204030204"/>
                </a:rPr>
                <a:t>ô</a:t>
              </a:r>
              <a:endParaRPr lang="en-VN" sz="2400" kern="1200" dirty="0">
                <a:solidFill>
                  <a:prstClr val="black"/>
                </a:solidFill>
                <a:latin typeface="Calibri" panose="020F0502020204030204"/>
              </a:endParaRPr>
            </a:p>
          </p:txBody>
        </p:sp>
      </p:grpSp>
      <p:grpSp>
        <p:nvGrpSpPr>
          <p:cNvPr id="8" name="Group 7">
            <a:extLst>
              <a:ext uri="{FF2B5EF4-FFF2-40B4-BE49-F238E27FC236}">
                <a16:creationId xmlns:a16="http://schemas.microsoft.com/office/drawing/2014/main" id="{9CA8DA60-B3B8-0A43-8665-A0678FBB752C}"/>
              </a:ext>
            </a:extLst>
          </p:cNvPr>
          <p:cNvGrpSpPr/>
          <p:nvPr/>
        </p:nvGrpSpPr>
        <p:grpSpPr>
          <a:xfrm>
            <a:off x="5521113" y="133588"/>
            <a:ext cx="1502421" cy="1279535"/>
            <a:chOff x="7361484" y="178116"/>
            <a:chExt cx="2003228" cy="1706047"/>
          </a:xfrm>
        </p:grpSpPr>
        <p:pic>
          <p:nvPicPr>
            <p:cNvPr id="21" name="Picture 20">
              <a:extLst>
                <a:ext uri="{FF2B5EF4-FFF2-40B4-BE49-F238E27FC236}">
                  <a16:creationId xmlns:a16="http://schemas.microsoft.com/office/drawing/2014/main" id="{AAE28758-F4A5-674E-AD96-774267375137}"/>
                </a:ext>
              </a:extLst>
            </p:cNvPr>
            <p:cNvPicPr>
              <a:picLocks noChangeAspect="1"/>
            </p:cNvPicPr>
            <p:nvPr/>
          </p:nvPicPr>
          <p:blipFill>
            <a:blip r:embed="rId8"/>
            <a:stretch>
              <a:fillRect/>
            </a:stretch>
          </p:blipFill>
          <p:spPr>
            <a:xfrm flipH="1">
              <a:off x="7361484" y="178116"/>
              <a:ext cx="2003228" cy="1706047"/>
            </a:xfrm>
            <a:prstGeom prst="rect">
              <a:avLst/>
            </a:prstGeom>
          </p:spPr>
        </p:pic>
        <p:sp>
          <p:nvSpPr>
            <p:cNvPr id="22" name="Oval 21">
              <a:extLst>
                <a:ext uri="{FF2B5EF4-FFF2-40B4-BE49-F238E27FC236}">
                  <a16:creationId xmlns:a16="http://schemas.microsoft.com/office/drawing/2014/main" id="{67263B67-7F8D-2A45-AC60-E2DE61A8C4D8}"/>
                </a:ext>
              </a:extLst>
            </p:cNvPr>
            <p:cNvSpPr/>
            <p:nvPr/>
          </p:nvSpPr>
          <p:spPr>
            <a:xfrm flipH="1">
              <a:off x="7764193" y="984176"/>
              <a:ext cx="1197807" cy="69323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kern="1200" dirty="0" err="1">
                  <a:solidFill>
                    <a:prstClr val="black"/>
                  </a:solidFill>
                  <a:latin typeface="Calibri" panose="020F0502020204030204"/>
                </a:rPr>
                <a:t>en-nờ</a:t>
              </a:r>
              <a:endParaRPr lang="en-VN" kern="1200" dirty="0">
                <a:solidFill>
                  <a:prstClr val="black"/>
                </a:solidFill>
                <a:latin typeface="Calibri" panose="020F0502020204030204"/>
              </a:endParaRPr>
            </a:p>
          </p:txBody>
        </p:sp>
      </p:grpSp>
      <p:grpSp>
        <p:nvGrpSpPr>
          <p:cNvPr id="7" name="Group 6">
            <a:extLst>
              <a:ext uri="{FF2B5EF4-FFF2-40B4-BE49-F238E27FC236}">
                <a16:creationId xmlns:a16="http://schemas.microsoft.com/office/drawing/2014/main" id="{0948495A-F8DA-3245-8F82-1EC24C0C13AA}"/>
              </a:ext>
            </a:extLst>
          </p:cNvPr>
          <p:cNvGrpSpPr/>
          <p:nvPr/>
        </p:nvGrpSpPr>
        <p:grpSpPr>
          <a:xfrm>
            <a:off x="7171299" y="133588"/>
            <a:ext cx="1502421" cy="1279535"/>
            <a:chOff x="9561732" y="178116"/>
            <a:chExt cx="2003228" cy="1706047"/>
          </a:xfrm>
        </p:grpSpPr>
        <p:pic>
          <p:nvPicPr>
            <p:cNvPr id="24" name="Picture 23">
              <a:extLst>
                <a:ext uri="{FF2B5EF4-FFF2-40B4-BE49-F238E27FC236}">
                  <a16:creationId xmlns:a16="http://schemas.microsoft.com/office/drawing/2014/main" id="{EB89507D-2046-A146-A953-0A1313ACE8FA}"/>
                </a:ext>
              </a:extLst>
            </p:cNvPr>
            <p:cNvPicPr>
              <a:picLocks noChangeAspect="1"/>
            </p:cNvPicPr>
            <p:nvPr/>
          </p:nvPicPr>
          <p:blipFill>
            <a:blip r:embed="rId8"/>
            <a:stretch>
              <a:fillRect/>
            </a:stretch>
          </p:blipFill>
          <p:spPr>
            <a:xfrm flipH="1">
              <a:off x="9561732" y="178116"/>
              <a:ext cx="2003228" cy="1706047"/>
            </a:xfrm>
            <a:prstGeom prst="rect">
              <a:avLst/>
            </a:prstGeom>
          </p:spPr>
        </p:pic>
        <p:sp>
          <p:nvSpPr>
            <p:cNvPr id="25" name="Oval 24">
              <a:extLst>
                <a:ext uri="{FF2B5EF4-FFF2-40B4-BE49-F238E27FC236}">
                  <a16:creationId xmlns:a16="http://schemas.microsoft.com/office/drawing/2014/main" id="{86E073C6-4EF6-7040-9476-B4D52EB88FBA}"/>
                </a:ext>
              </a:extLst>
            </p:cNvPr>
            <p:cNvSpPr/>
            <p:nvPr/>
          </p:nvSpPr>
          <p:spPr>
            <a:xfrm flipH="1">
              <a:off x="10163780" y="952529"/>
              <a:ext cx="958883" cy="693237"/>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dirty="0" err="1">
                  <a:solidFill>
                    <a:prstClr val="black"/>
                  </a:solidFill>
                  <a:latin typeface="Calibri" panose="020F0502020204030204"/>
                </a:rPr>
                <a:t>ơ</a:t>
              </a:r>
              <a:endParaRPr lang="en-VN" sz="2400" kern="1200" dirty="0">
                <a:solidFill>
                  <a:prstClr val="black"/>
                </a:solidFill>
                <a:latin typeface="Calibri" panose="020F0502020204030204"/>
              </a:endParaRPr>
            </a:p>
          </p:txBody>
        </p:sp>
      </p:grpSp>
      <p:sp>
        <p:nvSpPr>
          <p:cNvPr id="36" name="Oval 35">
            <a:extLst>
              <a:ext uri="{FF2B5EF4-FFF2-40B4-BE49-F238E27FC236}">
                <a16:creationId xmlns:a16="http://schemas.microsoft.com/office/drawing/2014/main" id="{54069B39-2778-8541-8372-830976E33170}"/>
              </a:ext>
            </a:extLst>
          </p:cNvPr>
          <p:cNvSpPr/>
          <p:nvPr/>
        </p:nvSpPr>
        <p:spPr>
          <a:xfrm flipH="1">
            <a:off x="5558626" y="2967743"/>
            <a:ext cx="673838" cy="49257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solidFill>
                  <a:prstClr val="black"/>
                </a:solidFill>
                <a:latin typeface="Nunito" pitchFamily="2" charset="77"/>
              </a:rPr>
              <a:t>ô</a:t>
            </a:r>
            <a:endParaRPr lang="en-VN" sz="3600" b="1" kern="1200" dirty="0">
              <a:solidFill>
                <a:prstClr val="black"/>
              </a:solidFill>
              <a:latin typeface="Nunito" pitchFamily="2" charset="77"/>
            </a:endParaRPr>
          </a:p>
        </p:txBody>
      </p:sp>
      <p:sp>
        <p:nvSpPr>
          <p:cNvPr id="41" name="Oval 40">
            <a:extLst>
              <a:ext uri="{FF2B5EF4-FFF2-40B4-BE49-F238E27FC236}">
                <a16:creationId xmlns:a16="http://schemas.microsoft.com/office/drawing/2014/main" id="{5BC3D05C-9518-D648-A68E-C29CC1A1A8A4}"/>
              </a:ext>
            </a:extLst>
          </p:cNvPr>
          <p:cNvSpPr/>
          <p:nvPr/>
        </p:nvSpPr>
        <p:spPr>
          <a:xfrm flipH="1">
            <a:off x="1093828" y="2954096"/>
            <a:ext cx="673838" cy="49257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prstClr val="black"/>
                </a:solidFill>
                <a:latin typeface="Nunito" pitchFamily="2" charset="77"/>
              </a:rPr>
              <a:t>m</a:t>
            </a:r>
            <a:endParaRPr lang="en-VN" sz="3600" b="1" kern="1200" dirty="0">
              <a:solidFill>
                <a:prstClr val="black"/>
              </a:solidFill>
              <a:latin typeface="Nunito" pitchFamily="2" charset="77"/>
            </a:endParaRPr>
          </a:p>
        </p:txBody>
      </p:sp>
      <p:sp>
        <p:nvSpPr>
          <p:cNvPr id="42" name="Oval 41">
            <a:extLst>
              <a:ext uri="{FF2B5EF4-FFF2-40B4-BE49-F238E27FC236}">
                <a16:creationId xmlns:a16="http://schemas.microsoft.com/office/drawing/2014/main" id="{FD87C5FB-4AAC-BA4E-A82B-5D1DE59FEAD0}"/>
              </a:ext>
            </a:extLst>
          </p:cNvPr>
          <p:cNvSpPr/>
          <p:nvPr/>
        </p:nvSpPr>
        <p:spPr>
          <a:xfrm flipH="1">
            <a:off x="7034072" y="2955454"/>
            <a:ext cx="673838" cy="49257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solidFill>
                  <a:prstClr val="black"/>
                </a:solidFill>
                <a:latin typeface="Nunito" pitchFamily="2" charset="77"/>
              </a:rPr>
              <a:t>ơ</a:t>
            </a:r>
            <a:endParaRPr lang="en-VN" sz="3600" b="1" kern="1200" dirty="0">
              <a:solidFill>
                <a:prstClr val="black"/>
              </a:solidFill>
              <a:latin typeface="Nunito" pitchFamily="2" charset="77"/>
            </a:endParaRPr>
          </a:p>
        </p:txBody>
      </p:sp>
      <p:sp>
        <p:nvSpPr>
          <p:cNvPr id="43" name="Oval 42">
            <a:extLst>
              <a:ext uri="{FF2B5EF4-FFF2-40B4-BE49-F238E27FC236}">
                <a16:creationId xmlns:a16="http://schemas.microsoft.com/office/drawing/2014/main" id="{001032B9-C0DD-1B4F-9602-71EBEC3B15B5}"/>
              </a:ext>
            </a:extLst>
          </p:cNvPr>
          <p:cNvSpPr/>
          <p:nvPr/>
        </p:nvSpPr>
        <p:spPr>
          <a:xfrm flipH="1">
            <a:off x="2658242" y="2979948"/>
            <a:ext cx="673838" cy="49257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prstClr val="black"/>
                </a:solidFill>
                <a:latin typeface="Nunito" pitchFamily="2" charset="77"/>
              </a:rPr>
              <a:t>n</a:t>
            </a:r>
            <a:endParaRPr lang="en-VN" sz="3600" b="1" kern="1200" dirty="0">
              <a:solidFill>
                <a:prstClr val="black"/>
              </a:solidFill>
              <a:latin typeface="Nunito" pitchFamily="2" charset="77"/>
            </a:endParaRPr>
          </a:p>
        </p:txBody>
      </p:sp>
      <p:sp>
        <p:nvSpPr>
          <p:cNvPr id="44" name="Oval 43">
            <a:extLst>
              <a:ext uri="{FF2B5EF4-FFF2-40B4-BE49-F238E27FC236}">
                <a16:creationId xmlns:a16="http://schemas.microsoft.com/office/drawing/2014/main" id="{2C3FADA5-D2FC-B542-BA69-39687192D86B}"/>
              </a:ext>
            </a:extLst>
          </p:cNvPr>
          <p:cNvSpPr/>
          <p:nvPr/>
        </p:nvSpPr>
        <p:spPr>
          <a:xfrm flipH="1">
            <a:off x="4122208" y="2922208"/>
            <a:ext cx="673838" cy="5503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4000" b="1" kern="1200" dirty="0">
                <a:solidFill>
                  <a:prstClr val="black"/>
                </a:solidFill>
                <a:latin typeface="Calibri" panose="020F0502020204030204"/>
              </a:rPr>
              <a:t>o</a:t>
            </a:r>
            <a:endParaRPr lang="en-VN" sz="4000" b="1" kern="1200" dirty="0">
              <a:solidFill>
                <a:prstClr val="black"/>
              </a:solidFill>
              <a:latin typeface="Calibri" panose="020F0502020204030204"/>
            </a:endParaRPr>
          </a:p>
        </p:txBody>
      </p:sp>
      <p:grpSp>
        <p:nvGrpSpPr>
          <p:cNvPr id="5" name="Group 4">
            <a:extLst>
              <a:ext uri="{FF2B5EF4-FFF2-40B4-BE49-F238E27FC236}">
                <a16:creationId xmlns:a16="http://schemas.microsoft.com/office/drawing/2014/main" id="{85294384-0206-C441-AF9D-9C4762C16B62}"/>
              </a:ext>
            </a:extLst>
          </p:cNvPr>
          <p:cNvGrpSpPr/>
          <p:nvPr/>
        </p:nvGrpSpPr>
        <p:grpSpPr>
          <a:xfrm>
            <a:off x="235233" y="108282"/>
            <a:ext cx="1694698" cy="1212230"/>
            <a:chOff x="570012" y="144375"/>
            <a:chExt cx="2003228" cy="1616307"/>
          </a:xfrm>
        </p:grpSpPr>
        <p:pic>
          <p:nvPicPr>
            <p:cNvPr id="11" name="Picture 10">
              <a:extLst>
                <a:ext uri="{FF2B5EF4-FFF2-40B4-BE49-F238E27FC236}">
                  <a16:creationId xmlns:a16="http://schemas.microsoft.com/office/drawing/2014/main" id="{8185FC76-C2EF-F94C-A0BA-56B2B31FA879}"/>
                </a:ext>
              </a:extLst>
            </p:cNvPr>
            <p:cNvPicPr>
              <a:picLocks noChangeAspect="1"/>
            </p:cNvPicPr>
            <p:nvPr/>
          </p:nvPicPr>
          <p:blipFill>
            <a:blip r:embed="rId8"/>
            <a:stretch>
              <a:fillRect/>
            </a:stretch>
          </p:blipFill>
          <p:spPr>
            <a:xfrm flipH="1">
              <a:off x="570012" y="144375"/>
              <a:ext cx="2003228" cy="1616307"/>
            </a:xfrm>
            <a:prstGeom prst="rect">
              <a:avLst/>
            </a:prstGeom>
          </p:spPr>
        </p:pic>
        <p:grpSp>
          <p:nvGrpSpPr>
            <p:cNvPr id="2" name="Group 1">
              <a:extLst>
                <a:ext uri="{FF2B5EF4-FFF2-40B4-BE49-F238E27FC236}">
                  <a16:creationId xmlns:a16="http://schemas.microsoft.com/office/drawing/2014/main" id="{41561F08-E30F-7443-BC13-4A259514BEF9}"/>
                </a:ext>
              </a:extLst>
            </p:cNvPr>
            <p:cNvGrpSpPr/>
            <p:nvPr/>
          </p:nvGrpSpPr>
          <p:grpSpPr>
            <a:xfrm>
              <a:off x="1420224" y="851896"/>
              <a:ext cx="724593" cy="693237"/>
              <a:chOff x="2777271" y="1864707"/>
              <a:chExt cx="724593" cy="693237"/>
            </a:xfrm>
          </p:grpSpPr>
          <p:sp>
            <p:nvSpPr>
              <p:cNvPr id="23" name="Oval 22">
                <a:extLst>
                  <a:ext uri="{FF2B5EF4-FFF2-40B4-BE49-F238E27FC236}">
                    <a16:creationId xmlns:a16="http://schemas.microsoft.com/office/drawing/2014/main" id="{FD3757FA-296C-4B49-BB0A-5DA367A0A8FF}"/>
                  </a:ext>
                </a:extLst>
              </p:cNvPr>
              <p:cNvSpPr/>
              <p:nvPr/>
            </p:nvSpPr>
            <p:spPr>
              <a:xfrm flipH="1">
                <a:off x="2777271" y="1864707"/>
                <a:ext cx="724592" cy="693237"/>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800" kern="1200"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8F180922-AF86-3641-925F-3481C5B3136E}"/>
                  </a:ext>
                </a:extLst>
              </p:cNvPr>
              <p:cNvSpPr txBox="1"/>
              <p:nvPr/>
            </p:nvSpPr>
            <p:spPr>
              <a:xfrm>
                <a:off x="2777271" y="1864707"/>
                <a:ext cx="724593" cy="615553"/>
              </a:xfrm>
              <a:prstGeom prst="rect">
                <a:avLst/>
              </a:prstGeom>
              <a:noFill/>
            </p:spPr>
            <p:txBody>
              <a:bodyPr wrap="square" rtlCol="0">
                <a:spAutoFit/>
              </a:bodyPr>
              <a:lstStyle/>
              <a:p>
                <a:pPr algn="ctr" defTabSz="685800">
                  <a:buClrTx/>
                </a:pPr>
                <a:r>
                  <a:rPr lang="en-US" sz="2400" kern="1200" dirty="0">
                    <a:solidFill>
                      <a:prstClr val="black"/>
                    </a:solidFill>
                    <a:latin typeface="Calibri" panose="020F0502020204030204"/>
                    <a:ea typeface="+mn-ea"/>
                    <a:cs typeface="+mn-cs"/>
                  </a:rPr>
                  <a:t>o</a:t>
                </a:r>
                <a:endParaRPr lang="en-VN" sz="2400" kern="1200" dirty="0">
                  <a:solidFill>
                    <a:prstClr val="black"/>
                  </a:solidFill>
                  <a:latin typeface="Calibri" panose="020F0502020204030204"/>
                  <a:ea typeface="+mn-ea"/>
                  <a:cs typeface="+mn-cs"/>
                </a:endParaRPr>
              </a:p>
            </p:txBody>
          </p:sp>
        </p:grpSp>
      </p:grpSp>
      <p:grpSp>
        <p:nvGrpSpPr>
          <p:cNvPr id="6" name="Group 5">
            <a:extLst>
              <a:ext uri="{FF2B5EF4-FFF2-40B4-BE49-F238E27FC236}">
                <a16:creationId xmlns:a16="http://schemas.microsoft.com/office/drawing/2014/main" id="{79712D62-44FE-A84A-8006-94D62FB89986}"/>
              </a:ext>
            </a:extLst>
          </p:cNvPr>
          <p:cNvGrpSpPr/>
          <p:nvPr/>
        </p:nvGrpSpPr>
        <p:grpSpPr>
          <a:xfrm>
            <a:off x="2126962" y="58114"/>
            <a:ext cx="1502421" cy="1279535"/>
            <a:chOff x="2835949" y="77484"/>
            <a:chExt cx="2003228" cy="1706047"/>
          </a:xfrm>
        </p:grpSpPr>
        <p:pic>
          <p:nvPicPr>
            <p:cNvPr id="15" name="Picture 14">
              <a:extLst>
                <a:ext uri="{FF2B5EF4-FFF2-40B4-BE49-F238E27FC236}">
                  <a16:creationId xmlns:a16="http://schemas.microsoft.com/office/drawing/2014/main" id="{06B359F3-FF1F-2140-947C-5EAD027834B9}"/>
                </a:ext>
              </a:extLst>
            </p:cNvPr>
            <p:cNvPicPr>
              <a:picLocks noChangeAspect="1"/>
            </p:cNvPicPr>
            <p:nvPr/>
          </p:nvPicPr>
          <p:blipFill>
            <a:blip r:embed="rId8"/>
            <a:stretch>
              <a:fillRect/>
            </a:stretch>
          </p:blipFill>
          <p:spPr>
            <a:xfrm flipH="1">
              <a:off x="2835949" y="77484"/>
              <a:ext cx="2003228" cy="1706047"/>
            </a:xfrm>
            <a:prstGeom prst="rect">
              <a:avLst/>
            </a:prstGeom>
          </p:spPr>
        </p:pic>
        <p:grpSp>
          <p:nvGrpSpPr>
            <p:cNvPr id="4" name="Group 3">
              <a:extLst>
                <a:ext uri="{FF2B5EF4-FFF2-40B4-BE49-F238E27FC236}">
                  <a16:creationId xmlns:a16="http://schemas.microsoft.com/office/drawing/2014/main" id="{71F76F46-F0D0-574D-9E67-AA1B15A7EED5}"/>
                </a:ext>
              </a:extLst>
            </p:cNvPr>
            <p:cNvGrpSpPr/>
            <p:nvPr/>
          </p:nvGrpSpPr>
          <p:grpSpPr>
            <a:xfrm>
              <a:off x="3328988" y="851897"/>
              <a:ext cx="1144976" cy="693237"/>
              <a:chOff x="3328988" y="851897"/>
              <a:chExt cx="1144976" cy="693237"/>
            </a:xfrm>
          </p:grpSpPr>
          <p:sp>
            <p:nvSpPr>
              <p:cNvPr id="16" name="Oval 15">
                <a:extLst>
                  <a:ext uri="{FF2B5EF4-FFF2-40B4-BE49-F238E27FC236}">
                    <a16:creationId xmlns:a16="http://schemas.microsoft.com/office/drawing/2014/main" id="{ADEE5D3F-0C6E-7D4E-9C1A-AD7B1D9C44B3}"/>
                  </a:ext>
                </a:extLst>
              </p:cNvPr>
              <p:cNvSpPr/>
              <p:nvPr/>
            </p:nvSpPr>
            <p:spPr>
              <a:xfrm flipH="1">
                <a:off x="3328988" y="851897"/>
                <a:ext cx="1067892" cy="693237"/>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800" kern="1200" dirty="0">
                  <a:solidFill>
                    <a:prstClr val="black"/>
                  </a:solidFill>
                  <a:latin typeface="Calibri" panose="020F0502020204030204"/>
                </a:endParaRPr>
              </a:p>
            </p:txBody>
          </p:sp>
          <p:sp>
            <p:nvSpPr>
              <p:cNvPr id="26" name="TextBox 25">
                <a:extLst>
                  <a:ext uri="{FF2B5EF4-FFF2-40B4-BE49-F238E27FC236}">
                    <a16:creationId xmlns:a16="http://schemas.microsoft.com/office/drawing/2014/main" id="{9E54EEBC-D75A-1147-85BC-FC5E3CC5F5B1}"/>
                  </a:ext>
                </a:extLst>
              </p:cNvPr>
              <p:cNvSpPr txBox="1"/>
              <p:nvPr/>
            </p:nvSpPr>
            <p:spPr>
              <a:xfrm>
                <a:off x="3328988" y="956057"/>
                <a:ext cx="1144976" cy="451406"/>
              </a:xfrm>
              <a:prstGeom prst="rect">
                <a:avLst/>
              </a:prstGeom>
              <a:noFill/>
            </p:spPr>
            <p:txBody>
              <a:bodyPr wrap="square" rtlCol="0">
                <a:spAutoFit/>
              </a:bodyPr>
              <a:lstStyle/>
              <a:p>
                <a:pPr defTabSz="685800">
                  <a:buClrTx/>
                </a:pPr>
                <a:r>
                  <a:rPr lang="en-US" sz="1600" kern="1200" dirty="0" err="1">
                    <a:solidFill>
                      <a:prstClr val="black"/>
                    </a:solidFill>
                    <a:latin typeface="Calibri" panose="020F0502020204030204"/>
                    <a:ea typeface="+mn-ea"/>
                    <a:cs typeface="+mn-cs"/>
                  </a:rPr>
                  <a:t>em-mờ</a:t>
                </a:r>
                <a:endParaRPr lang="en-VN" sz="1600" kern="1200" dirty="0">
                  <a:solidFill>
                    <a:prstClr val="black"/>
                  </a:solidFill>
                  <a:latin typeface="Calibri" panose="020F0502020204030204"/>
                  <a:ea typeface="+mn-ea"/>
                  <a:cs typeface="+mn-cs"/>
                </a:endParaRPr>
              </a:p>
            </p:txBody>
          </p:sp>
        </p:grpSp>
      </p:grpSp>
      <p:pic>
        <p:nvPicPr>
          <p:cNvPr id="37" name="Nhac chen bai 1 (online-audio-converter.com)" descr="Nhac chen bai 1 (online-audio-converter.com)">
            <a:hlinkClick r:id="" action="ppaction://media"/>
            <a:extLst>
              <a:ext uri="{FF2B5EF4-FFF2-40B4-BE49-F238E27FC236}">
                <a16:creationId xmlns:a16="http://schemas.microsoft.com/office/drawing/2014/main" id="{6D04AFD4-3EEB-274B-A7A8-43D85A7E948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88144" y="-787004"/>
            <a:ext cx="609600" cy="609600"/>
          </a:xfrm>
          <a:prstGeom prst="rect">
            <a:avLst/>
          </a:prstGeom>
        </p:spPr>
      </p:pic>
      <p:pic>
        <p:nvPicPr>
          <p:cNvPr id="38" name="Picture 37"/>
          <p:cNvPicPr>
            <a:picLocks noChangeAspect="1"/>
          </p:cNvPicPr>
          <p:nvPr/>
        </p:nvPicPr>
        <p:blipFill rotWithShape="1">
          <a:blip r:embed="rId10">
            <a:extLst>
              <a:ext uri="{BEBA8EAE-BF5A-486C-A8C5-ECC9F3942E4B}">
                <a14:imgProps xmlns:a14="http://schemas.microsoft.com/office/drawing/2010/main">
                  <a14:imgLayer r:embed="rId11">
                    <a14:imgEffect>
                      <a14:backgroundRemoval t="57422" b="100000" l="30078" r="90625">
                        <a14:foregroundMark x1="57227" y1="72852" x2="57227" y2="72852"/>
                        <a14:foregroundMark x1="60742" y1="80469" x2="60742" y2="80469"/>
                        <a14:foregroundMark x1="55664" y1="87695" x2="55664" y2="87695"/>
                        <a14:foregroundMark x1="51758" y1="80859" x2="51758" y2="80859"/>
                        <a14:foregroundMark x1="47070" y1="76172" x2="47070" y2="76172"/>
                        <a14:foregroundMark x1="66992" y1="79492" x2="66992" y2="79492"/>
                        <a14:foregroundMark x1="74219" y1="75000" x2="74219" y2="75000"/>
                        <a14:foregroundMark x1="74609" y1="83984" x2="74609" y2="83984"/>
                        <a14:foregroundMark x1="69336" y1="90430" x2="68750" y2="90820"/>
                        <a14:foregroundMark x1="59570" y1="92383" x2="59570" y2="92383"/>
                        <a14:foregroundMark x1="53711" y1="92773" x2="53711" y2="92773"/>
                        <a14:foregroundMark x1="51172" y1="89453" x2="51172" y2="89453"/>
                        <a14:foregroundMark x1="48828" y1="85156" x2="48828" y2="85156"/>
                        <a14:foregroundMark x1="47070" y1="82031" x2="47070" y2="82031"/>
                        <a14:foregroundMark x1="45703" y1="78711" x2="45703" y2="78711"/>
                        <a14:foregroundMark x1="43555" y1="76563" x2="43555" y2="76563"/>
                        <a14:foregroundMark x1="42969" y1="75195" x2="42969" y2="75195"/>
                        <a14:foregroundMark x1="48438" y1="74219" x2="48438" y2="74219"/>
                        <a14:foregroundMark x1="52148" y1="74023" x2="52148" y2="74023"/>
                        <a14:foregroundMark x1="52930" y1="74023" x2="53516" y2="74023"/>
                        <a14:foregroundMark x1="53906" y1="74023" x2="53906" y2="74023"/>
                        <a14:foregroundMark x1="54883" y1="76563" x2="55078" y2="77344"/>
                        <a14:foregroundMark x1="55078" y1="77344" x2="55078" y2="77344"/>
                        <a14:foregroundMark x1="55273" y1="79688" x2="55273" y2="80273"/>
                        <a14:foregroundMark x1="55273" y1="81445" x2="55469" y2="82031"/>
                        <a14:foregroundMark x1="55664" y1="82813" x2="55664" y2="82813"/>
                        <a14:foregroundMark x1="59375" y1="79883" x2="59375" y2="79883"/>
                        <a14:foregroundMark x1="60938" y1="76758" x2="60938" y2="76758"/>
                        <a14:foregroundMark x1="63477" y1="75586" x2="64258" y2="75586"/>
                        <a14:foregroundMark x1="65820" y1="75195" x2="65820" y2="75195"/>
                        <a14:foregroundMark x1="72461" y1="74609" x2="72461" y2="74609"/>
                        <a14:foregroundMark x1="72852" y1="83594" x2="72461" y2="84375"/>
                        <a14:foregroundMark x1="66406" y1="86328" x2="65820" y2="86914"/>
                        <a14:foregroundMark x1="62695" y1="86914" x2="62695" y2="86914"/>
                        <a14:foregroundMark x1="62695" y1="84766" x2="61719" y2="84961"/>
                        <a14:foregroundMark x1="59180" y1="86719" x2="59180" y2="86719"/>
                        <a14:foregroundMark x1="53711" y1="95313" x2="53711" y2="95313"/>
                        <a14:foregroundMark x1="50586" y1="93945" x2="50586" y2="93945"/>
                        <a14:foregroundMark x1="48828" y1="90234" x2="48828" y2="90234"/>
                      </a14:backgroundRemoval>
                    </a14:imgEffect>
                  </a14:imgLayer>
                </a14:imgProps>
              </a:ext>
              <a:ext uri="{28A0092B-C50C-407E-A947-70E740481C1C}">
                <a14:useLocalDpi xmlns:a14="http://schemas.microsoft.com/office/drawing/2010/main" val="0"/>
              </a:ext>
            </a:extLst>
          </a:blip>
          <a:srcRect l="27832" t="57723" r="6982"/>
          <a:stretch/>
        </p:blipFill>
        <p:spPr>
          <a:xfrm>
            <a:off x="703311" y="4238653"/>
            <a:ext cx="1395143" cy="904847"/>
          </a:xfrm>
          <a:prstGeom prst="rect">
            <a:avLst/>
          </a:prstGeom>
        </p:spPr>
      </p:pic>
      <p:sp>
        <p:nvSpPr>
          <p:cNvPr id="39" name="TextBox 38"/>
          <p:cNvSpPr txBox="1"/>
          <p:nvPr/>
        </p:nvSpPr>
        <p:spPr>
          <a:xfrm>
            <a:off x="1115782" y="4542702"/>
            <a:ext cx="770690" cy="461665"/>
          </a:xfrm>
          <a:prstGeom prst="rect">
            <a:avLst/>
          </a:prstGeom>
          <a:noFill/>
        </p:spPr>
        <p:txBody>
          <a:bodyPr wrap="square" rtlCol="0">
            <a:spAutoFit/>
          </a:bodyPr>
          <a:lstStyle/>
          <a:p>
            <a:r>
              <a:rPr lang="en-US" sz="2400" b="1" dirty="0"/>
              <a:t>15</a:t>
            </a:r>
          </a:p>
        </p:txBody>
      </p:sp>
      <p:pic>
        <p:nvPicPr>
          <p:cNvPr id="40" name="Picture 39"/>
          <p:cNvPicPr>
            <a:picLocks noChangeAspect="1"/>
          </p:cNvPicPr>
          <p:nvPr/>
        </p:nvPicPr>
        <p:blipFill rotWithShape="1">
          <a:blip r:embed="rId10">
            <a:extLst>
              <a:ext uri="{BEBA8EAE-BF5A-486C-A8C5-ECC9F3942E4B}">
                <a14:imgProps xmlns:a14="http://schemas.microsoft.com/office/drawing/2010/main">
                  <a14:imgLayer r:embed="rId11">
                    <a14:imgEffect>
                      <a14:backgroundRemoval t="57422" b="100000" l="30078" r="90625">
                        <a14:foregroundMark x1="57227" y1="72852" x2="57227" y2="72852"/>
                        <a14:foregroundMark x1="60742" y1="80469" x2="60742" y2="80469"/>
                        <a14:foregroundMark x1="55664" y1="87695" x2="55664" y2="87695"/>
                        <a14:foregroundMark x1="51758" y1="80859" x2="51758" y2="80859"/>
                        <a14:foregroundMark x1="47070" y1="76172" x2="47070" y2="76172"/>
                        <a14:foregroundMark x1="66992" y1="79492" x2="66992" y2="79492"/>
                        <a14:foregroundMark x1="74219" y1="75000" x2="74219" y2="75000"/>
                        <a14:foregroundMark x1="74609" y1="83984" x2="74609" y2="83984"/>
                        <a14:foregroundMark x1="69336" y1="90430" x2="68750" y2="90820"/>
                        <a14:foregroundMark x1="59570" y1="92383" x2="59570" y2="92383"/>
                        <a14:foregroundMark x1="53711" y1="92773" x2="53711" y2="92773"/>
                        <a14:foregroundMark x1="51172" y1="89453" x2="51172" y2="89453"/>
                        <a14:foregroundMark x1="48828" y1="85156" x2="48828" y2="85156"/>
                        <a14:foregroundMark x1="47070" y1="82031" x2="47070" y2="82031"/>
                        <a14:foregroundMark x1="45703" y1="78711" x2="45703" y2="78711"/>
                        <a14:foregroundMark x1="43555" y1="76563" x2="43555" y2="76563"/>
                        <a14:foregroundMark x1="42969" y1="75195" x2="42969" y2="75195"/>
                        <a14:foregroundMark x1="48438" y1="74219" x2="48438" y2="74219"/>
                        <a14:foregroundMark x1="52148" y1="74023" x2="52148" y2="74023"/>
                        <a14:foregroundMark x1="52930" y1="74023" x2="53516" y2="74023"/>
                        <a14:foregroundMark x1="53906" y1="74023" x2="53906" y2="74023"/>
                        <a14:foregroundMark x1="54883" y1="76563" x2="55078" y2="77344"/>
                        <a14:foregroundMark x1="55078" y1="77344" x2="55078" y2="77344"/>
                        <a14:foregroundMark x1="55273" y1="79688" x2="55273" y2="80273"/>
                        <a14:foregroundMark x1="55273" y1="81445" x2="55469" y2="82031"/>
                        <a14:foregroundMark x1="55664" y1="82813" x2="55664" y2="82813"/>
                        <a14:foregroundMark x1="59375" y1="79883" x2="59375" y2="79883"/>
                        <a14:foregroundMark x1="60938" y1="76758" x2="60938" y2="76758"/>
                        <a14:foregroundMark x1="63477" y1="75586" x2="64258" y2="75586"/>
                        <a14:foregroundMark x1="65820" y1="75195" x2="65820" y2="75195"/>
                        <a14:foregroundMark x1="72461" y1="74609" x2="72461" y2="74609"/>
                        <a14:foregroundMark x1="72852" y1="83594" x2="72461" y2="84375"/>
                        <a14:foregroundMark x1="66406" y1="86328" x2="65820" y2="86914"/>
                        <a14:foregroundMark x1="62695" y1="86914" x2="62695" y2="86914"/>
                        <a14:foregroundMark x1="62695" y1="84766" x2="61719" y2="84961"/>
                        <a14:foregroundMark x1="59180" y1="86719" x2="59180" y2="86719"/>
                        <a14:foregroundMark x1="53711" y1="95313" x2="53711" y2="95313"/>
                        <a14:foregroundMark x1="50586" y1="93945" x2="50586" y2="93945"/>
                        <a14:foregroundMark x1="48828" y1="90234" x2="48828" y2="90234"/>
                      </a14:backgroundRemoval>
                    </a14:imgEffect>
                  </a14:imgLayer>
                </a14:imgProps>
              </a:ext>
              <a:ext uri="{28A0092B-C50C-407E-A947-70E740481C1C}">
                <a14:useLocalDpi xmlns:a14="http://schemas.microsoft.com/office/drawing/2010/main" val="0"/>
              </a:ext>
            </a:extLst>
          </a:blip>
          <a:srcRect l="27832" t="57723" r="6982"/>
          <a:stretch/>
        </p:blipFill>
        <p:spPr>
          <a:xfrm>
            <a:off x="2375261" y="4238653"/>
            <a:ext cx="1395143" cy="904847"/>
          </a:xfrm>
          <a:prstGeom prst="rect">
            <a:avLst/>
          </a:prstGeom>
        </p:spPr>
      </p:pic>
      <p:sp>
        <p:nvSpPr>
          <p:cNvPr id="45" name="TextBox 44"/>
          <p:cNvSpPr txBox="1"/>
          <p:nvPr/>
        </p:nvSpPr>
        <p:spPr>
          <a:xfrm>
            <a:off x="2842056" y="4535175"/>
            <a:ext cx="770690" cy="461665"/>
          </a:xfrm>
          <a:prstGeom prst="rect">
            <a:avLst/>
          </a:prstGeom>
          <a:noFill/>
        </p:spPr>
        <p:txBody>
          <a:bodyPr wrap="square" rtlCol="0">
            <a:spAutoFit/>
          </a:bodyPr>
          <a:lstStyle/>
          <a:p>
            <a:r>
              <a:rPr lang="en-US" sz="2400" b="1" dirty="0"/>
              <a:t>16</a:t>
            </a:r>
          </a:p>
        </p:txBody>
      </p:sp>
      <p:pic>
        <p:nvPicPr>
          <p:cNvPr id="46" name="Picture 45"/>
          <p:cNvPicPr>
            <a:picLocks noChangeAspect="1"/>
          </p:cNvPicPr>
          <p:nvPr/>
        </p:nvPicPr>
        <p:blipFill rotWithShape="1">
          <a:blip r:embed="rId10">
            <a:extLst>
              <a:ext uri="{BEBA8EAE-BF5A-486C-A8C5-ECC9F3942E4B}">
                <a14:imgProps xmlns:a14="http://schemas.microsoft.com/office/drawing/2010/main">
                  <a14:imgLayer r:embed="rId11">
                    <a14:imgEffect>
                      <a14:backgroundRemoval t="57422" b="100000" l="30078" r="90625">
                        <a14:foregroundMark x1="57227" y1="72852" x2="57227" y2="72852"/>
                        <a14:foregroundMark x1="60742" y1="80469" x2="60742" y2="80469"/>
                        <a14:foregroundMark x1="55664" y1="87695" x2="55664" y2="87695"/>
                        <a14:foregroundMark x1="51758" y1="80859" x2="51758" y2="80859"/>
                        <a14:foregroundMark x1="47070" y1="76172" x2="47070" y2="76172"/>
                        <a14:foregroundMark x1="66992" y1="79492" x2="66992" y2="79492"/>
                        <a14:foregroundMark x1="74219" y1="75000" x2="74219" y2="75000"/>
                        <a14:foregroundMark x1="74609" y1="83984" x2="74609" y2="83984"/>
                        <a14:foregroundMark x1="69336" y1="90430" x2="68750" y2="90820"/>
                        <a14:foregroundMark x1="59570" y1="92383" x2="59570" y2="92383"/>
                        <a14:foregroundMark x1="53711" y1="92773" x2="53711" y2="92773"/>
                        <a14:foregroundMark x1="51172" y1="89453" x2="51172" y2="89453"/>
                        <a14:foregroundMark x1="48828" y1="85156" x2="48828" y2="85156"/>
                        <a14:foregroundMark x1="47070" y1="82031" x2="47070" y2="82031"/>
                        <a14:foregroundMark x1="45703" y1="78711" x2="45703" y2="78711"/>
                        <a14:foregroundMark x1="43555" y1="76563" x2="43555" y2="76563"/>
                        <a14:foregroundMark x1="42969" y1="75195" x2="42969" y2="75195"/>
                        <a14:foregroundMark x1="48438" y1="74219" x2="48438" y2="74219"/>
                        <a14:foregroundMark x1="52148" y1="74023" x2="52148" y2="74023"/>
                        <a14:foregroundMark x1="52930" y1="74023" x2="53516" y2="74023"/>
                        <a14:foregroundMark x1="53906" y1="74023" x2="53906" y2="74023"/>
                        <a14:foregroundMark x1="54883" y1="76563" x2="55078" y2="77344"/>
                        <a14:foregroundMark x1="55078" y1="77344" x2="55078" y2="77344"/>
                        <a14:foregroundMark x1="55273" y1="79688" x2="55273" y2="80273"/>
                        <a14:foregroundMark x1="55273" y1="81445" x2="55469" y2="82031"/>
                        <a14:foregroundMark x1="55664" y1="82813" x2="55664" y2="82813"/>
                        <a14:foregroundMark x1="59375" y1="79883" x2="59375" y2="79883"/>
                        <a14:foregroundMark x1="60938" y1="76758" x2="60938" y2="76758"/>
                        <a14:foregroundMark x1="63477" y1="75586" x2="64258" y2="75586"/>
                        <a14:foregroundMark x1="65820" y1="75195" x2="65820" y2="75195"/>
                        <a14:foregroundMark x1="72461" y1="74609" x2="72461" y2="74609"/>
                        <a14:foregroundMark x1="72852" y1="83594" x2="72461" y2="84375"/>
                        <a14:foregroundMark x1="66406" y1="86328" x2="65820" y2="86914"/>
                        <a14:foregroundMark x1="62695" y1="86914" x2="62695" y2="86914"/>
                        <a14:foregroundMark x1="62695" y1="84766" x2="61719" y2="84961"/>
                        <a14:foregroundMark x1="59180" y1="86719" x2="59180" y2="86719"/>
                        <a14:foregroundMark x1="53711" y1="95313" x2="53711" y2="95313"/>
                        <a14:foregroundMark x1="50586" y1="93945" x2="50586" y2="93945"/>
                        <a14:foregroundMark x1="48828" y1="90234" x2="48828" y2="90234"/>
                      </a14:backgroundRemoval>
                    </a14:imgEffect>
                  </a14:imgLayer>
                </a14:imgProps>
              </a:ext>
              <a:ext uri="{28A0092B-C50C-407E-A947-70E740481C1C}">
                <a14:useLocalDpi xmlns:a14="http://schemas.microsoft.com/office/drawing/2010/main" val="0"/>
              </a:ext>
            </a:extLst>
          </a:blip>
          <a:srcRect l="27832" t="57723" r="6982"/>
          <a:stretch/>
        </p:blipFill>
        <p:spPr>
          <a:xfrm>
            <a:off x="3829173" y="4243973"/>
            <a:ext cx="1395143" cy="904847"/>
          </a:xfrm>
          <a:prstGeom prst="rect">
            <a:avLst/>
          </a:prstGeom>
        </p:spPr>
      </p:pic>
      <p:sp>
        <p:nvSpPr>
          <p:cNvPr id="47" name="TextBox 46"/>
          <p:cNvSpPr txBox="1"/>
          <p:nvPr/>
        </p:nvSpPr>
        <p:spPr>
          <a:xfrm>
            <a:off x="4295968" y="4540495"/>
            <a:ext cx="770690" cy="461665"/>
          </a:xfrm>
          <a:prstGeom prst="rect">
            <a:avLst/>
          </a:prstGeom>
          <a:noFill/>
        </p:spPr>
        <p:txBody>
          <a:bodyPr wrap="square" rtlCol="0">
            <a:spAutoFit/>
          </a:bodyPr>
          <a:lstStyle/>
          <a:p>
            <a:r>
              <a:rPr lang="en-US" sz="2400" b="1" dirty="0"/>
              <a:t>17</a:t>
            </a:r>
          </a:p>
        </p:txBody>
      </p:sp>
      <p:pic>
        <p:nvPicPr>
          <p:cNvPr id="49" name="Picture 48"/>
          <p:cNvPicPr>
            <a:picLocks noChangeAspect="1"/>
          </p:cNvPicPr>
          <p:nvPr/>
        </p:nvPicPr>
        <p:blipFill rotWithShape="1">
          <a:blip r:embed="rId10">
            <a:extLst>
              <a:ext uri="{BEBA8EAE-BF5A-486C-A8C5-ECC9F3942E4B}">
                <a14:imgProps xmlns:a14="http://schemas.microsoft.com/office/drawing/2010/main">
                  <a14:imgLayer r:embed="rId11">
                    <a14:imgEffect>
                      <a14:backgroundRemoval t="57422" b="100000" l="30078" r="90625">
                        <a14:foregroundMark x1="57227" y1="72852" x2="57227" y2="72852"/>
                        <a14:foregroundMark x1="60742" y1="80469" x2="60742" y2="80469"/>
                        <a14:foregroundMark x1="55664" y1="87695" x2="55664" y2="87695"/>
                        <a14:foregroundMark x1="51758" y1="80859" x2="51758" y2="80859"/>
                        <a14:foregroundMark x1="47070" y1="76172" x2="47070" y2="76172"/>
                        <a14:foregroundMark x1="66992" y1="79492" x2="66992" y2="79492"/>
                        <a14:foregroundMark x1="74219" y1="75000" x2="74219" y2="75000"/>
                        <a14:foregroundMark x1="74609" y1="83984" x2="74609" y2="83984"/>
                        <a14:foregroundMark x1="69336" y1="90430" x2="68750" y2="90820"/>
                        <a14:foregroundMark x1="59570" y1="92383" x2="59570" y2="92383"/>
                        <a14:foregroundMark x1="53711" y1="92773" x2="53711" y2="92773"/>
                        <a14:foregroundMark x1="51172" y1="89453" x2="51172" y2="89453"/>
                        <a14:foregroundMark x1="48828" y1="85156" x2="48828" y2="85156"/>
                        <a14:foregroundMark x1="47070" y1="82031" x2="47070" y2="82031"/>
                        <a14:foregroundMark x1="45703" y1="78711" x2="45703" y2="78711"/>
                        <a14:foregroundMark x1="43555" y1="76563" x2="43555" y2="76563"/>
                        <a14:foregroundMark x1="42969" y1="75195" x2="42969" y2="75195"/>
                        <a14:foregroundMark x1="48438" y1="74219" x2="48438" y2="74219"/>
                        <a14:foregroundMark x1="52148" y1="74023" x2="52148" y2="74023"/>
                        <a14:foregroundMark x1="52930" y1="74023" x2="53516" y2="74023"/>
                        <a14:foregroundMark x1="53906" y1="74023" x2="53906" y2="74023"/>
                        <a14:foregroundMark x1="54883" y1="76563" x2="55078" y2="77344"/>
                        <a14:foregroundMark x1="55078" y1="77344" x2="55078" y2="77344"/>
                        <a14:foregroundMark x1="55273" y1="79688" x2="55273" y2="80273"/>
                        <a14:foregroundMark x1="55273" y1="81445" x2="55469" y2="82031"/>
                        <a14:foregroundMark x1="55664" y1="82813" x2="55664" y2="82813"/>
                        <a14:foregroundMark x1="59375" y1="79883" x2="59375" y2="79883"/>
                        <a14:foregroundMark x1="60938" y1="76758" x2="60938" y2="76758"/>
                        <a14:foregroundMark x1="63477" y1="75586" x2="64258" y2="75586"/>
                        <a14:foregroundMark x1="65820" y1="75195" x2="65820" y2="75195"/>
                        <a14:foregroundMark x1="72461" y1="74609" x2="72461" y2="74609"/>
                        <a14:foregroundMark x1="72852" y1="83594" x2="72461" y2="84375"/>
                        <a14:foregroundMark x1="66406" y1="86328" x2="65820" y2="86914"/>
                        <a14:foregroundMark x1="62695" y1="86914" x2="62695" y2="86914"/>
                        <a14:foregroundMark x1="62695" y1="84766" x2="61719" y2="84961"/>
                        <a14:foregroundMark x1="59180" y1="86719" x2="59180" y2="86719"/>
                        <a14:foregroundMark x1="53711" y1="95313" x2="53711" y2="95313"/>
                        <a14:foregroundMark x1="50586" y1="93945" x2="50586" y2="93945"/>
                        <a14:foregroundMark x1="48828" y1="90234" x2="48828" y2="90234"/>
                      </a14:backgroundRemoval>
                    </a14:imgEffect>
                  </a14:imgLayer>
                </a14:imgProps>
              </a:ext>
              <a:ext uri="{28A0092B-C50C-407E-A947-70E740481C1C}">
                <a14:useLocalDpi xmlns:a14="http://schemas.microsoft.com/office/drawing/2010/main" val="0"/>
              </a:ext>
            </a:extLst>
          </a:blip>
          <a:srcRect l="27832" t="57723" r="6982"/>
          <a:stretch/>
        </p:blipFill>
        <p:spPr>
          <a:xfrm>
            <a:off x="5232832" y="4246778"/>
            <a:ext cx="1395143" cy="904847"/>
          </a:xfrm>
          <a:prstGeom prst="rect">
            <a:avLst/>
          </a:prstGeom>
        </p:spPr>
      </p:pic>
      <p:sp>
        <p:nvSpPr>
          <p:cNvPr id="50" name="TextBox 49"/>
          <p:cNvSpPr txBox="1"/>
          <p:nvPr/>
        </p:nvSpPr>
        <p:spPr>
          <a:xfrm>
            <a:off x="5699627" y="4543300"/>
            <a:ext cx="770690" cy="461665"/>
          </a:xfrm>
          <a:prstGeom prst="rect">
            <a:avLst/>
          </a:prstGeom>
          <a:noFill/>
        </p:spPr>
        <p:txBody>
          <a:bodyPr wrap="square" rtlCol="0">
            <a:spAutoFit/>
          </a:bodyPr>
          <a:lstStyle/>
          <a:p>
            <a:r>
              <a:rPr lang="en-US" sz="2400" b="1" dirty="0"/>
              <a:t>18</a:t>
            </a:r>
          </a:p>
        </p:txBody>
      </p:sp>
      <p:pic>
        <p:nvPicPr>
          <p:cNvPr id="51" name="Picture 50"/>
          <p:cNvPicPr>
            <a:picLocks noChangeAspect="1"/>
          </p:cNvPicPr>
          <p:nvPr/>
        </p:nvPicPr>
        <p:blipFill rotWithShape="1">
          <a:blip r:embed="rId10">
            <a:extLst>
              <a:ext uri="{BEBA8EAE-BF5A-486C-A8C5-ECC9F3942E4B}">
                <a14:imgProps xmlns:a14="http://schemas.microsoft.com/office/drawing/2010/main">
                  <a14:imgLayer r:embed="rId11">
                    <a14:imgEffect>
                      <a14:backgroundRemoval t="57422" b="100000" l="30078" r="90625">
                        <a14:foregroundMark x1="57227" y1="72852" x2="57227" y2="72852"/>
                        <a14:foregroundMark x1="60742" y1="80469" x2="60742" y2="80469"/>
                        <a14:foregroundMark x1="55664" y1="87695" x2="55664" y2="87695"/>
                        <a14:foregroundMark x1="51758" y1="80859" x2="51758" y2="80859"/>
                        <a14:foregroundMark x1="47070" y1="76172" x2="47070" y2="76172"/>
                        <a14:foregroundMark x1="66992" y1="79492" x2="66992" y2="79492"/>
                        <a14:foregroundMark x1="74219" y1="75000" x2="74219" y2="75000"/>
                        <a14:foregroundMark x1="74609" y1="83984" x2="74609" y2="83984"/>
                        <a14:foregroundMark x1="69336" y1="90430" x2="68750" y2="90820"/>
                        <a14:foregroundMark x1="59570" y1="92383" x2="59570" y2="92383"/>
                        <a14:foregroundMark x1="53711" y1="92773" x2="53711" y2="92773"/>
                        <a14:foregroundMark x1="51172" y1="89453" x2="51172" y2="89453"/>
                        <a14:foregroundMark x1="48828" y1="85156" x2="48828" y2="85156"/>
                        <a14:foregroundMark x1="47070" y1="82031" x2="47070" y2="82031"/>
                        <a14:foregroundMark x1="45703" y1="78711" x2="45703" y2="78711"/>
                        <a14:foregroundMark x1="43555" y1="76563" x2="43555" y2="76563"/>
                        <a14:foregroundMark x1="42969" y1="75195" x2="42969" y2="75195"/>
                        <a14:foregroundMark x1="48438" y1="74219" x2="48438" y2="74219"/>
                        <a14:foregroundMark x1="52148" y1="74023" x2="52148" y2="74023"/>
                        <a14:foregroundMark x1="52930" y1="74023" x2="53516" y2="74023"/>
                        <a14:foregroundMark x1="53906" y1="74023" x2="53906" y2="74023"/>
                        <a14:foregroundMark x1="54883" y1="76563" x2="55078" y2="77344"/>
                        <a14:foregroundMark x1="55078" y1="77344" x2="55078" y2="77344"/>
                        <a14:foregroundMark x1="55273" y1="79688" x2="55273" y2="80273"/>
                        <a14:foregroundMark x1="55273" y1="81445" x2="55469" y2="82031"/>
                        <a14:foregroundMark x1="55664" y1="82813" x2="55664" y2="82813"/>
                        <a14:foregroundMark x1="59375" y1="79883" x2="59375" y2="79883"/>
                        <a14:foregroundMark x1="60938" y1="76758" x2="60938" y2="76758"/>
                        <a14:foregroundMark x1="63477" y1="75586" x2="64258" y2="75586"/>
                        <a14:foregroundMark x1="65820" y1="75195" x2="65820" y2="75195"/>
                        <a14:foregroundMark x1="72461" y1="74609" x2="72461" y2="74609"/>
                        <a14:foregroundMark x1="72852" y1="83594" x2="72461" y2="84375"/>
                        <a14:foregroundMark x1="66406" y1="86328" x2="65820" y2="86914"/>
                        <a14:foregroundMark x1="62695" y1="86914" x2="62695" y2="86914"/>
                        <a14:foregroundMark x1="62695" y1="84766" x2="61719" y2="84961"/>
                        <a14:foregroundMark x1="59180" y1="86719" x2="59180" y2="86719"/>
                        <a14:foregroundMark x1="53711" y1="95313" x2="53711" y2="95313"/>
                        <a14:foregroundMark x1="50586" y1="93945" x2="50586" y2="93945"/>
                        <a14:foregroundMark x1="48828" y1="90234" x2="48828" y2="90234"/>
                      </a14:backgroundRemoval>
                    </a14:imgEffect>
                  </a14:imgLayer>
                </a14:imgProps>
              </a:ext>
              <a:ext uri="{28A0092B-C50C-407E-A947-70E740481C1C}">
                <a14:useLocalDpi xmlns:a14="http://schemas.microsoft.com/office/drawing/2010/main" val="0"/>
              </a:ext>
            </a:extLst>
          </a:blip>
          <a:srcRect l="27832" t="57723" r="6982"/>
          <a:stretch/>
        </p:blipFill>
        <p:spPr>
          <a:xfrm>
            <a:off x="6747124" y="4252160"/>
            <a:ext cx="1395143" cy="904847"/>
          </a:xfrm>
          <a:prstGeom prst="rect">
            <a:avLst/>
          </a:prstGeom>
        </p:spPr>
      </p:pic>
      <p:sp>
        <p:nvSpPr>
          <p:cNvPr id="52" name="TextBox 51"/>
          <p:cNvSpPr txBox="1"/>
          <p:nvPr/>
        </p:nvSpPr>
        <p:spPr>
          <a:xfrm>
            <a:off x="7213919" y="4548682"/>
            <a:ext cx="770690" cy="461665"/>
          </a:xfrm>
          <a:prstGeom prst="rect">
            <a:avLst/>
          </a:prstGeom>
          <a:noFill/>
        </p:spPr>
        <p:txBody>
          <a:bodyPr wrap="square" rtlCol="0">
            <a:spAutoFit/>
          </a:bodyPr>
          <a:lstStyle/>
          <a:p>
            <a:r>
              <a:rPr lang="en-US" sz="2400" b="1" dirty="0"/>
              <a:t>19</a:t>
            </a:r>
          </a:p>
        </p:txBody>
      </p:sp>
    </p:spTree>
    <p:extLst>
      <p:ext uri="{BB962C8B-B14F-4D97-AF65-F5344CB8AC3E}">
        <p14:creationId xmlns:p14="http://schemas.microsoft.com/office/powerpoint/2010/main" val="404254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2"/>
                                        </p:tgtEl>
                                        <p:attrNameLst>
                                          <p:attrName>r</p:attrName>
                                        </p:attrNameLst>
                                      </p:cBhvr>
                                    </p:animRot>
                                    <p:animRot by="-240000">
                                      <p:cBhvr>
                                        <p:cTn id="19" dur="200" fill="hold">
                                          <p:stCondLst>
                                            <p:cond delay="200"/>
                                          </p:stCondLst>
                                        </p:cTn>
                                        <p:tgtEl>
                                          <p:spTgt spid="32"/>
                                        </p:tgtEl>
                                        <p:attrNameLst>
                                          <p:attrName>r</p:attrName>
                                        </p:attrNameLst>
                                      </p:cBhvr>
                                    </p:animRot>
                                    <p:animRot by="240000">
                                      <p:cBhvr>
                                        <p:cTn id="20" dur="200" fill="hold">
                                          <p:stCondLst>
                                            <p:cond delay="400"/>
                                          </p:stCondLst>
                                        </p:cTn>
                                        <p:tgtEl>
                                          <p:spTgt spid="32"/>
                                        </p:tgtEl>
                                        <p:attrNameLst>
                                          <p:attrName>r</p:attrName>
                                        </p:attrNameLst>
                                      </p:cBhvr>
                                    </p:animRot>
                                    <p:animRot by="-240000">
                                      <p:cBhvr>
                                        <p:cTn id="21" dur="200" fill="hold">
                                          <p:stCondLst>
                                            <p:cond delay="600"/>
                                          </p:stCondLst>
                                        </p:cTn>
                                        <p:tgtEl>
                                          <p:spTgt spid="32"/>
                                        </p:tgtEl>
                                        <p:attrNameLst>
                                          <p:attrName>r</p:attrName>
                                        </p:attrNameLst>
                                      </p:cBhvr>
                                    </p:animRot>
                                    <p:animRot by="120000">
                                      <p:cBhvr>
                                        <p:cTn id="22" dur="200" fill="hold">
                                          <p:stCondLst>
                                            <p:cond delay="800"/>
                                          </p:stCondLst>
                                        </p:cTn>
                                        <p:tgtEl>
                                          <p:spTgt spid="3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31"/>
                                        </p:tgtEl>
                                        <p:attrNameLst>
                                          <p:attrName>r</p:attrName>
                                        </p:attrNameLst>
                                      </p:cBhvr>
                                    </p:animRot>
                                    <p:animRot by="-240000">
                                      <p:cBhvr>
                                        <p:cTn id="25" dur="200" fill="hold">
                                          <p:stCondLst>
                                            <p:cond delay="200"/>
                                          </p:stCondLst>
                                        </p:cTn>
                                        <p:tgtEl>
                                          <p:spTgt spid="31"/>
                                        </p:tgtEl>
                                        <p:attrNameLst>
                                          <p:attrName>r</p:attrName>
                                        </p:attrNameLst>
                                      </p:cBhvr>
                                    </p:animRot>
                                    <p:animRot by="240000">
                                      <p:cBhvr>
                                        <p:cTn id="26" dur="200" fill="hold">
                                          <p:stCondLst>
                                            <p:cond delay="400"/>
                                          </p:stCondLst>
                                        </p:cTn>
                                        <p:tgtEl>
                                          <p:spTgt spid="31"/>
                                        </p:tgtEl>
                                        <p:attrNameLst>
                                          <p:attrName>r</p:attrName>
                                        </p:attrNameLst>
                                      </p:cBhvr>
                                    </p:animRot>
                                    <p:animRot by="-240000">
                                      <p:cBhvr>
                                        <p:cTn id="27" dur="200" fill="hold">
                                          <p:stCondLst>
                                            <p:cond delay="600"/>
                                          </p:stCondLst>
                                        </p:cTn>
                                        <p:tgtEl>
                                          <p:spTgt spid="31"/>
                                        </p:tgtEl>
                                        <p:attrNameLst>
                                          <p:attrName>r</p:attrName>
                                        </p:attrNameLst>
                                      </p:cBhvr>
                                    </p:animRot>
                                    <p:animRot by="120000">
                                      <p:cBhvr>
                                        <p:cTn id="28" dur="200" fill="hold">
                                          <p:stCondLst>
                                            <p:cond delay="800"/>
                                          </p:stCondLst>
                                        </p:cTn>
                                        <p:tgtEl>
                                          <p:spTgt spid="3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35"/>
                                        </p:tgtEl>
                                        <p:attrNameLst>
                                          <p:attrName>r</p:attrName>
                                        </p:attrNameLst>
                                      </p:cBhvr>
                                    </p:animRot>
                                    <p:animRot by="-240000">
                                      <p:cBhvr>
                                        <p:cTn id="31" dur="200" fill="hold">
                                          <p:stCondLst>
                                            <p:cond delay="200"/>
                                          </p:stCondLst>
                                        </p:cTn>
                                        <p:tgtEl>
                                          <p:spTgt spid="35"/>
                                        </p:tgtEl>
                                        <p:attrNameLst>
                                          <p:attrName>r</p:attrName>
                                        </p:attrNameLst>
                                      </p:cBhvr>
                                    </p:animRot>
                                    <p:animRot by="240000">
                                      <p:cBhvr>
                                        <p:cTn id="32" dur="200" fill="hold">
                                          <p:stCondLst>
                                            <p:cond delay="400"/>
                                          </p:stCondLst>
                                        </p:cTn>
                                        <p:tgtEl>
                                          <p:spTgt spid="35"/>
                                        </p:tgtEl>
                                        <p:attrNameLst>
                                          <p:attrName>r</p:attrName>
                                        </p:attrNameLst>
                                      </p:cBhvr>
                                    </p:animRot>
                                    <p:animRot by="-240000">
                                      <p:cBhvr>
                                        <p:cTn id="33" dur="200" fill="hold">
                                          <p:stCondLst>
                                            <p:cond delay="600"/>
                                          </p:stCondLst>
                                        </p:cTn>
                                        <p:tgtEl>
                                          <p:spTgt spid="35"/>
                                        </p:tgtEl>
                                        <p:attrNameLst>
                                          <p:attrName>r</p:attrName>
                                        </p:attrNameLst>
                                      </p:cBhvr>
                                    </p:animRot>
                                    <p:animRot by="120000">
                                      <p:cBhvr>
                                        <p:cTn id="34" dur="200" fill="hold">
                                          <p:stCondLst>
                                            <p:cond delay="800"/>
                                          </p:stCondLst>
                                        </p:cTn>
                                        <p:tgtEl>
                                          <p:spTgt spid="35"/>
                                        </p:tgtEl>
                                        <p:attrNameLst>
                                          <p:attrName>r</p:attrName>
                                        </p:attrNameLst>
                                      </p:cBhvr>
                                    </p:animRot>
                                  </p:childTnLst>
                                </p:cTn>
                              </p:par>
                              <p:par>
                                <p:cTn id="35" presetID="32" presetClass="emph" presetSubtype="0" fill="hold" grpId="0" nodeType="withEffect">
                                  <p:stCondLst>
                                    <p:cond delay="0"/>
                                  </p:stCondLst>
                                  <p:childTnLst>
                                    <p:animRot by="120000">
                                      <p:cBhvr>
                                        <p:cTn id="36" dur="100" fill="hold">
                                          <p:stCondLst>
                                            <p:cond delay="0"/>
                                          </p:stCondLst>
                                        </p:cTn>
                                        <p:tgtEl>
                                          <p:spTgt spid="36"/>
                                        </p:tgtEl>
                                        <p:attrNameLst>
                                          <p:attrName>r</p:attrName>
                                        </p:attrNameLst>
                                      </p:cBhvr>
                                    </p:animRot>
                                    <p:animRot by="-240000">
                                      <p:cBhvr>
                                        <p:cTn id="37" dur="200" fill="hold">
                                          <p:stCondLst>
                                            <p:cond delay="200"/>
                                          </p:stCondLst>
                                        </p:cTn>
                                        <p:tgtEl>
                                          <p:spTgt spid="36"/>
                                        </p:tgtEl>
                                        <p:attrNameLst>
                                          <p:attrName>r</p:attrName>
                                        </p:attrNameLst>
                                      </p:cBhvr>
                                    </p:animRot>
                                    <p:animRot by="240000">
                                      <p:cBhvr>
                                        <p:cTn id="38" dur="200" fill="hold">
                                          <p:stCondLst>
                                            <p:cond delay="400"/>
                                          </p:stCondLst>
                                        </p:cTn>
                                        <p:tgtEl>
                                          <p:spTgt spid="36"/>
                                        </p:tgtEl>
                                        <p:attrNameLst>
                                          <p:attrName>r</p:attrName>
                                        </p:attrNameLst>
                                      </p:cBhvr>
                                    </p:animRot>
                                    <p:animRot by="-240000">
                                      <p:cBhvr>
                                        <p:cTn id="39" dur="200" fill="hold">
                                          <p:stCondLst>
                                            <p:cond delay="600"/>
                                          </p:stCondLst>
                                        </p:cTn>
                                        <p:tgtEl>
                                          <p:spTgt spid="36"/>
                                        </p:tgtEl>
                                        <p:attrNameLst>
                                          <p:attrName>r</p:attrName>
                                        </p:attrNameLst>
                                      </p:cBhvr>
                                    </p:animRot>
                                    <p:animRot by="120000">
                                      <p:cBhvr>
                                        <p:cTn id="40" dur="200" fill="hold">
                                          <p:stCondLst>
                                            <p:cond delay="800"/>
                                          </p:stCondLst>
                                        </p:cTn>
                                        <p:tgtEl>
                                          <p:spTgt spid="36"/>
                                        </p:tgtEl>
                                        <p:attrNameLst>
                                          <p:attrName>r</p:attrName>
                                        </p:attrNameLst>
                                      </p:cBhvr>
                                    </p:animRot>
                                  </p:childTnLst>
                                </p:cTn>
                              </p:par>
                              <p:par>
                                <p:cTn id="41" presetID="32" presetClass="emph" presetSubtype="0" fill="hold" grpId="0" nodeType="withEffect">
                                  <p:stCondLst>
                                    <p:cond delay="0"/>
                                  </p:stCondLst>
                                  <p:childTnLst>
                                    <p:animRot by="120000">
                                      <p:cBhvr>
                                        <p:cTn id="42" dur="100" fill="hold">
                                          <p:stCondLst>
                                            <p:cond delay="0"/>
                                          </p:stCondLst>
                                        </p:cTn>
                                        <p:tgtEl>
                                          <p:spTgt spid="41"/>
                                        </p:tgtEl>
                                        <p:attrNameLst>
                                          <p:attrName>r</p:attrName>
                                        </p:attrNameLst>
                                      </p:cBhvr>
                                    </p:animRot>
                                    <p:animRot by="-240000">
                                      <p:cBhvr>
                                        <p:cTn id="43" dur="200" fill="hold">
                                          <p:stCondLst>
                                            <p:cond delay="200"/>
                                          </p:stCondLst>
                                        </p:cTn>
                                        <p:tgtEl>
                                          <p:spTgt spid="41"/>
                                        </p:tgtEl>
                                        <p:attrNameLst>
                                          <p:attrName>r</p:attrName>
                                        </p:attrNameLst>
                                      </p:cBhvr>
                                    </p:animRot>
                                    <p:animRot by="240000">
                                      <p:cBhvr>
                                        <p:cTn id="44" dur="200" fill="hold">
                                          <p:stCondLst>
                                            <p:cond delay="400"/>
                                          </p:stCondLst>
                                        </p:cTn>
                                        <p:tgtEl>
                                          <p:spTgt spid="41"/>
                                        </p:tgtEl>
                                        <p:attrNameLst>
                                          <p:attrName>r</p:attrName>
                                        </p:attrNameLst>
                                      </p:cBhvr>
                                    </p:animRot>
                                    <p:animRot by="-240000">
                                      <p:cBhvr>
                                        <p:cTn id="45" dur="200" fill="hold">
                                          <p:stCondLst>
                                            <p:cond delay="600"/>
                                          </p:stCondLst>
                                        </p:cTn>
                                        <p:tgtEl>
                                          <p:spTgt spid="41"/>
                                        </p:tgtEl>
                                        <p:attrNameLst>
                                          <p:attrName>r</p:attrName>
                                        </p:attrNameLst>
                                      </p:cBhvr>
                                    </p:animRot>
                                    <p:animRot by="120000">
                                      <p:cBhvr>
                                        <p:cTn id="46" dur="200" fill="hold">
                                          <p:stCondLst>
                                            <p:cond delay="800"/>
                                          </p:stCondLst>
                                        </p:cTn>
                                        <p:tgtEl>
                                          <p:spTgt spid="41"/>
                                        </p:tgtEl>
                                        <p:attrNameLst>
                                          <p:attrName>r</p:attrName>
                                        </p:attrNameLst>
                                      </p:cBhvr>
                                    </p:animRot>
                                  </p:childTnLst>
                                </p:cTn>
                              </p:par>
                              <p:par>
                                <p:cTn id="47" presetID="32" presetClass="emph" presetSubtype="0" fill="hold" grpId="0" nodeType="withEffect">
                                  <p:stCondLst>
                                    <p:cond delay="0"/>
                                  </p:stCondLst>
                                  <p:childTnLst>
                                    <p:animRot by="120000">
                                      <p:cBhvr>
                                        <p:cTn id="48" dur="100" fill="hold">
                                          <p:stCondLst>
                                            <p:cond delay="0"/>
                                          </p:stCondLst>
                                        </p:cTn>
                                        <p:tgtEl>
                                          <p:spTgt spid="43"/>
                                        </p:tgtEl>
                                        <p:attrNameLst>
                                          <p:attrName>r</p:attrName>
                                        </p:attrNameLst>
                                      </p:cBhvr>
                                    </p:animRot>
                                    <p:animRot by="-240000">
                                      <p:cBhvr>
                                        <p:cTn id="49" dur="200" fill="hold">
                                          <p:stCondLst>
                                            <p:cond delay="200"/>
                                          </p:stCondLst>
                                        </p:cTn>
                                        <p:tgtEl>
                                          <p:spTgt spid="43"/>
                                        </p:tgtEl>
                                        <p:attrNameLst>
                                          <p:attrName>r</p:attrName>
                                        </p:attrNameLst>
                                      </p:cBhvr>
                                    </p:animRot>
                                    <p:animRot by="240000">
                                      <p:cBhvr>
                                        <p:cTn id="50" dur="200" fill="hold">
                                          <p:stCondLst>
                                            <p:cond delay="400"/>
                                          </p:stCondLst>
                                        </p:cTn>
                                        <p:tgtEl>
                                          <p:spTgt spid="43"/>
                                        </p:tgtEl>
                                        <p:attrNameLst>
                                          <p:attrName>r</p:attrName>
                                        </p:attrNameLst>
                                      </p:cBhvr>
                                    </p:animRot>
                                    <p:animRot by="-240000">
                                      <p:cBhvr>
                                        <p:cTn id="51" dur="200" fill="hold">
                                          <p:stCondLst>
                                            <p:cond delay="600"/>
                                          </p:stCondLst>
                                        </p:cTn>
                                        <p:tgtEl>
                                          <p:spTgt spid="43"/>
                                        </p:tgtEl>
                                        <p:attrNameLst>
                                          <p:attrName>r</p:attrName>
                                        </p:attrNameLst>
                                      </p:cBhvr>
                                    </p:animRot>
                                    <p:animRot by="120000">
                                      <p:cBhvr>
                                        <p:cTn id="52" dur="200" fill="hold">
                                          <p:stCondLst>
                                            <p:cond delay="800"/>
                                          </p:stCondLst>
                                        </p:cTn>
                                        <p:tgtEl>
                                          <p:spTgt spid="43"/>
                                        </p:tgtEl>
                                        <p:attrNameLst>
                                          <p:attrName>r</p:attrName>
                                        </p:attrNameLst>
                                      </p:cBhvr>
                                    </p:animRot>
                                  </p:childTnLst>
                                </p:cTn>
                              </p:par>
                              <p:par>
                                <p:cTn id="53" presetID="32" presetClass="emph" presetSubtype="0" fill="hold" grpId="0" nodeType="withEffect">
                                  <p:stCondLst>
                                    <p:cond delay="0"/>
                                  </p:stCondLst>
                                  <p:childTnLst>
                                    <p:animRot by="120000">
                                      <p:cBhvr>
                                        <p:cTn id="54" dur="100" fill="hold">
                                          <p:stCondLst>
                                            <p:cond delay="0"/>
                                          </p:stCondLst>
                                        </p:cTn>
                                        <p:tgtEl>
                                          <p:spTgt spid="44"/>
                                        </p:tgtEl>
                                        <p:attrNameLst>
                                          <p:attrName>r</p:attrName>
                                        </p:attrNameLst>
                                      </p:cBhvr>
                                    </p:animRot>
                                    <p:animRot by="-240000">
                                      <p:cBhvr>
                                        <p:cTn id="55" dur="200" fill="hold">
                                          <p:stCondLst>
                                            <p:cond delay="200"/>
                                          </p:stCondLst>
                                        </p:cTn>
                                        <p:tgtEl>
                                          <p:spTgt spid="44"/>
                                        </p:tgtEl>
                                        <p:attrNameLst>
                                          <p:attrName>r</p:attrName>
                                        </p:attrNameLst>
                                      </p:cBhvr>
                                    </p:animRot>
                                    <p:animRot by="240000">
                                      <p:cBhvr>
                                        <p:cTn id="56" dur="200" fill="hold">
                                          <p:stCondLst>
                                            <p:cond delay="400"/>
                                          </p:stCondLst>
                                        </p:cTn>
                                        <p:tgtEl>
                                          <p:spTgt spid="44"/>
                                        </p:tgtEl>
                                        <p:attrNameLst>
                                          <p:attrName>r</p:attrName>
                                        </p:attrNameLst>
                                      </p:cBhvr>
                                    </p:animRot>
                                    <p:animRot by="-240000">
                                      <p:cBhvr>
                                        <p:cTn id="57" dur="200" fill="hold">
                                          <p:stCondLst>
                                            <p:cond delay="600"/>
                                          </p:stCondLst>
                                        </p:cTn>
                                        <p:tgtEl>
                                          <p:spTgt spid="44"/>
                                        </p:tgtEl>
                                        <p:attrNameLst>
                                          <p:attrName>r</p:attrName>
                                        </p:attrNameLst>
                                      </p:cBhvr>
                                    </p:animRot>
                                    <p:animRot by="120000">
                                      <p:cBhvr>
                                        <p:cTn id="58" dur="200" fill="hold">
                                          <p:stCondLst>
                                            <p:cond delay="800"/>
                                          </p:stCondLst>
                                        </p:cTn>
                                        <p:tgtEl>
                                          <p:spTgt spid="44"/>
                                        </p:tgtEl>
                                        <p:attrNameLst>
                                          <p:attrName>r</p:attrName>
                                        </p:attrNameLst>
                                      </p:cBhvr>
                                    </p:animRot>
                                  </p:childTnLst>
                                </p:cTn>
                              </p:par>
                              <p:par>
                                <p:cTn id="59" presetID="32" presetClass="emph" presetSubtype="0" fill="hold" grpId="0" nodeType="withEffect">
                                  <p:stCondLst>
                                    <p:cond delay="0"/>
                                  </p:stCondLst>
                                  <p:childTnLst>
                                    <p:animRot by="120000">
                                      <p:cBhvr>
                                        <p:cTn id="60" dur="100" fill="hold">
                                          <p:stCondLst>
                                            <p:cond delay="0"/>
                                          </p:stCondLst>
                                        </p:cTn>
                                        <p:tgtEl>
                                          <p:spTgt spid="42"/>
                                        </p:tgtEl>
                                        <p:attrNameLst>
                                          <p:attrName>r</p:attrName>
                                        </p:attrNameLst>
                                      </p:cBhvr>
                                    </p:animRot>
                                    <p:animRot by="-240000">
                                      <p:cBhvr>
                                        <p:cTn id="61" dur="200" fill="hold">
                                          <p:stCondLst>
                                            <p:cond delay="200"/>
                                          </p:stCondLst>
                                        </p:cTn>
                                        <p:tgtEl>
                                          <p:spTgt spid="42"/>
                                        </p:tgtEl>
                                        <p:attrNameLst>
                                          <p:attrName>r</p:attrName>
                                        </p:attrNameLst>
                                      </p:cBhvr>
                                    </p:animRot>
                                    <p:animRot by="240000">
                                      <p:cBhvr>
                                        <p:cTn id="62" dur="200" fill="hold">
                                          <p:stCondLst>
                                            <p:cond delay="400"/>
                                          </p:stCondLst>
                                        </p:cTn>
                                        <p:tgtEl>
                                          <p:spTgt spid="42"/>
                                        </p:tgtEl>
                                        <p:attrNameLst>
                                          <p:attrName>r</p:attrName>
                                        </p:attrNameLst>
                                      </p:cBhvr>
                                    </p:animRot>
                                    <p:animRot by="-240000">
                                      <p:cBhvr>
                                        <p:cTn id="63" dur="200" fill="hold">
                                          <p:stCondLst>
                                            <p:cond delay="600"/>
                                          </p:stCondLst>
                                        </p:cTn>
                                        <p:tgtEl>
                                          <p:spTgt spid="42"/>
                                        </p:tgtEl>
                                        <p:attrNameLst>
                                          <p:attrName>r</p:attrName>
                                        </p:attrNameLst>
                                      </p:cBhvr>
                                    </p:animRot>
                                    <p:animRot by="120000">
                                      <p:cBhvr>
                                        <p:cTn id="64" dur="200" fill="hold">
                                          <p:stCondLst>
                                            <p:cond delay="800"/>
                                          </p:stCondLst>
                                        </p:cTn>
                                        <p:tgtEl>
                                          <p:spTgt spid="42"/>
                                        </p:tgtEl>
                                        <p:attrNameLst>
                                          <p:attrName>r</p:attrName>
                                        </p:attrNameLst>
                                      </p:cBhvr>
                                    </p:animRot>
                                  </p:childTnLst>
                                </p:cTn>
                              </p:par>
                            </p:childTnLst>
                          </p:cTn>
                        </p:par>
                        <p:par>
                          <p:cTn id="65" fill="hold">
                            <p:stCondLst>
                              <p:cond delay="1000"/>
                            </p:stCondLst>
                            <p:childTnLst>
                              <p:par>
                                <p:cTn id="66" presetID="1" presetClass="mediacall" presetSubtype="0" fill="hold" nodeType="afterEffect">
                                  <p:stCondLst>
                                    <p:cond delay="0"/>
                                  </p:stCondLst>
                                  <p:childTnLst>
                                    <p:cmd type="call" cmd="playFrom(0.0)">
                                      <p:cBhvr>
                                        <p:cTn id="67" dur="6810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606">
                <p:cTn id="68" repeatCount="indefinite" fill="hold" display="0">
                  <p:stCondLst>
                    <p:cond delay="indefinite"/>
                  </p:stCondLst>
                  <p:endCondLst>
                    <p:cond evt="onStopAudio" delay="0">
                      <p:tgtEl>
                        <p:sldTgt/>
                      </p:tgtEl>
                    </p:cond>
                  </p:endCondLst>
                </p:cTn>
                <p:tgtEl>
                  <p:spTgt spid="37"/>
                </p:tgtEl>
              </p:cMediaNode>
            </p:audio>
            <p:seq concurrent="1" nextAc="seek">
              <p:cTn id="69" restart="whenNotActive" fill="hold" evtFilter="cancelBubble" nodeType="interactiveSeq">
                <p:stCondLst>
                  <p:cond evt="onClick" delay="0">
                    <p:tgtEl>
                      <p:spTgt spid="5"/>
                    </p:tgtEl>
                  </p:cond>
                </p:stCondLst>
                <p:endSync evt="end" delay="0">
                  <p:rtn val="all"/>
                </p:endSync>
                <p:childTnLst>
                  <p:par>
                    <p:cTn id="70" fill="hold">
                      <p:stCondLst>
                        <p:cond delay="0"/>
                      </p:stCondLst>
                      <p:childTnLst>
                        <p:par>
                          <p:cTn id="71" fill="hold">
                            <p:stCondLst>
                              <p:cond delay="0"/>
                            </p:stCondLst>
                            <p:childTnLst>
                              <p:par>
                                <p:cTn id="72" presetID="0" presetClass="path" presetSubtype="0" accel="50000" decel="50000" fill="hold" nodeType="clickEffect">
                                  <p:stCondLst>
                                    <p:cond delay="0"/>
                                  </p:stCondLst>
                                  <p:childTnLst>
                                    <p:animMotion origin="layout" path="M -2.77778E-6 1.11111E-6 C -0.02691 0.06111 -0.05364 0.12284 0.00799 0.15494 C 0.06962 0.18704 0.30886 0.16697 0.36997 0.19228 C 0.43108 0.2179 0.40278 0.26327 0.37448 0.30864 " pathEditMode="relative" rAng="0" ptsTypes="AAAA">
                                      <p:cBhvr>
                                        <p:cTn id="73" dur="3000" fill="hold"/>
                                        <p:tgtEl>
                                          <p:spTgt spid="5"/>
                                        </p:tgtEl>
                                        <p:attrNameLst>
                                          <p:attrName>ppt_x</p:attrName>
                                          <p:attrName>ppt_y</p:attrName>
                                        </p:attrNameLst>
                                      </p:cBhvr>
                                      <p:rCtr x="18819" y="15432"/>
                                    </p:animMotion>
                                  </p:childTnLst>
                                  <p:subTnLst>
                                    <p:audio>
                                      <p:cMediaNode>
                                        <p:cTn display="0" masterRel="sameClick">
                                          <p:stCondLst>
                                            <p:cond evt="begin" delay="0">
                                              <p:tn val="72"/>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5"/>
                  </p:tgtEl>
                </p:cond>
              </p:nextCondLst>
            </p:seq>
            <p:seq concurrent="1" nextAc="seek">
              <p:cTn id="74" restart="whenNotActive" fill="hold" evtFilter="cancelBubble" nodeType="interactiveSeq">
                <p:stCondLst>
                  <p:cond evt="onClick" delay="0">
                    <p:tgtEl>
                      <p:spTgt spid="6"/>
                    </p:tgtEl>
                  </p:cond>
                </p:stCondLst>
                <p:endSync evt="end" delay="0">
                  <p:rtn val="all"/>
                </p:endSync>
                <p:childTnLst>
                  <p:par>
                    <p:cTn id="75" fill="hold">
                      <p:stCondLst>
                        <p:cond delay="0"/>
                      </p:stCondLst>
                      <p:childTnLst>
                        <p:par>
                          <p:cTn id="76" fill="hold">
                            <p:stCondLst>
                              <p:cond delay="0"/>
                            </p:stCondLst>
                            <p:childTnLst>
                              <p:par>
                                <p:cTn id="77" presetID="0" presetClass="path" presetSubtype="0" accel="50000" decel="50000" fill="hold" nodeType="clickEffect">
                                  <p:stCondLst>
                                    <p:cond delay="0"/>
                                  </p:stCondLst>
                                  <p:childTnLst>
                                    <p:animMotion origin="layout" path="M 0.00121 0.05834 C 0.01441 0.11142 0.0276 0.16451 0.00347 0.18797 C -0.02066 0.21111 -0.1158 0.17284 -0.14358 0.19692 C -0.17136 0.22099 -0.16719 0.27685 -0.16302 0.33272 " pathEditMode="relative" rAng="0" ptsTypes="AAAA">
                                      <p:cBhvr>
                                        <p:cTn id="78" dur="3000" fill="hold"/>
                                        <p:tgtEl>
                                          <p:spTgt spid="6"/>
                                        </p:tgtEl>
                                        <p:attrNameLst>
                                          <p:attrName>ppt_x</p:attrName>
                                          <p:attrName>ppt_y</p:attrName>
                                        </p:attrNameLst>
                                      </p:cBhvr>
                                      <p:rCtr x="-7587" y="13704"/>
                                    </p:animMotion>
                                  </p:childTnLst>
                                  <p:subTnLst>
                                    <p:audio>
                                      <p:cMediaNode>
                                        <p:cTn display="0" masterRel="sameClick">
                                          <p:stCondLst>
                                            <p:cond evt="begin" delay="0">
                                              <p:tn val="77"/>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6"/>
                  </p:tgtEl>
                </p:cond>
              </p:nextCondLst>
            </p:seq>
            <p:seq concurrent="1" nextAc="seek">
              <p:cTn id="79" restart="whenNotActive" fill="hold" evtFilter="cancelBubble" nodeType="interactiveSeq">
                <p:stCondLst>
                  <p:cond evt="onClick" delay="0">
                    <p:tgtEl>
                      <p:spTgt spid="9"/>
                    </p:tgtEl>
                  </p:cond>
                </p:stCondLst>
                <p:endSync evt="end" delay="0">
                  <p:rtn val="all"/>
                </p:endSync>
                <p:childTnLst>
                  <p:par>
                    <p:cTn id="80" fill="hold">
                      <p:stCondLst>
                        <p:cond delay="0"/>
                      </p:stCondLst>
                      <p:childTnLst>
                        <p:par>
                          <p:cTn id="81" fill="hold">
                            <p:stCondLst>
                              <p:cond delay="0"/>
                            </p:stCondLst>
                            <p:childTnLst>
                              <p:par>
                                <p:cTn id="82" presetID="0" presetClass="path" presetSubtype="0" accel="50000" decel="50000" fill="hold" nodeType="clickEffect">
                                  <p:stCondLst>
                                    <p:cond delay="0"/>
                                  </p:stCondLst>
                                  <p:childTnLst>
                                    <p:animMotion origin="layout" path="M -0.00122 0.05401 C -0.01424 0.11883 -0.02708 0.18364 -0.00469 0.2142 C 0.01771 0.24444 0.10833 0.21944 0.13333 0.2358 C 0.15816 0.25278 0.15156 0.28302 0.14479 0.31358 " pathEditMode="relative" rAng="0" ptsTypes="AAAA">
                                      <p:cBhvr>
                                        <p:cTn id="83" dur="3000" fill="hold"/>
                                        <p:tgtEl>
                                          <p:spTgt spid="9"/>
                                        </p:tgtEl>
                                        <p:attrNameLst>
                                          <p:attrName>ppt_x</p:attrName>
                                          <p:attrName>ppt_y</p:attrName>
                                        </p:attrNameLst>
                                      </p:cBhvr>
                                      <p:rCtr x="6806" y="12963"/>
                                    </p:animMotion>
                                  </p:childTnLst>
                                  <p:subTnLst>
                                    <p:audio>
                                      <p:cMediaNode>
                                        <p:cTn display="0" masterRel="sameClick">
                                          <p:stCondLst>
                                            <p:cond evt="begin" delay="0">
                                              <p:tn val="82"/>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9"/>
                  </p:tgtEl>
                </p:cond>
              </p:nextCondLst>
            </p:seq>
            <p:seq concurrent="1" nextAc="seek">
              <p:cTn id="84" restart="whenNotActive" fill="hold" evtFilter="cancelBubble" nodeType="interactiveSeq">
                <p:stCondLst>
                  <p:cond evt="onClick" delay="0">
                    <p:tgtEl>
                      <p:spTgt spid="8"/>
                    </p:tgtEl>
                  </p:cond>
                </p:stCondLst>
                <p:endSync evt="end" delay="0">
                  <p:rtn val="all"/>
                </p:endSync>
                <p:childTnLst>
                  <p:par>
                    <p:cTn id="85" fill="hold">
                      <p:stCondLst>
                        <p:cond delay="0"/>
                      </p:stCondLst>
                      <p:childTnLst>
                        <p:par>
                          <p:cTn id="86" fill="hold">
                            <p:stCondLst>
                              <p:cond delay="0"/>
                            </p:stCondLst>
                            <p:childTnLst>
                              <p:par>
                                <p:cTn id="87" presetID="0" presetClass="path" presetSubtype="0" accel="50000" decel="50000" fill="hold" nodeType="clickEffect">
                                  <p:stCondLst>
                                    <p:cond delay="0"/>
                                  </p:stCondLst>
                                  <p:childTnLst>
                                    <p:animMotion origin="layout" path="M 0.00121 0.05185 C -0.00452 0.10463 0.04236 0.18179 -0.01597 0.2108 C -0.07413 0.23981 -0.29184 0.21049 -0.34809 0.22531 C -0.40452 0.24012 -0.37917 0.27037 -0.35382 0.30062 " pathEditMode="relative" rAng="0" ptsTypes="AAAA">
                                      <p:cBhvr>
                                        <p:cTn id="88" dur="3000" fill="hold"/>
                                        <p:tgtEl>
                                          <p:spTgt spid="8"/>
                                        </p:tgtEl>
                                        <p:attrNameLst>
                                          <p:attrName>ppt_x</p:attrName>
                                          <p:attrName>ppt_y</p:attrName>
                                        </p:attrNameLst>
                                      </p:cBhvr>
                                      <p:rCtr x="-18559" y="12438"/>
                                    </p:animMotion>
                                  </p:childTnLst>
                                  <p:subTnLst>
                                    <p:audio>
                                      <p:cMediaNode>
                                        <p:cTn display="0" masterRel="sameClick">
                                          <p:stCondLst>
                                            <p:cond evt="begin" delay="0">
                                              <p:tn val="87"/>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8"/>
                  </p:tgtEl>
                </p:cond>
              </p:nextCondLst>
            </p:seq>
            <p:seq concurrent="1" nextAc="seek">
              <p:cTn id="89" restart="whenNotActive" fill="hold" evtFilter="cancelBubble" nodeType="interactiveSeq">
                <p:stCondLst>
                  <p:cond evt="onClick" delay="0">
                    <p:tgtEl>
                      <p:spTgt spid="7"/>
                    </p:tgtEl>
                  </p:cond>
                </p:stCondLst>
                <p:endSync evt="end" delay="0">
                  <p:rtn val="all"/>
                </p:endSync>
                <p:childTnLst>
                  <p:par>
                    <p:cTn id="90" fill="hold">
                      <p:stCondLst>
                        <p:cond delay="0"/>
                      </p:stCondLst>
                      <p:childTnLst>
                        <p:par>
                          <p:cTn id="91" fill="hold">
                            <p:stCondLst>
                              <p:cond delay="0"/>
                            </p:stCondLst>
                            <p:childTnLst>
                              <p:par>
                                <p:cTn id="92" presetID="0" presetClass="path" presetSubtype="0" accel="50000" decel="50000" fill="hold" nodeType="clickEffect">
                                  <p:stCondLst>
                                    <p:cond delay="0"/>
                                  </p:stCondLst>
                                  <p:childTnLst>
                                    <p:animMotion origin="layout" path="M -0.00434 0.02747 C 0.00035 0.10247 0.00503 0.17747 -0.00313 0.22346 C -0.01146 0.26944 -0.04948 0.27438 -0.05365 0.30339 " pathEditMode="relative" ptsTypes="AAA">
                                      <p:cBhvr>
                                        <p:cTn id="93" dur="3000" fill="hold"/>
                                        <p:tgtEl>
                                          <p:spTgt spid="7"/>
                                        </p:tgtEl>
                                        <p:attrNameLst>
                                          <p:attrName>ppt_x</p:attrName>
                                          <p:attrName>ppt_y</p:attrName>
                                        </p:attrNameLst>
                                      </p:cBhvr>
                                    </p:animMotion>
                                  </p:childTnLst>
                                  <p:subTnLst>
                                    <p:audio>
                                      <p:cMediaNode>
                                        <p:cTn display="0" masterRel="sameClick">
                                          <p:stCondLst>
                                            <p:cond evt="begin" delay="0">
                                              <p:tn val="92"/>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7"/>
                  </p:tgtEl>
                </p:cond>
              </p:nextCondLst>
            </p:seq>
          </p:childTnLst>
        </p:cTn>
      </p:par>
    </p:tnLst>
    <p:bldLst>
      <p:bldP spid="36" grpId="0" animBg="1"/>
      <p:bldP spid="41" grpId="0" animBg="1"/>
      <p:bldP spid="42" grpId="0" animBg="1"/>
      <p:bldP spid="43" grpId="0" animBg="1"/>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BFD7BB2-B27C-464C-A17A-1F2EF1AD5536}"/>
              </a:ext>
            </a:extLst>
          </p:cNvPr>
          <p:cNvSpPr/>
          <p:nvPr/>
        </p:nvSpPr>
        <p:spPr>
          <a:xfrm>
            <a:off x="225156" y="101087"/>
            <a:ext cx="7032477" cy="8617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a:ln>
                  <a:noFill/>
                </a:ln>
                <a:solidFill>
                  <a:sysClr val="windowText" lastClr="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Bài </a:t>
            </a:r>
            <a:r>
              <a:rPr kumimoji="0" lang="vi-VN" sz="2500" b="1" i="0" u="none" strike="noStrike" kern="0" cap="none" spc="0" normalizeH="0" baseline="0" noProof="0" dirty="0">
                <a:ln>
                  <a:noFill/>
                </a:ln>
                <a:solidFill>
                  <a:sysClr val="windowText" lastClr="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2: </a:t>
            </a:r>
            <a:r>
              <a:rPr kumimoji="0" lang="en-US" sz="2500" b="1" i="0" u="none" strike="noStrike" kern="0" cap="none" spc="0" normalizeH="0" baseline="0" noProof="0" dirty="0">
                <a:ln>
                  <a:noFill/>
                </a:ln>
                <a:solidFill>
                  <a:sysClr val="windowText" lastClr="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Tìm những chữ cái còn thiếu trong bảng.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a:ln>
                  <a:noFill/>
                </a:ln>
                <a:solidFill>
                  <a:sysClr val="windowText" lastClr="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Học thuộc tên các chữ cái.</a:t>
            </a:r>
          </a:p>
        </p:txBody>
      </p:sp>
      <p:graphicFrame>
        <p:nvGraphicFramePr>
          <p:cNvPr id="13" name="Table 13">
            <a:extLst>
              <a:ext uri="{FF2B5EF4-FFF2-40B4-BE49-F238E27FC236}">
                <a16:creationId xmlns:a16="http://schemas.microsoft.com/office/drawing/2014/main" id="{E21A55E8-C03E-4843-A999-5E7957626665}"/>
              </a:ext>
            </a:extLst>
          </p:cNvPr>
          <p:cNvGraphicFramePr>
            <a:graphicFrameLocks noGrp="1"/>
          </p:cNvGraphicFramePr>
          <p:nvPr/>
        </p:nvGraphicFramePr>
        <p:xfrm>
          <a:off x="191327" y="1433773"/>
          <a:ext cx="4229612" cy="2883214"/>
        </p:xfrm>
        <a:graphic>
          <a:graphicData uri="http://schemas.openxmlformats.org/drawingml/2006/table">
            <a:tbl>
              <a:tblPr firstRow="1" bandRow="1">
                <a:tableStyleId>{9F8EA1DF-35FC-4EDC-87B5-7B373A078A72}</a:tableStyleId>
              </a:tblPr>
              <a:tblGrid>
                <a:gridCol w="885390">
                  <a:extLst>
                    <a:ext uri="{9D8B030D-6E8A-4147-A177-3AD203B41FA5}">
                      <a16:colId xmlns:a16="http://schemas.microsoft.com/office/drawing/2014/main" val="2680361510"/>
                    </a:ext>
                  </a:extLst>
                </a:gridCol>
                <a:gridCol w="1446153">
                  <a:extLst>
                    <a:ext uri="{9D8B030D-6E8A-4147-A177-3AD203B41FA5}">
                      <a16:colId xmlns:a16="http://schemas.microsoft.com/office/drawing/2014/main" val="320391927"/>
                    </a:ext>
                  </a:extLst>
                </a:gridCol>
                <a:gridCol w="1898069">
                  <a:extLst>
                    <a:ext uri="{9D8B030D-6E8A-4147-A177-3AD203B41FA5}">
                      <a16:colId xmlns:a16="http://schemas.microsoft.com/office/drawing/2014/main" val="1951167983"/>
                    </a:ext>
                  </a:extLst>
                </a:gridCol>
              </a:tblGrid>
              <a:tr h="500794">
                <a:tc>
                  <a:txBody>
                    <a:bodyPr/>
                    <a:lstStyle/>
                    <a:p>
                      <a:pPr algn="ctr"/>
                      <a:r>
                        <a:rPr lang="en-US" sz="2000" b="1" dirty="0">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STT</a:t>
                      </a: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r>
                        <a:rPr lang="en-US" sz="2000" b="1" dirty="0">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CHỮ CÁI</a:t>
                      </a: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r>
                        <a:rPr lang="en-US" sz="2000" b="1" dirty="0">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TÊN CHỮ CÁI</a:t>
                      </a: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06275812"/>
                  </a:ext>
                </a:extLst>
              </a:tr>
              <a:tr h="476484">
                <a:tc>
                  <a:txBody>
                    <a:bodyPr/>
                    <a:lstStyle/>
                    <a:p>
                      <a:pPr algn="ctr"/>
                      <a:r>
                        <a:rPr lang="en-US" sz="2400" dirty="0">
                          <a:latin typeface="Times New Roman" panose="02020603050405020304" pitchFamily="18" charset="0"/>
                          <a:ea typeface="Cambria" panose="02040503050406030204" pitchFamily="18" charset="0"/>
                          <a:cs typeface="Times New Roman" panose="02020603050405020304" pitchFamily="18" charset="0"/>
                        </a:rPr>
                        <a:t>10</a:t>
                      </a: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r>
                        <a:rPr lang="en-US" sz="2400" dirty="0">
                          <a:latin typeface="Times New Roman" panose="02020603050405020304" pitchFamily="18" charset="0"/>
                          <a:ea typeface="Cambria" panose="02040503050406030204" pitchFamily="18" charset="0"/>
                          <a:cs typeface="Times New Roman" panose="02020603050405020304" pitchFamily="18" charset="0"/>
                        </a:rPr>
                        <a:t>g</a:t>
                      </a: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r>
                        <a:rPr lang="en-US" sz="2400" dirty="0" err="1">
                          <a:latin typeface="Times New Roman" panose="02020603050405020304" pitchFamily="18" charset="0"/>
                          <a:ea typeface="Cambria" panose="02040503050406030204" pitchFamily="18" charset="0"/>
                          <a:cs typeface="Times New Roman" panose="02020603050405020304" pitchFamily="18" charset="0"/>
                        </a:rPr>
                        <a:t>giê</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203128951"/>
                  </a:ext>
                </a:extLst>
              </a:tr>
              <a:tr h="476484">
                <a:tc>
                  <a:txBody>
                    <a:bodyPr/>
                    <a:lstStyle/>
                    <a:p>
                      <a:pPr algn="ctr"/>
                      <a:r>
                        <a:rPr lang="en-US" sz="2400" dirty="0">
                          <a:latin typeface="Times New Roman" panose="02020603050405020304" pitchFamily="18" charset="0"/>
                          <a:ea typeface="Cambria" panose="02040503050406030204" pitchFamily="18" charset="0"/>
                          <a:cs typeface="Times New Roman" panose="02020603050405020304" pitchFamily="18" charset="0"/>
                        </a:rPr>
                        <a:t>11</a:t>
                      </a: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r>
                        <a:rPr lang="en-US" sz="2400" dirty="0">
                          <a:latin typeface="Times New Roman" panose="02020603050405020304" pitchFamily="18" charset="0"/>
                          <a:ea typeface="Cambria" panose="02040503050406030204" pitchFamily="18" charset="0"/>
                          <a:cs typeface="Times New Roman" panose="02020603050405020304" pitchFamily="18" charset="0"/>
                        </a:rPr>
                        <a:t>hát</a:t>
                      </a: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50007745"/>
                  </a:ext>
                </a:extLst>
              </a:tr>
              <a:tr h="476484">
                <a:tc>
                  <a:txBody>
                    <a:bodyPr/>
                    <a:lstStyle/>
                    <a:p>
                      <a:pPr algn="ctr"/>
                      <a:r>
                        <a:rPr lang="en-US" sz="2400">
                          <a:latin typeface="Times New Roman" panose="02020603050405020304" pitchFamily="18" charset="0"/>
                          <a:ea typeface="Cambria" panose="02040503050406030204" pitchFamily="18" charset="0"/>
                          <a:cs typeface="Times New Roman" panose="02020603050405020304" pitchFamily="18" charset="0"/>
                        </a:rPr>
                        <a:t>12</a:t>
                      </a: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r>
                        <a:rPr lang="en-US" sz="2400" dirty="0" err="1">
                          <a:latin typeface="Times New Roman" panose="02020603050405020304" pitchFamily="18" charset="0"/>
                          <a:ea typeface="Cambria" panose="02040503050406030204" pitchFamily="18" charset="0"/>
                          <a:cs typeface="Times New Roman" panose="02020603050405020304" pitchFamily="18" charset="0"/>
                        </a:rPr>
                        <a:t>i</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848633648"/>
                  </a:ext>
                </a:extLst>
              </a:tr>
              <a:tr h="476484">
                <a:tc>
                  <a:txBody>
                    <a:bodyPr/>
                    <a:lstStyle/>
                    <a:p>
                      <a:pPr algn="ctr"/>
                      <a:r>
                        <a:rPr lang="en-US" sz="2400">
                          <a:latin typeface="Times New Roman" panose="02020603050405020304" pitchFamily="18" charset="0"/>
                          <a:ea typeface="Cambria" panose="02040503050406030204" pitchFamily="18" charset="0"/>
                          <a:cs typeface="Times New Roman" panose="02020603050405020304" pitchFamily="18" charset="0"/>
                        </a:rPr>
                        <a:t>13</a:t>
                      </a: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r>
                        <a:rPr lang="en-US" sz="2400" dirty="0">
                          <a:latin typeface="Times New Roman" panose="02020603050405020304" pitchFamily="18" charset="0"/>
                          <a:ea typeface="Cambria" panose="02040503050406030204" pitchFamily="18" charset="0"/>
                          <a:cs typeface="Times New Roman" panose="02020603050405020304" pitchFamily="18" charset="0"/>
                        </a:rPr>
                        <a:t>k</a:t>
                      </a: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r>
                        <a:rPr lang="en-US" sz="2400" dirty="0">
                          <a:latin typeface="Times New Roman" panose="02020603050405020304" pitchFamily="18" charset="0"/>
                          <a:ea typeface="Cambria" panose="02040503050406030204" pitchFamily="18" charset="0"/>
                          <a:cs typeface="Times New Roman" panose="02020603050405020304" pitchFamily="18" charset="0"/>
                        </a:rPr>
                        <a:t>ca</a:t>
                      </a: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892907560"/>
                  </a:ext>
                </a:extLst>
              </a:tr>
              <a:tr h="476484">
                <a:tc>
                  <a:txBody>
                    <a:bodyPr/>
                    <a:lstStyle/>
                    <a:p>
                      <a:pPr algn="ctr"/>
                      <a:r>
                        <a:rPr lang="en-US" sz="2400">
                          <a:latin typeface="Times New Roman" panose="02020603050405020304" pitchFamily="18" charset="0"/>
                          <a:ea typeface="Cambria" panose="02040503050406030204" pitchFamily="18" charset="0"/>
                          <a:cs typeface="Times New Roman" panose="02020603050405020304" pitchFamily="18" charset="0"/>
                        </a:rPr>
                        <a:t>14</a:t>
                      </a: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endParaRPr lang="en-US" sz="2400">
                        <a:latin typeface="Times New Roman" panose="02020603050405020304" pitchFamily="18" charset="0"/>
                        <a:ea typeface="Cambria" panose="02040503050406030204" pitchFamily="18" charset="0"/>
                        <a:cs typeface="Times New Roman" panose="02020603050405020304" pitchFamily="18" charset="0"/>
                      </a:endParaRP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r>
                        <a:rPr lang="vi-VN" sz="2400" dirty="0">
                          <a:latin typeface="Times New Roman" panose="02020603050405020304" pitchFamily="18" charset="0"/>
                          <a:ea typeface="Cambria" panose="02040503050406030204" pitchFamily="18" charset="0"/>
                          <a:cs typeface="Times New Roman" panose="02020603050405020304" pitchFamily="18" charset="0"/>
                        </a:rPr>
                        <a:t>e-</a:t>
                      </a:r>
                      <a:r>
                        <a:rPr lang="en-US" sz="2400" dirty="0" err="1">
                          <a:latin typeface="Times New Roman" panose="02020603050405020304" pitchFamily="18" charset="0"/>
                          <a:ea typeface="Cambria" panose="02040503050406030204" pitchFamily="18" charset="0"/>
                          <a:cs typeface="Times New Roman" panose="02020603050405020304" pitchFamily="18" charset="0"/>
                        </a:rPr>
                        <a:t>lờ</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61434467"/>
                  </a:ext>
                </a:extLst>
              </a:tr>
            </a:tbl>
          </a:graphicData>
        </a:graphic>
      </p:graphicFrame>
      <p:graphicFrame>
        <p:nvGraphicFramePr>
          <p:cNvPr id="7" name="Table 13">
            <a:extLst>
              <a:ext uri="{FF2B5EF4-FFF2-40B4-BE49-F238E27FC236}">
                <a16:creationId xmlns:a16="http://schemas.microsoft.com/office/drawing/2014/main" id="{E21A55E8-C03E-4843-A999-5E7957626665}"/>
              </a:ext>
            </a:extLst>
          </p:cNvPr>
          <p:cNvGraphicFramePr>
            <a:graphicFrameLocks noGrp="1"/>
          </p:cNvGraphicFramePr>
          <p:nvPr/>
        </p:nvGraphicFramePr>
        <p:xfrm>
          <a:off x="4642410" y="1456088"/>
          <a:ext cx="4290573" cy="2858904"/>
        </p:xfrm>
        <a:graphic>
          <a:graphicData uri="http://schemas.openxmlformats.org/drawingml/2006/table">
            <a:tbl>
              <a:tblPr firstRow="1" bandRow="1">
                <a:tableStyleId>{9F8EA1DF-35FC-4EDC-87B5-7B373A078A72}</a:tableStyleId>
              </a:tblPr>
              <a:tblGrid>
                <a:gridCol w="898151">
                  <a:extLst>
                    <a:ext uri="{9D8B030D-6E8A-4147-A177-3AD203B41FA5}">
                      <a16:colId xmlns:a16="http://schemas.microsoft.com/office/drawing/2014/main" val="2680361510"/>
                    </a:ext>
                  </a:extLst>
                </a:gridCol>
                <a:gridCol w="1466997">
                  <a:extLst>
                    <a:ext uri="{9D8B030D-6E8A-4147-A177-3AD203B41FA5}">
                      <a16:colId xmlns:a16="http://schemas.microsoft.com/office/drawing/2014/main" val="320391927"/>
                    </a:ext>
                  </a:extLst>
                </a:gridCol>
                <a:gridCol w="1925425">
                  <a:extLst>
                    <a:ext uri="{9D8B030D-6E8A-4147-A177-3AD203B41FA5}">
                      <a16:colId xmlns:a16="http://schemas.microsoft.com/office/drawing/2014/main" val="1951167983"/>
                    </a:ext>
                  </a:extLst>
                </a:gridCol>
              </a:tblGrid>
              <a:tr h="476484">
                <a:tc>
                  <a:txBody>
                    <a:bodyPr/>
                    <a:lstStyle/>
                    <a:p>
                      <a:pPr algn="ctr"/>
                      <a:r>
                        <a:rPr lang="en-US" sz="2000" b="1" dirty="0">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STT</a:t>
                      </a: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r>
                        <a:rPr lang="en-US" sz="2000" b="1" dirty="0">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CHỮ CÁI</a:t>
                      </a: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r>
                        <a:rPr lang="en-US" sz="2000" b="1">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TÊN CHỮ CÁI</a:t>
                      </a: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06275812"/>
                  </a:ext>
                </a:extLst>
              </a:tr>
              <a:tr h="476484">
                <a:tc>
                  <a:txBody>
                    <a:bodyPr/>
                    <a:lstStyle/>
                    <a:p>
                      <a:pPr algn="ctr"/>
                      <a:r>
                        <a:rPr lang="en-US" sz="2400" dirty="0">
                          <a:latin typeface="Times New Roman" panose="02020603050405020304" pitchFamily="18" charset="0"/>
                          <a:ea typeface="Cambria" panose="02040503050406030204" pitchFamily="18" charset="0"/>
                          <a:cs typeface="Times New Roman" panose="02020603050405020304" pitchFamily="18" charset="0"/>
                        </a:rPr>
                        <a:t>1</a:t>
                      </a:r>
                      <a:r>
                        <a:rPr lang="vi-VN" sz="2400" dirty="0">
                          <a:latin typeface="Times New Roman" panose="02020603050405020304" pitchFamily="18" charset="0"/>
                          <a:ea typeface="Cambria" panose="02040503050406030204" pitchFamily="18" charset="0"/>
                          <a:cs typeface="Times New Roman" panose="02020603050405020304" pitchFamily="18" charset="0"/>
                        </a:rPr>
                        <a:t>5</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r>
                        <a:rPr lang="vi-VN" sz="2400" dirty="0">
                          <a:latin typeface="Times New Roman" panose="02020603050405020304" pitchFamily="18" charset="0"/>
                          <a:ea typeface="Cambria" panose="02040503050406030204" pitchFamily="18" charset="0"/>
                          <a:cs typeface="Times New Roman" panose="02020603050405020304" pitchFamily="18" charset="0"/>
                        </a:rPr>
                        <a:t>m</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r>
                        <a:rPr lang="vi-VN" sz="2400" dirty="0">
                          <a:latin typeface="Times New Roman" panose="02020603050405020304" pitchFamily="18" charset="0"/>
                          <a:ea typeface="Cambria" panose="02040503050406030204" pitchFamily="18" charset="0"/>
                          <a:cs typeface="Times New Roman" panose="02020603050405020304" pitchFamily="18" charset="0"/>
                        </a:rPr>
                        <a:t>em-mờ</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203128951"/>
                  </a:ext>
                </a:extLst>
              </a:tr>
              <a:tr h="476484">
                <a:tc>
                  <a:txBody>
                    <a:bodyPr/>
                    <a:lstStyle/>
                    <a:p>
                      <a:pPr algn="ctr"/>
                      <a:r>
                        <a:rPr lang="en-US" sz="2400" dirty="0">
                          <a:latin typeface="Times New Roman" panose="02020603050405020304" pitchFamily="18" charset="0"/>
                          <a:ea typeface="Cambria" panose="02040503050406030204" pitchFamily="18" charset="0"/>
                          <a:cs typeface="Times New Roman" panose="02020603050405020304" pitchFamily="18" charset="0"/>
                        </a:rPr>
                        <a:t>1</a:t>
                      </a:r>
                      <a:r>
                        <a:rPr lang="vi-VN" sz="2400" dirty="0">
                          <a:latin typeface="Times New Roman" panose="02020603050405020304" pitchFamily="18" charset="0"/>
                          <a:ea typeface="Cambria" panose="02040503050406030204" pitchFamily="18" charset="0"/>
                          <a:cs typeface="Times New Roman" panose="02020603050405020304" pitchFamily="18" charset="0"/>
                        </a:rPr>
                        <a:t>6</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r>
                        <a:rPr lang="vi-VN" sz="2400" dirty="0">
                          <a:latin typeface="Times New Roman" panose="02020603050405020304" pitchFamily="18" charset="0"/>
                          <a:ea typeface="Cambria" panose="02040503050406030204" pitchFamily="18" charset="0"/>
                          <a:cs typeface="Times New Roman" panose="02020603050405020304" pitchFamily="18" charset="0"/>
                        </a:rPr>
                        <a:t>en-nờ</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50007745"/>
                  </a:ext>
                </a:extLst>
              </a:tr>
              <a:tr h="476484">
                <a:tc>
                  <a:txBody>
                    <a:bodyPr/>
                    <a:lstStyle/>
                    <a:p>
                      <a:pPr algn="ctr"/>
                      <a:r>
                        <a:rPr lang="en-US" sz="2400" dirty="0">
                          <a:latin typeface="Times New Roman" panose="02020603050405020304" pitchFamily="18" charset="0"/>
                          <a:ea typeface="Cambria" panose="02040503050406030204" pitchFamily="18" charset="0"/>
                          <a:cs typeface="Times New Roman" panose="02020603050405020304" pitchFamily="18" charset="0"/>
                        </a:rPr>
                        <a:t>1</a:t>
                      </a:r>
                      <a:r>
                        <a:rPr lang="vi-VN" sz="2400" dirty="0">
                          <a:latin typeface="Times New Roman" panose="02020603050405020304" pitchFamily="18" charset="0"/>
                          <a:ea typeface="Cambria" panose="02040503050406030204" pitchFamily="18" charset="0"/>
                          <a:cs typeface="Times New Roman" panose="02020603050405020304" pitchFamily="18" charset="0"/>
                        </a:rPr>
                        <a:t>7</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r>
                        <a:rPr lang="vi-VN" sz="2400" dirty="0">
                          <a:latin typeface="Times New Roman" panose="02020603050405020304" pitchFamily="18" charset="0"/>
                          <a:ea typeface="Cambria" panose="02040503050406030204" pitchFamily="18" charset="0"/>
                          <a:cs typeface="Times New Roman" panose="02020603050405020304" pitchFamily="18" charset="0"/>
                        </a:rPr>
                        <a:t>o</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848633648"/>
                  </a:ext>
                </a:extLst>
              </a:tr>
              <a:tr h="476484">
                <a:tc>
                  <a:txBody>
                    <a:bodyPr/>
                    <a:lstStyle/>
                    <a:p>
                      <a:pPr algn="ctr"/>
                      <a:r>
                        <a:rPr lang="en-US" sz="2400" dirty="0">
                          <a:latin typeface="Times New Roman" panose="02020603050405020304" pitchFamily="18" charset="0"/>
                          <a:ea typeface="Cambria" panose="02040503050406030204" pitchFamily="18" charset="0"/>
                          <a:cs typeface="Times New Roman" panose="02020603050405020304" pitchFamily="18" charset="0"/>
                        </a:rPr>
                        <a:t>1</a:t>
                      </a:r>
                      <a:r>
                        <a:rPr lang="vi-VN" sz="2400" dirty="0">
                          <a:latin typeface="Times New Roman" panose="02020603050405020304" pitchFamily="18" charset="0"/>
                          <a:ea typeface="Cambria" panose="02040503050406030204" pitchFamily="18" charset="0"/>
                          <a:cs typeface="Times New Roman" panose="02020603050405020304" pitchFamily="18" charset="0"/>
                        </a:rPr>
                        <a:t>8</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r>
                        <a:rPr lang="vi-VN" sz="2400" dirty="0">
                          <a:latin typeface="Times New Roman" panose="02020603050405020304" pitchFamily="18" charset="0"/>
                          <a:ea typeface="Cambria" panose="02040503050406030204" pitchFamily="18" charset="0"/>
                          <a:cs typeface="Times New Roman" panose="02020603050405020304" pitchFamily="18" charset="0"/>
                        </a:rPr>
                        <a:t>ô</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r>
                        <a:rPr lang="vi-VN" sz="2400" dirty="0">
                          <a:latin typeface="Times New Roman" panose="02020603050405020304" pitchFamily="18" charset="0"/>
                          <a:ea typeface="Cambria" panose="02040503050406030204" pitchFamily="18" charset="0"/>
                          <a:cs typeface="Times New Roman" panose="02020603050405020304" pitchFamily="18" charset="0"/>
                        </a:rPr>
                        <a:t>ô</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892907560"/>
                  </a:ext>
                </a:extLst>
              </a:tr>
              <a:tr h="476484">
                <a:tc>
                  <a:txBody>
                    <a:bodyPr/>
                    <a:lstStyle/>
                    <a:p>
                      <a:pPr algn="ctr"/>
                      <a:r>
                        <a:rPr lang="en-US" sz="2400" dirty="0">
                          <a:latin typeface="Times New Roman" panose="02020603050405020304" pitchFamily="18" charset="0"/>
                          <a:ea typeface="Cambria" panose="02040503050406030204" pitchFamily="18" charset="0"/>
                          <a:cs typeface="Times New Roman" panose="02020603050405020304" pitchFamily="18" charset="0"/>
                        </a:rPr>
                        <a:t>1</a:t>
                      </a:r>
                      <a:r>
                        <a:rPr lang="vi-VN" sz="2400" dirty="0">
                          <a:latin typeface="Times New Roman" panose="02020603050405020304" pitchFamily="18" charset="0"/>
                          <a:ea typeface="Cambria" panose="02040503050406030204" pitchFamily="18" charset="0"/>
                          <a:cs typeface="Times New Roman" panose="02020603050405020304" pitchFamily="18" charset="0"/>
                        </a:rPr>
                        <a:t>9</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tc>
                  <a:txBody>
                    <a:bodyPr/>
                    <a:lstStyle/>
                    <a:p>
                      <a:pPr algn="ctr"/>
                      <a:r>
                        <a:rPr lang="vi-VN" sz="2400" dirty="0">
                          <a:latin typeface="Times New Roman" panose="02020603050405020304" pitchFamily="18" charset="0"/>
                          <a:ea typeface="Cambria" panose="02040503050406030204" pitchFamily="18" charset="0"/>
                          <a:cs typeface="Times New Roman" panose="02020603050405020304" pitchFamily="18" charset="0"/>
                        </a:rPr>
                        <a:t>ơ</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txBody>
                  <a:tcPr>
                    <a:lnL w="9525" cap="flat" cmpd="sng" algn="ctr">
                      <a:solidFill>
                        <a:schemeClr val="bg1">
                          <a:lumMod val="10000"/>
                        </a:schemeClr>
                      </a:solidFill>
                      <a:prstDash val="solid"/>
                      <a:round/>
                      <a:headEnd type="none" w="med" len="med"/>
                      <a:tailEnd type="none" w="med" len="med"/>
                    </a:lnL>
                    <a:lnR w="9525" cap="flat" cmpd="sng" algn="ctr">
                      <a:solidFill>
                        <a:schemeClr val="bg1">
                          <a:lumMod val="10000"/>
                        </a:schemeClr>
                      </a:solidFill>
                      <a:prstDash val="solid"/>
                      <a:round/>
                      <a:headEnd type="none" w="med" len="med"/>
                      <a:tailEnd type="none" w="med" len="med"/>
                    </a:lnR>
                    <a:lnT w="9525" cap="flat" cmpd="sng" algn="ctr">
                      <a:solidFill>
                        <a:schemeClr val="bg1">
                          <a:lumMod val="10000"/>
                        </a:schemeClr>
                      </a:solidFill>
                      <a:prstDash val="solid"/>
                      <a:round/>
                      <a:headEnd type="none" w="med" len="med"/>
                      <a:tailEnd type="none" w="med" len="med"/>
                    </a:lnT>
                    <a:lnB w="9525" cap="flat" cmpd="sng" algn="ctr">
                      <a:solidFill>
                        <a:schemeClr val="bg1">
                          <a:lumMod val="10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61434467"/>
                  </a:ext>
                </a:extLst>
              </a:tr>
            </a:tbl>
          </a:graphicData>
        </a:graphic>
      </p:graphicFrame>
      <p:sp>
        <p:nvSpPr>
          <p:cNvPr id="2" name="Rectangle 1"/>
          <p:cNvSpPr/>
          <p:nvPr/>
        </p:nvSpPr>
        <p:spPr>
          <a:xfrm>
            <a:off x="1588403" y="2423875"/>
            <a:ext cx="338554"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Arial"/>
                <a:sym typeface="Arial"/>
              </a:rPr>
              <a:t>h</a:t>
            </a:r>
            <a:endParaRPr kumimoji="0" lang="en-US" sz="2400" b="0" i="0" u="none" strike="noStrike" kern="0" cap="none" spc="0" normalizeH="0" baseline="0" noProof="0" dirty="0">
              <a:ln>
                <a:noFill/>
              </a:ln>
              <a:solidFill>
                <a:srgbClr val="FF0000"/>
              </a:solidFill>
              <a:effectLst/>
              <a:uLnTx/>
              <a:uFillTx/>
              <a:latin typeface="Arial"/>
              <a:ea typeface="Cambria" panose="02040503050406030204" pitchFamily="18" charset="0"/>
              <a:cs typeface="Arial"/>
              <a:sym typeface="Arial"/>
            </a:endParaRPr>
          </a:p>
        </p:txBody>
      </p:sp>
      <p:sp>
        <p:nvSpPr>
          <p:cNvPr id="9" name="Rectangle 8"/>
          <p:cNvSpPr/>
          <p:nvPr/>
        </p:nvSpPr>
        <p:spPr>
          <a:xfrm>
            <a:off x="1622867" y="2885540"/>
            <a:ext cx="269626"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Arial"/>
                <a:sym typeface="Arial"/>
              </a:rPr>
              <a:t>i</a:t>
            </a:r>
            <a:endParaRPr kumimoji="0" lang="en-US" sz="2400" b="0" i="0" u="none" strike="noStrike" kern="0" cap="none" spc="0" normalizeH="0" baseline="0" noProof="0" dirty="0">
              <a:ln>
                <a:noFill/>
              </a:ln>
              <a:solidFill>
                <a:srgbClr val="FF0000"/>
              </a:solidFill>
              <a:effectLst/>
              <a:uLnTx/>
              <a:uFillTx/>
              <a:latin typeface="Arial"/>
              <a:ea typeface="Cambria" panose="02040503050406030204" pitchFamily="18" charset="0"/>
              <a:cs typeface="Arial"/>
              <a:sym typeface="Arial"/>
            </a:endParaRPr>
          </a:p>
        </p:txBody>
      </p:sp>
      <p:sp>
        <p:nvSpPr>
          <p:cNvPr id="10" name="Rectangle 9"/>
          <p:cNvSpPr/>
          <p:nvPr/>
        </p:nvSpPr>
        <p:spPr>
          <a:xfrm>
            <a:off x="1623669" y="3843167"/>
            <a:ext cx="268023"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Arial"/>
                <a:sym typeface="Arial"/>
              </a:rPr>
              <a:t>l</a:t>
            </a:r>
            <a:endParaRPr kumimoji="0" lang="en-US" sz="2400" b="0" i="0" u="none" strike="noStrike" kern="0" cap="none" spc="0" normalizeH="0" baseline="0" noProof="0" dirty="0">
              <a:ln>
                <a:noFill/>
              </a:ln>
              <a:solidFill>
                <a:srgbClr val="FF0000"/>
              </a:solidFill>
              <a:effectLst/>
              <a:uLnTx/>
              <a:uFillTx/>
              <a:latin typeface="Arial"/>
              <a:ea typeface="Cambria" panose="02040503050406030204" pitchFamily="18" charset="0"/>
              <a:cs typeface="Arial"/>
              <a:sym typeface="Arial"/>
            </a:endParaRPr>
          </a:p>
        </p:txBody>
      </p:sp>
      <p:sp>
        <p:nvSpPr>
          <p:cNvPr id="11" name="Rectangle 10"/>
          <p:cNvSpPr/>
          <p:nvPr/>
        </p:nvSpPr>
        <p:spPr>
          <a:xfrm>
            <a:off x="6099444" y="2413715"/>
            <a:ext cx="338554"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Arial"/>
                <a:sym typeface="Arial"/>
              </a:rPr>
              <a:t>n</a:t>
            </a:r>
            <a:endParaRPr kumimoji="0" lang="en-US" sz="2400" b="0" i="0" u="none" strike="noStrike" kern="0" cap="none" spc="0" normalizeH="0" baseline="0" noProof="0" dirty="0">
              <a:ln>
                <a:noFill/>
              </a:ln>
              <a:solidFill>
                <a:srgbClr val="FF0000"/>
              </a:solidFill>
              <a:effectLst/>
              <a:uLnTx/>
              <a:uFillTx/>
              <a:latin typeface="Arial"/>
              <a:ea typeface="Cambria" panose="02040503050406030204" pitchFamily="18" charset="0"/>
              <a:cs typeface="Arial"/>
              <a:sym typeface="Arial"/>
            </a:endParaRPr>
          </a:p>
        </p:txBody>
      </p:sp>
      <p:sp>
        <p:nvSpPr>
          <p:cNvPr id="14" name="Rectangle 13"/>
          <p:cNvSpPr/>
          <p:nvPr/>
        </p:nvSpPr>
        <p:spPr>
          <a:xfrm>
            <a:off x="6094635" y="2875380"/>
            <a:ext cx="348172"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Arial"/>
                <a:sym typeface="Arial"/>
              </a:rPr>
              <a:t>o</a:t>
            </a:r>
            <a:endParaRPr kumimoji="0" lang="en-US" sz="2400" b="0" i="0" u="none" strike="noStrike" kern="0" cap="none" spc="0" normalizeH="0" baseline="0" noProof="0" dirty="0">
              <a:ln>
                <a:noFill/>
              </a:ln>
              <a:solidFill>
                <a:srgbClr val="FF0000"/>
              </a:solidFill>
              <a:effectLst/>
              <a:uLnTx/>
              <a:uFillTx/>
              <a:latin typeface="Arial"/>
              <a:ea typeface="Cambria" panose="02040503050406030204" pitchFamily="18" charset="0"/>
              <a:cs typeface="Arial"/>
              <a:sym typeface="Arial"/>
            </a:endParaRPr>
          </a:p>
        </p:txBody>
      </p:sp>
      <p:sp>
        <p:nvSpPr>
          <p:cNvPr id="15" name="Rectangle 14"/>
          <p:cNvSpPr/>
          <p:nvPr/>
        </p:nvSpPr>
        <p:spPr>
          <a:xfrm>
            <a:off x="6100787" y="3847056"/>
            <a:ext cx="348172"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Arial"/>
                <a:sym typeface="Arial"/>
              </a:rPr>
              <a:t>ơ</a:t>
            </a:r>
            <a:endParaRPr kumimoji="0" lang="en-US" sz="2400" b="0" i="0" u="none" strike="noStrike" kern="0" cap="none" spc="0" normalizeH="0" baseline="0" noProof="0" dirty="0">
              <a:ln>
                <a:noFill/>
              </a:ln>
              <a:solidFill>
                <a:srgbClr val="FF0000"/>
              </a:solidFill>
              <a:effectLst/>
              <a:uLnTx/>
              <a:uFillTx/>
              <a:latin typeface="Arial"/>
              <a:ea typeface="Cambria" panose="02040503050406030204" pitchFamily="18" charset="0"/>
              <a:cs typeface="Arial"/>
              <a:sym typeface="Arial"/>
            </a:endParaRPr>
          </a:p>
        </p:txBody>
      </p:sp>
    </p:spTree>
    <p:extLst>
      <p:ext uri="{BB962C8B-B14F-4D97-AF65-F5344CB8AC3E}">
        <p14:creationId xmlns:p14="http://schemas.microsoft.com/office/powerpoint/2010/main" val="5348828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2997981" y="2965380"/>
            <a:ext cx="1287031" cy="128703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marL="0" marR="0" lvl="0" indent="0" algn="ctr" defTabSz="684848" rtl="0" eaLnBrk="1" fontAlgn="auto" latinLnBrk="0" hangingPunct="1">
              <a:lnSpc>
                <a:spcPct val="100000"/>
              </a:lnSpc>
              <a:spcBef>
                <a:spcPts val="0"/>
              </a:spcBef>
              <a:spcAft>
                <a:spcPts val="0"/>
              </a:spcAft>
              <a:buClrTx/>
              <a:buSzTx/>
              <a:buFont typeface="Arial"/>
              <a:buNone/>
              <a:tabLst/>
              <a:defRPr/>
            </a:pPr>
            <a:endParaRPr kumimoji="0" lang="zh-CN" altLang="en-US" sz="1069"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endParaRPr>
          </a:p>
        </p:txBody>
      </p:sp>
      <p:sp>
        <p:nvSpPr>
          <p:cNvPr id="5" name="椭圆 4"/>
          <p:cNvSpPr/>
          <p:nvPr/>
        </p:nvSpPr>
        <p:spPr>
          <a:xfrm>
            <a:off x="1180560" y="3068569"/>
            <a:ext cx="1183843" cy="1183843"/>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marL="0" marR="0" lvl="0" indent="0" algn="ctr" defTabSz="684848" rtl="0" eaLnBrk="1" fontAlgn="auto" latinLnBrk="0" hangingPunct="1">
              <a:lnSpc>
                <a:spcPct val="100000"/>
              </a:lnSpc>
              <a:spcBef>
                <a:spcPts val="0"/>
              </a:spcBef>
              <a:spcAft>
                <a:spcPts val="0"/>
              </a:spcAft>
              <a:buClrTx/>
              <a:buSzTx/>
              <a:buFont typeface="Arial"/>
              <a:buNone/>
              <a:tabLst/>
              <a:defRPr/>
            </a:pPr>
            <a:endParaRPr kumimoji="0" lang="zh-CN" altLang="en-US" sz="1069"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endParaRPr>
          </a:p>
        </p:txBody>
      </p:sp>
      <p:sp>
        <p:nvSpPr>
          <p:cNvPr id="6" name="椭圆 5"/>
          <p:cNvSpPr/>
          <p:nvPr/>
        </p:nvSpPr>
        <p:spPr>
          <a:xfrm>
            <a:off x="7016340" y="2159832"/>
            <a:ext cx="908705" cy="90870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marL="0" marR="0" lvl="0" indent="0" algn="ctr" defTabSz="684848" rtl="0" eaLnBrk="1" fontAlgn="auto" latinLnBrk="0" hangingPunct="1">
              <a:lnSpc>
                <a:spcPct val="100000"/>
              </a:lnSpc>
              <a:spcBef>
                <a:spcPts val="0"/>
              </a:spcBef>
              <a:spcAft>
                <a:spcPts val="0"/>
              </a:spcAft>
              <a:buClrTx/>
              <a:buSzTx/>
              <a:buFont typeface="Arial"/>
              <a:buNone/>
              <a:tabLst/>
              <a:defRPr/>
            </a:pPr>
            <a:endParaRPr kumimoji="0" lang="zh-CN" altLang="en-US" sz="1069"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endParaRPr>
          </a:p>
        </p:txBody>
      </p:sp>
      <p:grpSp>
        <p:nvGrpSpPr>
          <p:cNvPr id="24" name="组合 23"/>
          <p:cNvGrpSpPr/>
          <p:nvPr/>
        </p:nvGrpSpPr>
        <p:grpSpPr>
          <a:xfrm>
            <a:off x="1514485" y="323483"/>
            <a:ext cx="6446201" cy="3672697"/>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6779637" y="2444486"/>
            <a:ext cx="929518" cy="929518"/>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marL="0" marR="0" lvl="0" indent="0" algn="ctr" defTabSz="684848" rtl="0" eaLnBrk="1" fontAlgn="auto" latinLnBrk="0" hangingPunct="1">
              <a:lnSpc>
                <a:spcPct val="100000"/>
              </a:lnSpc>
              <a:spcBef>
                <a:spcPts val="0"/>
              </a:spcBef>
              <a:spcAft>
                <a:spcPts val="0"/>
              </a:spcAft>
              <a:buClrTx/>
              <a:buSzTx/>
              <a:buFont typeface="Arial"/>
              <a:buNone/>
              <a:tabLst/>
              <a:defRPr/>
            </a:pPr>
            <a:endParaRPr kumimoji="0" lang="zh-CN" altLang="en-US" sz="1069"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6440733" y="608137"/>
            <a:ext cx="1319997" cy="550821"/>
          </a:xfrm>
          <a:prstGeom prst="rect">
            <a:avLst/>
          </a:prstGeom>
        </p:spPr>
      </p:pic>
      <p:sp>
        <p:nvSpPr>
          <p:cNvPr id="22" name="椭圆 21"/>
          <p:cNvSpPr/>
          <p:nvPr/>
        </p:nvSpPr>
        <p:spPr>
          <a:xfrm>
            <a:off x="912463" y="448581"/>
            <a:ext cx="665736" cy="665736"/>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marL="0" marR="0" lvl="0" indent="0" algn="ctr" defTabSz="684848" rtl="0" eaLnBrk="1" fontAlgn="auto" latinLnBrk="0" hangingPunct="1">
              <a:lnSpc>
                <a:spcPct val="100000"/>
              </a:lnSpc>
              <a:spcBef>
                <a:spcPts val="0"/>
              </a:spcBef>
              <a:spcAft>
                <a:spcPts val="0"/>
              </a:spcAft>
              <a:buClrTx/>
              <a:buSzTx/>
              <a:buFont typeface="Arial"/>
              <a:buNone/>
              <a:tabLst/>
              <a:defRPr/>
            </a:pPr>
            <a:endParaRPr kumimoji="0" lang="zh-CN" altLang="en-US" sz="1069"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endParaRPr>
          </a:p>
        </p:txBody>
      </p:sp>
      <p:sp>
        <p:nvSpPr>
          <p:cNvPr id="23" name="椭圆 22"/>
          <p:cNvSpPr/>
          <p:nvPr/>
        </p:nvSpPr>
        <p:spPr>
          <a:xfrm>
            <a:off x="1245331" y="912515"/>
            <a:ext cx="403607" cy="403607"/>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marL="0" marR="0" lvl="0" indent="0" algn="ctr" defTabSz="684848" rtl="0" eaLnBrk="1" fontAlgn="auto" latinLnBrk="0" hangingPunct="1">
              <a:lnSpc>
                <a:spcPct val="100000"/>
              </a:lnSpc>
              <a:spcBef>
                <a:spcPts val="0"/>
              </a:spcBef>
              <a:spcAft>
                <a:spcPts val="0"/>
              </a:spcAft>
              <a:buClrTx/>
              <a:buSzTx/>
              <a:buFont typeface="Arial"/>
              <a:buNone/>
              <a:tabLst/>
              <a:defRPr/>
            </a:pPr>
            <a:endParaRPr kumimoji="0" lang="zh-CN" altLang="en-US" sz="1069"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endParaRPr>
          </a:p>
        </p:txBody>
      </p:sp>
      <p:sp>
        <p:nvSpPr>
          <p:cNvPr id="20" name="Rectangle 19"/>
          <p:cNvSpPr/>
          <p:nvPr/>
        </p:nvSpPr>
        <p:spPr>
          <a:xfrm>
            <a:off x="2576161" y="2254846"/>
            <a:ext cx="4322851" cy="813649"/>
          </a:xfrm>
          <a:prstGeom prst="rect">
            <a:avLst/>
          </a:prstGeom>
          <a:noFill/>
        </p:spPr>
        <p:txBody>
          <a:bodyPr wrap="none" lIns="51372" tIns="25700" rIns="51372" bIns="25700">
            <a:spAutoFit/>
            <a:scene3d>
              <a:camera prst="orthographicFront"/>
              <a:lightRig rig="soft" dir="t">
                <a:rot lat="0" lon="0" rev="15600000"/>
              </a:lightRig>
            </a:scene3d>
            <a:sp3d extrusionH="57150" prstMaterial="softEdge">
              <a:bevelT w="25400" h="38100"/>
            </a:sp3d>
          </a:bodyPr>
          <a:lstStyle/>
          <a:p>
            <a:pPr marL="0" marR="0" lvl="0" indent="0" algn="ctr" defTabSz="684848" rtl="0" eaLnBrk="1" fontAlgn="auto" latinLnBrk="0" hangingPunct="1">
              <a:lnSpc>
                <a:spcPct val="100000"/>
              </a:lnSpc>
              <a:spcBef>
                <a:spcPts val="0"/>
              </a:spcBef>
              <a:spcAft>
                <a:spcPts val="0"/>
              </a:spcAft>
              <a:buClrTx/>
              <a:buSzTx/>
              <a:buFont typeface="Arial"/>
              <a:buNone/>
              <a:tabLst/>
              <a:defRPr/>
            </a:pPr>
            <a:r>
              <a:rPr lang="en-US" sz="4950" b="1" kern="1200" dirty="0" smtClean="0">
                <a:solidFill>
                  <a:srgbClr val="FF0000"/>
                </a:solidFill>
                <a:latin typeface="Arial-Rounded" panose="020B0604020202020204" pitchFamily="34" charset="0"/>
                <a:ea typeface="Arial-Rounded" panose="020B0604020202020204" pitchFamily="34" charset="0"/>
                <a:cs typeface="Arial-Rounded" panose="020B0604020202020204" pitchFamily="34" charset="0"/>
              </a:rPr>
              <a:t>Học thuộc lòng</a:t>
            </a:r>
            <a:endParaRPr kumimoji="0" lang="en-US" sz="495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606776" y="2392577"/>
            <a:ext cx="5863916" cy="3303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6230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78AD9A5-0321-4AEF-8A4E-A4996B987CA9}"/>
              </a:ext>
            </a:extLst>
          </p:cNvPr>
          <p:cNvSpPr/>
          <p:nvPr/>
        </p:nvSpPr>
        <p:spPr>
          <a:xfrm>
            <a:off x="112888" y="105409"/>
            <a:ext cx="8805333" cy="69610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Bài 3. Dựa vào chữ cái đầu tiên, sắp xếp tên các cuốn sách theo thứ tự trong bảng chữ cái.</a:t>
            </a:r>
          </a:p>
        </p:txBody>
      </p:sp>
      <p:grpSp>
        <p:nvGrpSpPr>
          <p:cNvPr id="4" name="Group 3"/>
          <p:cNvGrpSpPr/>
          <p:nvPr/>
        </p:nvGrpSpPr>
        <p:grpSpPr>
          <a:xfrm>
            <a:off x="0" y="955286"/>
            <a:ext cx="9144000" cy="3920125"/>
            <a:chOff x="101602" y="1153558"/>
            <a:chExt cx="9144000" cy="2272194"/>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6418" b="12177"/>
            <a:stretch/>
          </p:blipFill>
          <p:spPr>
            <a:xfrm>
              <a:off x="101602" y="1153558"/>
              <a:ext cx="9144000" cy="2272194"/>
            </a:xfrm>
            <a:prstGeom prst="rect">
              <a:avLst/>
            </a:prstGeom>
          </p:spPr>
        </p:pic>
        <p:sp>
          <p:nvSpPr>
            <p:cNvPr id="3" name="Rectangle 2"/>
            <p:cNvSpPr/>
            <p:nvPr/>
          </p:nvSpPr>
          <p:spPr>
            <a:xfrm>
              <a:off x="101602" y="1153558"/>
              <a:ext cx="1614311" cy="24776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Oval 4"/>
          <p:cNvSpPr/>
          <p:nvPr/>
        </p:nvSpPr>
        <p:spPr>
          <a:xfrm rot="264937" flipV="1">
            <a:off x="468489" y="2565393"/>
            <a:ext cx="349955" cy="699910"/>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264937" flipV="1">
            <a:off x="2432354" y="1807868"/>
            <a:ext cx="349955" cy="563672"/>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264937" flipV="1">
            <a:off x="4401057" y="2419342"/>
            <a:ext cx="349955" cy="595089"/>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264937" flipV="1">
            <a:off x="5881662" y="1500882"/>
            <a:ext cx="266938" cy="595089"/>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264937" flipV="1">
            <a:off x="7562188" y="1959768"/>
            <a:ext cx="266938" cy="595089"/>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8" grpId="0" animBg="1"/>
      <p:bldP spid="20" grpId="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itle 2"/>
          <p:cNvSpPr>
            <a:spLocks noGrp="1"/>
          </p:cNvSpPr>
          <p:nvPr>
            <p:ph type="title" idx="2"/>
          </p:nvPr>
        </p:nvSpPr>
        <p:spPr/>
        <p:txBody>
          <a:bodyPr/>
          <a:lstStyle/>
          <a:p>
            <a:endParaRPr lang="en-US"/>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2151"/>
          <a:stretch/>
        </p:blipFill>
        <p:spPr>
          <a:xfrm>
            <a:off x="0" y="1"/>
            <a:ext cx="9144000" cy="2291644"/>
          </a:xfrm>
          <a:prstGeom prst="rect">
            <a:avLst/>
          </a:prstGeom>
        </p:spPr>
      </p:pic>
      <p:sp>
        <p:nvSpPr>
          <p:cNvPr id="8" name="TextBox 7"/>
          <p:cNvSpPr txBox="1"/>
          <p:nvPr/>
        </p:nvSpPr>
        <p:spPr>
          <a:xfrm>
            <a:off x="0" y="2346732"/>
            <a:ext cx="8432800"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Tên các cuốn sách theo thứ tự trong bảng chữ cái là:</a:t>
            </a:r>
          </a:p>
        </p:txBody>
      </p:sp>
      <p:pic>
        <p:nvPicPr>
          <p:cNvPr id="25" name="Picture 24">
            <a:extLst>
              <a:ext uri="{FF2B5EF4-FFF2-40B4-BE49-F238E27FC236}">
                <a16:creationId xmlns:a16="http://schemas.microsoft.com/office/drawing/2014/main" id="{A854A1CA-B614-444D-930B-DA7399FFAE75}"/>
              </a:ext>
            </a:extLst>
          </p:cNvPr>
          <p:cNvPicPr>
            <a:picLocks noChangeAspect="1"/>
          </p:cNvPicPr>
          <p:nvPr/>
        </p:nvPicPr>
        <p:blipFill>
          <a:blip r:embed="rId3"/>
          <a:stretch>
            <a:fillRect/>
          </a:stretch>
        </p:blipFill>
        <p:spPr>
          <a:xfrm>
            <a:off x="7431373" y="3334758"/>
            <a:ext cx="1657350" cy="1447800"/>
          </a:xfrm>
          <a:prstGeom prst="rect">
            <a:avLst/>
          </a:prstGeom>
        </p:spPr>
      </p:pic>
      <p:pic>
        <p:nvPicPr>
          <p:cNvPr id="26" name="Picture 25">
            <a:extLst>
              <a:ext uri="{FF2B5EF4-FFF2-40B4-BE49-F238E27FC236}">
                <a16:creationId xmlns:a16="http://schemas.microsoft.com/office/drawing/2014/main" id="{C94621F1-8106-4D8C-9792-6060D54C8D83}"/>
              </a:ext>
            </a:extLst>
          </p:cNvPr>
          <p:cNvPicPr>
            <a:picLocks noChangeAspect="1"/>
          </p:cNvPicPr>
          <p:nvPr/>
        </p:nvPicPr>
        <p:blipFill>
          <a:blip r:embed="rId4"/>
          <a:stretch>
            <a:fillRect/>
          </a:stretch>
        </p:blipFill>
        <p:spPr>
          <a:xfrm>
            <a:off x="88549" y="3239508"/>
            <a:ext cx="1830562" cy="1543050"/>
          </a:xfrm>
          <a:prstGeom prst="rect">
            <a:avLst/>
          </a:prstGeom>
        </p:spPr>
      </p:pic>
      <p:pic>
        <p:nvPicPr>
          <p:cNvPr id="27" name="Picture 26">
            <a:extLst>
              <a:ext uri="{FF2B5EF4-FFF2-40B4-BE49-F238E27FC236}">
                <a16:creationId xmlns:a16="http://schemas.microsoft.com/office/drawing/2014/main" id="{EB533BDC-FB9D-43B7-8514-703BF88F29EF}"/>
              </a:ext>
            </a:extLst>
          </p:cNvPr>
          <p:cNvPicPr>
            <a:picLocks noChangeAspect="1"/>
          </p:cNvPicPr>
          <p:nvPr/>
        </p:nvPicPr>
        <p:blipFill>
          <a:blip r:embed="rId5"/>
          <a:stretch>
            <a:fillRect/>
          </a:stretch>
        </p:blipFill>
        <p:spPr>
          <a:xfrm>
            <a:off x="4117341" y="3372858"/>
            <a:ext cx="1485900" cy="1409700"/>
          </a:xfrm>
          <a:prstGeom prst="rect">
            <a:avLst/>
          </a:prstGeom>
        </p:spPr>
      </p:pic>
      <p:pic>
        <p:nvPicPr>
          <p:cNvPr id="28" name="Picture 27">
            <a:extLst>
              <a:ext uri="{FF2B5EF4-FFF2-40B4-BE49-F238E27FC236}">
                <a16:creationId xmlns:a16="http://schemas.microsoft.com/office/drawing/2014/main" id="{A747C754-FDF2-44A9-AC1A-9BB0FFBAC2F0}"/>
              </a:ext>
            </a:extLst>
          </p:cNvPr>
          <p:cNvPicPr>
            <a:picLocks noChangeAspect="1"/>
          </p:cNvPicPr>
          <p:nvPr/>
        </p:nvPicPr>
        <p:blipFill>
          <a:blip r:embed="rId6"/>
          <a:stretch>
            <a:fillRect/>
          </a:stretch>
        </p:blipFill>
        <p:spPr>
          <a:xfrm>
            <a:off x="2122876" y="3334758"/>
            <a:ext cx="1790700" cy="1385887"/>
          </a:xfrm>
          <a:prstGeom prst="rect">
            <a:avLst/>
          </a:prstGeom>
        </p:spPr>
      </p:pic>
      <p:pic>
        <p:nvPicPr>
          <p:cNvPr id="29" name="Picture 28">
            <a:extLst>
              <a:ext uri="{FF2B5EF4-FFF2-40B4-BE49-F238E27FC236}">
                <a16:creationId xmlns:a16="http://schemas.microsoft.com/office/drawing/2014/main" id="{44E5DA10-BA67-448E-8CB0-164F664649F4}"/>
              </a:ext>
            </a:extLst>
          </p:cNvPr>
          <p:cNvPicPr>
            <a:picLocks noChangeAspect="1"/>
          </p:cNvPicPr>
          <p:nvPr/>
        </p:nvPicPr>
        <p:blipFill>
          <a:blip r:embed="rId7"/>
          <a:stretch>
            <a:fillRect/>
          </a:stretch>
        </p:blipFill>
        <p:spPr>
          <a:xfrm>
            <a:off x="5774357" y="3334758"/>
            <a:ext cx="1485900" cy="1385887"/>
          </a:xfrm>
          <a:prstGeom prst="rect">
            <a:avLst/>
          </a:prstGeom>
        </p:spPr>
      </p:pic>
    </p:spTree>
    <p:extLst>
      <p:ext uri="{BB962C8B-B14F-4D97-AF65-F5344CB8AC3E}">
        <p14:creationId xmlns:p14="http://schemas.microsoft.com/office/powerpoint/2010/main" val="99988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descr="Writing Cartoon png download - 625*551 - Free Transparent Writing png  Download. - CleanPNG / KissPNG"/>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62976" y="3119037"/>
            <a:ext cx="3253601" cy="2024463"/>
          </a:xfrm>
          <a:prstGeom prst="rect">
            <a:avLst/>
          </a:prstGeom>
          <a:noFill/>
          <a:extLst>
            <a:ext uri="{909E8E84-426E-40DD-AFC4-6F175D3DCCD1}">
              <a14:hiddenFill xmlns:a14="http://schemas.microsoft.com/office/drawing/2010/main">
                <a:solidFill>
                  <a:srgbClr val="FFFFFF"/>
                </a:solidFill>
              </a14:hiddenFill>
            </a:ext>
          </a:extLst>
        </p:spPr>
      </p:pic>
      <p:sp>
        <p:nvSpPr>
          <p:cNvPr id="29" name="Google Shape;585;p33"/>
          <p:cNvSpPr txBox="1">
            <a:spLocks/>
          </p:cNvSpPr>
          <p:nvPr/>
        </p:nvSpPr>
        <p:spPr>
          <a:xfrm>
            <a:off x="653367" y="2905693"/>
            <a:ext cx="8338233" cy="1648800"/>
          </a:xfrm>
          <a:prstGeom prst="rect">
            <a:avLst/>
          </a:prstGeom>
          <a:noFill/>
          <a:ln>
            <a:noFill/>
          </a:ln>
        </p:spPr>
        <p:txBody>
          <a:bodyPr spcFirstLastPara="1" wrap="square" lIns="91425" tIns="91425" rIns="91425" bIns="91425"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400"/>
              <a:buFont typeface="Caveat Brush"/>
              <a:buNone/>
              <a:defRPr sz="3400" b="0" i="0" u="none" strike="noStrike" cap="none">
                <a:solidFill>
                  <a:schemeClr val="dk1"/>
                </a:solidFill>
                <a:latin typeface="Caveat Brush"/>
                <a:ea typeface="Caveat Brush"/>
                <a:cs typeface="Caveat Brush"/>
                <a:sym typeface="Caveat Brush"/>
              </a:defRPr>
            </a:lvl1pPr>
            <a:lvl2pPr marR="0" lvl="1"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9pPr>
          </a:lstStyle>
          <a:p>
            <a:pPr>
              <a:spcBef>
                <a:spcPts val="1000"/>
              </a:spcBef>
              <a:spcAft>
                <a:spcPts val="1000"/>
              </a:spcAft>
            </a:pPr>
            <a:r>
              <a:rPr lang="en-US" sz="5400" b="1" dirty="0">
                <a:solidFill>
                  <a:srgbClr val="FF6600"/>
                </a:solidFill>
                <a:latin typeface="Nunito Black" pitchFamily="2" charset="77"/>
              </a:rPr>
              <a:t>Hẹn gặp lại các con </a:t>
            </a:r>
          </a:p>
          <a:p>
            <a:pPr>
              <a:spcBef>
                <a:spcPts val="1000"/>
              </a:spcBef>
              <a:spcAft>
                <a:spcPts val="1000"/>
              </a:spcAft>
            </a:pPr>
            <a:r>
              <a:rPr lang="en-US" sz="5400" b="1" dirty="0">
                <a:solidFill>
                  <a:srgbClr val="FF6600"/>
                </a:solidFill>
                <a:latin typeface="Nunito Black" pitchFamily="2" charset="77"/>
              </a:rPr>
              <a:t>vào tiết học sau</a:t>
            </a:r>
          </a:p>
        </p:txBody>
      </p:sp>
    </p:spTree>
    <p:extLst>
      <p:ext uri="{BB962C8B-B14F-4D97-AF65-F5344CB8AC3E}">
        <p14:creationId xmlns:p14="http://schemas.microsoft.com/office/powerpoint/2010/main" val="342915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5.55556E-7 1.11022E-16 L -5.55556E-7 -0.07222 " pathEditMode="relative" rAng="0" ptsTypes="AA">
                                      <p:cBhvr>
                                        <p:cTn id="6" dur="250" accel="50000" decel="50000" autoRev="1" fill="hold">
                                          <p:stCondLst>
                                            <p:cond delay="0"/>
                                          </p:stCondLst>
                                        </p:cTn>
                                        <p:tgtEl>
                                          <p:spTgt spid="29"/>
                                        </p:tgtEl>
                                        <p:attrNameLst>
                                          <p:attrName>ppt_x</p:attrName>
                                          <p:attrName>ppt_y</p:attrName>
                                        </p:attrNameLst>
                                      </p:cBhvr>
                                      <p:rCtr x="0" y="-3611"/>
                                    </p:animMotion>
                                    <p:animRot by="1500000">
                                      <p:cBhvr>
                                        <p:cTn id="7" dur="125" fill="hold">
                                          <p:stCondLst>
                                            <p:cond delay="0"/>
                                          </p:stCondLst>
                                        </p:cTn>
                                        <p:tgtEl>
                                          <p:spTgt spid="29"/>
                                        </p:tgtEl>
                                        <p:attrNameLst>
                                          <p:attrName>r</p:attrName>
                                        </p:attrNameLst>
                                      </p:cBhvr>
                                    </p:animRot>
                                    <p:animRot by="-1500000">
                                      <p:cBhvr>
                                        <p:cTn id="8" dur="125" fill="hold">
                                          <p:stCondLst>
                                            <p:cond delay="125"/>
                                          </p:stCondLst>
                                        </p:cTn>
                                        <p:tgtEl>
                                          <p:spTgt spid="29"/>
                                        </p:tgtEl>
                                        <p:attrNameLst>
                                          <p:attrName>r</p:attrName>
                                        </p:attrNameLst>
                                      </p:cBhvr>
                                    </p:animRot>
                                    <p:animRot by="-1500000">
                                      <p:cBhvr>
                                        <p:cTn id="9" dur="125" fill="hold">
                                          <p:stCondLst>
                                            <p:cond delay="250"/>
                                          </p:stCondLst>
                                        </p:cTn>
                                        <p:tgtEl>
                                          <p:spTgt spid="29"/>
                                        </p:tgtEl>
                                        <p:attrNameLst>
                                          <p:attrName>r</p:attrName>
                                        </p:attrNameLst>
                                      </p:cBhvr>
                                    </p:animRot>
                                    <p:animRot by="1500000">
                                      <p:cBhvr>
                                        <p:cTn id="10" dur="125" fill="hold">
                                          <p:stCondLst>
                                            <p:cond delay="375"/>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itle 2"/>
          <p:cNvSpPr>
            <a:spLocks noGrp="1"/>
          </p:cNvSpPr>
          <p:nvPr>
            <p:ph type="title" idx="2"/>
          </p:nvPr>
        </p:nvSpPr>
        <p:spPr/>
        <p:txBody>
          <a:bodyPr/>
          <a:lstStyle/>
          <a:p>
            <a:endParaRPr lang="en-US"/>
          </a:p>
        </p:txBody>
      </p:sp>
      <p:sp>
        <p:nvSpPr>
          <p:cNvPr id="4" name="Title 3"/>
          <p:cNvSpPr>
            <a:spLocks noGrp="1"/>
          </p:cNvSpPr>
          <p:nvPr>
            <p:ph type="title" idx="3"/>
          </p:nvPr>
        </p:nvSpPr>
        <p:spPr/>
        <p:txBody>
          <a:bodyPr/>
          <a:lstStyle/>
          <a:p>
            <a:endParaRPr lang="en-US"/>
          </a:p>
        </p:txBody>
      </p:sp>
      <p:sp>
        <p:nvSpPr>
          <p:cNvPr id="5" name="Subtitle 4"/>
          <p:cNvSpPr>
            <a:spLocks noGrp="1"/>
          </p:cNvSpPr>
          <p:nvPr>
            <p:ph type="subTitle" idx="1"/>
          </p:nvPr>
        </p:nvSpPr>
        <p:spPr/>
        <p:txBody>
          <a:bodyPr/>
          <a:lstStyle/>
          <a:p>
            <a:endParaRPr lang="en-US"/>
          </a:p>
        </p:txBody>
      </p:sp>
      <p:sp>
        <p:nvSpPr>
          <p:cNvPr id="6" name="Subtitle 5"/>
          <p:cNvSpPr>
            <a:spLocks noGrp="1"/>
          </p:cNvSpPr>
          <p:nvPr>
            <p:ph type="subTitle" idx="4"/>
          </p:nvPr>
        </p:nvSpPr>
        <p:spPr/>
        <p:txBody>
          <a:bodyPr/>
          <a:lstStyle/>
          <a:p>
            <a:endParaRPr lang="en-US"/>
          </a:p>
        </p:txBody>
      </p:sp>
      <p:pic>
        <p:nvPicPr>
          <p:cNvPr id="7" name="NET CHU NET NGUO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0002828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8" name="TextBox 1">
            <a:extLst>
              <a:ext uri="{FF2B5EF4-FFF2-40B4-BE49-F238E27FC236}">
                <a16:creationId xmlns:a16="http://schemas.microsoft.com/office/drawing/2014/main" id="{8BAFA63E-512A-4875-9825-A421E63DA4D9}"/>
              </a:ext>
            </a:extLst>
          </p:cNvPr>
          <p:cNvSpPr txBox="1">
            <a:spLocks noChangeArrowheads="1"/>
          </p:cNvSpPr>
          <p:nvPr/>
        </p:nvSpPr>
        <p:spPr bwMode="auto">
          <a:xfrm>
            <a:off x="2662294" y="258812"/>
            <a:ext cx="363704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r>
              <a:rPr kumimoji="0" lang="en-US" altLang="en-US" sz="7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Viết</a:t>
            </a:r>
            <a:endParaRPr kumimoji="0" lang="vi-VN" altLang="en-US" sz="7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12" name="Google Shape;139;p15"/>
          <p:cNvPicPr preferRelativeResize="0"/>
          <p:nvPr/>
        </p:nvPicPr>
        <p:blipFill rotWithShape="1">
          <a:blip r:embed="rId3">
            <a:alphaModFix/>
          </a:blip>
          <a:srcRect/>
          <a:stretch/>
        </p:blipFill>
        <p:spPr>
          <a:xfrm flipH="1">
            <a:off x="7878691" y="0"/>
            <a:ext cx="1213312" cy="1861626"/>
          </a:xfrm>
          <a:prstGeom prst="rect">
            <a:avLst/>
          </a:prstGeom>
          <a:noFill/>
          <a:ln>
            <a:noFill/>
          </a:ln>
        </p:spPr>
      </p:pic>
      <p:pic>
        <p:nvPicPr>
          <p:cNvPr id="13" name="Google Shape;140;p15"/>
          <p:cNvPicPr preferRelativeResize="0"/>
          <p:nvPr/>
        </p:nvPicPr>
        <p:blipFill rotWithShape="1">
          <a:blip r:embed="rId4">
            <a:alphaModFix/>
          </a:blip>
          <a:srcRect/>
          <a:stretch/>
        </p:blipFill>
        <p:spPr>
          <a:xfrm flipH="1">
            <a:off x="-1984" y="858977"/>
            <a:ext cx="1084924" cy="1763907"/>
          </a:xfrm>
          <a:prstGeom prst="rect">
            <a:avLst/>
          </a:prstGeom>
          <a:noFill/>
          <a:ln>
            <a:noFill/>
          </a:ln>
        </p:spPr>
      </p:pic>
      <p:sp>
        <p:nvSpPr>
          <p:cNvPr id="11" name="Google Shape;585;p33"/>
          <p:cNvSpPr txBox="1">
            <a:spLocks/>
          </p:cNvSpPr>
          <p:nvPr/>
        </p:nvSpPr>
        <p:spPr>
          <a:xfrm>
            <a:off x="540478" y="3289516"/>
            <a:ext cx="8338233" cy="1648800"/>
          </a:xfrm>
          <a:prstGeom prst="rect">
            <a:avLst/>
          </a:prstGeom>
          <a:noFill/>
          <a:ln>
            <a:noFill/>
          </a:ln>
        </p:spPr>
        <p:txBody>
          <a:bodyPr spcFirstLastPara="1" wrap="square" lIns="91425" tIns="91425" rIns="91425" bIns="91425"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400"/>
              <a:buFont typeface="Caveat Brush"/>
              <a:buNone/>
              <a:defRPr sz="3400" b="0" i="0" u="none" strike="noStrike" cap="none">
                <a:solidFill>
                  <a:schemeClr val="dk1"/>
                </a:solidFill>
                <a:latin typeface="Caveat Brush"/>
                <a:ea typeface="Caveat Brush"/>
                <a:cs typeface="Caveat Brush"/>
                <a:sym typeface="Caveat Brush"/>
              </a:defRPr>
            </a:lvl1pPr>
            <a:lvl2pPr marR="0" lvl="1"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9pPr>
          </a:lstStyle>
          <a:p>
            <a:pPr marL="0" marR="0" lvl="0" indent="0" algn="ctr" defTabSz="914400" rtl="0" eaLnBrk="1" fontAlgn="auto" latinLnBrk="0" hangingPunct="1">
              <a:lnSpc>
                <a:spcPct val="100000"/>
              </a:lnSpc>
              <a:spcBef>
                <a:spcPts val="1000"/>
              </a:spcBef>
              <a:spcAft>
                <a:spcPts val="1000"/>
              </a:spcAft>
              <a:buClr>
                <a:srgbClr val="F09420"/>
              </a:buClr>
              <a:buSzPts val="3400"/>
              <a:buFont typeface="Caveat Brush"/>
              <a:buNone/>
              <a:tabLst/>
              <a:defRPr/>
            </a:pPr>
            <a:r>
              <a:rPr kumimoji="0" lang="en-US" sz="5400" b="1" i="0" u="none" strike="noStrike" kern="0" cap="none" spc="0" normalizeH="0" baseline="0" noProof="0" dirty="0">
                <a:ln>
                  <a:noFill/>
                </a:ln>
                <a:solidFill>
                  <a:srgbClr val="F09420"/>
                </a:solidFill>
                <a:effectLst/>
                <a:uLnTx/>
                <a:uFillTx/>
                <a:latin typeface="Nunito Black" pitchFamily="2" charset="77"/>
                <a:sym typeface="Caveat Brush"/>
              </a:rPr>
              <a:t>Làm việc thật là vui</a:t>
            </a:r>
          </a:p>
          <a:p>
            <a:pPr marL="0" marR="0" lvl="0" indent="0" algn="ctr" defTabSz="914400" rtl="0" eaLnBrk="1" fontAlgn="auto" latinLnBrk="0" hangingPunct="1">
              <a:lnSpc>
                <a:spcPct val="100000"/>
              </a:lnSpc>
              <a:spcBef>
                <a:spcPts val="1000"/>
              </a:spcBef>
              <a:spcAft>
                <a:spcPts val="1000"/>
              </a:spcAft>
              <a:buClr>
                <a:srgbClr val="F09420"/>
              </a:buClr>
              <a:buSzPts val="3400"/>
              <a:buFont typeface="Caveat Brush"/>
              <a:buNone/>
              <a:tabLst/>
              <a:defRPr/>
            </a:pPr>
            <a:r>
              <a:rPr kumimoji="0" lang="en-US" sz="5400" b="1" i="0" u="none" strike="noStrike" kern="0" cap="none" spc="0" normalizeH="0" baseline="0" noProof="0" dirty="0">
                <a:ln>
                  <a:noFill/>
                </a:ln>
                <a:solidFill>
                  <a:srgbClr val="F09420"/>
                </a:solidFill>
                <a:effectLst/>
                <a:uLnTx/>
                <a:uFillTx/>
                <a:latin typeface="Nunito Black" pitchFamily="2" charset="77"/>
                <a:sym typeface="Caveat Brush"/>
              </a:rPr>
              <a:t>Bảng chữ cái</a:t>
            </a:r>
          </a:p>
        </p:txBody>
      </p:sp>
    </p:spTree>
    <p:extLst>
      <p:ext uri="{BB962C8B-B14F-4D97-AF65-F5344CB8AC3E}">
        <p14:creationId xmlns:p14="http://schemas.microsoft.com/office/powerpoint/2010/main" val="291629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5.55556E-7 -1.35802E-6 L -5.55556E-7 -0.07222 " pathEditMode="relative" rAng="0" ptsTypes="AA">
                                      <p:cBhvr>
                                        <p:cTn id="6" dur="250" accel="50000" decel="50000" autoRev="1" fill="hold">
                                          <p:stCondLst>
                                            <p:cond delay="0"/>
                                          </p:stCondLst>
                                        </p:cTn>
                                        <p:tgtEl>
                                          <p:spTgt spid="11"/>
                                        </p:tgtEl>
                                        <p:attrNameLst>
                                          <p:attrName>ppt_x</p:attrName>
                                          <p:attrName>ppt_y</p:attrName>
                                        </p:attrNameLst>
                                      </p:cBhvr>
                                      <p:rCtr x="0" y="-3611"/>
                                    </p:animMotion>
                                    <p:animRot by="1500000">
                                      <p:cBhvr>
                                        <p:cTn id="7" dur="125" fill="hold">
                                          <p:stCondLst>
                                            <p:cond delay="0"/>
                                          </p:stCondLst>
                                        </p:cTn>
                                        <p:tgtEl>
                                          <p:spTgt spid="11"/>
                                        </p:tgtEl>
                                        <p:attrNameLst>
                                          <p:attrName>r</p:attrName>
                                        </p:attrNameLst>
                                      </p:cBhvr>
                                    </p:animRot>
                                    <p:animRot by="-1500000">
                                      <p:cBhvr>
                                        <p:cTn id="8" dur="125" fill="hold">
                                          <p:stCondLst>
                                            <p:cond delay="125"/>
                                          </p:stCondLst>
                                        </p:cTn>
                                        <p:tgtEl>
                                          <p:spTgt spid="11"/>
                                        </p:tgtEl>
                                        <p:attrNameLst>
                                          <p:attrName>r</p:attrName>
                                        </p:attrNameLst>
                                      </p:cBhvr>
                                    </p:animRot>
                                    <p:animRot by="-1500000">
                                      <p:cBhvr>
                                        <p:cTn id="9" dur="125" fill="hold">
                                          <p:stCondLst>
                                            <p:cond delay="250"/>
                                          </p:stCondLst>
                                        </p:cTn>
                                        <p:tgtEl>
                                          <p:spTgt spid="11"/>
                                        </p:tgtEl>
                                        <p:attrNameLst>
                                          <p:attrName>r</p:attrName>
                                        </p:attrNameLst>
                                      </p:cBhvr>
                                    </p:animRot>
                                    <p:animRot by="1500000">
                                      <p:cBhvr>
                                        <p:cTn id="10" dur="125" fill="hold">
                                          <p:stCondLst>
                                            <p:cond delay="375"/>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60" name="Google Shape;160;p41"/>
          <p:cNvPicPr preferRelativeResize="0"/>
          <p:nvPr/>
        </p:nvPicPr>
        <p:blipFill>
          <a:blip r:embed="rId3">
            <a:alphaModFix/>
          </a:blip>
          <a:stretch>
            <a:fillRect/>
          </a:stretch>
        </p:blipFill>
        <p:spPr>
          <a:xfrm>
            <a:off x="3738340" y="3923900"/>
            <a:ext cx="1271449" cy="1219600"/>
          </a:xfrm>
          <a:prstGeom prst="rect">
            <a:avLst/>
          </a:prstGeom>
          <a:noFill/>
          <a:ln>
            <a:noFill/>
          </a:ln>
        </p:spPr>
      </p:pic>
      <p:sp>
        <p:nvSpPr>
          <p:cNvPr id="9" name="TextBox 1">
            <a:extLst>
              <a:ext uri="{FF2B5EF4-FFF2-40B4-BE49-F238E27FC236}">
                <a16:creationId xmlns:a16="http://schemas.microsoft.com/office/drawing/2014/main" id="{CF358370-D0B9-4E32-B522-5FE644DA3F03}"/>
              </a:ext>
            </a:extLst>
          </p:cNvPr>
          <p:cNvSpPr txBox="1">
            <a:spLocks noChangeArrowheads="1"/>
          </p:cNvSpPr>
          <p:nvPr/>
        </p:nvSpPr>
        <p:spPr bwMode="auto">
          <a:xfrm>
            <a:off x="325985" y="1235204"/>
            <a:ext cx="8458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vi-VN" altLang="en-US" sz="4400" b="1" dirty="0">
                <a:solidFill>
                  <a:schemeClr val="tx1">
                    <a:lumMod val="75000"/>
                  </a:schemeClr>
                </a:solidFill>
                <a:latin typeface="Cambria" panose="02040503050406030204" pitchFamily="18" charset="0"/>
                <a:ea typeface="Cambria" panose="02040503050406030204" pitchFamily="18" charset="0"/>
                <a:cs typeface="Times New Roman" panose="02020603050405020304" pitchFamily="18" charset="0"/>
              </a:rPr>
              <a:t>HƯỚNG DẪN </a:t>
            </a:r>
            <a:r>
              <a:rPr lang="en-US" altLang="en-US" sz="4400" b="1" dirty="0">
                <a:solidFill>
                  <a:schemeClr val="tx1">
                    <a:lumMod val="75000"/>
                  </a:schemeClr>
                </a:solidFill>
                <a:latin typeface="Cambria" panose="02040503050406030204" pitchFamily="18" charset="0"/>
                <a:ea typeface="Cambria" panose="02040503050406030204" pitchFamily="18" charset="0"/>
                <a:cs typeface="Times New Roman" panose="02020603050405020304" pitchFamily="18" charset="0"/>
              </a:rPr>
              <a:t>VIẾT CHÍNH TẢ</a:t>
            </a:r>
            <a:endParaRPr lang="vi-VN" altLang="en-US" sz="4400" b="1" dirty="0">
              <a:solidFill>
                <a:schemeClr val="tx1">
                  <a:lumMod val="75000"/>
                </a:schemeClr>
              </a:solidFill>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12891" y="-134938"/>
            <a:ext cx="9256889" cy="6470193"/>
          </a:xfrm>
          <a:prstGeom prst="rect">
            <a:avLst/>
          </a:prstGeom>
        </p:spPr>
      </p:pic>
      <p:sp>
        <p:nvSpPr>
          <p:cNvPr id="6" name="Rectangle 2">
            <a:extLst>
              <a:ext uri="{FF2B5EF4-FFF2-40B4-BE49-F238E27FC236}">
                <a16:creationId xmlns:a16="http://schemas.microsoft.com/office/drawing/2014/main" id="{11EA0FF8-F489-406C-A902-1C9E526ECBDB}"/>
              </a:ext>
            </a:extLst>
          </p:cNvPr>
          <p:cNvSpPr txBox="1">
            <a:spLocks noChangeArrowheads="1"/>
          </p:cNvSpPr>
          <p:nvPr/>
        </p:nvSpPr>
        <p:spPr bwMode="auto">
          <a:xfrm>
            <a:off x="-293512" y="348347"/>
            <a:ext cx="8968797" cy="780005"/>
          </a:xfrm>
          <a:prstGeom prst="rect">
            <a:avLst/>
          </a:prstGeom>
          <a:noFill/>
          <a:ln>
            <a:noFill/>
          </a:ln>
        </p:spPr>
        <p:txBody>
          <a:bodyPr/>
          <a:lstStyle>
            <a:lvl1pPr defTabSz="989013">
              <a:spcBef>
                <a:spcPct val="20000"/>
              </a:spcBef>
              <a:buFont typeface="Arial" panose="020B0604020202020204" pitchFamily="34" charset="0"/>
              <a:buChar char="•"/>
              <a:defRPr sz="3200">
                <a:solidFill>
                  <a:schemeClr val="tx1"/>
                </a:solidFill>
                <a:latin typeface="Calibri" panose="020F0502020204030204" pitchFamily="34" charset="0"/>
              </a:defRPr>
            </a:lvl1pPr>
            <a:lvl2pPr marL="803275" indent="-307975" defTabSz="9890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236663" indent="-246063" defTabSz="9890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7319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72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6844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416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88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60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89013" rtl="0" eaLnBrk="1" fontAlgn="auto" latinLnBrk="0" hangingPunct="1">
              <a:lnSpc>
                <a:spcPct val="120000"/>
              </a:lnSpc>
              <a:spcBef>
                <a:spcPct val="0"/>
              </a:spcBef>
              <a:spcAft>
                <a:spcPts val="300"/>
              </a:spcAft>
              <a:buClr>
                <a:srgbClr val="000000"/>
              </a:buClr>
              <a:buSzTx/>
              <a:buFontTx/>
              <a:buNone/>
              <a:tabLst/>
              <a:defRPr/>
            </a:pPr>
            <a:r>
              <a:rPr kumimoji="0" lang="en-US"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	Thứ năm ngày 16 tháng 9 năm 2021</a:t>
            </a:r>
            <a:endParaRPr kumimoji="0" lang="vi-VN"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endParaRPr>
          </a:p>
        </p:txBody>
      </p:sp>
      <p:sp>
        <p:nvSpPr>
          <p:cNvPr id="8" name="Rectangle 2">
            <a:extLst>
              <a:ext uri="{FF2B5EF4-FFF2-40B4-BE49-F238E27FC236}">
                <a16:creationId xmlns:a16="http://schemas.microsoft.com/office/drawing/2014/main" id="{11EA0FF8-F489-406C-A902-1C9E526ECBDB}"/>
              </a:ext>
            </a:extLst>
          </p:cNvPr>
          <p:cNvSpPr txBox="1">
            <a:spLocks noChangeArrowheads="1"/>
          </p:cNvSpPr>
          <p:nvPr/>
        </p:nvSpPr>
        <p:spPr bwMode="auto">
          <a:xfrm>
            <a:off x="1738491" y="1024074"/>
            <a:ext cx="3127022" cy="780005"/>
          </a:xfrm>
          <a:prstGeom prst="rect">
            <a:avLst/>
          </a:prstGeom>
          <a:noFill/>
          <a:ln>
            <a:noFill/>
          </a:ln>
        </p:spPr>
        <p:txBody>
          <a:bodyPr/>
          <a:lstStyle>
            <a:lvl1pPr defTabSz="989013">
              <a:spcBef>
                <a:spcPct val="20000"/>
              </a:spcBef>
              <a:buFont typeface="Arial" panose="020B0604020202020204" pitchFamily="34" charset="0"/>
              <a:buChar char="•"/>
              <a:defRPr sz="3200">
                <a:solidFill>
                  <a:schemeClr val="tx1"/>
                </a:solidFill>
                <a:latin typeface="Calibri" panose="020F0502020204030204" pitchFamily="34" charset="0"/>
              </a:defRPr>
            </a:lvl1pPr>
            <a:lvl2pPr marL="803275" indent="-307975" defTabSz="9890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236663" indent="-246063" defTabSz="9890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7319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72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6844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416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88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60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89013" rtl="0" eaLnBrk="1" fontAlgn="auto" latinLnBrk="0" hangingPunct="1">
              <a:lnSpc>
                <a:spcPct val="120000"/>
              </a:lnSpc>
              <a:spcBef>
                <a:spcPct val="0"/>
              </a:spcBef>
              <a:spcAft>
                <a:spcPts val="300"/>
              </a:spcAft>
              <a:buClr>
                <a:srgbClr val="000000"/>
              </a:buClr>
              <a:buSzTx/>
              <a:buFontTx/>
              <a:buNone/>
              <a:tabLst/>
              <a:defRPr/>
            </a:pPr>
            <a:r>
              <a:rPr kumimoji="0" lang="en-US"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	Viết</a:t>
            </a:r>
            <a:endParaRPr kumimoji="0" lang="vi-VN"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endParaRPr>
          </a:p>
        </p:txBody>
      </p:sp>
      <p:sp>
        <p:nvSpPr>
          <p:cNvPr id="9" name="Rectangle 2">
            <a:extLst>
              <a:ext uri="{FF2B5EF4-FFF2-40B4-BE49-F238E27FC236}">
                <a16:creationId xmlns:a16="http://schemas.microsoft.com/office/drawing/2014/main" id="{11EA0FF8-F489-406C-A902-1C9E526ECBDB}"/>
              </a:ext>
            </a:extLst>
          </p:cNvPr>
          <p:cNvSpPr txBox="1">
            <a:spLocks noChangeArrowheads="1"/>
          </p:cNvSpPr>
          <p:nvPr/>
        </p:nvSpPr>
        <p:spPr bwMode="auto">
          <a:xfrm>
            <a:off x="403456" y="1708658"/>
            <a:ext cx="6039556" cy="780005"/>
          </a:xfrm>
          <a:prstGeom prst="rect">
            <a:avLst/>
          </a:prstGeom>
          <a:noFill/>
          <a:ln>
            <a:noFill/>
          </a:ln>
        </p:spPr>
        <p:txBody>
          <a:bodyPr/>
          <a:lstStyle>
            <a:lvl1pPr defTabSz="989013">
              <a:spcBef>
                <a:spcPct val="20000"/>
              </a:spcBef>
              <a:buFont typeface="Arial" panose="020B0604020202020204" pitchFamily="34" charset="0"/>
              <a:buChar char="•"/>
              <a:defRPr sz="3200">
                <a:solidFill>
                  <a:schemeClr val="tx1"/>
                </a:solidFill>
                <a:latin typeface="Calibri" panose="020F0502020204030204" pitchFamily="34" charset="0"/>
              </a:defRPr>
            </a:lvl1pPr>
            <a:lvl2pPr marL="803275" indent="-307975" defTabSz="9890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236663" indent="-246063" defTabSz="9890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7319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72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6844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416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88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60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89013" rtl="0" eaLnBrk="1" fontAlgn="auto" latinLnBrk="0" hangingPunct="1">
              <a:lnSpc>
                <a:spcPct val="120000"/>
              </a:lnSpc>
              <a:spcBef>
                <a:spcPct val="0"/>
              </a:spcBef>
              <a:spcAft>
                <a:spcPts val="300"/>
              </a:spcAft>
              <a:buClr>
                <a:srgbClr val="000000"/>
              </a:buClr>
              <a:buSzTx/>
              <a:buFontTx/>
              <a:buNone/>
              <a:tabLst/>
              <a:defRPr/>
            </a:pPr>
            <a:r>
              <a:rPr kumimoji="0" lang="en-US"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	Làm việc thật là vui</a:t>
            </a:r>
            <a:endParaRPr kumimoji="0" lang="vi-VN"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endParaRPr>
          </a:p>
        </p:txBody>
      </p:sp>
      <p:sp>
        <p:nvSpPr>
          <p:cNvPr id="10" name="Rectangle 2">
            <a:extLst>
              <a:ext uri="{FF2B5EF4-FFF2-40B4-BE49-F238E27FC236}">
                <a16:creationId xmlns:a16="http://schemas.microsoft.com/office/drawing/2014/main" id="{11EA0FF8-F489-406C-A902-1C9E526ECBDB}"/>
              </a:ext>
            </a:extLst>
          </p:cNvPr>
          <p:cNvSpPr txBox="1">
            <a:spLocks noChangeArrowheads="1"/>
          </p:cNvSpPr>
          <p:nvPr/>
        </p:nvSpPr>
        <p:spPr bwMode="auto">
          <a:xfrm>
            <a:off x="-293512" y="2458298"/>
            <a:ext cx="9437512" cy="780005"/>
          </a:xfrm>
          <a:prstGeom prst="rect">
            <a:avLst/>
          </a:prstGeom>
          <a:noFill/>
          <a:ln>
            <a:noFill/>
          </a:ln>
        </p:spPr>
        <p:txBody>
          <a:bodyPr/>
          <a:lstStyle>
            <a:lvl1pPr defTabSz="989013">
              <a:spcBef>
                <a:spcPct val="20000"/>
              </a:spcBef>
              <a:buFont typeface="Arial" panose="020B0604020202020204" pitchFamily="34" charset="0"/>
              <a:buChar char="•"/>
              <a:defRPr sz="3200">
                <a:solidFill>
                  <a:schemeClr val="tx1"/>
                </a:solidFill>
                <a:latin typeface="Calibri" panose="020F0502020204030204" pitchFamily="34" charset="0"/>
              </a:defRPr>
            </a:lvl1pPr>
            <a:lvl2pPr marL="803275" indent="-307975" defTabSz="9890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236663" indent="-246063" defTabSz="9890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7319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72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6844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416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88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60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89013" rtl="0" eaLnBrk="1" fontAlgn="auto" latinLnBrk="0" hangingPunct="1">
              <a:lnSpc>
                <a:spcPct val="100000"/>
              </a:lnSpc>
              <a:spcBef>
                <a:spcPct val="0"/>
              </a:spcBef>
              <a:spcAft>
                <a:spcPts val="300"/>
              </a:spcAft>
              <a:buClr>
                <a:srgbClr val="000000"/>
              </a:buClr>
              <a:buSzTx/>
              <a:buFontTx/>
              <a:buNone/>
              <a:tabLst/>
              <a:defRPr/>
            </a:pPr>
            <a:r>
              <a:rPr kumimoji="0" lang="en-US"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	</a:t>
            </a:r>
            <a:r>
              <a:rPr kumimoji="0" lang="vi-VN"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Quanh ta, mĊ vật, mĊ ngưƟ đều làm việc</a:t>
            </a:r>
            <a:r>
              <a:rPr kumimoji="0" lang="en-US"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a:t>
            </a:r>
            <a:endParaRPr kumimoji="0" lang="vi-VN"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endParaRPr>
          </a:p>
        </p:txBody>
      </p:sp>
      <p:sp>
        <p:nvSpPr>
          <p:cNvPr id="12" name="Rectangle 2">
            <a:extLst>
              <a:ext uri="{FF2B5EF4-FFF2-40B4-BE49-F238E27FC236}">
                <a16:creationId xmlns:a16="http://schemas.microsoft.com/office/drawing/2014/main" id="{11EA0FF8-F489-406C-A902-1C9E526ECBDB}"/>
              </a:ext>
            </a:extLst>
          </p:cNvPr>
          <p:cNvSpPr txBox="1">
            <a:spLocks noChangeArrowheads="1"/>
          </p:cNvSpPr>
          <p:nvPr/>
        </p:nvSpPr>
        <p:spPr bwMode="auto">
          <a:xfrm>
            <a:off x="287867" y="3134026"/>
            <a:ext cx="9296400" cy="486492"/>
          </a:xfrm>
          <a:prstGeom prst="rect">
            <a:avLst/>
          </a:prstGeom>
          <a:noFill/>
          <a:ln>
            <a:noFill/>
          </a:ln>
        </p:spPr>
        <p:txBody>
          <a:bodyPr/>
          <a:lstStyle>
            <a:lvl1pPr defTabSz="989013">
              <a:spcBef>
                <a:spcPct val="20000"/>
              </a:spcBef>
              <a:buFont typeface="Arial" panose="020B0604020202020204" pitchFamily="34" charset="0"/>
              <a:buChar char="•"/>
              <a:defRPr sz="3200">
                <a:solidFill>
                  <a:schemeClr val="tx1"/>
                </a:solidFill>
                <a:latin typeface="Calibri" panose="020F0502020204030204" pitchFamily="34" charset="0"/>
              </a:defRPr>
            </a:lvl1pPr>
            <a:lvl2pPr marL="803275" indent="-307975" defTabSz="9890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236663" indent="-246063" defTabSz="9890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7319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72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6844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416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88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60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89013" rtl="0" eaLnBrk="1" fontAlgn="auto" latinLnBrk="0" hangingPunct="1">
              <a:lnSpc>
                <a:spcPct val="100000"/>
              </a:lnSpc>
              <a:spcBef>
                <a:spcPct val="0"/>
              </a:spcBef>
              <a:spcAft>
                <a:spcPts val="300"/>
              </a:spcAft>
              <a:buClr>
                <a:srgbClr val="000000"/>
              </a:buClr>
              <a:buSzTx/>
              <a:buFontTx/>
              <a:buNone/>
              <a:tabLst/>
              <a:defRPr/>
            </a:pPr>
            <a:r>
              <a:rPr kumimoji="0" lang="en-US"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   </a:t>
            </a:r>
            <a:r>
              <a:rPr kumimoji="0" lang="vi-VN"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Cái đŬg hồ báo phút,</a:t>
            </a:r>
            <a:r>
              <a:rPr kumimoji="0" lang="en-US"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 </a:t>
            </a:r>
            <a:r>
              <a:rPr kumimoji="0" lang="vi-VN"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báo giờ. Con gà trūg gáy</a:t>
            </a:r>
            <a:r>
              <a:rPr kumimoji="0" lang="en-US"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 vang</a:t>
            </a:r>
          </a:p>
        </p:txBody>
      </p:sp>
      <p:sp>
        <p:nvSpPr>
          <p:cNvPr id="13" name="Rectangle 2">
            <a:extLst>
              <a:ext uri="{FF2B5EF4-FFF2-40B4-BE49-F238E27FC236}">
                <a16:creationId xmlns:a16="http://schemas.microsoft.com/office/drawing/2014/main" id="{11EA0FF8-F489-406C-A902-1C9E526ECBDB}"/>
              </a:ext>
            </a:extLst>
          </p:cNvPr>
          <p:cNvSpPr txBox="1">
            <a:spLocks noChangeArrowheads="1"/>
          </p:cNvSpPr>
          <p:nvPr/>
        </p:nvSpPr>
        <p:spPr bwMode="auto">
          <a:xfrm>
            <a:off x="45155" y="4489555"/>
            <a:ext cx="9396869" cy="1120536"/>
          </a:xfrm>
          <a:prstGeom prst="rect">
            <a:avLst/>
          </a:prstGeom>
          <a:noFill/>
          <a:ln>
            <a:noFill/>
          </a:ln>
        </p:spPr>
        <p:txBody>
          <a:bodyPr/>
          <a:lstStyle>
            <a:lvl1pPr defTabSz="989013">
              <a:spcBef>
                <a:spcPct val="20000"/>
              </a:spcBef>
              <a:buFont typeface="Arial" panose="020B0604020202020204" pitchFamily="34" charset="0"/>
              <a:buChar char="•"/>
              <a:defRPr sz="3200">
                <a:solidFill>
                  <a:schemeClr val="tx1"/>
                </a:solidFill>
                <a:latin typeface="Calibri" panose="020F0502020204030204" pitchFamily="34" charset="0"/>
              </a:defRPr>
            </a:lvl1pPr>
            <a:lvl2pPr marL="803275" indent="-307975" defTabSz="9890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236663" indent="-246063" defTabSz="9890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7319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72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6844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416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88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60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89013" rtl="0" eaLnBrk="1" fontAlgn="auto" latinLnBrk="0" hangingPunct="1">
              <a:lnSpc>
                <a:spcPct val="100000"/>
              </a:lnSpc>
              <a:spcBef>
                <a:spcPct val="0"/>
              </a:spcBef>
              <a:spcAft>
                <a:spcPts val="300"/>
              </a:spcAft>
              <a:buClr>
                <a:srgbClr val="000000"/>
              </a:buClr>
              <a:buSzTx/>
              <a:buFontTx/>
              <a:buNone/>
              <a:tabLst/>
              <a:defRPr/>
            </a:pPr>
            <a:r>
              <a:rPr kumimoji="0" lang="vi-VN"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h</a:t>
            </a:r>
            <a:r>
              <a:rPr kumimoji="0" lang="el-GR"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Ξ</a:t>
            </a:r>
            <a:r>
              <a:rPr kumimoji="0" lang="vi-VN"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 cho sắc xuân thêm ǟực ǟỡ, ngày</a:t>
            </a:r>
            <a:r>
              <a:rPr kumimoji="0" lang="en-US"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 xuân thêm tưng bừng.</a:t>
            </a:r>
          </a:p>
        </p:txBody>
      </p:sp>
      <p:sp>
        <p:nvSpPr>
          <p:cNvPr id="14" name="Rectangle 2">
            <a:extLst>
              <a:ext uri="{FF2B5EF4-FFF2-40B4-BE49-F238E27FC236}">
                <a16:creationId xmlns:a16="http://schemas.microsoft.com/office/drawing/2014/main" id="{11EA0FF8-F489-406C-A902-1C9E526ECBDB}"/>
              </a:ext>
            </a:extLst>
          </p:cNvPr>
          <p:cNvSpPr txBox="1">
            <a:spLocks noChangeArrowheads="1"/>
          </p:cNvSpPr>
          <p:nvPr/>
        </p:nvSpPr>
        <p:spPr bwMode="auto">
          <a:xfrm>
            <a:off x="-112891" y="3825352"/>
            <a:ext cx="9256891" cy="486492"/>
          </a:xfrm>
          <a:prstGeom prst="rect">
            <a:avLst/>
          </a:prstGeom>
          <a:noFill/>
          <a:ln>
            <a:noFill/>
          </a:ln>
        </p:spPr>
        <p:txBody>
          <a:bodyPr/>
          <a:lstStyle>
            <a:lvl1pPr defTabSz="989013">
              <a:spcBef>
                <a:spcPct val="20000"/>
              </a:spcBef>
              <a:buFont typeface="Arial" panose="020B0604020202020204" pitchFamily="34" charset="0"/>
              <a:buChar char="•"/>
              <a:defRPr sz="3200">
                <a:solidFill>
                  <a:schemeClr val="tx1"/>
                </a:solidFill>
                <a:latin typeface="Calibri" panose="020F0502020204030204" pitchFamily="34" charset="0"/>
              </a:defRPr>
            </a:lvl1pPr>
            <a:lvl2pPr marL="803275" indent="-307975" defTabSz="9890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236663" indent="-246063" defTabSz="9890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7319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72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6844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416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88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60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89013" rtl="0" eaLnBrk="1" fontAlgn="auto" latinLnBrk="0" hangingPunct="1">
              <a:lnSpc>
                <a:spcPct val="100000"/>
              </a:lnSpc>
              <a:spcBef>
                <a:spcPct val="0"/>
              </a:spcBef>
              <a:spcAft>
                <a:spcPts val="300"/>
              </a:spcAft>
              <a:buClr>
                <a:srgbClr val="000000"/>
              </a:buClr>
              <a:buSzTx/>
              <a:buFontTx/>
              <a:buNone/>
              <a:tabLst/>
              <a:defRPr/>
            </a:pPr>
            <a:r>
              <a:rPr kumimoji="0" lang="en-US" altLang="en-US" sz="255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 </a:t>
            </a:r>
            <a:r>
              <a:rPr kumimoji="0" lang="vi-VN" altLang="en-US" sz="255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báo trƟ sắp sáng. Con tu hú gĊ mùa</a:t>
            </a:r>
            <a:r>
              <a:rPr kumimoji="0" lang="en-US" altLang="en-US" sz="255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 </a:t>
            </a:r>
            <a:r>
              <a:rPr kumimoji="0" lang="vi-VN" altLang="en-US" sz="255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vải chín.</a:t>
            </a:r>
            <a:r>
              <a:rPr kumimoji="0" lang="en-US" altLang="en-US" sz="255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 Cành đào nở </a:t>
            </a:r>
          </a:p>
        </p:txBody>
      </p:sp>
      <p:sp>
        <p:nvSpPr>
          <p:cNvPr id="2" name="Rounded Rectangular Callout 1"/>
          <p:cNvSpPr/>
          <p:nvPr/>
        </p:nvSpPr>
        <p:spPr>
          <a:xfrm>
            <a:off x="6186309" y="859436"/>
            <a:ext cx="2669597" cy="1064370"/>
          </a:xfrm>
          <a:prstGeom prst="wedgeRoundRectCallout">
            <a:avLst>
              <a:gd name="adj1" fmla="val -50785"/>
              <a:gd name="adj2" fmla="val 77349"/>
              <a:gd name="adj3" fmla="val 16667"/>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Times New Roman" panose="02020603050405020304" pitchFamily="18" charset="0"/>
                <a:cs typeface="Times New Roman" panose="02020603050405020304" pitchFamily="18" charset="0"/>
              </a:rPr>
              <a:t>Đoạn văn có mấy câu?</a:t>
            </a:r>
          </a:p>
        </p:txBody>
      </p:sp>
    </p:spTree>
    <p:extLst>
      <p:ext uri="{BB962C8B-B14F-4D97-AF65-F5344CB8AC3E}">
        <p14:creationId xmlns:p14="http://schemas.microsoft.com/office/powerpoint/2010/main" val="10284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12891" y="-134938"/>
            <a:ext cx="9256889" cy="6470193"/>
          </a:xfrm>
          <a:prstGeom prst="rect">
            <a:avLst/>
          </a:prstGeom>
        </p:spPr>
      </p:pic>
      <p:sp>
        <p:nvSpPr>
          <p:cNvPr id="6" name="Rectangle 2">
            <a:extLst>
              <a:ext uri="{FF2B5EF4-FFF2-40B4-BE49-F238E27FC236}">
                <a16:creationId xmlns:a16="http://schemas.microsoft.com/office/drawing/2014/main" id="{11EA0FF8-F489-406C-A902-1C9E526ECBDB}"/>
              </a:ext>
            </a:extLst>
          </p:cNvPr>
          <p:cNvSpPr txBox="1">
            <a:spLocks noChangeArrowheads="1"/>
          </p:cNvSpPr>
          <p:nvPr/>
        </p:nvSpPr>
        <p:spPr bwMode="auto">
          <a:xfrm>
            <a:off x="-293512" y="348347"/>
            <a:ext cx="8968797" cy="780005"/>
          </a:xfrm>
          <a:prstGeom prst="rect">
            <a:avLst/>
          </a:prstGeom>
          <a:noFill/>
          <a:ln>
            <a:noFill/>
          </a:ln>
        </p:spPr>
        <p:txBody>
          <a:bodyPr/>
          <a:lstStyle>
            <a:lvl1pPr defTabSz="989013">
              <a:spcBef>
                <a:spcPct val="20000"/>
              </a:spcBef>
              <a:buFont typeface="Arial" panose="020B0604020202020204" pitchFamily="34" charset="0"/>
              <a:buChar char="•"/>
              <a:defRPr sz="3200">
                <a:solidFill>
                  <a:schemeClr val="tx1"/>
                </a:solidFill>
                <a:latin typeface="Calibri" panose="020F0502020204030204" pitchFamily="34" charset="0"/>
              </a:defRPr>
            </a:lvl1pPr>
            <a:lvl2pPr marL="803275" indent="-307975" defTabSz="9890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236663" indent="-246063" defTabSz="9890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7319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72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6844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416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88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60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20000"/>
              </a:lnSpc>
              <a:spcBef>
                <a:spcPct val="0"/>
              </a:spcBef>
              <a:spcAft>
                <a:spcPts val="300"/>
              </a:spcAft>
              <a:buFontTx/>
              <a:buNone/>
            </a:pPr>
            <a:r>
              <a:rPr lang="en-US" altLang="en-US" sz="2600" b="1" dirty="0">
                <a:solidFill>
                  <a:schemeClr val="tx2"/>
                </a:solidFill>
                <a:latin typeface="HP001 4 hàng" panose="020B0603050302020204" pitchFamily="34" charset="0"/>
                <a:ea typeface="Cambria" panose="02040503050406030204" pitchFamily="18" charset="0"/>
                <a:cs typeface="Times New Roman" panose="02020603050405020304" pitchFamily="18" charset="0"/>
              </a:rPr>
              <a:t>	Thứ năm ngày 16 tháng 9 năm 2021</a:t>
            </a:r>
            <a:endParaRPr lang="vi-VN" altLang="en-US" sz="2600" b="1" dirty="0">
              <a:solidFill>
                <a:schemeClr val="tx2"/>
              </a:solidFill>
              <a:latin typeface="HP001 4 hàng" panose="020B0603050302020204" pitchFamily="34" charset="0"/>
              <a:ea typeface="Cambria" panose="02040503050406030204" pitchFamily="18" charset="0"/>
              <a:cs typeface="Times New Roman" panose="02020603050405020304" pitchFamily="18" charset="0"/>
            </a:endParaRPr>
          </a:p>
        </p:txBody>
      </p:sp>
      <p:sp>
        <p:nvSpPr>
          <p:cNvPr id="8" name="Rectangle 2">
            <a:extLst>
              <a:ext uri="{FF2B5EF4-FFF2-40B4-BE49-F238E27FC236}">
                <a16:creationId xmlns:a16="http://schemas.microsoft.com/office/drawing/2014/main" id="{11EA0FF8-F489-406C-A902-1C9E526ECBDB}"/>
              </a:ext>
            </a:extLst>
          </p:cNvPr>
          <p:cNvSpPr txBox="1">
            <a:spLocks noChangeArrowheads="1"/>
          </p:cNvSpPr>
          <p:nvPr/>
        </p:nvSpPr>
        <p:spPr bwMode="auto">
          <a:xfrm>
            <a:off x="1738491" y="1024074"/>
            <a:ext cx="3127022" cy="780005"/>
          </a:xfrm>
          <a:prstGeom prst="rect">
            <a:avLst/>
          </a:prstGeom>
          <a:noFill/>
          <a:ln>
            <a:noFill/>
          </a:ln>
        </p:spPr>
        <p:txBody>
          <a:bodyPr/>
          <a:lstStyle>
            <a:lvl1pPr defTabSz="989013">
              <a:spcBef>
                <a:spcPct val="20000"/>
              </a:spcBef>
              <a:buFont typeface="Arial" panose="020B0604020202020204" pitchFamily="34" charset="0"/>
              <a:buChar char="•"/>
              <a:defRPr sz="3200">
                <a:solidFill>
                  <a:schemeClr val="tx1"/>
                </a:solidFill>
                <a:latin typeface="Calibri" panose="020F0502020204030204" pitchFamily="34" charset="0"/>
              </a:defRPr>
            </a:lvl1pPr>
            <a:lvl2pPr marL="803275" indent="-307975" defTabSz="9890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236663" indent="-246063" defTabSz="9890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7319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72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6844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416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88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60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20000"/>
              </a:lnSpc>
              <a:spcBef>
                <a:spcPct val="0"/>
              </a:spcBef>
              <a:spcAft>
                <a:spcPts val="300"/>
              </a:spcAft>
              <a:buFontTx/>
              <a:buNone/>
            </a:pPr>
            <a:r>
              <a:rPr lang="en-US" altLang="en-US" sz="2600" b="1" dirty="0">
                <a:solidFill>
                  <a:schemeClr val="tx2"/>
                </a:solidFill>
                <a:latin typeface="HP001 4 hàng" panose="020B0603050302020204" pitchFamily="34" charset="0"/>
                <a:ea typeface="Cambria" panose="02040503050406030204" pitchFamily="18" charset="0"/>
                <a:cs typeface="Times New Roman" panose="02020603050405020304" pitchFamily="18" charset="0"/>
              </a:rPr>
              <a:t>	Viết</a:t>
            </a:r>
            <a:endParaRPr lang="vi-VN" altLang="en-US" sz="2600" b="1" dirty="0">
              <a:solidFill>
                <a:schemeClr val="tx2"/>
              </a:solidFill>
              <a:latin typeface="HP001 4 hàng" panose="020B0603050302020204" pitchFamily="34" charset="0"/>
              <a:ea typeface="Cambria" panose="02040503050406030204" pitchFamily="18" charset="0"/>
              <a:cs typeface="Times New Roman" panose="02020603050405020304" pitchFamily="18" charset="0"/>
            </a:endParaRPr>
          </a:p>
        </p:txBody>
      </p:sp>
      <p:sp>
        <p:nvSpPr>
          <p:cNvPr id="9" name="Rectangle 2">
            <a:extLst>
              <a:ext uri="{FF2B5EF4-FFF2-40B4-BE49-F238E27FC236}">
                <a16:creationId xmlns:a16="http://schemas.microsoft.com/office/drawing/2014/main" id="{11EA0FF8-F489-406C-A902-1C9E526ECBDB}"/>
              </a:ext>
            </a:extLst>
          </p:cNvPr>
          <p:cNvSpPr txBox="1">
            <a:spLocks noChangeArrowheads="1"/>
          </p:cNvSpPr>
          <p:nvPr/>
        </p:nvSpPr>
        <p:spPr bwMode="auto">
          <a:xfrm>
            <a:off x="403463" y="1708658"/>
            <a:ext cx="6039556" cy="780005"/>
          </a:xfrm>
          <a:prstGeom prst="rect">
            <a:avLst/>
          </a:prstGeom>
          <a:noFill/>
          <a:ln>
            <a:noFill/>
          </a:ln>
        </p:spPr>
        <p:txBody>
          <a:bodyPr/>
          <a:lstStyle>
            <a:lvl1pPr defTabSz="989013">
              <a:spcBef>
                <a:spcPct val="20000"/>
              </a:spcBef>
              <a:buFont typeface="Arial" panose="020B0604020202020204" pitchFamily="34" charset="0"/>
              <a:buChar char="•"/>
              <a:defRPr sz="3200">
                <a:solidFill>
                  <a:schemeClr val="tx1"/>
                </a:solidFill>
                <a:latin typeface="Calibri" panose="020F0502020204030204" pitchFamily="34" charset="0"/>
              </a:defRPr>
            </a:lvl1pPr>
            <a:lvl2pPr marL="803275" indent="-307975" defTabSz="9890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236663" indent="-246063" defTabSz="9890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7319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72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6844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416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88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60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20000"/>
              </a:lnSpc>
              <a:spcBef>
                <a:spcPct val="0"/>
              </a:spcBef>
              <a:spcAft>
                <a:spcPts val="300"/>
              </a:spcAft>
              <a:buFontTx/>
              <a:buNone/>
            </a:pPr>
            <a:r>
              <a:rPr lang="en-US" altLang="en-US" sz="2600" b="1" dirty="0">
                <a:solidFill>
                  <a:schemeClr val="tx2"/>
                </a:solidFill>
                <a:latin typeface="HP001 4 hàng" panose="020B0603050302020204" pitchFamily="34" charset="0"/>
                <a:ea typeface="Cambria" panose="02040503050406030204" pitchFamily="18" charset="0"/>
                <a:cs typeface="Times New Roman" panose="02020603050405020304" pitchFamily="18" charset="0"/>
              </a:rPr>
              <a:t>	Làm việc thật là vui</a:t>
            </a:r>
            <a:endParaRPr lang="vi-VN" altLang="en-US" sz="2600" b="1" dirty="0">
              <a:solidFill>
                <a:schemeClr val="tx2"/>
              </a:solidFill>
              <a:latin typeface="HP001 4 hàng" panose="020B0603050302020204" pitchFamily="34" charset="0"/>
              <a:ea typeface="Cambria" panose="02040503050406030204" pitchFamily="18" charset="0"/>
              <a:cs typeface="Times New Roman" panose="02020603050405020304" pitchFamily="18" charset="0"/>
            </a:endParaRPr>
          </a:p>
        </p:txBody>
      </p:sp>
      <p:sp>
        <p:nvSpPr>
          <p:cNvPr id="10" name="Rectangle 2">
            <a:extLst>
              <a:ext uri="{FF2B5EF4-FFF2-40B4-BE49-F238E27FC236}">
                <a16:creationId xmlns:a16="http://schemas.microsoft.com/office/drawing/2014/main" id="{11EA0FF8-F489-406C-A902-1C9E526ECBDB}"/>
              </a:ext>
            </a:extLst>
          </p:cNvPr>
          <p:cNvSpPr txBox="1">
            <a:spLocks noChangeArrowheads="1"/>
          </p:cNvSpPr>
          <p:nvPr/>
        </p:nvSpPr>
        <p:spPr bwMode="auto">
          <a:xfrm>
            <a:off x="-293512" y="2458298"/>
            <a:ext cx="9437512" cy="780005"/>
          </a:xfrm>
          <a:prstGeom prst="rect">
            <a:avLst/>
          </a:prstGeom>
          <a:noFill/>
          <a:ln>
            <a:noFill/>
          </a:ln>
        </p:spPr>
        <p:txBody>
          <a:bodyPr/>
          <a:lstStyle>
            <a:lvl1pPr defTabSz="989013">
              <a:spcBef>
                <a:spcPct val="20000"/>
              </a:spcBef>
              <a:buFont typeface="Arial" panose="020B0604020202020204" pitchFamily="34" charset="0"/>
              <a:buChar char="•"/>
              <a:defRPr sz="3200">
                <a:solidFill>
                  <a:schemeClr val="tx1"/>
                </a:solidFill>
                <a:latin typeface="Calibri" panose="020F0502020204030204" pitchFamily="34" charset="0"/>
              </a:defRPr>
            </a:lvl1pPr>
            <a:lvl2pPr marL="803275" indent="-307975" defTabSz="9890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236663" indent="-246063" defTabSz="9890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7319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72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6844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416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88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60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300"/>
              </a:spcAft>
              <a:buFontTx/>
              <a:buNone/>
            </a:pPr>
            <a:r>
              <a:rPr lang="en-US" altLang="en-US" sz="2600" b="1" dirty="0">
                <a:solidFill>
                  <a:schemeClr val="tx2"/>
                </a:solidFill>
                <a:latin typeface="HP001 4 hàng" panose="020B0603050302020204" pitchFamily="34" charset="0"/>
                <a:ea typeface="Cambria" panose="02040503050406030204" pitchFamily="18" charset="0"/>
                <a:cs typeface="Times New Roman" panose="02020603050405020304" pitchFamily="18" charset="0"/>
              </a:rPr>
              <a:t>	</a:t>
            </a:r>
            <a:r>
              <a:rPr lang="vi-VN" altLang="en-US" sz="2600" b="1" dirty="0">
                <a:solidFill>
                  <a:schemeClr val="tx2"/>
                </a:solidFill>
                <a:latin typeface="HP001 4 hàng" panose="020B0603050302020204" pitchFamily="34" charset="0"/>
                <a:ea typeface="Cambria" panose="02040503050406030204" pitchFamily="18" charset="0"/>
                <a:cs typeface="Times New Roman" panose="02020603050405020304" pitchFamily="18" charset="0"/>
              </a:rPr>
              <a:t>Quanh ta, mĊ vật, mĊ ngưƟ đều làm việc</a:t>
            </a:r>
            <a:r>
              <a:rPr lang="en-US" altLang="en-US" sz="2600" b="1" dirty="0">
                <a:solidFill>
                  <a:schemeClr val="tx2"/>
                </a:solidFill>
                <a:latin typeface="HP001 4 hàng" panose="020B0603050302020204" pitchFamily="34" charset="0"/>
                <a:ea typeface="Cambria" panose="02040503050406030204" pitchFamily="18" charset="0"/>
                <a:cs typeface="Times New Roman" panose="02020603050405020304" pitchFamily="18" charset="0"/>
              </a:rPr>
              <a:t>.</a:t>
            </a:r>
            <a:endParaRPr lang="vi-VN" altLang="en-US" sz="2600" b="1" dirty="0">
              <a:solidFill>
                <a:schemeClr val="tx2"/>
              </a:solidFill>
              <a:latin typeface="HP001 4 hàng" panose="020B0603050302020204" pitchFamily="34" charset="0"/>
              <a:ea typeface="Cambria" panose="02040503050406030204" pitchFamily="18" charset="0"/>
              <a:cs typeface="Times New Roman" panose="02020603050405020304" pitchFamily="18" charset="0"/>
            </a:endParaRPr>
          </a:p>
        </p:txBody>
      </p:sp>
      <p:sp>
        <p:nvSpPr>
          <p:cNvPr id="12" name="Rectangle 2">
            <a:extLst>
              <a:ext uri="{FF2B5EF4-FFF2-40B4-BE49-F238E27FC236}">
                <a16:creationId xmlns:a16="http://schemas.microsoft.com/office/drawing/2014/main" id="{11EA0FF8-F489-406C-A902-1C9E526ECBDB}"/>
              </a:ext>
            </a:extLst>
          </p:cNvPr>
          <p:cNvSpPr txBox="1">
            <a:spLocks noChangeArrowheads="1"/>
          </p:cNvSpPr>
          <p:nvPr/>
        </p:nvSpPr>
        <p:spPr bwMode="auto">
          <a:xfrm>
            <a:off x="287867" y="3122737"/>
            <a:ext cx="9296400" cy="486492"/>
          </a:xfrm>
          <a:prstGeom prst="rect">
            <a:avLst/>
          </a:prstGeom>
          <a:noFill/>
          <a:ln>
            <a:noFill/>
          </a:ln>
        </p:spPr>
        <p:txBody>
          <a:bodyPr/>
          <a:lstStyle>
            <a:lvl1pPr defTabSz="989013">
              <a:spcBef>
                <a:spcPct val="20000"/>
              </a:spcBef>
              <a:buFont typeface="Arial" panose="020B0604020202020204" pitchFamily="34" charset="0"/>
              <a:buChar char="•"/>
              <a:defRPr sz="3200">
                <a:solidFill>
                  <a:schemeClr val="tx1"/>
                </a:solidFill>
                <a:latin typeface="Calibri" panose="020F0502020204030204" pitchFamily="34" charset="0"/>
              </a:defRPr>
            </a:lvl1pPr>
            <a:lvl2pPr marL="803275" indent="-307975" defTabSz="9890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236663" indent="-246063" defTabSz="9890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7319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72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6844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416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88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60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spcAft>
                <a:spcPts val="300"/>
              </a:spcAft>
              <a:buFontTx/>
              <a:buNone/>
            </a:pPr>
            <a:r>
              <a:rPr lang="en-US" altLang="en-US" sz="2600" b="1" dirty="0">
                <a:solidFill>
                  <a:schemeClr val="tx2"/>
                </a:solidFill>
                <a:latin typeface="HP001 4 hàng" panose="020B0603050302020204" pitchFamily="34" charset="0"/>
                <a:ea typeface="Cambria" panose="02040503050406030204" pitchFamily="18" charset="0"/>
                <a:cs typeface="Times New Roman" panose="02020603050405020304" pitchFamily="18" charset="0"/>
              </a:rPr>
              <a:t>   </a:t>
            </a:r>
            <a:r>
              <a:rPr lang="vi-VN" altLang="en-US" sz="2600" b="1" dirty="0">
                <a:solidFill>
                  <a:schemeClr val="tx2"/>
                </a:solidFill>
                <a:latin typeface="HP001 4 hàng" panose="020B0603050302020204" pitchFamily="34" charset="0"/>
                <a:ea typeface="Cambria" panose="02040503050406030204" pitchFamily="18" charset="0"/>
                <a:cs typeface="Times New Roman" panose="02020603050405020304" pitchFamily="18" charset="0"/>
              </a:rPr>
              <a:t>Cái đŬg hồ báo phút,</a:t>
            </a:r>
            <a:r>
              <a:rPr lang="en-US" altLang="en-US" sz="2600" b="1" dirty="0">
                <a:solidFill>
                  <a:schemeClr val="tx2"/>
                </a:solidFill>
                <a:latin typeface="HP001 4 hàng" panose="020B0603050302020204" pitchFamily="34" charset="0"/>
                <a:ea typeface="Cambria" panose="02040503050406030204" pitchFamily="18" charset="0"/>
                <a:cs typeface="Times New Roman" panose="02020603050405020304" pitchFamily="18" charset="0"/>
              </a:rPr>
              <a:t> </a:t>
            </a:r>
            <a:r>
              <a:rPr lang="vi-VN" altLang="en-US" sz="2600" b="1" dirty="0">
                <a:solidFill>
                  <a:schemeClr val="tx2"/>
                </a:solidFill>
                <a:latin typeface="HP001 4 hàng" panose="020B0603050302020204" pitchFamily="34" charset="0"/>
                <a:ea typeface="Cambria" panose="02040503050406030204" pitchFamily="18" charset="0"/>
                <a:cs typeface="Times New Roman" panose="02020603050405020304" pitchFamily="18" charset="0"/>
              </a:rPr>
              <a:t>báo giờ. Con gà trūg gáy</a:t>
            </a:r>
            <a:r>
              <a:rPr lang="en-US" altLang="en-US" sz="2600" b="1" dirty="0">
                <a:solidFill>
                  <a:schemeClr val="tx2"/>
                </a:solidFill>
                <a:latin typeface="HP001 4 hàng" panose="020B0603050302020204" pitchFamily="34" charset="0"/>
                <a:ea typeface="Cambria" panose="02040503050406030204" pitchFamily="18" charset="0"/>
                <a:cs typeface="Times New Roman" panose="02020603050405020304" pitchFamily="18" charset="0"/>
              </a:rPr>
              <a:t> vang</a:t>
            </a:r>
          </a:p>
        </p:txBody>
      </p:sp>
      <p:sp>
        <p:nvSpPr>
          <p:cNvPr id="13" name="Rectangle 2">
            <a:extLst>
              <a:ext uri="{FF2B5EF4-FFF2-40B4-BE49-F238E27FC236}">
                <a16:creationId xmlns:a16="http://schemas.microsoft.com/office/drawing/2014/main" id="{11EA0FF8-F489-406C-A902-1C9E526ECBDB}"/>
              </a:ext>
            </a:extLst>
          </p:cNvPr>
          <p:cNvSpPr txBox="1">
            <a:spLocks noChangeArrowheads="1"/>
          </p:cNvSpPr>
          <p:nvPr/>
        </p:nvSpPr>
        <p:spPr bwMode="auto">
          <a:xfrm>
            <a:off x="45155" y="4489555"/>
            <a:ext cx="9396869" cy="1120536"/>
          </a:xfrm>
          <a:prstGeom prst="rect">
            <a:avLst/>
          </a:prstGeom>
          <a:noFill/>
          <a:ln>
            <a:noFill/>
          </a:ln>
        </p:spPr>
        <p:txBody>
          <a:bodyPr/>
          <a:lstStyle>
            <a:lvl1pPr defTabSz="989013">
              <a:spcBef>
                <a:spcPct val="20000"/>
              </a:spcBef>
              <a:buFont typeface="Arial" panose="020B0604020202020204" pitchFamily="34" charset="0"/>
              <a:buChar char="•"/>
              <a:defRPr sz="3200">
                <a:solidFill>
                  <a:schemeClr val="tx1"/>
                </a:solidFill>
                <a:latin typeface="Calibri" panose="020F0502020204030204" pitchFamily="34" charset="0"/>
              </a:defRPr>
            </a:lvl1pPr>
            <a:lvl2pPr marL="803275" indent="-307975" defTabSz="9890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236663" indent="-246063" defTabSz="9890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7319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72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6844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416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88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60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spcAft>
                <a:spcPts val="300"/>
              </a:spcAft>
              <a:buFontTx/>
              <a:buNone/>
            </a:pPr>
            <a:r>
              <a:rPr lang="vi-VN" altLang="en-US" sz="2600" b="1" dirty="0">
                <a:solidFill>
                  <a:schemeClr val="tx2"/>
                </a:solidFill>
                <a:latin typeface="HP001 4 hàng" panose="020B0603050302020204" pitchFamily="34" charset="0"/>
                <a:ea typeface="Cambria" panose="02040503050406030204" pitchFamily="18" charset="0"/>
                <a:cs typeface="Times New Roman" panose="02020603050405020304" pitchFamily="18" charset="0"/>
              </a:rPr>
              <a:t>h</a:t>
            </a:r>
            <a:r>
              <a:rPr lang="el-GR" altLang="en-US" sz="2600" b="1" dirty="0">
                <a:solidFill>
                  <a:schemeClr val="tx2"/>
                </a:solidFill>
                <a:latin typeface="HP001 4 hàng" panose="020B0603050302020204" pitchFamily="34" charset="0"/>
                <a:ea typeface="Cambria" panose="02040503050406030204" pitchFamily="18" charset="0"/>
                <a:cs typeface="Times New Roman" panose="02020603050405020304" pitchFamily="18" charset="0"/>
              </a:rPr>
              <a:t>Ξ</a:t>
            </a:r>
            <a:r>
              <a:rPr lang="vi-VN" altLang="en-US" sz="2600" b="1" dirty="0">
                <a:solidFill>
                  <a:schemeClr val="tx2"/>
                </a:solidFill>
                <a:latin typeface="HP001 4 hàng" panose="020B0603050302020204" pitchFamily="34" charset="0"/>
                <a:ea typeface="Cambria" panose="02040503050406030204" pitchFamily="18" charset="0"/>
                <a:cs typeface="Times New Roman" panose="02020603050405020304" pitchFamily="18" charset="0"/>
              </a:rPr>
              <a:t> cho sắc xuân thêm ǟực ǟỡ, ngày</a:t>
            </a:r>
            <a:r>
              <a:rPr lang="en-US" altLang="en-US" sz="2600" b="1" dirty="0">
                <a:solidFill>
                  <a:schemeClr val="tx2"/>
                </a:solidFill>
                <a:latin typeface="HP001 4 hàng" panose="020B0603050302020204" pitchFamily="34" charset="0"/>
                <a:ea typeface="Cambria" panose="02040503050406030204" pitchFamily="18" charset="0"/>
                <a:cs typeface="Times New Roman" panose="02020603050405020304" pitchFamily="18" charset="0"/>
              </a:rPr>
              <a:t> xuân thêm tưng bừng.</a:t>
            </a:r>
          </a:p>
        </p:txBody>
      </p:sp>
      <p:sp>
        <p:nvSpPr>
          <p:cNvPr id="14" name="Rectangle 2">
            <a:extLst>
              <a:ext uri="{FF2B5EF4-FFF2-40B4-BE49-F238E27FC236}">
                <a16:creationId xmlns:a16="http://schemas.microsoft.com/office/drawing/2014/main" id="{11EA0FF8-F489-406C-A902-1C9E526ECBDB}"/>
              </a:ext>
            </a:extLst>
          </p:cNvPr>
          <p:cNvSpPr txBox="1">
            <a:spLocks noChangeArrowheads="1"/>
          </p:cNvSpPr>
          <p:nvPr/>
        </p:nvSpPr>
        <p:spPr bwMode="auto">
          <a:xfrm>
            <a:off x="-112891" y="3825352"/>
            <a:ext cx="9256891" cy="486492"/>
          </a:xfrm>
          <a:prstGeom prst="rect">
            <a:avLst/>
          </a:prstGeom>
          <a:noFill/>
          <a:ln>
            <a:noFill/>
          </a:ln>
        </p:spPr>
        <p:txBody>
          <a:bodyPr/>
          <a:lstStyle>
            <a:lvl1pPr defTabSz="989013">
              <a:spcBef>
                <a:spcPct val="20000"/>
              </a:spcBef>
              <a:buFont typeface="Arial" panose="020B0604020202020204" pitchFamily="34" charset="0"/>
              <a:buChar char="•"/>
              <a:defRPr sz="3200">
                <a:solidFill>
                  <a:schemeClr val="tx1"/>
                </a:solidFill>
                <a:latin typeface="Calibri" panose="020F0502020204030204" pitchFamily="34" charset="0"/>
              </a:defRPr>
            </a:lvl1pPr>
            <a:lvl2pPr marL="803275" indent="-307975" defTabSz="9890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236663" indent="-246063" defTabSz="9890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7319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72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6844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416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88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60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spcAft>
                <a:spcPts val="300"/>
              </a:spcAft>
              <a:buFontTx/>
              <a:buNone/>
            </a:pPr>
            <a:r>
              <a:rPr lang="en-US" altLang="en-US" sz="2550" b="1" dirty="0">
                <a:solidFill>
                  <a:schemeClr val="tx2"/>
                </a:solidFill>
                <a:latin typeface="HP001 4 hàng" panose="020B0603050302020204" pitchFamily="34" charset="0"/>
                <a:ea typeface="Cambria" panose="02040503050406030204" pitchFamily="18" charset="0"/>
                <a:cs typeface="Times New Roman" panose="02020603050405020304" pitchFamily="18" charset="0"/>
              </a:rPr>
              <a:t> </a:t>
            </a:r>
            <a:r>
              <a:rPr lang="vi-VN" altLang="en-US" sz="2550" b="1" dirty="0">
                <a:solidFill>
                  <a:schemeClr val="tx2"/>
                </a:solidFill>
                <a:latin typeface="HP001 4 hàng" panose="020B0603050302020204" pitchFamily="34" charset="0"/>
                <a:ea typeface="Cambria" panose="02040503050406030204" pitchFamily="18" charset="0"/>
                <a:cs typeface="Times New Roman" panose="02020603050405020304" pitchFamily="18" charset="0"/>
              </a:rPr>
              <a:t>báo trƟ sắp sáng. Con tu hú gĊ mùa</a:t>
            </a:r>
            <a:r>
              <a:rPr lang="en-US" altLang="en-US" sz="2550" b="1" dirty="0">
                <a:solidFill>
                  <a:schemeClr val="tx2"/>
                </a:solidFill>
                <a:latin typeface="HP001 4 hàng" panose="020B0603050302020204" pitchFamily="34" charset="0"/>
                <a:ea typeface="Cambria" panose="02040503050406030204" pitchFamily="18" charset="0"/>
                <a:cs typeface="Times New Roman" panose="02020603050405020304" pitchFamily="18" charset="0"/>
              </a:rPr>
              <a:t> </a:t>
            </a:r>
            <a:r>
              <a:rPr lang="vi-VN" altLang="en-US" sz="2550" b="1" dirty="0">
                <a:solidFill>
                  <a:schemeClr val="tx2"/>
                </a:solidFill>
                <a:latin typeface="HP001 4 hàng" panose="020B0603050302020204" pitchFamily="34" charset="0"/>
                <a:ea typeface="Cambria" panose="02040503050406030204" pitchFamily="18" charset="0"/>
                <a:cs typeface="Times New Roman" panose="02020603050405020304" pitchFamily="18" charset="0"/>
              </a:rPr>
              <a:t>vải chín.</a:t>
            </a:r>
            <a:r>
              <a:rPr lang="en-US" altLang="en-US" sz="2550" b="1" dirty="0">
                <a:solidFill>
                  <a:schemeClr val="tx2"/>
                </a:solidFill>
                <a:latin typeface="HP001 4 hàng" panose="020B0603050302020204" pitchFamily="34" charset="0"/>
                <a:ea typeface="Cambria" panose="02040503050406030204" pitchFamily="18" charset="0"/>
                <a:cs typeface="Times New Roman" panose="02020603050405020304" pitchFamily="18" charset="0"/>
              </a:rPr>
              <a:t> Cành đào nở </a:t>
            </a:r>
          </a:p>
        </p:txBody>
      </p:sp>
      <p:sp>
        <p:nvSpPr>
          <p:cNvPr id="16" name="Oval 15"/>
          <p:cNvSpPr/>
          <p:nvPr/>
        </p:nvSpPr>
        <p:spPr>
          <a:xfrm>
            <a:off x="7120353" y="2242411"/>
            <a:ext cx="319026" cy="410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1</a:t>
            </a:r>
          </a:p>
        </p:txBody>
      </p:sp>
      <p:sp>
        <p:nvSpPr>
          <p:cNvPr id="17" name="Oval 16"/>
          <p:cNvSpPr/>
          <p:nvPr/>
        </p:nvSpPr>
        <p:spPr>
          <a:xfrm>
            <a:off x="4865513" y="2790783"/>
            <a:ext cx="304799" cy="447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2</a:t>
            </a:r>
          </a:p>
        </p:txBody>
      </p:sp>
      <p:sp>
        <p:nvSpPr>
          <p:cNvPr id="18" name="Oval 17"/>
          <p:cNvSpPr/>
          <p:nvPr/>
        </p:nvSpPr>
        <p:spPr>
          <a:xfrm>
            <a:off x="2421469" y="3512737"/>
            <a:ext cx="304799" cy="447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3</a:t>
            </a:r>
          </a:p>
        </p:txBody>
      </p:sp>
      <p:sp>
        <p:nvSpPr>
          <p:cNvPr id="19" name="Oval 18"/>
          <p:cNvSpPr/>
          <p:nvPr/>
        </p:nvSpPr>
        <p:spPr>
          <a:xfrm>
            <a:off x="6649158" y="3512737"/>
            <a:ext cx="304799" cy="447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4</a:t>
            </a:r>
          </a:p>
        </p:txBody>
      </p:sp>
      <p:sp>
        <p:nvSpPr>
          <p:cNvPr id="20" name="Oval 19"/>
          <p:cNvSpPr/>
          <p:nvPr/>
        </p:nvSpPr>
        <p:spPr>
          <a:xfrm>
            <a:off x="8663999" y="4243303"/>
            <a:ext cx="304799" cy="447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5</a:t>
            </a:r>
          </a:p>
        </p:txBody>
      </p:sp>
    </p:spTree>
    <p:extLst>
      <p:ext uri="{BB962C8B-B14F-4D97-AF65-F5344CB8AC3E}">
        <p14:creationId xmlns:p14="http://schemas.microsoft.com/office/powerpoint/2010/main" val="389739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12891" y="-134938"/>
            <a:ext cx="9256889" cy="6470193"/>
          </a:xfrm>
          <a:prstGeom prst="rect">
            <a:avLst/>
          </a:prstGeom>
        </p:spPr>
      </p:pic>
      <p:sp>
        <p:nvSpPr>
          <p:cNvPr id="6" name="Rectangle 2">
            <a:extLst>
              <a:ext uri="{FF2B5EF4-FFF2-40B4-BE49-F238E27FC236}">
                <a16:creationId xmlns:a16="http://schemas.microsoft.com/office/drawing/2014/main" id="{11EA0FF8-F489-406C-A902-1C9E526ECBDB}"/>
              </a:ext>
            </a:extLst>
          </p:cNvPr>
          <p:cNvSpPr txBox="1">
            <a:spLocks noChangeArrowheads="1"/>
          </p:cNvSpPr>
          <p:nvPr/>
        </p:nvSpPr>
        <p:spPr bwMode="auto">
          <a:xfrm>
            <a:off x="-293512" y="348347"/>
            <a:ext cx="8968797" cy="780005"/>
          </a:xfrm>
          <a:prstGeom prst="rect">
            <a:avLst/>
          </a:prstGeom>
          <a:noFill/>
          <a:ln>
            <a:noFill/>
          </a:ln>
        </p:spPr>
        <p:txBody>
          <a:bodyPr/>
          <a:lstStyle>
            <a:lvl1pPr defTabSz="989013">
              <a:spcBef>
                <a:spcPct val="20000"/>
              </a:spcBef>
              <a:buFont typeface="Arial" panose="020B0604020202020204" pitchFamily="34" charset="0"/>
              <a:buChar char="•"/>
              <a:defRPr sz="3200">
                <a:solidFill>
                  <a:schemeClr val="tx1"/>
                </a:solidFill>
                <a:latin typeface="Calibri" panose="020F0502020204030204" pitchFamily="34" charset="0"/>
              </a:defRPr>
            </a:lvl1pPr>
            <a:lvl2pPr marL="803275" indent="-307975" defTabSz="9890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236663" indent="-246063" defTabSz="9890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7319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72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6844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416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88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60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89013" rtl="0" eaLnBrk="1" fontAlgn="auto" latinLnBrk="0" hangingPunct="1">
              <a:lnSpc>
                <a:spcPct val="120000"/>
              </a:lnSpc>
              <a:spcBef>
                <a:spcPct val="0"/>
              </a:spcBef>
              <a:spcAft>
                <a:spcPts val="300"/>
              </a:spcAft>
              <a:buClr>
                <a:srgbClr val="000000"/>
              </a:buClr>
              <a:buSzTx/>
              <a:buFontTx/>
              <a:buNone/>
              <a:tabLst/>
              <a:defRPr/>
            </a:pPr>
            <a:r>
              <a:rPr kumimoji="0" lang="en-US"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	Thứ năm ngày 16 tháng 9 năm 2021</a:t>
            </a:r>
            <a:endParaRPr kumimoji="0" lang="vi-VN"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endParaRPr>
          </a:p>
        </p:txBody>
      </p:sp>
      <p:sp>
        <p:nvSpPr>
          <p:cNvPr id="8" name="Rectangle 2">
            <a:extLst>
              <a:ext uri="{FF2B5EF4-FFF2-40B4-BE49-F238E27FC236}">
                <a16:creationId xmlns:a16="http://schemas.microsoft.com/office/drawing/2014/main" id="{11EA0FF8-F489-406C-A902-1C9E526ECBDB}"/>
              </a:ext>
            </a:extLst>
          </p:cNvPr>
          <p:cNvSpPr txBox="1">
            <a:spLocks noChangeArrowheads="1"/>
          </p:cNvSpPr>
          <p:nvPr/>
        </p:nvSpPr>
        <p:spPr bwMode="auto">
          <a:xfrm>
            <a:off x="1738491" y="1024074"/>
            <a:ext cx="3127022" cy="780005"/>
          </a:xfrm>
          <a:prstGeom prst="rect">
            <a:avLst/>
          </a:prstGeom>
          <a:noFill/>
          <a:ln>
            <a:noFill/>
          </a:ln>
        </p:spPr>
        <p:txBody>
          <a:bodyPr/>
          <a:lstStyle>
            <a:lvl1pPr defTabSz="989013">
              <a:spcBef>
                <a:spcPct val="20000"/>
              </a:spcBef>
              <a:buFont typeface="Arial" panose="020B0604020202020204" pitchFamily="34" charset="0"/>
              <a:buChar char="•"/>
              <a:defRPr sz="3200">
                <a:solidFill>
                  <a:schemeClr val="tx1"/>
                </a:solidFill>
                <a:latin typeface="Calibri" panose="020F0502020204030204" pitchFamily="34" charset="0"/>
              </a:defRPr>
            </a:lvl1pPr>
            <a:lvl2pPr marL="803275" indent="-307975" defTabSz="9890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236663" indent="-246063" defTabSz="9890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7319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72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6844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416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88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60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89013" rtl="0" eaLnBrk="1" fontAlgn="auto" latinLnBrk="0" hangingPunct="1">
              <a:lnSpc>
                <a:spcPct val="120000"/>
              </a:lnSpc>
              <a:spcBef>
                <a:spcPct val="0"/>
              </a:spcBef>
              <a:spcAft>
                <a:spcPts val="300"/>
              </a:spcAft>
              <a:buClr>
                <a:srgbClr val="000000"/>
              </a:buClr>
              <a:buSzTx/>
              <a:buFontTx/>
              <a:buNone/>
              <a:tabLst/>
              <a:defRPr/>
            </a:pPr>
            <a:r>
              <a:rPr kumimoji="0" lang="en-US"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	Viết</a:t>
            </a:r>
            <a:endParaRPr kumimoji="0" lang="vi-VN"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endParaRPr>
          </a:p>
        </p:txBody>
      </p:sp>
      <p:sp>
        <p:nvSpPr>
          <p:cNvPr id="9" name="Rectangle 2">
            <a:extLst>
              <a:ext uri="{FF2B5EF4-FFF2-40B4-BE49-F238E27FC236}">
                <a16:creationId xmlns:a16="http://schemas.microsoft.com/office/drawing/2014/main" id="{11EA0FF8-F489-406C-A902-1C9E526ECBDB}"/>
              </a:ext>
            </a:extLst>
          </p:cNvPr>
          <p:cNvSpPr txBox="1">
            <a:spLocks noChangeArrowheads="1"/>
          </p:cNvSpPr>
          <p:nvPr/>
        </p:nvSpPr>
        <p:spPr bwMode="auto">
          <a:xfrm>
            <a:off x="403462" y="1708658"/>
            <a:ext cx="6039556" cy="780005"/>
          </a:xfrm>
          <a:prstGeom prst="rect">
            <a:avLst/>
          </a:prstGeom>
          <a:noFill/>
          <a:ln>
            <a:noFill/>
          </a:ln>
        </p:spPr>
        <p:txBody>
          <a:bodyPr/>
          <a:lstStyle>
            <a:lvl1pPr defTabSz="989013">
              <a:spcBef>
                <a:spcPct val="20000"/>
              </a:spcBef>
              <a:buFont typeface="Arial" panose="020B0604020202020204" pitchFamily="34" charset="0"/>
              <a:buChar char="•"/>
              <a:defRPr sz="3200">
                <a:solidFill>
                  <a:schemeClr val="tx1"/>
                </a:solidFill>
                <a:latin typeface="Calibri" panose="020F0502020204030204" pitchFamily="34" charset="0"/>
              </a:defRPr>
            </a:lvl1pPr>
            <a:lvl2pPr marL="803275" indent="-307975" defTabSz="9890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236663" indent="-246063" defTabSz="9890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7319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72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6844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416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88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60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89013" rtl="0" eaLnBrk="1" fontAlgn="auto" latinLnBrk="0" hangingPunct="1">
              <a:lnSpc>
                <a:spcPct val="120000"/>
              </a:lnSpc>
              <a:spcBef>
                <a:spcPct val="0"/>
              </a:spcBef>
              <a:spcAft>
                <a:spcPts val="300"/>
              </a:spcAft>
              <a:buClr>
                <a:srgbClr val="000000"/>
              </a:buClr>
              <a:buSzTx/>
              <a:buFontTx/>
              <a:buNone/>
              <a:tabLst/>
              <a:defRPr/>
            </a:pPr>
            <a:r>
              <a:rPr kumimoji="0" lang="en-US"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	Làm việc thật là vui</a:t>
            </a:r>
            <a:endParaRPr kumimoji="0" lang="vi-VN"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endParaRPr>
          </a:p>
        </p:txBody>
      </p:sp>
      <p:sp>
        <p:nvSpPr>
          <p:cNvPr id="10" name="Rectangle 2">
            <a:extLst>
              <a:ext uri="{FF2B5EF4-FFF2-40B4-BE49-F238E27FC236}">
                <a16:creationId xmlns:a16="http://schemas.microsoft.com/office/drawing/2014/main" id="{11EA0FF8-F489-406C-A902-1C9E526ECBDB}"/>
              </a:ext>
            </a:extLst>
          </p:cNvPr>
          <p:cNvSpPr txBox="1">
            <a:spLocks noChangeArrowheads="1"/>
          </p:cNvSpPr>
          <p:nvPr/>
        </p:nvSpPr>
        <p:spPr bwMode="auto">
          <a:xfrm>
            <a:off x="-293512" y="2458298"/>
            <a:ext cx="9437512" cy="780005"/>
          </a:xfrm>
          <a:prstGeom prst="rect">
            <a:avLst/>
          </a:prstGeom>
          <a:noFill/>
          <a:ln>
            <a:noFill/>
          </a:ln>
        </p:spPr>
        <p:txBody>
          <a:bodyPr/>
          <a:lstStyle>
            <a:lvl1pPr defTabSz="989013">
              <a:spcBef>
                <a:spcPct val="20000"/>
              </a:spcBef>
              <a:buFont typeface="Arial" panose="020B0604020202020204" pitchFamily="34" charset="0"/>
              <a:buChar char="•"/>
              <a:defRPr sz="3200">
                <a:solidFill>
                  <a:schemeClr val="tx1"/>
                </a:solidFill>
                <a:latin typeface="Calibri" panose="020F0502020204030204" pitchFamily="34" charset="0"/>
              </a:defRPr>
            </a:lvl1pPr>
            <a:lvl2pPr marL="803275" indent="-307975" defTabSz="9890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236663" indent="-246063" defTabSz="9890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7319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72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6844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416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88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60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89013" rtl="0" eaLnBrk="1" fontAlgn="auto" latinLnBrk="0" hangingPunct="1">
              <a:lnSpc>
                <a:spcPct val="100000"/>
              </a:lnSpc>
              <a:spcBef>
                <a:spcPct val="0"/>
              </a:spcBef>
              <a:spcAft>
                <a:spcPts val="300"/>
              </a:spcAft>
              <a:buClr>
                <a:srgbClr val="000000"/>
              </a:buClr>
              <a:buSzTx/>
              <a:buFontTx/>
              <a:buNone/>
              <a:tabLst/>
              <a:defRPr/>
            </a:pPr>
            <a:r>
              <a:rPr kumimoji="0" lang="en-US"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	</a:t>
            </a:r>
            <a:r>
              <a:rPr kumimoji="0" lang="vi-VN"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Quanh ta, mĊ vật, mĊ ngưƟ đều làm việc</a:t>
            </a:r>
            <a:r>
              <a:rPr kumimoji="0" lang="en-US"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a:t>
            </a:r>
            <a:endParaRPr kumimoji="0" lang="vi-VN"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endParaRPr>
          </a:p>
        </p:txBody>
      </p:sp>
      <p:sp>
        <p:nvSpPr>
          <p:cNvPr id="12" name="Rectangle 2">
            <a:extLst>
              <a:ext uri="{FF2B5EF4-FFF2-40B4-BE49-F238E27FC236}">
                <a16:creationId xmlns:a16="http://schemas.microsoft.com/office/drawing/2014/main" id="{11EA0FF8-F489-406C-A902-1C9E526ECBDB}"/>
              </a:ext>
            </a:extLst>
          </p:cNvPr>
          <p:cNvSpPr txBox="1">
            <a:spLocks noChangeArrowheads="1"/>
          </p:cNvSpPr>
          <p:nvPr/>
        </p:nvSpPr>
        <p:spPr bwMode="auto">
          <a:xfrm>
            <a:off x="287867" y="3122737"/>
            <a:ext cx="9296400" cy="486492"/>
          </a:xfrm>
          <a:prstGeom prst="rect">
            <a:avLst/>
          </a:prstGeom>
          <a:noFill/>
          <a:ln>
            <a:noFill/>
          </a:ln>
        </p:spPr>
        <p:txBody>
          <a:bodyPr/>
          <a:lstStyle>
            <a:lvl1pPr defTabSz="989013">
              <a:spcBef>
                <a:spcPct val="20000"/>
              </a:spcBef>
              <a:buFont typeface="Arial" panose="020B0604020202020204" pitchFamily="34" charset="0"/>
              <a:buChar char="•"/>
              <a:defRPr sz="3200">
                <a:solidFill>
                  <a:schemeClr val="tx1"/>
                </a:solidFill>
                <a:latin typeface="Calibri" panose="020F0502020204030204" pitchFamily="34" charset="0"/>
              </a:defRPr>
            </a:lvl1pPr>
            <a:lvl2pPr marL="803275" indent="-307975" defTabSz="9890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236663" indent="-246063" defTabSz="9890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7319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72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6844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416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88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60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89013" rtl="0" eaLnBrk="1" fontAlgn="auto" latinLnBrk="0" hangingPunct="1">
              <a:lnSpc>
                <a:spcPct val="100000"/>
              </a:lnSpc>
              <a:spcBef>
                <a:spcPct val="0"/>
              </a:spcBef>
              <a:spcAft>
                <a:spcPts val="300"/>
              </a:spcAft>
              <a:buClr>
                <a:srgbClr val="000000"/>
              </a:buClr>
              <a:buSzTx/>
              <a:buFontTx/>
              <a:buNone/>
              <a:tabLst/>
              <a:defRPr/>
            </a:pPr>
            <a:r>
              <a:rPr kumimoji="0" lang="en-US"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   </a:t>
            </a:r>
            <a:r>
              <a:rPr kumimoji="0" lang="vi-VN"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Cái đŬg hồ báo phút,</a:t>
            </a:r>
            <a:r>
              <a:rPr kumimoji="0" lang="en-US"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 </a:t>
            </a:r>
            <a:r>
              <a:rPr kumimoji="0" lang="vi-VN"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báo giờ. Con gà trūg gáy</a:t>
            </a:r>
            <a:r>
              <a:rPr kumimoji="0" lang="en-US"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 vang</a:t>
            </a:r>
          </a:p>
        </p:txBody>
      </p:sp>
      <p:sp>
        <p:nvSpPr>
          <p:cNvPr id="13" name="Rectangle 2">
            <a:extLst>
              <a:ext uri="{FF2B5EF4-FFF2-40B4-BE49-F238E27FC236}">
                <a16:creationId xmlns:a16="http://schemas.microsoft.com/office/drawing/2014/main" id="{11EA0FF8-F489-406C-A902-1C9E526ECBDB}"/>
              </a:ext>
            </a:extLst>
          </p:cNvPr>
          <p:cNvSpPr txBox="1">
            <a:spLocks noChangeArrowheads="1"/>
          </p:cNvSpPr>
          <p:nvPr/>
        </p:nvSpPr>
        <p:spPr bwMode="auto">
          <a:xfrm>
            <a:off x="45155" y="4489555"/>
            <a:ext cx="9396869" cy="1120536"/>
          </a:xfrm>
          <a:prstGeom prst="rect">
            <a:avLst/>
          </a:prstGeom>
          <a:noFill/>
          <a:ln>
            <a:noFill/>
          </a:ln>
        </p:spPr>
        <p:txBody>
          <a:bodyPr/>
          <a:lstStyle>
            <a:lvl1pPr defTabSz="989013">
              <a:spcBef>
                <a:spcPct val="20000"/>
              </a:spcBef>
              <a:buFont typeface="Arial" panose="020B0604020202020204" pitchFamily="34" charset="0"/>
              <a:buChar char="•"/>
              <a:defRPr sz="3200">
                <a:solidFill>
                  <a:schemeClr val="tx1"/>
                </a:solidFill>
                <a:latin typeface="Calibri" panose="020F0502020204030204" pitchFamily="34" charset="0"/>
              </a:defRPr>
            </a:lvl1pPr>
            <a:lvl2pPr marL="803275" indent="-307975" defTabSz="9890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236663" indent="-246063" defTabSz="9890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7319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72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6844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416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88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60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89013" rtl="0" eaLnBrk="1" fontAlgn="auto" latinLnBrk="0" hangingPunct="1">
              <a:lnSpc>
                <a:spcPct val="100000"/>
              </a:lnSpc>
              <a:spcBef>
                <a:spcPct val="0"/>
              </a:spcBef>
              <a:spcAft>
                <a:spcPts val="300"/>
              </a:spcAft>
              <a:buClr>
                <a:srgbClr val="000000"/>
              </a:buClr>
              <a:buSzTx/>
              <a:buFontTx/>
              <a:buNone/>
              <a:tabLst/>
              <a:defRPr/>
            </a:pPr>
            <a:r>
              <a:rPr kumimoji="0" lang="vi-VN"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h</a:t>
            </a:r>
            <a:r>
              <a:rPr kumimoji="0" lang="el-GR"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Ξ</a:t>
            </a:r>
            <a:r>
              <a:rPr kumimoji="0" lang="vi-VN"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 cho sắc xuân thêm ǟực ǟỡ, ngày</a:t>
            </a:r>
            <a:r>
              <a:rPr kumimoji="0" lang="en-US"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 xuân thêm tưng bừng.</a:t>
            </a:r>
          </a:p>
        </p:txBody>
      </p:sp>
      <p:sp>
        <p:nvSpPr>
          <p:cNvPr id="14" name="Rectangle 2">
            <a:extLst>
              <a:ext uri="{FF2B5EF4-FFF2-40B4-BE49-F238E27FC236}">
                <a16:creationId xmlns:a16="http://schemas.microsoft.com/office/drawing/2014/main" id="{11EA0FF8-F489-406C-A902-1C9E526ECBDB}"/>
              </a:ext>
            </a:extLst>
          </p:cNvPr>
          <p:cNvSpPr txBox="1">
            <a:spLocks noChangeArrowheads="1"/>
          </p:cNvSpPr>
          <p:nvPr/>
        </p:nvSpPr>
        <p:spPr bwMode="auto">
          <a:xfrm>
            <a:off x="-112891" y="3825352"/>
            <a:ext cx="9256891" cy="486492"/>
          </a:xfrm>
          <a:prstGeom prst="rect">
            <a:avLst/>
          </a:prstGeom>
          <a:noFill/>
          <a:ln>
            <a:noFill/>
          </a:ln>
        </p:spPr>
        <p:txBody>
          <a:bodyPr/>
          <a:lstStyle>
            <a:lvl1pPr defTabSz="989013">
              <a:spcBef>
                <a:spcPct val="20000"/>
              </a:spcBef>
              <a:buFont typeface="Arial" panose="020B0604020202020204" pitchFamily="34" charset="0"/>
              <a:buChar char="•"/>
              <a:defRPr sz="3200">
                <a:solidFill>
                  <a:schemeClr val="tx1"/>
                </a:solidFill>
                <a:latin typeface="Calibri" panose="020F0502020204030204" pitchFamily="34" charset="0"/>
              </a:defRPr>
            </a:lvl1pPr>
            <a:lvl2pPr marL="803275" indent="-307975" defTabSz="9890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236663" indent="-246063" defTabSz="9890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7319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72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6844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416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88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60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89013" rtl="0" eaLnBrk="1" fontAlgn="auto" latinLnBrk="0" hangingPunct="1">
              <a:lnSpc>
                <a:spcPct val="100000"/>
              </a:lnSpc>
              <a:spcBef>
                <a:spcPct val="0"/>
              </a:spcBef>
              <a:spcAft>
                <a:spcPts val="300"/>
              </a:spcAft>
              <a:buClr>
                <a:srgbClr val="000000"/>
              </a:buClr>
              <a:buSzTx/>
              <a:buFontTx/>
              <a:buNone/>
              <a:tabLst/>
              <a:defRPr/>
            </a:pPr>
            <a:r>
              <a:rPr kumimoji="0" lang="en-US" altLang="en-US" sz="255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 </a:t>
            </a:r>
            <a:r>
              <a:rPr kumimoji="0" lang="vi-VN" altLang="en-US" sz="255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báo trƟ sắp sáng. Con tu hú gĊ mùa</a:t>
            </a:r>
            <a:r>
              <a:rPr kumimoji="0" lang="en-US" altLang="en-US" sz="255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 </a:t>
            </a:r>
            <a:r>
              <a:rPr kumimoji="0" lang="vi-VN" altLang="en-US" sz="255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vải chín.</a:t>
            </a:r>
            <a:r>
              <a:rPr kumimoji="0" lang="en-US" altLang="en-US" sz="255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 Cành đào nở </a:t>
            </a:r>
          </a:p>
        </p:txBody>
      </p:sp>
      <p:sp>
        <p:nvSpPr>
          <p:cNvPr id="11" name="Rectangle 10"/>
          <p:cNvSpPr/>
          <p:nvPr/>
        </p:nvSpPr>
        <p:spPr>
          <a:xfrm>
            <a:off x="696972" y="2436382"/>
            <a:ext cx="489236" cy="492443"/>
          </a:xfrm>
          <a:prstGeom prst="rect">
            <a:avLst/>
          </a:prstGeom>
        </p:spPr>
        <p:txBody>
          <a:bodyPr wrap="none">
            <a:spAutoFit/>
          </a:bodyPr>
          <a:lstStyle/>
          <a:p>
            <a:r>
              <a:rPr lang="vi-VN" altLang="en-US" sz="2600" b="1" dirty="0">
                <a:solidFill>
                  <a:srgbClr val="FF0000"/>
                </a:solidFill>
                <a:latin typeface="HP001 4 hàng" panose="020B0603050302020204" pitchFamily="34" charset="0"/>
                <a:ea typeface="Cambria" panose="02040503050406030204" pitchFamily="18" charset="0"/>
                <a:cs typeface="Times New Roman" panose="02020603050405020304" pitchFamily="18" charset="0"/>
              </a:rPr>
              <a:t>Q</a:t>
            </a:r>
            <a:endParaRPr lang="en-US" sz="2600" dirty="0">
              <a:solidFill>
                <a:srgbClr val="FF0000"/>
              </a:solidFill>
            </a:endParaRPr>
          </a:p>
        </p:txBody>
      </p:sp>
      <p:sp>
        <p:nvSpPr>
          <p:cNvPr id="15" name="Rectangle 14"/>
          <p:cNvSpPr/>
          <p:nvPr/>
        </p:nvSpPr>
        <p:spPr>
          <a:xfrm>
            <a:off x="1391239" y="1765899"/>
            <a:ext cx="452368" cy="492443"/>
          </a:xfrm>
          <a:prstGeom prst="rect">
            <a:avLst/>
          </a:prstGeom>
        </p:spPr>
        <p:txBody>
          <a:bodyPr wrap="none">
            <a:spAutoFit/>
          </a:bodyPr>
          <a:lstStyle/>
          <a:p>
            <a:r>
              <a:rPr lang="en-US" sz="2600" b="1" dirty="0">
                <a:solidFill>
                  <a:srgbClr val="FF0000"/>
                </a:solidFill>
                <a:latin typeface="HP001 4 hàng" panose="020B0603050302020204" pitchFamily="34" charset="0"/>
                <a:ea typeface="Cambria" panose="02040503050406030204" pitchFamily="18" charset="0"/>
                <a:cs typeface="Times New Roman" panose="02020603050405020304" pitchFamily="18" charset="0"/>
              </a:rPr>
              <a:t>L</a:t>
            </a:r>
            <a:endParaRPr lang="en-US" sz="2600" dirty="0">
              <a:solidFill>
                <a:srgbClr val="FF0000"/>
              </a:solidFill>
            </a:endParaRPr>
          </a:p>
        </p:txBody>
      </p:sp>
      <p:sp>
        <p:nvSpPr>
          <p:cNvPr id="16" name="Rectangle 15"/>
          <p:cNvSpPr/>
          <p:nvPr/>
        </p:nvSpPr>
        <p:spPr>
          <a:xfrm>
            <a:off x="685683" y="3101886"/>
            <a:ext cx="478016" cy="492443"/>
          </a:xfrm>
          <a:prstGeom prst="rect">
            <a:avLst/>
          </a:prstGeom>
        </p:spPr>
        <p:txBody>
          <a:bodyPr wrap="none">
            <a:spAutoFit/>
          </a:bodyPr>
          <a:lstStyle/>
          <a:p>
            <a:r>
              <a:rPr lang="en-US" sz="2600" b="1" dirty="0">
                <a:solidFill>
                  <a:srgbClr val="FF0000"/>
                </a:solidFill>
                <a:latin typeface="HP001 4 hàng" panose="020B0603050302020204" pitchFamily="34" charset="0"/>
                <a:ea typeface="Cambria" panose="02040503050406030204" pitchFamily="18" charset="0"/>
                <a:cs typeface="Times New Roman" panose="02020603050405020304" pitchFamily="18" charset="0"/>
              </a:rPr>
              <a:t>C</a:t>
            </a:r>
            <a:endParaRPr lang="en-US" sz="2600" dirty="0">
              <a:solidFill>
                <a:srgbClr val="FF0000"/>
              </a:solidFill>
            </a:endParaRPr>
          </a:p>
        </p:txBody>
      </p:sp>
      <p:sp>
        <p:nvSpPr>
          <p:cNvPr id="17" name="Rectangle 16"/>
          <p:cNvSpPr/>
          <p:nvPr/>
        </p:nvSpPr>
        <p:spPr>
          <a:xfrm>
            <a:off x="5093994" y="3097183"/>
            <a:ext cx="478016" cy="492443"/>
          </a:xfrm>
          <a:prstGeom prst="rect">
            <a:avLst/>
          </a:prstGeom>
        </p:spPr>
        <p:txBody>
          <a:bodyPr wrap="none">
            <a:spAutoFit/>
          </a:bodyPr>
          <a:lstStyle/>
          <a:p>
            <a:r>
              <a:rPr lang="en-US" sz="2600" b="1" dirty="0">
                <a:solidFill>
                  <a:srgbClr val="FF0000"/>
                </a:solidFill>
                <a:latin typeface="HP001 4 hàng" panose="020B0603050302020204" pitchFamily="34" charset="0"/>
                <a:ea typeface="Cambria" panose="02040503050406030204" pitchFamily="18" charset="0"/>
                <a:cs typeface="Times New Roman" panose="02020603050405020304" pitchFamily="18" charset="0"/>
              </a:rPr>
              <a:t>C</a:t>
            </a:r>
            <a:endParaRPr lang="en-US" sz="2600" dirty="0">
              <a:solidFill>
                <a:srgbClr val="FF0000"/>
              </a:solidFill>
            </a:endParaRPr>
          </a:p>
        </p:txBody>
      </p:sp>
      <p:sp>
        <p:nvSpPr>
          <p:cNvPr id="18" name="Rectangle 17"/>
          <p:cNvSpPr/>
          <p:nvPr/>
        </p:nvSpPr>
        <p:spPr>
          <a:xfrm>
            <a:off x="2644305" y="3804692"/>
            <a:ext cx="478016" cy="492443"/>
          </a:xfrm>
          <a:prstGeom prst="rect">
            <a:avLst/>
          </a:prstGeom>
        </p:spPr>
        <p:txBody>
          <a:bodyPr wrap="none">
            <a:spAutoFit/>
          </a:bodyPr>
          <a:lstStyle/>
          <a:p>
            <a:r>
              <a:rPr lang="en-US" sz="2600" b="1" dirty="0">
                <a:solidFill>
                  <a:srgbClr val="FF0000"/>
                </a:solidFill>
                <a:latin typeface="HP001 4 hàng" panose="020B0603050302020204" pitchFamily="34" charset="0"/>
                <a:ea typeface="Cambria" panose="02040503050406030204" pitchFamily="18" charset="0"/>
                <a:cs typeface="Times New Roman" panose="02020603050405020304" pitchFamily="18" charset="0"/>
              </a:rPr>
              <a:t>C</a:t>
            </a:r>
            <a:endParaRPr lang="en-US" sz="2600" dirty="0">
              <a:solidFill>
                <a:srgbClr val="FF0000"/>
              </a:solidFill>
            </a:endParaRPr>
          </a:p>
        </p:txBody>
      </p:sp>
      <p:sp>
        <p:nvSpPr>
          <p:cNvPr id="19" name="Rectangle 18"/>
          <p:cNvSpPr/>
          <p:nvPr/>
        </p:nvSpPr>
        <p:spPr>
          <a:xfrm>
            <a:off x="6881344" y="3798229"/>
            <a:ext cx="478016" cy="492443"/>
          </a:xfrm>
          <a:prstGeom prst="rect">
            <a:avLst/>
          </a:prstGeom>
        </p:spPr>
        <p:txBody>
          <a:bodyPr wrap="none">
            <a:spAutoFit/>
          </a:bodyPr>
          <a:lstStyle/>
          <a:p>
            <a:r>
              <a:rPr lang="en-US" sz="2600" b="1" dirty="0">
                <a:solidFill>
                  <a:srgbClr val="FF0000"/>
                </a:solidFill>
                <a:latin typeface="HP001 4 hàng" panose="020B0603050302020204" pitchFamily="34" charset="0"/>
                <a:ea typeface="Cambria" panose="02040503050406030204" pitchFamily="18" charset="0"/>
                <a:cs typeface="Times New Roman" panose="02020603050405020304" pitchFamily="18" charset="0"/>
              </a:rPr>
              <a:t>C</a:t>
            </a:r>
            <a:endParaRPr lang="en-US" sz="2600" dirty="0">
              <a:solidFill>
                <a:srgbClr val="FF0000"/>
              </a:solidFill>
            </a:endParaRPr>
          </a:p>
        </p:txBody>
      </p:sp>
      <p:sp>
        <p:nvSpPr>
          <p:cNvPr id="20" name="Rounded Rectangular Callout 19"/>
          <p:cNvSpPr/>
          <p:nvPr/>
        </p:nvSpPr>
        <p:spPr>
          <a:xfrm>
            <a:off x="5364926" y="844254"/>
            <a:ext cx="3660311" cy="1064370"/>
          </a:xfrm>
          <a:prstGeom prst="wedgeRoundRectCallout">
            <a:avLst>
              <a:gd name="adj1" fmla="val -50785"/>
              <a:gd name="adj2" fmla="val 77349"/>
              <a:gd name="adj3" fmla="val 16667"/>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Times New Roman" panose="02020603050405020304" pitchFamily="18" charset="0"/>
                <a:cs typeface="Times New Roman" panose="02020603050405020304" pitchFamily="18" charset="0"/>
              </a:rPr>
              <a:t>Đoạn văn có những chữ nào được viết hoa?</a:t>
            </a:r>
          </a:p>
        </p:txBody>
      </p:sp>
    </p:spTree>
    <p:extLst>
      <p:ext uri="{BB962C8B-B14F-4D97-AF65-F5344CB8AC3E}">
        <p14:creationId xmlns:p14="http://schemas.microsoft.com/office/powerpoint/2010/main" val="336493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17" grpId="0"/>
      <p:bldP spid="18" grpId="0"/>
      <p:bldP spid="19" grpId="0"/>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12891" y="-134938"/>
            <a:ext cx="9256889" cy="6470193"/>
          </a:xfrm>
          <a:prstGeom prst="rect">
            <a:avLst/>
          </a:prstGeom>
        </p:spPr>
      </p:pic>
      <p:sp>
        <p:nvSpPr>
          <p:cNvPr id="6" name="Rectangle 2">
            <a:extLst>
              <a:ext uri="{FF2B5EF4-FFF2-40B4-BE49-F238E27FC236}">
                <a16:creationId xmlns:a16="http://schemas.microsoft.com/office/drawing/2014/main" id="{11EA0FF8-F489-406C-A902-1C9E526ECBDB}"/>
              </a:ext>
            </a:extLst>
          </p:cNvPr>
          <p:cNvSpPr txBox="1">
            <a:spLocks noChangeArrowheads="1"/>
          </p:cNvSpPr>
          <p:nvPr/>
        </p:nvSpPr>
        <p:spPr bwMode="auto">
          <a:xfrm>
            <a:off x="-293512" y="348347"/>
            <a:ext cx="8968797" cy="780005"/>
          </a:xfrm>
          <a:prstGeom prst="rect">
            <a:avLst/>
          </a:prstGeom>
          <a:noFill/>
          <a:ln>
            <a:noFill/>
          </a:ln>
        </p:spPr>
        <p:txBody>
          <a:bodyPr/>
          <a:lstStyle>
            <a:lvl1pPr defTabSz="989013">
              <a:spcBef>
                <a:spcPct val="20000"/>
              </a:spcBef>
              <a:buFont typeface="Arial" panose="020B0604020202020204" pitchFamily="34" charset="0"/>
              <a:buChar char="•"/>
              <a:defRPr sz="3200">
                <a:solidFill>
                  <a:schemeClr val="tx1"/>
                </a:solidFill>
                <a:latin typeface="Calibri" panose="020F0502020204030204" pitchFamily="34" charset="0"/>
              </a:defRPr>
            </a:lvl1pPr>
            <a:lvl2pPr marL="803275" indent="-307975" defTabSz="9890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236663" indent="-246063" defTabSz="9890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7319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72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6844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416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88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60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89013" rtl="0" eaLnBrk="1" fontAlgn="auto" latinLnBrk="0" hangingPunct="1">
              <a:lnSpc>
                <a:spcPct val="120000"/>
              </a:lnSpc>
              <a:spcBef>
                <a:spcPct val="0"/>
              </a:spcBef>
              <a:spcAft>
                <a:spcPts val="300"/>
              </a:spcAft>
              <a:buClr>
                <a:srgbClr val="000000"/>
              </a:buClr>
              <a:buSzTx/>
              <a:buFontTx/>
              <a:buNone/>
              <a:tabLst/>
              <a:defRPr/>
            </a:pPr>
            <a:r>
              <a:rPr kumimoji="0" lang="en-US"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	Thứ năm ngày 16 tháng 9 năm 2021</a:t>
            </a:r>
            <a:endParaRPr kumimoji="0" lang="vi-VN"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endParaRPr>
          </a:p>
        </p:txBody>
      </p:sp>
      <p:sp>
        <p:nvSpPr>
          <p:cNvPr id="8" name="Rectangle 2">
            <a:extLst>
              <a:ext uri="{FF2B5EF4-FFF2-40B4-BE49-F238E27FC236}">
                <a16:creationId xmlns:a16="http://schemas.microsoft.com/office/drawing/2014/main" id="{11EA0FF8-F489-406C-A902-1C9E526ECBDB}"/>
              </a:ext>
            </a:extLst>
          </p:cNvPr>
          <p:cNvSpPr txBox="1">
            <a:spLocks noChangeArrowheads="1"/>
          </p:cNvSpPr>
          <p:nvPr/>
        </p:nvSpPr>
        <p:spPr bwMode="auto">
          <a:xfrm>
            <a:off x="1738491" y="1024074"/>
            <a:ext cx="3127022" cy="780005"/>
          </a:xfrm>
          <a:prstGeom prst="rect">
            <a:avLst/>
          </a:prstGeom>
          <a:noFill/>
          <a:ln>
            <a:noFill/>
          </a:ln>
        </p:spPr>
        <p:txBody>
          <a:bodyPr/>
          <a:lstStyle>
            <a:lvl1pPr defTabSz="989013">
              <a:spcBef>
                <a:spcPct val="20000"/>
              </a:spcBef>
              <a:buFont typeface="Arial" panose="020B0604020202020204" pitchFamily="34" charset="0"/>
              <a:buChar char="•"/>
              <a:defRPr sz="3200">
                <a:solidFill>
                  <a:schemeClr val="tx1"/>
                </a:solidFill>
                <a:latin typeface="Calibri" panose="020F0502020204030204" pitchFamily="34" charset="0"/>
              </a:defRPr>
            </a:lvl1pPr>
            <a:lvl2pPr marL="803275" indent="-307975" defTabSz="9890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236663" indent="-246063" defTabSz="9890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7319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72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6844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416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88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60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89013" rtl="0" eaLnBrk="1" fontAlgn="auto" latinLnBrk="0" hangingPunct="1">
              <a:lnSpc>
                <a:spcPct val="120000"/>
              </a:lnSpc>
              <a:spcBef>
                <a:spcPct val="0"/>
              </a:spcBef>
              <a:spcAft>
                <a:spcPts val="300"/>
              </a:spcAft>
              <a:buClr>
                <a:srgbClr val="000000"/>
              </a:buClr>
              <a:buSzTx/>
              <a:buFontTx/>
              <a:buNone/>
              <a:tabLst/>
              <a:defRPr/>
            </a:pPr>
            <a:r>
              <a:rPr kumimoji="0" lang="en-US"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	Viết</a:t>
            </a:r>
            <a:endParaRPr kumimoji="0" lang="vi-VN"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endParaRPr>
          </a:p>
        </p:txBody>
      </p:sp>
      <p:sp>
        <p:nvSpPr>
          <p:cNvPr id="9" name="Rectangle 2">
            <a:extLst>
              <a:ext uri="{FF2B5EF4-FFF2-40B4-BE49-F238E27FC236}">
                <a16:creationId xmlns:a16="http://schemas.microsoft.com/office/drawing/2014/main" id="{11EA0FF8-F489-406C-A902-1C9E526ECBDB}"/>
              </a:ext>
            </a:extLst>
          </p:cNvPr>
          <p:cNvSpPr txBox="1">
            <a:spLocks noChangeArrowheads="1"/>
          </p:cNvSpPr>
          <p:nvPr/>
        </p:nvSpPr>
        <p:spPr bwMode="auto">
          <a:xfrm>
            <a:off x="414746" y="1708658"/>
            <a:ext cx="6039556" cy="780005"/>
          </a:xfrm>
          <a:prstGeom prst="rect">
            <a:avLst/>
          </a:prstGeom>
          <a:noFill/>
          <a:ln>
            <a:noFill/>
          </a:ln>
        </p:spPr>
        <p:txBody>
          <a:bodyPr/>
          <a:lstStyle>
            <a:lvl1pPr defTabSz="989013">
              <a:spcBef>
                <a:spcPct val="20000"/>
              </a:spcBef>
              <a:buFont typeface="Arial" panose="020B0604020202020204" pitchFamily="34" charset="0"/>
              <a:buChar char="•"/>
              <a:defRPr sz="3200">
                <a:solidFill>
                  <a:schemeClr val="tx1"/>
                </a:solidFill>
                <a:latin typeface="Calibri" panose="020F0502020204030204" pitchFamily="34" charset="0"/>
              </a:defRPr>
            </a:lvl1pPr>
            <a:lvl2pPr marL="803275" indent="-307975" defTabSz="9890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236663" indent="-246063" defTabSz="9890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7319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72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6844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416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88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60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89013" rtl="0" eaLnBrk="1" fontAlgn="auto" latinLnBrk="0" hangingPunct="1">
              <a:lnSpc>
                <a:spcPct val="120000"/>
              </a:lnSpc>
              <a:spcBef>
                <a:spcPct val="0"/>
              </a:spcBef>
              <a:spcAft>
                <a:spcPts val="300"/>
              </a:spcAft>
              <a:buClr>
                <a:srgbClr val="000000"/>
              </a:buClr>
              <a:buSzTx/>
              <a:buFontTx/>
              <a:buNone/>
              <a:tabLst/>
              <a:defRPr/>
            </a:pPr>
            <a:r>
              <a:rPr kumimoji="0" lang="en-US"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	Làm việc thật là vui</a:t>
            </a:r>
            <a:endParaRPr kumimoji="0" lang="vi-VN"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endParaRPr>
          </a:p>
        </p:txBody>
      </p:sp>
      <p:sp>
        <p:nvSpPr>
          <p:cNvPr id="10" name="Rectangle 2">
            <a:extLst>
              <a:ext uri="{FF2B5EF4-FFF2-40B4-BE49-F238E27FC236}">
                <a16:creationId xmlns:a16="http://schemas.microsoft.com/office/drawing/2014/main" id="{11EA0FF8-F489-406C-A902-1C9E526ECBDB}"/>
              </a:ext>
            </a:extLst>
          </p:cNvPr>
          <p:cNvSpPr txBox="1">
            <a:spLocks noChangeArrowheads="1"/>
          </p:cNvSpPr>
          <p:nvPr/>
        </p:nvSpPr>
        <p:spPr bwMode="auto">
          <a:xfrm>
            <a:off x="-293512" y="2458298"/>
            <a:ext cx="9437512" cy="780005"/>
          </a:xfrm>
          <a:prstGeom prst="rect">
            <a:avLst/>
          </a:prstGeom>
          <a:noFill/>
          <a:ln>
            <a:noFill/>
          </a:ln>
        </p:spPr>
        <p:txBody>
          <a:bodyPr/>
          <a:lstStyle>
            <a:lvl1pPr defTabSz="989013">
              <a:spcBef>
                <a:spcPct val="20000"/>
              </a:spcBef>
              <a:buFont typeface="Arial" panose="020B0604020202020204" pitchFamily="34" charset="0"/>
              <a:buChar char="•"/>
              <a:defRPr sz="3200">
                <a:solidFill>
                  <a:schemeClr val="tx1"/>
                </a:solidFill>
                <a:latin typeface="Calibri" panose="020F0502020204030204" pitchFamily="34" charset="0"/>
              </a:defRPr>
            </a:lvl1pPr>
            <a:lvl2pPr marL="803275" indent="-307975" defTabSz="9890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236663" indent="-246063" defTabSz="9890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7319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72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6844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416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88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60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89013" rtl="0" eaLnBrk="1" fontAlgn="auto" latinLnBrk="0" hangingPunct="1">
              <a:lnSpc>
                <a:spcPct val="100000"/>
              </a:lnSpc>
              <a:spcBef>
                <a:spcPct val="0"/>
              </a:spcBef>
              <a:spcAft>
                <a:spcPts val="300"/>
              </a:spcAft>
              <a:buClr>
                <a:srgbClr val="000000"/>
              </a:buClr>
              <a:buSzTx/>
              <a:buFontTx/>
              <a:buNone/>
              <a:tabLst/>
              <a:defRPr/>
            </a:pPr>
            <a:r>
              <a:rPr kumimoji="0" lang="en-US"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	</a:t>
            </a:r>
            <a:r>
              <a:rPr kumimoji="0" lang="vi-VN"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Quanh ta, mĊ vật, mĊ ngưƟ đều làm việc</a:t>
            </a:r>
            <a:r>
              <a:rPr kumimoji="0" lang="en-US"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a:t>
            </a:r>
            <a:endParaRPr kumimoji="0" lang="vi-VN"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endParaRPr>
          </a:p>
        </p:txBody>
      </p:sp>
      <p:sp>
        <p:nvSpPr>
          <p:cNvPr id="12" name="Rectangle 2">
            <a:extLst>
              <a:ext uri="{FF2B5EF4-FFF2-40B4-BE49-F238E27FC236}">
                <a16:creationId xmlns:a16="http://schemas.microsoft.com/office/drawing/2014/main" id="{11EA0FF8-F489-406C-A902-1C9E526ECBDB}"/>
              </a:ext>
            </a:extLst>
          </p:cNvPr>
          <p:cNvSpPr txBox="1">
            <a:spLocks noChangeArrowheads="1"/>
          </p:cNvSpPr>
          <p:nvPr/>
        </p:nvSpPr>
        <p:spPr bwMode="auto">
          <a:xfrm>
            <a:off x="287867" y="3122737"/>
            <a:ext cx="9296400" cy="486492"/>
          </a:xfrm>
          <a:prstGeom prst="rect">
            <a:avLst/>
          </a:prstGeom>
          <a:noFill/>
          <a:ln>
            <a:noFill/>
          </a:ln>
        </p:spPr>
        <p:txBody>
          <a:bodyPr/>
          <a:lstStyle>
            <a:lvl1pPr defTabSz="989013">
              <a:spcBef>
                <a:spcPct val="20000"/>
              </a:spcBef>
              <a:buFont typeface="Arial" panose="020B0604020202020204" pitchFamily="34" charset="0"/>
              <a:buChar char="•"/>
              <a:defRPr sz="3200">
                <a:solidFill>
                  <a:schemeClr val="tx1"/>
                </a:solidFill>
                <a:latin typeface="Calibri" panose="020F0502020204030204" pitchFamily="34" charset="0"/>
              </a:defRPr>
            </a:lvl1pPr>
            <a:lvl2pPr marL="803275" indent="-307975" defTabSz="9890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236663" indent="-246063" defTabSz="9890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7319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72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6844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416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88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60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89013" rtl="0" eaLnBrk="1" fontAlgn="auto" latinLnBrk="0" hangingPunct="1">
              <a:lnSpc>
                <a:spcPct val="100000"/>
              </a:lnSpc>
              <a:spcBef>
                <a:spcPct val="0"/>
              </a:spcBef>
              <a:spcAft>
                <a:spcPts val="300"/>
              </a:spcAft>
              <a:buClr>
                <a:srgbClr val="000000"/>
              </a:buClr>
              <a:buSzTx/>
              <a:buFontTx/>
              <a:buNone/>
              <a:tabLst/>
              <a:defRPr/>
            </a:pPr>
            <a:r>
              <a:rPr kumimoji="0" lang="en-US"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   </a:t>
            </a:r>
            <a:r>
              <a:rPr kumimoji="0" lang="vi-VN"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Cái đŬg hồ báo phút,</a:t>
            </a:r>
            <a:r>
              <a:rPr kumimoji="0" lang="en-US"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 </a:t>
            </a:r>
            <a:r>
              <a:rPr kumimoji="0" lang="vi-VN"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báo giờ. Con gà trūg gáy</a:t>
            </a:r>
            <a:r>
              <a:rPr kumimoji="0" lang="en-US"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 vang</a:t>
            </a:r>
          </a:p>
        </p:txBody>
      </p:sp>
      <p:sp>
        <p:nvSpPr>
          <p:cNvPr id="13" name="Rectangle 2">
            <a:extLst>
              <a:ext uri="{FF2B5EF4-FFF2-40B4-BE49-F238E27FC236}">
                <a16:creationId xmlns:a16="http://schemas.microsoft.com/office/drawing/2014/main" id="{11EA0FF8-F489-406C-A902-1C9E526ECBDB}"/>
              </a:ext>
            </a:extLst>
          </p:cNvPr>
          <p:cNvSpPr txBox="1">
            <a:spLocks noChangeArrowheads="1"/>
          </p:cNvSpPr>
          <p:nvPr/>
        </p:nvSpPr>
        <p:spPr bwMode="auto">
          <a:xfrm>
            <a:off x="45155" y="4489555"/>
            <a:ext cx="9396869" cy="1120536"/>
          </a:xfrm>
          <a:prstGeom prst="rect">
            <a:avLst/>
          </a:prstGeom>
          <a:noFill/>
          <a:ln>
            <a:noFill/>
          </a:ln>
        </p:spPr>
        <p:txBody>
          <a:bodyPr/>
          <a:lstStyle>
            <a:lvl1pPr defTabSz="989013">
              <a:spcBef>
                <a:spcPct val="20000"/>
              </a:spcBef>
              <a:buFont typeface="Arial" panose="020B0604020202020204" pitchFamily="34" charset="0"/>
              <a:buChar char="•"/>
              <a:defRPr sz="3200">
                <a:solidFill>
                  <a:schemeClr val="tx1"/>
                </a:solidFill>
                <a:latin typeface="Calibri" panose="020F0502020204030204" pitchFamily="34" charset="0"/>
              </a:defRPr>
            </a:lvl1pPr>
            <a:lvl2pPr marL="803275" indent="-307975" defTabSz="9890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236663" indent="-246063" defTabSz="9890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7319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72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6844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416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88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60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89013" rtl="0" eaLnBrk="1" fontAlgn="auto" latinLnBrk="0" hangingPunct="1">
              <a:lnSpc>
                <a:spcPct val="100000"/>
              </a:lnSpc>
              <a:spcBef>
                <a:spcPct val="0"/>
              </a:spcBef>
              <a:spcAft>
                <a:spcPts val="300"/>
              </a:spcAft>
              <a:buClr>
                <a:srgbClr val="000000"/>
              </a:buClr>
              <a:buSzTx/>
              <a:buFontTx/>
              <a:buNone/>
              <a:tabLst/>
              <a:defRPr/>
            </a:pPr>
            <a:r>
              <a:rPr kumimoji="0" lang="vi-VN"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h</a:t>
            </a:r>
            <a:r>
              <a:rPr kumimoji="0" lang="el-GR"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Ξ</a:t>
            </a:r>
            <a:r>
              <a:rPr kumimoji="0" lang="vi-VN"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 cho sắc xuân thêm ǟực ǟỡ, ngày</a:t>
            </a:r>
            <a:r>
              <a:rPr kumimoji="0" lang="en-US" altLang="en-US" sz="260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 xuân thêm tưng bừng.</a:t>
            </a:r>
          </a:p>
        </p:txBody>
      </p:sp>
      <p:sp>
        <p:nvSpPr>
          <p:cNvPr id="14" name="Rectangle 2">
            <a:extLst>
              <a:ext uri="{FF2B5EF4-FFF2-40B4-BE49-F238E27FC236}">
                <a16:creationId xmlns:a16="http://schemas.microsoft.com/office/drawing/2014/main" id="{11EA0FF8-F489-406C-A902-1C9E526ECBDB}"/>
              </a:ext>
            </a:extLst>
          </p:cNvPr>
          <p:cNvSpPr txBox="1">
            <a:spLocks noChangeArrowheads="1"/>
          </p:cNvSpPr>
          <p:nvPr/>
        </p:nvSpPr>
        <p:spPr bwMode="auto">
          <a:xfrm>
            <a:off x="-112891" y="3825352"/>
            <a:ext cx="9256891" cy="486492"/>
          </a:xfrm>
          <a:prstGeom prst="rect">
            <a:avLst/>
          </a:prstGeom>
          <a:noFill/>
          <a:ln>
            <a:noFill/>
          </a:ln>
        </p:spPr>
        <p:txBody>
          <a:bodyPr/>
          <a:lstStyle>
            <a:lvl1pPr defTabSz="989013">
              <a:spcBef>
                <a:spcPct val="20000"/>
              </a:spcBef>
              <a:buFont typeface="Arial" panose="020B0604020202020204" pitchFamily="34" charset="0"/>
              <a:buChar char="•"/>
              <a:defRPr sz="3200">
                <a:solidFill>
                  <a:schemeClr val="tx1"/>
                </a:solidFill>
                <a:latin typeface="Calibri" panose="020F0502020204030204" pitchFamily="34" charset="0"/>
              </a:defRPr>
            </a:lvl1pPr>
            <a:lvl2pPr marL="803275" indent="-307975" defTabSz="9890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236663" indent="-246063" defTabSz="9890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7319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7263" indent="-246063" defTabSz="9890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6844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416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88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6063" indent="-246063" defTabSz="989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89013" rtl="0" eaLnBrk="1" fontAlgn="auto" latinLnBrk="0" hangingPunct="1">
              <a:lnSpc>
                <a:spcPct val="100000"/>
              </a:lnSpc>
              <a:spcBef>
                <a:spcPct val="0"/>
              </a:spcBef>
              <a:spcAft>
                <a:spcPts val="300"/>
              </a:spcAft>
              <a:buClr>
                <a:srgbClr val="000000"/>
              </a:buClr>
              <a:buSzTx/>
              <a:buFontTx/>
              <a:buNone/>
              <a:tabLst/>
              <a:defRPr/>
            </a:pPr>
            <a:r>
              <a:rPr kumimoji="0" lang="en-US" altLang="en-US" sz="255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 </a:t>
            </a:r>
            <a:r>
              <a:rPr kumimoji="0" lang="vi-VN" altLang="en-US" sz="255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báo trƟ sắp sáng. Con tu hú gĊ mùa</a:t>
            </a:r>
            <a:r>
              <a:rPr kumimoji="0" lang="en-US" altLang="en-US" sz="255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 </a:t>
            </a:r>
            <a:r>
              <a:rPr kumimoji="0" lang="vi-VN" altLang="en-US" sz="255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vải chín.</a:t>
            </a:r>
            <a:r>
              <a:rPr kumimoji="0" lang="en-US" altLang="en-US" sz="2550" b="1" i="0" u="none" strike="noStrike" kern="0" cap="none" spc="0" normalizeH="0" baseline="0" noProof="0" dirty="0">
                <a:ln>
                  <a:noFill/>
                </a:ln>
                <a:solidFill>
                  <a:srgbClr val="FFFFFF"/>
                </a:solidFill>
                <a:effectLst/>
                <a:uLnTx/>
                <a:uFillTx/>
                <a:latin typeface="HP001 4 hàng" panose="020B0603050302020204" pitchFamily="34" charset="0"/>
                <a:ea typeface="Cambria" panose="02040503050406030204" pitchFamily="18" charset="0"/>
                <a:cs typeface="Times New Roman" panose="02020603050405020304" pitchFamily="18" charset="0"/>
                <a:sym typeface="Arial"/>
              </a:rPr>
              <a:t> Cành đào nở </a:t>
            </a:r>
          </a:p>
        </p:txBody>
      </p:sp>
      <p:cxnSp>
        <p:nvCxnSpPr>
          <p:cNvPr id="3" name="Straight Connector 2"/>
          <p:cNvCxnSpPr/>
          <p:nvPr/>
        </p:nvCxnSpPr>
        <p:spPr>
          <a:xfrm>
            <a:off x="1207911" y="4199467"/>
            <a:ext cx="1365955"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5" name="Straight Connector 14"/>
          <p:cNvCxnSpPr/>
          <p:nvPr/>
        </p:nvCxnSpPr>
        <p:spPr>
          <a:xfrm>
            <a:off x="1303867" y="4848578"/>
            <a:ext cx="1365955"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6" name="Straight Connector 15"/>
          <p:cNvCxnSpPr/>
          <p:nvPr/>
        </p:nvCxnSpPr>
        <p:spPr>
          <a:xfrm flipV="1">
            <a:off x="3533425" y="4848578"/>
            <a:ext cx="936975" cy="11289"/>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7" name="Straight Connector 16"/>
          <p:cNvCxnSpPr/>
          <p:nvPr/>
        </p:nvCxnSpPr>
        <p:spPr>
          <a:xfrm>
            <a:off x="1490130" y="2161823"/>
            <a:ext cx="1365955"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8" name="Straight Connector 17"/>
          <p:cNvCxnSpPr/>
          <p:nvPr/>
        </p:nvCxnSpPr>
        <p:spPr>
          <a:xfrm>
            <a:off x="4064000" y="3507628"/>
            <a:ext cx="883356"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19" name="Rounded Rectangular Callout 18"/>
          <p:cNvSpPr/>
          <p:nvPr/>
        </p:nvSpPr>
        <p:spPr>
          <a:xfrm>
            <a:off x="5471723" y="844254"/>
            <a:ext cx="3595284" cy="1064370"/>
          </a:xfrm>
          <a:prstGeom prst="wedgeRoundRectCallout">
            <a:avLst>
              <a:gd name="adj1" fmla="val -50785"/>
              <a:gd name="adj2" fmla="val 77349"/>
              <a:gd name="adj3" fmla="val 16667"/>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Times New Roman" panose="02020603050405020304" pitchFamily="18" charset="0"/>
                <a:cs typeface="Times New Roman" panose="02020603050405020304" pitchFamily="18" charset="0"/>
              </a:rPr>
              <a:t>Đoạn văn có những chữ nào dễ viết sai?</a:t>
            </a:r>
          </a:p>
        </p:txBody>
      </p:sp>
    </p:spTree>
    <p:extLst>
      <p:ext uri="{BB962C8B-B14F-4D97-AF65-F5344CB8AC3E}">
        <p14:creationId xmlns:p14="http://schemas.microsoft.com/office/powerpoint/2010/main" val="37727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heme/theme1.xml><?xml version="1.0" encoding="utf-8"?>
<a:theme xmlns:a="http://schemas.openxmlformats.org/drawingml/2006/main" name="Question of the Day for Preschool by Slidesgo">
  <a:themeElements>
    <a:clrScheme name="Simple Light">
      <a:dk1>
        <a:srgbClr val="F09420"/>
      </a:dk1>
      <a:lt1>
        <a:srgbClr val="DEF5FD"/>
      </a:lt1>
      <a:dk2>
        <a:srgbClr val="663F0D"/>
      </a:dk2>
      <a:lt2>
        <a:srgbClr val="FFFFFF"/>
      </a:lt2>
      <a:accent1>
        <a:srgbClr val="FFAA1F"/>
      </a:accent1>
      <a:accent2>
        <a:srgbClr val="FD7F77"/>
      </a:accent2>
      <a:accent3>
        <a:srgbClr val="ACCA66"/>
      </a:accent3>
      <a:accent4>
        <a:srgbClr val="FFAB40"/>
      </a:accent4>
      <a:accent5>
        <a:srgbClr val="A86800"/>
      </a:accent5>
      <a:accent6>
        <a:srgbClr val="FFD670"/>
      </a:accent6>
      <a:hlink>
        <a:srgbClr val="663F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ibvcvpg">
      <a:majorFont>
        <a:latin typeface="微软雅黑"/>
        <a:ea typeface="方正卡通简体"/>
        <a:cs typeface=""/>
      </a:majorFont>
      <a:minorFont>
        <a:latin typeface="微软雅黑"/>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ibvcvpg">
      <a:majorFont>
        <a:latin typeface="微软雅黑"/>
        <a:ea typeface="方正卡通简体"/>
        <a:cs typeface=""/>
      </a:majorFont>
      <a:minorFont>
        <a:latin typeface="微软雅黑"/>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사용자 지정 1">
      <a:majorFont>
        <a:latin typeface="Calibri"/>
        <a:ea typeface="맑은 고딕"/>
        <a:cs typeface=""/>
      </a:majorFont>
      <a:minorFont>
        <a:latin typeface="Calibri Light"/>
        <a:ea typeface="맑은 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1118</TotalTime>
  <Words>595</Words>
  <Application>Microsoft Office PowerPoint</Application>
  <PresentationFormat>On-screen Show (16:9)</PresentationFormat>
  <Paragraphs>186</Paragraphs>
  <Slides>28</Slides>
  <Notes>19</Notes>
  <HiddenSlides>0</HiddenSlides>
  <MMClips>5</MMClips>
  <ScaleCrop>false</ScaleCrop>
  <HeadingPairs>
    <vt:vector size="6" baseType="variant">
      <vt:variant>
        <vt:lpstr>Fonts Used</vt:lpstr>
      </vt:variant>
      <vt:variant>
        <vt:i4>19</vt:i4>
      </vt:variant>
      <vt:variant>
        <vt:lpstr>Theme</vt:lpstr>
      </vt:variant>
      <vt:variant>
        <vt:i4>8</vt:i4>
      </vt:variant>
      <vt:variant>
        <vt:lpstr>Slide Titles</vt:lpstr>
      </vt:variant>
      <vt:variant>
        <vt:i4>28</vt:i4>
      </vt:variant>
    </vt:vector>
  </HeadingPairs>
  <TitlesOfParts>
    <vt:vector size="55" baseType="lpstr">
      <vt:lpstr>HP001 4 hàng</vt:lpstr>
      <vt:lpstr>宋体</vt:lpstr>
      <vt:lpstr>Times New Roman</vt:lpstr>
      <vt:lpstr>Fredoka One</vt:lpstr>
      <vt:lpstr>Nunito Black</vt:lpstr>
      <vt:lpstr>Arial</vt:lpstr>
      <vt:lpstr>Nunito</vt:lpstr>
      <vt:lpstr>맑은 고딕</vt:lpstr>
      <vt:lpstr>굴림체</vt:lpstr>
      <vt:lpstr>方正卡通简体</vt:lpstr>
      <vt:lpstr>Calibri</vt:lpstr>
      <vt:lpstr>Microsoft YaHei</vt:lpstr>
      <vt:lpstr>Roboto Condensed Light</vt:lpstr>
      <vt:lpstr>Microsoft YaHei</vt:lpstr>
      <vt:lpstr>Arial-Rounded</vt:lpstr>
      <vt:lpstr>等线</vt:lpstr>
      <vt:lpstr>Caveat Brush</vt:lpstr>
      <vt:lpstr>Cambria</vt:lpstr>
      <vt:lpstr>Calibri Light</vt:lpstr>
      <vt:lpstr>Question of the Day for Preschool by Slidesgo</vt:lpstr>
      <vt:lpstr>第一PPT，www.1ppt.com</vt:lpstr>
      <vt:lpstr>1_第一PPT，www.1ppt.com</vt:lpstr>
      <vt:lpstr>2_Office 테마</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Khi viết đoạn văn, em cần viết như thế nào?</vt:lpstr>
      <vt:lpstr>PowerPoint Presentation</vt:lpstr>
      <vt:lpstr>PowerPoint Presentation</vt:lpstr>
      <vt:lpstr>Tư thế  ngồi viết đúng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HP</cp:lastModifiedBy>
  <cp:revision>81</cp:revision>
  <dcterms:modified xsi:type="dcterms:W3CDTF">2021-09-15T15:53:53Z</dcterms:modified>
</cp:coreProperties>
</file>