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258" r:id="rId3"/>
    <p:sldId id="280" r:id="rId4"/>
    <p:sldId id="288" r:id="rId5"/>
    <p:sldId id="264" r:id="rId6"/>
    <p:sldId id="266" r:id="rId7"/>
    <p:sldId id="265" r:id="rId8"/>
    <p:sldId id="267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8921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F118E3-2F23-40A3-84C3-755DF7D48F44}"/>
              </a:ext>
            </a:extLst>
          </p:cNvPr>
          <p:cNvGrpSpPr/>
          <p:nvPr/>
        </p:nvGrpSpPr>
        <p:grpSpPr>
          <a:xfrm>
            <a:off x="-1358538" y="-1248416"/>
            <a:ext cx="14970035" cy="8106416"/>
            <a:chOff x="505668" y="-119916"/>
            <a:chExt cx="11315695" cy="66662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2908A4-DF5E-4462-964C-514D931F1B27}"/>
                </a:ext>
              </a:extLst>
            </p:cNvPr>
            <p:cNvGrpSpPr/>
            <p:nvPr/>
          </p:nvGrpSpPr>
          <p:grpSpPr>
            <a:xfrm>
              <a:off x="963559" y="421301"/>
              <a:ext cx="10559844" cy="6086168"/>
              <a:chOff x="3039829" y="1217970"/>
              <a:chExt cx="5864942" cy="442205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4BE455-FBBF-4F71-850A-82BAFE6D576C}"/>
                  </a:ext>
                </a:extLst>
              </p:cNvPr>
              <p:cNvSpPr/>
              <p:nvPr/>
            </p:nvSpPr>
            <p:spPr>
              <a:xfrm>
                <a:off x="3898490" y="1742767"/>
                <a:ext cx="4395020" cy="3372465"/>
              </a:xfrm>
              <a:prstGeom prst="rect">
                <a:avLst/>
              </a:prstGeom>
              <a:gradFill>
                <a:gsLst>
                  <a:gs pos="61224">
                    <a:schemeClr val="accent6">
                      <a:lumMod val="40000"/>
                      <a:lumOff val="60000"/>
                    </a:schemeClr>
                  </a:gs>
                  <a:gs pos="72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BAB8B89-6700-4A14-8526-7B6F8BA23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5938" r="95156">
                            <a14:foregroundMark x1="5938" y1="21719" x2="5938" y2="21719"/>
                            <a14:foregroundMark x1="89844" y1="80156" x2="89844" y2="80156"/>
                            <a14:foregroundMark x1="95156" y1="77188" x2="95156" y2="7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0" t="13428" r="2580" b="14032"/>
              <a:stretch/>
            </p:blipFill>
            <p:spPr>
              <a:xfrm>
                <a:off x="3039829" y="1217970"/>
                <a:ext cx="5864942" cy="4422057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E98759-4CBB-4D41-B42D-353B1764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220" r="98374">
                          <a14:foregroundMark x1="7724" y1="47857" x2="7724" y2="47857"/>
                          <a14:foregroundMark x1="6911" y1="67143" x2="6911" y2="67143"/>
                          <a14:foregroundMark x1="13008" y1="66429" x2="13008" y2="66429"/>
                          <a14:foregroundMark x1="5285" y1="60714" x2="5285" y2="60714"/>
                          <a14:foregroundMark x1="17073" y1="64286" x2="17073" y2="64286"/>
                          <a14:foregroundMark x1="10569" y1="69643" x2="10569" y2="69643"/>
                          <a14:foregroundMark x1="1626" y1="69643" x2="1626" y2="69643"/>
                          <a14:foregroundMark x1="16667" y1="58214" x2="16667" y2="58214"/>
                          <a14:foregroundMark x1="10976" y1="61429" x2="10976" y2="61429"/>
                          <a14:foregroundMark x1="17073" y1="60000" x2="17073" y2="60000"/>
                          <a14:foregroundMark x1="56504" y1="33929" x2="56504" y2="33929"/>
                          <a14:foregroundMark x1="41057" y1="35714" x2="41057" y2="35714"/>
                          <a14:foregroundMark x1="39837" y1="35714" x2="39837" y2="35714"/>
                          <a14:foregroundMark x1="12602" y1="63929" x2="12602" y2="63929"/>
                          <a14:foregroundMark x1="5285" y1="67500" x2="5285" y2="67500"/>
                          <a14:foregroundMark x1="10163" y1="67500" x2="10163" y2="67500"/>
                          <a14:foregroundMark x1="9756" y1="64286" x2="9756" y2="64286"/>
                          <a14:foregroundMark x1="4878" y1="63214" x2="4878" y2="63214"/>
                          <a14:foregroundMark x1="12602" y1="71071" x2="12602" y2="71071"/>
                          <a14:foregroundMark x1="64634" y1="87143" x2="64634" y2="87143"/>
                          <a14:foregroundMark x1="21951" y1="86786" x2="21951" y2="86786"/>
                          <a14:foregroundMark x1="86585" y1="41786" x2="86585" y2="41786"/>
                          <a14:foregroundMark x1="83740" y1="33929" x2="83740" y2="33929"/>
                          <a14:foregroundMark x1="92276" y1="33571" x2="92276" y2="33571"/>
                          <a14:foregroundMark x1="98374" y1="38214" x2="98374" y2="38214"/>
                          <a14:foregroundMark x1="97154" y1="46429" x2="97154" y2="46429"/>
                          <a14:foregroundMark x1="92683" y1="43929" x2="92683" y2="43929"/>
                          <a14:foregroundMark x1="95528" y1="38571" x2="95528" y2="38571"/>
                          <a14:foregroundMark x1="89837" y1="35357" x2="89837" y2="35357"/>
                          <a14:foregroundMark x1="83740" y1="41786" x2="83740" y2="41786"/>
                          <a14:backgroundMark x1="4472" y1="67143" x2="4472" y2="67143"/>
                          <a14:backgroundMark x1="7724" y1="60714" x2="7724" y2="60714"/>
                          <a14:backgroundMark x1="13415" y1="55714" x2="13415" y2="55714"/>
                          <a14:backgroundMark x1="17886" y1="57857" x2="17886" y2="57857"/>
                          <a14:backgroundMark x1="5285" y1="60357" x2="5285" y2="60357"/>
                          <a14:backgroundMark x1="1220" y1="69286" x2="1220" y2="69286"/>
                          <a14:backgroundMark x1="10163" y1="69643" x2="10163" y2="69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213" y="3879376"/>
              <a:ext cx="2343150" cy="2667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8990BF-B1D0-4A36-AE55-7B7C9BCB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8" y="-119916"/>
              <a:ext cx="2527011" cy="252701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1E9DD-75B3-41F9-9255-2291DD94CCD6}"/>
              </a:ext>
            </a:extLst>
          </p:cNvPr>
          <p:cNvSpPr/>
          <p:nvPr/>
        </p:nvSpPr>
        <p:spPr>
          <a:xfrm>
            <a:off x="2085842" y="1939444"/>
            <a:ext cx="85584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các em </a:t>
            </a:r>
          </a:p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đến với tiết học môn Toán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0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F118E3-2F23-40A3-84C3-755DF7D48F44}"/>
              </a:ext>
            </a:extLst>
          </p:cNvPr>
          <p:cNvGrpSpPr/>
          <p:nvPr/>
        </p:nvGrpSpPr>
        <p:grpSpPr>
          <a:xfrm>
            <a:off x="438152" y="-255639"/>
            <a:ext cx="11315695" cy="6666292"/>
            <a:chOff x="505668" y="-119916"/>
            <a:chExt cx="11315695" cy="66662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2908A4-DF5E-4462-964C-514D931F1B27}"/>
                </a:ext>
              </a:extLst>
            </p:cNvPr>
            <p:cNvGrpSpPr/>
            <p:nvPr/>
          </p:nvGrpSpPr>
          <p:grpSpPr>
            <a:xfrm>
              <a:off x="963559" y="421301"/>
              <a:ext cx="10559844" cy="6086168"/>
              <a:chOff x="3039829" y="1217970"/>
              <a:chExt cx="5864942" cy="442205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4BE455-FBBF-4F71-850A-82BAFE6D576C}"/>
                  </a:ext>
                </a:extLst>
              </p:cNvPr>
              <p:cNvSpPr/>
              <p:nvPr/>
            </p:nvSpPr>
            <p:spPr>
              <a:xfrm>
                <a:off x="3898490" y="1742767"/>
                <a:ext cx="4395020" cy="3372465"/>
              </a:xfrm>
              <a:prstGeom prst="rect">
                <a:avLst/>
              </a:prstGeom>
              <a:gradFill>
                <a:gsLst>
                  <a:gs pos="61224">
                    <a:schemeClr val="accent6">
                      <a:lumMod val="40000"/>
                      <a:lumOff val="60000"/>
                    </a:schemeClr>
                  </a:gs>
                  <a:gs pos="72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BAB8B89-6700-4A14-8526-7B6F8BA23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5938" r="95156">
                            <a14:foregroundMark x1="5938" y1="21719" x2="5938" y2="21719"/>
                            <a14:foregroundMark x1="89844" y1="80156" x2="89844" y2="80156"/>
                            <a14:foregroundMark x1="95156" y1="77188" x2="95156" y2="771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0" t="13428" r="2580" b="14032"/>
              <a:stretch/>
            </p:blipFill>
            <p:spPr>
              <a:xfrm>
                <a:off x="3039829" y="1217970"/>
                <a:ext cx="5864942" cy="4422057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E98759-4CBB-4D41-B42D-353B1764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220" r="98374">
                          <a14:foregroundMark x1="7724" y1="47857" x2="7724" y2="47857"/>
                          <a14:foregroundMark x1="6911" y1="67143" x2="6911" y2="67143"/>
                          <a14:foregroundMark x1="13008" y1="66429" x2="13008" y2="66429"/>
                          <a14:foregroundMark x1="5285" y1="60714" x2="5285" y2="60714"/>
                          <a14:foregroundMark x1="17073" y1="64286" x2="17073" y2="64286"/>
                          <a14:foregroundMark x1="10569" y1="69643" x2="10569" y2="69643"/>
                          <a14:foregroundMark x1="1626" y1="69643" x2="1626" y2="69643"/>
                          <a14:foregroundMark x1="16667" y1="58214" x2="16667" y2="58214"/>
                          <a14:foregroundMark x1="10976" y1="61429" x2="10976" y2="61429"/>
                          <a14:foregroundMark x1="17073" y1="60000" x2="17073" y2="60000"/>
                          <a14:foregroundMark x1="56504" y1="33929" x2="56504" y2="33929"/>
                          <a14:foregroundMark x1="41057" y1="35714" x2="41057" y2="35714"/>
                          <a14:foregroundMark x1="39837" y1="35714" x2="39837" y2="35714"/>
                          <a14:foregroundMark x1="12602" y1="63929" x2="12602" y2="63929"/>
                          <a14:foregroundMark x1="5285" y1="67500" x2="5285" y2="67500"/>
                          <a14:foregroundMark x1="10163" y1="67500" x2="10163" y2="67500"/>
                          <a14:foregroundMark x1="9756" y1="64286" x2="9756" y2="64286"/>
                          <a14:foregroundMark x1="4878" y1="63214" x2="4878" y2="63214"/>
                          <a14:foregroundMark x1="12602" y1="71071" x2="12602" y2="71071"/>
                          <a14:foregroundMark x1="64634" y1="87143" x2="64634" y2="87143"/>
                          <a14:foregroundMark x1="21951" y1="86786" x2="21951" y2="86786"/>
                          <a14:foregroundMark x1="86585" y1="41786" x2="86585" y2="41786"/>
                          <a14:foregroundMark x1="83740" y1="33929" x2="83740" y2="33929"/>
                          <a14:foregroundMark x1="92276" y1="33571" x2="92276" y2="33571"/>
                          <a14:foregroundMark x1="98374" y1="38214" x2="98374" y2="38214"/>
                          <a14:foregroundMark x1="97154" y1="46429" x2="97154" y2="46429"/>
                          <a14:foregroundMark x1="92683" y1="43929" x2="92683" y2="43929"/>
                          <a14:foregroundMark x1="95528" y1="38571" x2="95528" y2="38571"/>
                          <a14:foregroundMark x1="89837" y1="35357" x2="89837" y2="35357"/>
                          <a14:foregroundMark x1="83740" y1="41786" x2="83740" y2="41786"/>
                          <a14:backgroundMark x1="4472" y1="67143" x2="4472" y2="67143"/>
                          <a14:backgroundMark x1="7724" y1="60714" x2="7724" y2="60714"/>
                          <a14:backgroundMark x1="13415" y1="55714" x2="13415" y2="55714"/>
                          <a14:backgroundMark x1="17886" y1="57857" x2="17886" y2="57857"/>
                          <a14:backgroundMark x1="5285" y1="60357" x2="5285" y2="60357"/>
                          <a14:backgroundMark x1="1220" y1="69286" x2="1220" y2="69286"/>
                          <a14:backgroundMark x1="10163" y1="69643" x2="10163" y2="696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213" y="3879376"/>
              <a:ext cx="2343150" cy="2667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8990BF-B1D0-4A36-AE55-7B7C9BCBF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8" y="-119916"/>
              <a:ext cx="2527011" cy="252701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321E9DD-75B3-41F9-9255-2291DD94CCD6}"/>
              </a:ext>
            </a:extLst>
          </p:cNvPr>
          <p:cNvSpPr/>
          <p:nvPr/>
        </p:nvSpPr>
        <p:spPr>
          <a:xfrm>
            <a:off x="3273479" y="2347903"/>
            <a:ext cx="580498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 HẠNG – TỔNG</a:t>
            </a:r>
          </a:p>
        </p:txBody>
      </p:sp>
    </p:spTree>
    <p:extLst>
      <p:ext uri="{BB962C8B-B14F-4D97-AF65-F5344CB8AC3E}">
        <p14:creationId xmlns:p14="http://schemas.microsoft.com/office/powerpoint/2010/main" val="26012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E950F99-B65D-42D1-B489-D2D4BBF2D60B}"/>
              </a:ext>
            </a:extLst>
          </p:cNvPr>
          <p:cNvSpPr/>
          <p:nvPr/>
        </p:nvSpPr>
        <p:spPr>
          <a:xfrm>
            <a:off x="1771279" y="176440"/>
            <a:ext cx="899352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Nêu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tính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phù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hợp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với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tranh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0E56D-6ADD-4B87-AF55-9E9AA9BEB850}"/>
              </a:ext>
            </a:extLst>
          </p:cNvPr>
          <p:cNvSpPr txBox="1"/>
          <p:nvPr/>
        </p:nvSpPr>
        <p:spPr>
          <a:xfrm>
            <a:off x="3480897" y="5386115"/>
            <a:ext cx="616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 +      2       =      6</a:t>
            </a:r>
          </a:p>
        </p:txBody>
      </p:sp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2507676" y="5081183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Down Arrow 54">
            <a:extLst>
              <a:ext uri="{FF2B5EF4-FFF2-40B4-BE49-F238E27FC236}">
                <a16:creationId xmlns:a16="http://schemas.microsoft.com/office/drawing/2014/main" id="{F59425DE-BDE0-45F4-8E50-5226FFF4D50E}"/>
              </a:ext>
            </a:extLst>
          </p:cNvPr>
          <p:cNvSpPr/>
          <p:nvPr/>
        </p:nvSpPr>
        <p:spPr>
          <a:xfrm flipV="1">
            <a:off x="3537560" y="4579888"/>
            <a:ext cx="34704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5">
            <a:extLst>
              <a:ext uri="{FF2B5EF4-FFF2-40B4-BE49-F238E27FC236}">
                <a16:creationId xmlns:a16="http://schemas.microsoft.com/office/drawing/2014/main" id="{FA473FF5-564E-4398-A420-C09829861180}"/>
              </a:ext>
            </a:extLst>
          </p:cNvPr>
          <p:cNvSpPr/>
          <p:nvPr/>
        </p:nvSpPr>
        <p:spPr>
          <a:xfrm>
            <a:off x="5206111" y="5047413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Down Arrow 56">
            <a:extLst>
              <a:ext uri="{FF2B5EF4-FFF2-40B4-BE49-F238E27FC236}">
                <a16:creationId xmlns:a16="http://schemas.microsoft.com/office/drawing/2014/main" id="{92ADD881-2F57-42D2-9700-5A02990295B6}"/>
              </a:ext>
            </a:extLst>
          </p:cNvPr>
          <p:cNvSpPr/>
          <p:nvPr/>
        </p:nvSpPr>
        <p:spPr>
          <a:xfrm flipV="1">
            <a:off x="6248403" y="4542471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7">
            <a:extLst>
              <a:ext uri="{FF2B5EF4-FFF2-40B4-BE49-F238E27FC236}">
                <a16:creationId xmlns:a16="http://schemas.microsoft.com/office/drawing/2014/main" id="{3123355D-A4BE-4490-8932-65529381F8B1}"/>
              </a:ext>
            </a:extLst>
          </p:cNvPr>
          <p:cNvSpPr/>
          <p:nvPr/>
        </p:nvSpPr>
        <p:spPr>
          <a:xfrm>
            <a:off x="7904547" y="5050010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Tổng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0" name="Down Arrow 58">
            <a:extLst>
              <a:ext uri="{FF2B5EF4-FFF2-40B4-BE49-F238E27FC236}">
                <a16:creationId xmlns:a16="http://schemas.microsoft.com/office/drawing/2014/main" id="{DDC4433D-D005-4E3D-BC7C-E5B2344D797C}"/>
              </a:ext>
            </a:extLst>
          </p:cNvPr>
          <p:cNvSpPr/>
          <p:nvPr/>
        </p:nvSpPr>
        <p:spPr>
          <a:xfrm flipV="1">
            <a:off x="8859679" y="4540812"/>
            <a:ext cx="315494" cy="45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89539DDA-09F3-49C1-B70E-EDD7797B4108}"/>
              </a:ext>
            </a:extLst>
          </p:cNvPr>
          <p:cNvSpPr/>
          <p:nvPr/>
        </p:nvSpPr>
        <p:spPr>
          <a:xfrm>
            <a:off x="2814937" y="5964035"/>
            <a:ext cx="6866932" cy="724044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4 + 2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36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C6560A-1A3F-4DCD-B606-4971851C9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50" y="1438897"/>
            <a:ext cx="9706100" cy="3343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1831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149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1.45833E-6 -0.224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79">
            <a:extLst>
              <a:ext uri="{FF2B5EF4-FFF2-40B4-BE49-F238E27FC236}">
                <a16:creationId xmlns:a16="http://schemas.microsoft.com/office/drawing/2014/main" id="{3289EA7B-8287-41B1-BB78-A271677915BD}"/>
              </a:ext>
            </a:extLst>
          </p:cNvPr>
          <p:cNvSpPr/>
          <p:nvPr/>
        </p:nvSpPr>
        <p:spPr>
          <a:xfrm>
            <a:off x="2388626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2BA7896B-55CE-475E-92B1-1AEC8F310961}"/>
              </a:ext>
            </a:extLst>
          </p:cNvPr>
          <p:cNvSpPr/>
          <p:nvPr/>
        </p:nvSpPr>
        <p:spPr>
          <a:xfrm>
            <a:off x="5080954" y="4587139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Rounded Rectangle 81">
            <a:extLst>
              <a:ext uri="{FF2B5EF4-FFF2-40B4-BE49-F238E27FC236}">
                <a16:creationId xmlns:a16="http://schemas.microsoft.com/office/drawing/2014/main" id="{F5EE6F4A-41E9-42DD-B940-EF7092E0DFAF}"/>
              </a:ext>
            </a:extLst>
          </p:cNvPr>
          <p:cNvSpPr/>
          <p:nvPr/>
        </p:nvSpPr>
        <p:spPr>
          <a:xfrm>
            <a:off x="7773282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7C56E5-1CAC-405C-AE58-E15AA5131F5F}"/>
              </a:ext>
            </a:extLst>
          </p:cNvPr>
          <p:cNvSpPr txBox="1"/>
          <p:nvPr/>
        </p:nvSpPr>
        <p:spPr>
          <a:xfrm>
            <a:off x="2731350" y="2889700"/>
            <a:ext cx="158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" name="Rounded Rectangle 53">
            <a:extLst>
              <a:ext uri="{FF2B5EF4-FFF2-40B4-BE49-F238E27FC236}">
                <a16:creationId xmlns:a16="http://schemas.microsoft.com/office/drawing/2014/main" id="{F8F4BE1D-053E-452F-BEFC-F0DC96856874}"/>
              </a:ext>
            </a:extLst>
          </p:cNvPr>
          <p:cNvSpPr/>
          <p:nvPr/>
        </p:nvSpPr>
        <p:spPr>
          <a:xfrm>
            <a:off x="2376411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Down Arrow 54">
            <a:extLst>
              <a:ext uri="{FF2B5EF4-FFF2-40B4-BE49-F238E27FC236}">
                <a16:creationId xmlns:a16="http://schemas.microsoft.com/office/drawing/2014/main" id="{ABB81069-A6F9-4812-AF3A-96BF4F2D8F2F}"/>
              </a:ext>
            </a:extLst>
          </p:cNvPr>
          <p:cNvSpPr/>
          <p:nvPr/>
        </p:nvSpPr>
        <p:spPr>
          <a:xfrm flipV="1">
            <a:off x="3262959" y="3847174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5">
            <a:extLst>
              <a:ext uri="{FF2B5EF4-FFF2-40B4-BE49-F238E27FC236}">
                <a16:creationId xmlns:a16="http://schemas.microsoft.com/office/drawing/2014/main" id="{24E31665-990B-46F0-90BE-0B75F53E10C6}"/>
              </a:ext>
            </a:extLst>
          </p:cNvPr>
          <p:cNvSpPr/>
          <p:nvPr/>
        </p:nvSpPr>
        <p:spPr>
          <a:xfrm>
            <a:off x="5063340" y="4580156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Down Arrow 56">
            <a:extLst>
              <a:ext uri="{FF2B5EF4-FFF2-40B4-BE49-F238E27FC236}">
                <a16:creationId xmlns:a16="http://schemas.microsoft.com/office/drawing/2014/main" id="{68AC8B26-34EF-4A48-89FE-347C09651A3B}"/>
              </a:ext>
            </a:extLst>
          </p:cNvPr>
          <p:cNvSpPr/>
          <p:nvPr/>
        </p:nvSpPr>
        <p:spPr>
          <a:xfrm flipV="1">
            <a:off x="5949888" y="3817660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7">
            <a:extLst>
              <a:ext uri="{FF2B5EF4-FFF2-40B4-BE49-F238E27FC236}">
                <a16:creationId xmlns:a16="http://schemas.microsoft.com/office/drawing/2014/main" id="{066E4212-9B3E-424F-8EFB-68E47C1B5A49}"/>
              </a:ext>
            </a:extLst>
          </p:cNvPr>
          <p:cNvSpPr/>
          <p:nvPr/>
        </p:nvSpPr>
        <p:spPr>
          <a:xfrm>
            <a:off x="7773282" y="4603718"/>
            <a:ext cx="2222310" cy="577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Tổng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Down Arrow 58">
            <a:extLst>
              <a:ext uri="{FF2B5EF4-FFF2-40B4-BE49-F238E27FC236}">
                <a16:creationId xmlns:a16="http://schemas.microsoft.com/office/drawing/2014/main" id="{A19A310B-B6F8-42A7-B7BD-AEE1A03103F9}"/>
              </a:ext>
            </a:extLst>
          </p:cNvPr>
          <p:cNvSpPr/>
          <p:nvPr/>
        </p:nvSpPr>
        <p:spPr>
          <a:xfrm flipV="1">
            <a:off x="8561164" y="3847174"/>
            <a:ext cx="369421" cy="647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D61C7-577A-4AAB-8614-E923F38703CF}"/>
              </a:ext>
            </a:extLst>
          </p:cNvPr>
          <p:cNvSpPr txBox="1"/>
          <p:nvPr/>
        </p:nvSpPr>
        <p:spPr>
          <a:xfrm>
            <a:off x="7936611" y="2889700"/>
            <a:ext cx="170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7C8014-9E54-499C-AC62-DCCE684A1171}"/>
              </a:ext>
            </a:extLst>
          </p:cNvPr>
          <p:cNvSpPr txBox="1"/>
          <p:nvPr/>
        </p:nvSpPr>
        <p:spPr>
          <a:xfrm>
            <a:off x="6837135" y="2826209"/>
            <a:ext cx="1099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E6834-1155-4D4F-BDEA-ACD90A83D1CC}"/>
              </a:ext>
            </a:extLst>
          </p:cNvPr>
          <p:cNvSpPr txBox="1"/>
          <p:nvPr/>
        </p:nvSpPr>
        <p:spPr>
          <a:xfrm>
            <a:off x="5423222" y="2889700"/>
            <a:ext cx="134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546D5-4AB2-4402-8798-67EF94B25DB1}"/>
              </a:ext>
            </a:extLst>
          </p:cNvPr>
          <p:cNvSpPr txBox="1"/>
          <p:nvPr/>
        </p:nvSpPr>
        <p:spPr>
          <a:xfrm>
            <a:off x="4645651" y="2889700"/>
            <a:ext cx="64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16" name="Rounded Rectangle 53">
            <a:extLst>
              <a:ext uri="{FF2B5EF4-FFF2-40B4-BE49-F238E27FC236}">
                <a16:creationId xmlns:a16="http://schemas.microsoft.com/office/drawing/2014/main" id="{473618C2-F9F1-4A45-A839-BED30D6DB011}"/>
              </a:ext>
            </a:extLst>
          </p:cNvPr>
          <p:cNvSpPr/>
          <p:nvPr/>
        </p:nvSpPr>
        <p:spPr>
          <a:xfrm>
            <a:off x="2710472" y="5418540"/>
            <a:ext cx="7088621" cy="70788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+ 4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362A1B-9A68-4895-A8FF-4FB79EE7C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566" y="464891"/>
            <a:ext cx="5436292" cy="2261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2970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51AD20B-B634-4E42-8210-8BDDB34C4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76"/>
          <a:stretch/>
        </p:blipFill>
        <p:spPr>
          <a:xfrm>
            <a:off x="6684156" y="1399788"/>
            <a:ext cx="4562963" cy="2248846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2B185602-FFB7-491F-BD8E-C9F4E799143B}"/>
              </a:ext>
            </a:extLst>
          </p:cNvPr>
          <p:cNvSpPr txBox="1"/>
          <p:nvPr/>
        </p:nvSpPr>
        <p:spPr>
          <a:xfrm>
            <a:off x="3035191" y="52361"/>
            <a:ext cx="6461133" cy="9014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 CHƠI: ĐỐ BẠN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7342CA-3F6F-4008-AEA4-5A4FA5EE6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5" b="96378" l="3132" r="95018">
                        <a14:foregroundMark x1="95018" y1="31048" x2="95018" y2="31048"/>
                        <a14:foregroundMark x1="3132" y1="44114" x2="3132" y2="44114"/>
                        <a14:foregroundMark x1="16512" y1="41656" x2="16512" y2="41656"/>
                        <a14:foregroundMark x1="25409" y1="41656" x2="25409" y2="41656"/>
                        <a14:foregroundMark x1="26263" y1="11643" x2="17865" y2="9314"/>
                        <a14:foregroundMark x1="10843" y1="15136" x2="9751" y2="16041"/>
                        <a14:foregroundMark x1="17865" y1="9314" x2="12452" y2="13802"/>
                        <a14:foregroundMark x1="9564" y1="18111" x2="8327" y2="31824"/>
                        <a14:foregroundMark x1="9611" y1="17594" x2="9564" y2="18111"/>
                        <a14:foregroundMark x1="9669" y1="16947" x2="9611" y2="17594"/>
                        <a14:foregroundMark x1="9704" y1="16559" x2="9669" y2="16947"/>
                        <a14:foregroundMark x1="8327" y1="31824" x2="9609" y2="45019"/>
                        <a14:foregroundMark x1="18221" y1="96378" x2="18221" y2="96378"/>
                        <a14:backgroundMark x1="9964" y1="16559" x2="9964" y2="16559"/>
                        <a14:backgroundMark x1="10676" y1="16300" x2="10676" y2="16300"/>
                        <a14:backgroundMark x1="11459" y1="14748" x2="11459" y2="14748"/>
                        <a14:backgroundMark x1="10249" y1="14748" x2="10249" y2="14748"/>
                        <a14:backgroundMark x1="9680" y1="16947" x2="9680" y2="16947"/>
                        <a14:backgroundMark x1="9253" y1="17594" x2="9253" y2="17594"/>
                        <a14:backgroundMark x1="10819" y1="15136" x2="10819" y2="15136"/>
                        <a14:backgroundMark x1="9822" y1="16559" x2="9822" y2="16559"/>
                        <a14:backgroundMark x1="9395" y1="18111" x2="9395" y2="18111"/>
                        <a14:backgroundMark x1="11459" y1="14748" x2="11459" y2="14748"/>
                        <a14:backgroundMark x1="12527" y1="13972" x2="10819" y2="15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6"/>
          <a:stretch/>
        </p:blipFill>
        <p:spPr>
          <a:xfrm flipH="1">
            <a:off x="2865432" y="1485290"/>
            <a:ext cx="3400327" cy="1906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541C1-3A8A-4090-B145-B1D9A51CA608}"/>
              </a:ext>
            </a:extLst>
          </p:cNvPr>
          <p:cNvSpPr txBox="1"/>
          <p:nvPr/>
        </p:nvSpPr>
        <p:spPr>
          <a:xfrm>
            <a:off x="3206188" y="1850433"/>
            <a:ext cx="267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2 + 3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037DC-5591-4B11-B96C-E898A607F7E8}"/>
              </a:ext>
            </a:extLst>
          </p:cNvPr>
          <p:cNvSpPr txBox="1"/>
          <p:nvPr/>
        </p:nvSpPr>
        <p:spPr>
          <a:xfrm>
            <a:off x="7223387" y="1755275"/>
            <a:ext cx="2758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184912-1F04-4415-BA0E-E633DDADDA08}"/>
              </a:ext>
            </a:extLst>
          </p:cNvPr>
          <p:cNvGrpSpPr/>
          <p:nvPr/>
        </p:nvGrpSpPr>
        <p:grpSpPr>
          <a:xfrm>
            <a:off x="3237509" y="1013479"/>
            <a:ext cx="6056499" cy="5844521"/>
            <a:chOff x="3237509" y="1013479"/>
            <a:chExt cx="6056499" cy="58445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3E8572-8689-4E41-9598-02725B5B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45" b="97798" l="1125" r="99375">
                          <a14:foregroundMark x1="49000" y1="87306" x2="49000" y2="87306"/>
                          <a14:foregroundMark x1="67000" y1="90026" x2="67000" y2="90026"/>
                          <a14:foregroundMark x1="81000" y1="90026" x2="81000" y2="90026"/>
                          <a14:foregroundMark x1="54750" y1="90285" x2="54750" y2="90285"/>
                          <a14:foregroundMark x1="23500" y1="90803" x2="23500" y2="90803"/>
                          <a14:foregroundMark x1="10375" y1="90803" x2="10375" y2="90803"/>
                          <a14:foregroundMark x1="4375" y1="90803" x2="4375" y2="90803"/>
                          <a14:foregroundMark x1="7875" y1="90803" x2="7875" y2="90803"/>
                          <a14:foregroundMark x1="13625" y1="90803" x2="13625" y2="90803"/>
                          <a14:foregroundMark x1="24625" y1="90544" x2="24625" y2="90544"/>
                          <a14:foregroundMark x1="32000" y1="58290" x2="32000" y2="58290"/>
                          <a14:foregroundMark x1="57000" y1="91710" x2="57000" y2="91710"/>
                          <a14:foregroundMark x1="97625" y1="90803" x2="97625" y2="90803"/>
                          <a14:foregroundMark x1="55000" y1="79534" x2="55000" y2="79534"/>
                          <a14:foregroundMark x1="57500" y1="79793" x2="57500" y2="79793"/>
                          <a14:foregroundMark x1="53875" y1="79275" x2="53875" y2="79275"/>
                          <a14:foregroundMark x1="57500" y1="80699" x2="57500" y2="80699"/>
                          <a14:foregroundMark x1="14750" y1="94301" x2="14750" y2="94301"/>
                          <a14:foregroundMark x1="11125" y1="93394" x2="32750" y2="91710"/>
                          <a14:foregroundMark x1="76875" y1="88472" x2="94000" y2="88731"/>
                          <a14:foregroundMark x1="72625" y1="93782" x2="95875" y2="93782"/>
                          <a14:foregroundMark x1="71750" y1="96632" x2="84250" y2="96632"/>
                          <a14:foregroundMark x1="84250" y1="96632" x2="95875" y2="96373"/>
                          <a14:foregroundMark x1="95875" y1="96373" x2="99375" y2="87047"/>
                          <a14:foregroundMark x1="99375" y1="87047" x2="99375" y2="87047"/>
                          <a14:foregroundMark x1="14250" y1="89378" x2="14250" y2="89378"/>
                          <a14:foregroundMark x1="20500" y1="86140" x2="20500" y2="86140"/>
                          <a14:foregroundMark x1="7875" y1="86399" x2="7875" y2="86399"/>
                          <a14:foregroundMark x1="4125" y1="91451" x2="4125" y2="91451"/>
                          <a14:foregroundMark x1="21875" y1="89896" x2="21875" y2="89896"/>
                          <a14:foregroundMark x1="7500" y1="90026" x2="7500" y2="90026"/>
                          <a14:foregroundMark x1="15625" y1="88731" x2="15625" y2="88731"/>
                          <a14:foregroundMark x1="15625" y1="87047" x2="15625" y2="87047"/>
                          <a14:foregroundMark x1="11750" y1="88212" x2="11750" y2="88212"/>
                          <a14:foregroundMark x1="5250" y1="92358" x2="5250" y2="92358"/>
                          <a14:foregroundMark x1="3375" y1="92358" x2="3375" y2="92358"/>
                          <a14:foregroundMark x1="3375" y1="89896" x2="3375" y2="89896"/>
                          <a14:foregroundMark x1="2250" y1="93135" x2="2250" y2="93135"/>
                          <a14:foregroundMark x1="11500" y1="96373" x2="11500" y2="96373"/>
                          <a14:foregroundMark x1="23000" y1="96373" x2="23000" y2="96373"/>
                          <a14:foregroundMark x1="29625" y1="97021" x2="29625" y2="97021"/>
                          <a14:foregroundMark x1="53250" y1="97798" x2="53250" y2="97798"/>
                          <a14:foregroundMark x1="68125" y1="97798" x2="68125" y2="97798"/>
                          <a14:foregroundMark x1="38750" y1="97798" x2="38750" y2="97798"/>
                          <a14:foregroundMark x1="21250" y1="96373" x2="21250" y2="96373"/>
                          <a14:foregroundMark x1="6750" y1="94689" x2="27375" y2="94301"/>
                          <a14:foregroundMark x1="3875" y1="94948" x2="20750" y2="95207"/>
                          <a14:foregroundMark x1="20750" y1="95207" x2="43250" y2="94819"/>
                          <a14:foregroundMark x1="43250" y1="94819" x2="67000" y2="95725"/>
                          <a14:foregroundMark x1="67000" y1="95725" x2="12000" y2="98964"/>
                          <a14:foregroundMark x1="12000" y1="98964" x2="1500" y2="96114"/>
                          <a14:foregroundMark x1="1500" y1="96114" x2="1125" y2="95207"/>
                          <a14:foregroundMark x1="56875" y1="80052" x2="56875" y2="80052"/>
                          <a14:backgroundMark x1="49625" y1="38212" x2="49625" y2="38212"/>
                          <a14:backgroundMark x1="49625" y1="54793" x2="49625" y2="54793"/>
                          <a14:backgroundMark x1="57500" y1="81865" x2="57500" y2="81865"/>
                          <a14:backgroundMark x1="52375" y1="32902" x2="52375" y2="32902"/>
                          <a14:backgroundMark x1="48500" y1="39378" x2="48500" y2="39378"/>
                          <a14:backgroundMark x1="53625" y1="28238" x2="53625" y2="28238"/>
                          <a14:backgroundMark x1="49000" y1="50130" x2="49000" y2="50130"/>
                          <a14:backgroundMark x1="48250" y1="43653" x2="48250" y2="43653"/>
                          <a14:backgroundMark x1="48250" y1="54534" x2="48250" y2="54534"/>
                          <a14:backgroundMark x1="48500" y1="40155" x2="48500" y2="40155"/>
                          <a14:backgroundMark x1="60625" y1="31477" x2="60625" y2="31477"/>
                          <a14:backgroundMark x1="46875" y1="74223" x2="46875" y2="74223"/>
                          <a14:backgroundMark x1="47125" y1="61788" x2="47125" y2="61788"/>
                          <a14:backgroundMark x1="47875" y1="50130" x2="47875" y2="50130"/>
                          <a14:backgroundMark x1="44875" y1="37565" x2="44875" y2="37565"/>
                          <a14:backgroundMark x1="38375" y1="35492" x2="38375" y2="35492"/>
                          <a14:backgroundMark x1="84500" y1="70725" x2="84500" y2="70725"/>
                          <a14:backgroundMark x1="76875" y1="71632" x2="76875" y2="71632"/>
                          <a14:backgroundMark x1="83625" y1="77720" x2="83625" y2="77720"/>
                          <a14:backgroundMark x1="62750" y1="72150" x2="62750" y2="72150"/>
                          <a14:backgroundMark x1="64500" y1="73316" x2="64500" y2="73316"/>
                          <a14:backgroundMark x1="61750" y1="70984" x2="61750" y2="70984"/>
                          <a14:backgroundMark x1="57750" y1="71114" x2="57750" y2="71114"/>
                          <a14:backgroundMark x1="53500" y1="72150" x2="53500" y2="72150"/>
                          <a14:backgroundMark x1="51250" y1="67876" x2="51250" y2="67876"/>
                          <a14:backgroundMark x1="49125" y1="43135" x2="49125" y2="50907"/>
                          <a14:backgroundMark x1="86625" y1="71114" x2="81000" y2="78368"/>
                          <a14:backgroundMark x1="81000" y1="78368" x2="81000" y2="78368"/>
                          <a14:backgroundMark x1="46750" y1="48316" x2="46750" y2="57513"/>
                          <a14:backgroundMark x1="46750" y1="57513" x2="49000" y2="65674"/>
                          <a14:backgroundMark x1="49000" y1="65674" x2="50125" y2="57383"/>
                          <a14:backgroundMark x1="50125" y1="57383" x2="47625" y2="80699"/>
                          <a14:backgroundMark x1="10000" y1="66451" x2="15125" y2="76813"/>
                          <a14:backgroundMark x1="15125" y1="76813" x2="14250" y2="68653"/>
                          <a14:backgroundMark x1="14250" y1="68653" x2="21375" y2="76295"/>
                          <a14:backgroundMark x1="21375" y1="76295" x2="14500" y2="80959"/>
                          <a14:backgroundMark x1="14500" y1="80959" x2="13375" y2="81218"/>
                          <a14:backgroundMark x1="67000" y1="15803" x2="49625" y2="27850"/>
                          <a14:backgroundMark x1="49625" y1="27850" x2="53125" y2="36140"/>
                          <a14:backgroundMark x1="53125" y1="36140" x2="56125" y2="20337"/>
                          <a14:backgroundMark x1="56125" y1="20337" x2="52500" y2="306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509" y="1013479"/>
              <a:ext cx="6056499" cy="584452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219C1C-BCA1-4315-97C0-378E6E7D31C6}"/>
                </a:ext>
              </a:extLst>
            </p:cNvPr>
            <p:cNvSpPr/>
            <p:nvPr/>
          </p:nvSpPr>
          <p:spPr>
            <a:xfrm>
              <a:off x="4565595" y="5964072"/>
              <a:ext cx="3478152" cy="655313"/>
            </a:xfrm>
            <a:prstGeom prst="rect">
              <a:avLst/>
            </a:prstGeom>
            <a:solidFill>
              <a:srgbClr val="D892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8795718" y="1728784"/>
            <a:ext cx="2032967" cy="526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ố</a:t>
            </a:r>
            <a:r>
              <a:rPr lang="en-US" sz="24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hạng</a:t>
            </a: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8838399" y="2084307"/>
            <a:ext cx="2032967" cy="526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ố</a:t>
            </a:r>
            <a:r>
              <a:rPr lang="en-US" sz="24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hạng</a:t>
            </a: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3AB4BB4F-EA08-4CE0-BB03-0E79D921CCD9}"/>
              </a:ext>
            </a:extLst>
          </p:cNvPr>
          <p:cNvSpPr/>
          <p:nvPr/>
        </p:nvSpPr>
        <p:spPr>
          <a:xfrm>
            <a:off x="8697221" y="2446408"/>
            <a:ext cx="2032967" cy="526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tổng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19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5399D-E5BF-47C2-8DF2-CA58B19A2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334" r="7250"/>
          <a:stretch/>
        </p:blipFill>
        <p:spPr>
          <a:xfrm>
            <a:off x="0" y="-40005"/>
            <a:ext cx="12192000" cy="689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1D5713-B234-4F52-804A-12B0A9F15FFC}"/>
              </a:ext>
            </a:extLst>
          </p:cNvPr>
          <p:cNvSpPr/>
          <p:nvPr/>
        </p:nvSpPr>
        <p:spPr>
          <a:xfrm>
            <a:off x="2771547" y="1906485"/>
            <a:ext cx="58978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 TẬP THỰC HÀNH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2AFAB3-F42F-4B09-ABDA-46EA2524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49" b="89744" l="3790" r="89796">
                        <a14:foregroundMark x1="31195" y1="60684" x2="31195" y2="60684"/>
                        <a14:foregroundMark x1="32362" y1="57265" x2="32362" y2="57265"/>
                        <a14:foregroundMark x1="52478" y1="57265" x2="52478" y2="57265"/>
                        <a14:foregroundMark x1="69096" y1="56410" x2="69096" y2="56410"/>
                        <a14:foregroundMark x1="73178" y1="62393" x2="73178" y2="62393"/>
                        <a14:foregroundMark x1="90379" y1="38462" x2="90379" y2="38462"/>
                        <a14:foregroundMark x1="9621" y1="66667" x2="9621" y2="66667"/>
                        <a14:foregroundMark x1="6706" y1="66667" x2="6706" y2="66667"/>
                        <a14:foregroundMark x1="3790" y1="64957" x2="3790" y2="64957"/>
                        <a14:foregroundMark x1="74636" y1="58974" x2="74636" y2="58974"/>
                      </a14:backgroundRemoval>
                    </a14:imgEffect>
                  </a14:imgLayer>
                </a14:imgProps>
              </a:ext>
            </a:extLst>
          </a:blip>
          <a:srcRect t="11114"/>
          <a:stretch/>
        </p:blipFill>
        <p:spPr>
          <a:xfrm>
            <a:off x="5998176" y="1860005"/>
            <a:ext cx="5846238" cy="1772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ACD12-E0BA-4EB1-AA1E-F3B997CDF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71" b="93088" l="16929" r="46457">
                        <a14:foregroundMark x1="26476" y1="61290" x2="26476" y2="61290"/>
                        <a14:foregroundMark x1="32382" y1="40092" x2="32382" y2="40092"/>
                        <a14:foregroundMark x1="18307" y1="64516" x2="18307" y2="64516"/>
                        <a14:foregroundMark x1="16929" y1="64055" x2="16929" y2="64055"/>
                      </a14:backgroundRemoval>
                    </a14:imgEffect>
                  </a14:imgLayer>
                </a14:imgProps>
              </a:ext>
            </a:extLst>
          </a:blip>
          <a:srcRect l="15350" t="35586" r="52415"/>
          <a:stretch/>
        </p:blipFill>
        <p:spPr>
          <a:xfrm>
            <a:off x="447731" y="1860005"/>
            <a:ext cx="5254585" cy="22426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175A7D-5131-4323-9C69-D789DB5A7796}"/>
              </a:ext>
            </a:extLst>
          </p:cNvPr>
          <p:cNvGrpSpPr/>
          <p:nvPr/>
        </p:nvGrpSpPr>
        <p:grpSpPr>
          <a:xfrm>
            <a:off x="1558601" y="543961"/>
            <a:ext cx="8819908" cy="890335"/>
            <a:chOff x="1145582" y="356727"/>
            <a:chExt cx="8740672" cy="804658"/>
          </a:xfrm>
        </p:grpSpPr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CE68AB76-9F55-42DB-9947-7F779A47B1F8}"/>
                </a:ext>
              </a:extLst>
            </p:cNvPr>
            <p:cNvSpPr/>
            <p:nvPr/>
          </p:nvSpPr>
          <p:spPr>
            <a:xfrm>
              <a:off x="1757878" y="458115"/>
              <a:ext cx="81283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C5CC9C-59CA-4E33-A78E-FBB769274729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2" name="Rounded Rectangle 29">
            <a:extLst>
              <a:ext uri="{FF2B5EF4-FFF2-40B4-BE49-F238E27FC236}">
                <a16:creationId xmlns:a16="http://schemas.microsoft.com/office/drawing/2014/main" id="{DFCF9AE3-4573-4751-A8A7-BBACBBA096AD}"/>
              </a:ext>
            </a:extLst>
          </p:cNvPr>
          <p:cNvSpPr/>
          <p:nvPr/>
        </p:nvSpPr>
        <p:spPr>
          <a:xfrm flipH="1">
            <a:off x="586853" y="3911943"/>
            <a:ext cx="1648447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94C034BE-B226-4565-824B-A07AC9B208E1}"/>
              </a:ext>
            </a:extLst>
          </p:cNvPr>
          <p:cNvSpPr/>
          <p:nvPr/>
        </p:nvSpPr>
        <p:spPr>
          <a:xfrm flipH="1">
            <a:off x="2431440" y="3911944"/>
            <a:ext cx="1648446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31">
            <a:extLst>
              <a:ext uri="{FF2B5EF4-FFF2-40B4-BE49-F238E27FC236}">
                <a16:creationId xmlns:a16="http://schemas.microsoft.com/office/drawing/2014/main" id="{F823D34E-A680-4A82-AB52-C7476E8A2330}"/>
              </a:ext>
            </a:extLst>
          </p:cNvPr>
          <p:cNvSpPr/>
          <p:nvPr/>
        </p:nvSpPr>
        <p:spPr>
          <a:xfrm flipH="1">
            <a:off x="4272712" y="3911944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45" name="Right Arrow 32">
            <a:extLst>
              <a:ext uri="{FF2B5EF4-FFF2-40B4-BE49-F238E27FC236}">
                <a16:creationId xmlns:a16="http://schemas.microsoft.com/office/drawing/2014/main" id="{D40FA482-C56B-4B56-9C4D-A04BA1C68948}"/>
              </a:ext>
            </a:extLst>
          </p:cNvPr>
          <p:cNvSpPr/>
          <p:nvPr/>
        </p:nvSpPr>
        <p:spPr>
          <a:xfrm rot="18038359">
            <a:off x="1148780" y="3374288"/>
            <a:ext cx="1043092" cy="20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33">
            <a:extLst>
              <a:ext uri="{FF2B5EF4-FFF2-40B4-BE49-F238E27FC236}">
                <a16:creationId xmlns:a16="http://schemas.microsoft.com/office/drawing/2014/main" id="{236ECD75-3697-4CCF-A2FE-2CF2938000FF}"/>
              </a:ext>
            </a:extLst>
          </p:cNvPr>
          <p:cNvSpPr/>
          <p:nvPr/>
        </p:nvSpPr>
        <p:spPr>
          <a:xfrm rot="16200000">
            <a:off x="2880367" y="3430399"/>
            <a:ext cx="780681" cy="20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34">
            <a:extLst>
              <a:ext uri="{FF2B5EF4-FFF2-40B4-BE49-F238E27FC236}">
                <a16:creationId xmlns:a16="http://schemas.microsoft.com/office/drawing/2014/main" id="{C07CC2BE-D35A-4C25-8017-EDE7E7200774}"/>
              </a:ext>
            </a:extLst>
          </p:cNvPr>
          <p:cNvSpPr/>
          <p:nvPr/>
        </p:nvSpPr>
        <p:spPr>
          <a:xfrm rot="14477870">
            <a:off x="4230971" y="3407631"/>
            <a:ext cx="910053" cy="198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29">
            <a:extLst>
              <a:ext uri="{FF2B5EF4-FFF2-40B4-BE49-F238E27FC236}">
                <a16:creationId xmlns:a16="http://schemas.microsoft.com/office/drawing/2014/main" id="{FBCE44F7-AC6C-474C-A792-575089DC0B58}"/>
              </a:ext>
            </a:extLst>
          </p:cNvPr>
          <p:cNvSpPr/>
          <p:nvPr/>
        </p:nvSpPr>
        <p:spPr>
          <a:xfrm flipH="1">
            <a:off x="6432188" y="3923851"/>
            <a:ext cx="1600071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30">
            <a:extLst>
              <a:ext uri="{FF2B5EF4-FFF2-40B4-BE49-F238E27FC236}">
                <a16:creationId xmlns:a16="http://schemas.microsoft.com/office/drawing/2014/main" id="{761C57C5-A17B-425E-A945-406171A473B1}"/>
              </a:ext>
            </a:extLst>
          </p:cNvPr>
          <p:cNvSpPr/>
          <p:nvPr/>
        </p:nvSpPr>
        <p:spPr>
          <a:xfrm flipH="1">
            <a:off x="8222183" y="3923852"/>
            <a:ext cx="1600070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hạng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31">
            <a:extLst>
              <a:ext uri="{FF2B5EF4-FFF2-40B4-BE49-F238E27FC236}">
                <a16:creationId xmlns:a16="http://schemas.microsoft.com/office/drawing/2014/main" id="{CE76B877-6C79-4A40-BC0B-C2D58D6723D6}"/>
              </a:ext>
            </a:extLst>
          </p:cNvPr>
          <p:cNvSpPr/>
          <p:nvPr/>
        </p:nvSpPr>
        <p:spPr>
          <a:xfrm flipH="1">
            <a:off x="10023050" y="3923852"/>
            <a:ext cx="1297436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51" name="Right Arrow 32">
            <a:extLst>
              <a:ext uri="{FF2B5EF4-FFF2-40B4-BE49-F238E27FC236}">
                <a16:creationId xmlns:a16="http://schemas.microsoft.com/office/drawing/2014/main" id="{BCD9C34E-1A7A-491A-B859-3E0B4744C870}"/>
              </a:ext>
            </a:extLst>
          </p:cNvPr>
          <p:cNvSpPr/>
          <p:nvPr/>
        </p:nvSpPr>
        <p:spPr>
          <a:xfrm rot="18038359">
            <a:off x="7112251" y="3363206"/>
            <a:ext cx="1043092" cy="204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33">
            <a:extLst>
              <a:ext uri="{FF2B5EF4-FFF2-40B4-BE49-F238E27FC236}">
                <a16:creationId xmlns:a16="http://schemas.microsoft.com/office/drawing/2014/main" id="{6176EE47-9622-4A3E-9524-8CDA6C715A70}"/>
              </a:ext>
            </a:extLst>
          </p:cNvPr>
          <p:cNvSpPr/>
          <p:nvPr/>
        </p:nvSpPr>
        <p:spPr>
          <a:xfrm rot="16200000">
            <a:off x="8456234" y="3442786"/>
            <a:ext cx="780681" cy="20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34">
            <a:extLst>
              <a:ext uri="{FF2B5EF4-FFF2-40B4-BE49-F238E27FC236}">
                <a16:creationId xmlns:a16="http://schemas.microsoft.com/office/drawing/2014/main" id="{4A2CFAF2-50B1-4471-9C1C-97038E1F66D1}"/>
              </a:ext>
            </a:extLst>
          </p:cNvPr>
          <p:cNvSpPr/>
          <p:nvPr/>
        </p:nvSpPr>
        <p:spPr>
          <a:xfrm rot="14477870">
            <a:off x="9746812" y="3420186"/>
            <a:ext cx="910053" cy="198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2052055" y="404148"/>
            <a:ext cx="7708169" cy="890335"/>
            <a:chOff x="1145582" y="356727"/>
            <a:chExt cx="7638920" cy="80465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757877" y="458115"/>
              <a:ext cx="702662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hạng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7D55372-4D84-4F85-B59F-A0AED5258E0D}"/>
              </a:ext>
            </a:extLst>
          </p:cNvPr>
          <p:cNvSpPr txBox="1"/>
          <p:nvPr/>
        </p:nvSpPr>
        <p:spPr>
          <a:xfrm>
            <a:off x="1028259" y="3859465"/>
            <a:ext cx="339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+  5  =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1C446C-CFA5-411C-8FF5-086F73E887C0}"/>
              </a:ext>
            </a:extLst>
          </p:cNvPr>
          <p:cNvSpPr txBox="1"/>
          <p:nvPr/>
        </p:nvSpPr>
        <p:spPr>
          <a:xfrm>
            <a:off x="6696102" y="3877362"/>
            <a:ext cx="351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+  30  =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C2E8B-5597-42FD-A701-3AC673AAE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89524" l="62077" r="96733">
                        <a14:foregroundMark x1="77480" y1="49524" x2="77480" y2="49524"/>
                        <a14:foregroundMark x1="77246" y1="44762" x2="76896" y2="44762"/>
                        <a14:foregroundMark x1="75379" y1="48571" x2="75379" y2="48571"/>
                        <a14:foregroundMark x1="82264" y1="46667" x2="82264" y2="46667"/>
                        <a14:foregroundMark x1="87631" y1="47619" x2="87631" y2="47619"/>
                        <a14:foregroundMark x1="83314" y1="8571" x2="83314" y2="8571"/>
                        <a14:foregroundMark x1="81564" y1="5714" x2="81564" y2="5714"/>
                        <a14:foregroundMark x1="94982" y1="29524" x2="94982" y2="29524"/>
                        <a14:foregroundMark x1="96733" y1="30476" x2="96733" y2="30476"/>
                        <a14:foregroundMark x1="66394" y1="57143" x2="66394" y2="57143"/>
                        <a14:foregroundMark x1="65461" y1="58095" x2="65461" y2="58095"/>
                        <a14:foregroundMark x1="62077" y1="60952" x2="62077" y2="60952"/>
                      </a14:backgroundRemoval>
                    </a14:imgEffect>
                  </a14:imgLayer>
                </a14:imgProps>
              </a:ext>
            </a:extLst>
          </a:blip>
          <a:srcRect l="60672" r="2110"/>
          <a:stretch/>
        </p:blipFill>
        <p:spPr>
          <a:xfrm>
            <a:off x="6558596" y="2276750"/>
            <a:ext cx="4594289" cy="15124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5640BF-8497-4937-8267-4E7F5152FB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89524" l="3501" r="38740">
                        <a14:foregroundMark x1="18320" y1="50476" x2="18320" y2="50476"/>
                        <a14:foregroundMark x1="23804" y1="52381" x2="23804" y2="52381"/>
                        <a14:foregroundMark x1="26021" y1="52381" x2="26021" y2="52381"/>
                        <a14:foregroundMark x1="24037" y1="6667" x2="24037" y2="6667"/>
                        <a14:foregroundMark x1="38740" y1="29524" x2="38740" y2="29524"/>
                        <a14:foregroundMark x1="17970" y1="40952" x2="17970" y2="40952"/>
                        <a14:foregroundMark x1="23921" y1="52381" x2="23921" y2="52381"/>
                        <a14:foregroundMark x1="22520" y1="43810" x2="22520" y2="43810"/>
                        <a14:foregroundMark x1="22870" y1="55238" x2="22870" y2="55238"/>
                        <a14:foregroundMark x1="23221" y1="50476" x2="23337" y2="56190"/>
                        <a14:foregroundMark x1="23571" y1="53333" x2="23571" y2="50476"/>
                        <a14:foregroundMark x1="23571" y1="48571" x2="23687" y2="44762"/>
                        <a14:foregroundMark x1="3501" y1="57143" x2="3501" y2="57143"/>
                      </a14:backgroundRemoval>
                    </a14:imgEffect>
                  </a14:imgLayer>
                </a14:imgProps>
              </a:ext>
            </a:extLst>
          </a:blip>
          <a:srcRect r="57867"/>
          <a:stretch/>
        </p:blipFill>
        <p:spPr>
          <a:xfrm>
            <a:off x="446633" y="2175234"/>
            <a:ext cx="5474939" cy="1592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A4F99A-C360-4C97-B3D2-14D87453E2D1}"/>
              </a:ext>
            </a:extLst>
          </p:cNvPr>
          <p:cNvSpPr txBox="1"/>
          <p:nvPr/>
        </p:nvSpPr>
        <p:spPr>
          <a:xfrm>
            <a:off x="3653362" y="3861566"/>
            <a:ext cx="143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A58685-428E-45A7-9CFD-9989A68E2D84}"/>
              </a:ext>
            </a:extLst>
          </p:cNvPr>
          <p:cNvSpPr txBox="1"/>
          <p:nvPr/>
        </p:nvSpPr>
        <p:spPr>
          <a:xfrm>
            <a:off x="9562847" y="3864663"/>
            <a:ext cx="143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473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3343013" y="330844"/>
            <a:ext cx="5568975" cy="1046712"/>
            <a:chOff x="1272309" y="305291"/>
            <a:chExt cx="5568975" cy="10467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16760" y="474704"/>
              <a:ext cx="4824524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hành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lập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tổng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”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272309" y="305291"/>
              <a:ext cx="1044864" cy="1046712"/>
              <a:chOff x="4439920" y="965200"/>
              <a:chExt cx="762000" cy="7315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ABF50F-2904-485B-AD1A-533E263164E5}"/>
              </a:ext>
            </a:extLst>
          </p:cNvPr>
          <p:cNvGrpSpPr/>
          <p:nvPr/>
        </p:nvGrpSpPr>
        <p:grpSpPr>
          <a:xfrm>
            <a:off x="1173421" y="1595621"/>
            <a:ext cx="10200000" cy="4343449"/>
            <a:chOff x="1173421" y="1595621"/>
            <a:chExt cx="10200000" cy="43434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91C023-C958-4BD6-A55B-F38ADFBF4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2716" b="-1"/>
            <a:stretch/>
          </p:blipFill>
          <p:spPr>
            <a:xfrm>
              <a:off x="1173421" y="1595621"/>
              <a:ext cx="10200000" cy="434344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75EF63-1AD3-4773-8117-57D2B53BF645}"/>
                </a:ext>
              </a:extLst>
            </p:cNvPr>
            <p:cNvSpPr/>
            <p:nvPr/>
          </p:nvSpPr>
          <p:spPr>
            <a:xfrm>
              <a:off x="1269242" y="1760561"/>
              <a:ext cx="4135271" cy="641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156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Microsoft YaHei</vt:lpstr>
      <vt:lpstr>Arial</vt:lpstr>
      <vt:lpstr>Calibri</vt:lpstr>
      <vt:lpstr>Calibri Light</vt:lpstr>
      <vt:lpstr>Times New Roman</vt:lpstr>
      <vt:lpstr>UTM Avo</vt:lpstr>
      <vt:lpstr>华康方圆体W7(P)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119</cp:revision>
  <dcterms:created xsi:type="dcterms:W3CDTF">2021-07-12T03:44:38Z</dcterms:created>
  <dcterms:modified xsi:type="dcterms:W3CDTF">2023-09-23T04:25:40Z</dcterms:modified>
</cp:coreProperties>
</file>