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294" r:id="rId3"/>
    <p:sldId id="280" r:id="rId4"/>
    <p:sldId id="288" r:id="rId5"/>
    <p:sldId id="264" r:id="rId6"/>
    <p:sldId id="266" r:id="rId7"/>
    <p:sldId id="265" r:id="rId8"/>
    <p:sldId id="267" r:id="rId9"/>
    <p:sldId id="283" r:id="rId10"/>
    <p:sldId id="25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89210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DEE12-272C-4E9E-86C3-D10EABC30D3B}" type="datetimeFigureOut">
              <a:rPr lang="en-US" smtClean="0"/>
              <a:t>23/09/2023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4178D-D3F9-49A6-B5D1-996E4C1E9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80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87F1B-B08B-4C93-AE5F-58786A2D1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A3B26E-AD21-45B1-BD50-E27293269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D2A28-F062-4A80-85AC-784AD7A45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23/09/2023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430E4-5445-423A-973F-7BD98BBB9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2D6DA-6083-476B-AF20-69F8494F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71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DFC62-57BD-480A-8DC7-FF6D64219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CD36E7-B084-4D62-BA1A-AAEFB4F52E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DA692-0A8D-4147-B96A-B4F40CAD5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23/09/2023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E32237-B96D-44AF-A747-723472F8E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042C2-3EEF-4F9F-B201-27B8183A7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955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F855B9-0274-4205-B8E9-7336EFD566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9C6417-A5EF-4B13-839B-1901AFC958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1C464-0ACE-43F8-AB3D-C5F12A6D5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23/09/2023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ED502-4B1D-4ED1-919D-120AF44A1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65CBE-0112-4F92-B978-3FFB5B136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692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23/09/2023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88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BB1B3-8FF1-4B8D-BD7D-818045882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BB53A4-780B-46C0-9A2A-FE9D9A3D6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D669A-B178-41B8-9E1C-F7A16F877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23/09/2023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3C672-4661-400F-B040-A755F9725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08A7F-88DC-4A94-B382-1445A27AF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142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9F1F6-290B-4DDB-B798-324E44B3F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04EA6-41EE-40BD-9CFA-63FEF83A04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7B91E3-AF17-426F-B818-F33A900F17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86350A-9F99-46EA-B02E-7216215D0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23/09/2023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8C0129-3A45-4B83-AF95-1058C6453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A4BDDC-6414-444B-B759-897CA3A50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11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0B6F8-5ED1-4042-BBCD-C7AE2FBA1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303519-DF4C-4C30-B796-617EFEFC4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DD2190-56CD-45BB-A126-0A20D069EB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F99A4B-9A16-4222-B38A-DE1640D601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BC315E-7426-4DFF-90ED-EDD515E9FB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4BA8BE-FC1B-47DD-A387-EEC9346B2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23/09/2023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AFFE2A-322A-43E6-92C9-5D9B04737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473ECC-646F-4873-9BC6-7E593B56A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163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FF1D1-8462-44CA-9600-430F59E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0E059D-B9CA-4516-AC1E-F61F98112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23/09/2023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0B80AF-4106-430B-90EB-B2649857E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EEF651-EB61-4734-8B6D-95CC00506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529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23/09/2023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01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05549-18E4-4FF4-8A4A-464CF835D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9EF31-7AE1-4B15-86B7-1B716958A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28D484-EEB1-4CD1-9CA4-8E5E390545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AB7A07-75ED-4447-BE96-6A1C60619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23/09/2023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869ADA-CFAF-4C06-97FC-0F5ACBBB7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E88DF-B673-4429-BE0F-AC1E54DC5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58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6D192-60EA-48AE-9A61-F535DD566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B5C7E7-339C-4C5D-81E4-0D145D5540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542A9F-8C34-4E20-9AF4-77C4F5C12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1BCBD7-AD87-488C-AF74-C9D88CFA2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23/09/2023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24D998-BDFD-4742-926B-FDDE31493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C24027-222E-4F59-87E7-76A5F6EA7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148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62825-F999-48A1-A8CC-DBC54813CE2D}" type="datetimeFigureOut">
              <a:rPr lang="en-US" smtClean="0"/>
              <a:t>23/09/2023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7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1F118E3-2F23-40A3-84C3-755DF7D48F44}"/>
              </a:ext>
            </a:extLst>
          </p:cNvPr>
          <p:cNvGrpSpPr/>
          <p:nvPr/>
        </p:nvGrpSpPr>
        <p:grpSpPr>
          <a:xfrm>
            <a:off x="438152" y="-255639"/>
            <a:ext cx="11315695" cy="6666292"/>
            <a:chOff x="505668" y="-119916"/>
            <a:chExt cx="11315695" cy="666629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D2908A4-DF5E-4462-964C-514D931F1B27}"/>
                </a:ext>
              </a:extLst>
            </p:cNvPr>
            <p:cNvGrpSpPr/>
            <p:nvPr/>
          </p:nvGrpSpPr>
          <p:grpSpPr>
            <a:xfrm>
              <a:off x="963559" y="421301"/>
              <a:ext cx="10559844" cy="6086168"/>
              <a:chOff x="3039829" y="1217970"/>
              <a:chExt cx="5864942" cy="4422057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44BE455-FBBF-4F71-850A-82BAFE6D576C}"/>
                  </a:ext>
                </a:extLst>
              </p:cNvPr>
              <p:cNvSpPr/>
              <p:nvPr/>
            </p:nvSpPr>
            <p:spPr>
              <a:xfrm>
                <a:off x="3898490" y="1742767"/>
                <a:ext cx="4395020" cy="3372465"/>
              </a:xfrm>
              <a:prstGeom prst="rect">
                <a:avLst/>
              </a:prstGeom>
              <a:gradFill>
                <a:gsLst>
                  <a:gs pos="61224">
                    <a:schemeClr val="accent6">
                      <a:lumMod val="40000"/>
                      <a:lumOff val="60000"/>
                    </a:schemeClr>
                  </a:gs>
                  <a:gs pos="72000">
                    <a:schemeClr val="accent6">
                      <a:lumMod val="20000"/>
                      <a:lumOff val="80000"/>
                    </a:schemeClr>
                  </a:gs>
                  <a:gs pos="100000">
                    <a:schemeClr val="accent6">
                      <a:lumMod val="40000"/>
                      <a:lumOff val="60000"/>
                    </a:schemeClr>
                  </a:gs>
                </a:gsLst>
                <a:lin ang="1620000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1BAB8B89-6700-4A14-8526-7B6F8BA23FC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5938" r="95156">
                            <a14:foregroundMark x1="5938" y1="21719" x2="5938" y2="21719"/>
                            <a14:foregroundMark x1="89844" y1="80156" x2="89844" y2="80156"/>
                            <a14:foregroundMark x1="95156" y1="77188" x2="95156" y2="7718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10" t="13428" r="2580" b="14032"/>
              <a:stretch/>
            </p:blipFill>
            <p:spPr>
              <a:xfrm>
                <a:off x="3039829" y="1217970"/>
                <a:ext cx="5864942" cy="4422057"/>
              </a:xfrm>
              <a:prstGeom prst="rect">
                <a:avLst/>
              </a:prstGeom>
            </p:spPr>
          </p:pic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7E98759-4CBB-4D41-B42D-353B17646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220" r="98374">
                          <a14:foregroundMark x1="7724" y1="47857" x2="7724" y2="47857"/>
                          <a14:foregroundMark x1="6911" y1="67143" x2="6911" y2="67143"/>
                          <a14:foregroundMark x1="13008" y1="66429" x2="13008" y2="66429"/>
                          <a14:foregroundMark x1="5285" y1="60714" x2="5285" y2="60714"/>
                          <a14:foregroundMark x1="17073" y1="64286" x2="17073" y2="64286"/>
                          <a14:foregroundMark x1="10569" y1="69643" x2="10569" y2="69643"/>
                          <a14:foregroundMark x1="1626" y1="69643" x2="1626" y2="69643"/>
                          <a14:foregroundMark x1="16667" y1="58214" x2="16667" y2="58214"/>
                          <a14:foregroundMark x1="10976" y1="61429" x2="10976" y2="61429"/>
                          <a14:foregroundMark x1="17073" y1="60000" x2="17073" y2="60000"/>
                          <a14:foregroundMark x1="56504" y1="33929" x2="56504" y2="33929"/>
                          <a14:foregroundMark x1="41057" y1="35714" x2="41057" y2="35714"/>
                          <a14:foregroundMark x1="39837" y1="35714" x2="39837" y2="35714"/>
                          <a14:foregroundMark x1="12602" y1="63929" x2="12602" y2="63929"/>
                          <a14:foregroundMark x1="5285" y1="67500" x2="5285" y2="67500"/>
                          <a14:foregroundMark x1="10163" y1="67500" x2="10163" y2="67500"/>
                          <a14:foregroundMark x1="9756" y1="64286" x2="9756" y2="64286"/>
                          <a14:foregroundMark x1="4878" y1="63214" x2="4878" y2="63214"/>
                          <a14:foregroundMark x1="12602" y1="71071" x2="12602" y2="71071"/>
                          <a14:foregroundMark x1="64634" y1="87143" x2="64634" y2="87143"/>
                          <a14:foregroundMark x1="21951" y1="86786" x2="21951" y2="86786"/>
                          <a14:foregroundMark x1="86585" y1="41786" x2="86585" y2="41786"/>
                          <a14:foregroundMark x1="83740" y1="33929" x2="83740" y2="33929"/>
                          <a14:foregroundMark x1="92276" y1="33571" x2="92276" y2="33571"/>
                          <a14:foregroundMark x1="98374" y1="38214" x2="98374" y2="38214"/>
                          <a14:foregroundMark x1="97154" y1="46429" x2="97154" y2="46429"/>
                          <a14:foregroundMark x1="92683" y1="43929" x2="92683" y2="43929"/>
                          <a14:foregroundMark x1="95528" y1="38571" x2="95528" y2="38571"/>
                          <a14:foregroundMark x1="89837" y1="35357" x2="89837" y2="35357"/>
                          <a14:foregroundMark x1="83740" y1="41786" x2="83740" y2="41786"/>
                          <a14:backgroundMark x1="4472" y1="67143" x2="4472" y2="67143"/>
                          <a14:backgroundMark x1="7724" y1="60714" x2="7724" y2="60714"/>
                          <a14:backgroundMark x1="13415" y1="55714" x2="13415" y2="55714"/>
                          <a14:backgroundMark x1="17886" y1="57857" x2="17886" y2="57857"/>
                          <a14:backgroundMark x1="5285" y1="60357" x2="5285" y2="60357"/>
                          <a14:backgroundMark x1="1220" y1="69286" x2="1220" y2="69286"/>
                          <a14:backgroundMark x1="10163" y1="69643" x2="10163" y2="696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78213" y="3879376"/>
              <a:ext cx="2343150" cy="26670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98990BF-B1D0-4A36-AE55-7B7C9BCBF7C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68" y="-119916"/>
              <a:ext cx="2527011" cy="2527011"/>
            </a:xfrm>
            <a:prstGeom prst="rect">
              <a:avLst/>
            </a:prstGeom>
          </p:spPr>
        </p:pic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3321E9DD-75B3-41F9-9255-2291DD94CCD6}"/>
              </a:ext>
            </a:extLst>
          </p:cNvPr>
          <p:cNvSpPr/>
          <p:nvPr/>
        </p:nvSpPr>
        <p:spPr>
          <a:xfrm>
            <a:off x="2318428" y="1781537"/>
            <a:ext cx="7935915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en-US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Chào mừng các em</a:t>
            </a:r>
          </a:p>
          <a:p>
            <a:pPr algn="ctr"/>
            <a:r>
              <a:rPr lang="en-US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đến với tiết học môn Toán</a:t>
            </a:r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120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8354AF4-049E-4D9F-B1C2-3AB9FF88E6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42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1D3337-7663-421B-B319-1024A4DE6382}"/>
              </a:ext>
            </a:extLst>
          </p:cNvPr>
          <p:cNvSpPr txBox="1"/>
          <p:nvPr/>
        </p:nvSpPr>
        <p:spPr>
          <a:xfrm>
            <a:off x="1013638" y="2350304"/>
            <a:ext cx="101647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Tạm biệt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 hẹn gặp lại các em 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948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1F118E3-2F23-40A3-84C3-755DF7D48F44}"/>
              </a:ext>
            </a:extLst>
          </p:cNvPr>
          <p:cNvGrpSpPr/>
          <p:nvPr/>
        </p:nvGrpSpPr>
        <p:grpSpPr>
          <a:xfrm>
            <a:off x="438152" y="-255639"/>
            <a:ext cx="11315695" cy="6666292"/>
            <a:chOff x="505668" y="-119916"/>
            <a:chExt cx="11315695" cy="666629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D2908A4-DF5E-4462-964C-514D931F1B27}"/>
                </a:ext>
              </a:extLst>
            </p:cNvPr>
            <p:cNvGrpSpPr/>
            <p:nvPr/>
          </p:nvGrpSpPr>
          <p:grpSpPr>
            <a:xfrm>
              <a:off x="963559" y="421301"/>
              <a:ext cx="10559844" cy="6086168"/>
              <a:chOff x="3039829" y="1217970"/>
              <a:chExt cx="5864942" cy="4422057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44BE455-FBBF-4F71-850A-82BAFE6D576C}"/>
                  </a:ext>
                </a:extLst>
              </p:cNvPr>
              <p:cNvSpPr/>
              <p:nvPr/>
            </p:nvSpPr>
            <p:spPr>
              <a:xfrm>
                <a:off x="3898490" y="1742767"/>
                <a:ext cx="4395020" cy="3372465"/>
              </a:xfrm>
              <a:prstGeom prst="rect">
                <a:avLst/>
              </a:prstGeom>
              <a:gradFill>
                <a:gsLst>
                  <a:gs pos="61224">
                    <a:schemeClr val="accent6">
                      <a:lumMod val="40000"/>
                      <a:lumOff val="60000"/>
                    </a:schemeClr>
                  </a:gs>
                  <a:gs pos="72000">
                    <a:schemeClr val="accent6">
                      <a:lumMod val="20000"/>
                      <a:lumOff val="80000"/>
                    </a:schemeClr>
                  </a:gs>
                  <a:gs pos="100000">
                    <a:schemeClr val="accent6">
                      <a:lumMod val="40000"/>
                      <a:lumOff val="60000"/>
                    </a:schemeClr>
                  </a:gs>
                </a:gsLst>
                <a:lin ang="1620000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1BAB8B89-6700-4A14-8526-7B6F8BA23FC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5938" r="95156">
                            <a14:foregroundMark x1="5938" y1="21719" x2="5938" y2="21719"/>
                            <a14:foregroundMark x1="89844" y1="80156" x2="89844" y2="80156"/>
                            <a14:foregroundMark x1="95156" y1="77188" x2="95156" y2="7718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10" t="13428" r="2580" b="14032"/>
              <a:stretch/>
            </p:blipFill>
            <p:spPr>
              <a:xfrm>
                <a:off x="3039829" y="1217970"/>
                <a:ext cx="5864942" cy="4422057"/>
              </a:xfrm>
              <a:prstGeom prst="rect">
                <a:avLst/>
              </a:prstGeom>
            </p:spPr>
          </p:pic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7E98759-4CBB-4D41-B42D-353B17646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220" r="98374">
                          <a14:foregroundMark x1="7724" y1="47857" x2="7724" y2="47857"/>
                          <a14:foregroundMark x1="6911" y1="67143" x2="6911" y2="67143"/>
                          <a14:foregroundMark x1="13008" y1="66429" x2="13008" y2="66429"/>
                          <a14:foregroundMark x1="5285" y1="60714" x2="5285" y2="60714"/>
                          <a14:foregroundMark x1="17073" y1="64286" x2="17073" y2="64286"/>
                          <a14:foregroundMark x1="10569" y1="69643" x2="10569" y2="69643"/>
                          <a14:foregroundMark x1="1626" y1="69643" x2="1626" y2="69643"/>
                          <a14:foregroundMark x1="16667" y1="58214" x2="16667" y2="58214"/>
                          <a14:foregroundMark x1="10976" y1="61429" x2="10976" y2="61429"/>
                          <a14:foregroundMark x1="17073" y1="60000" x2="17073" y2="60000"/>
                          <a14:foregroundMark x1="56504" y1="33929" x2="56504" y2="33929"/>
                          <a14:foregroundMark x1="41057" y1="35714" x2="41057" y2="35714"/>
                          <a14:foregroundMark x1="39837" y1="35714" x2="39837" y2="35714"/>
                          <a14:foregroundMark x1="12602" y1="63929" x2="12602" y2="63929"/>
                          <a14:foregroundMark x1="5285" y1="67500" x2="5285" y2="67500"/>
                          <a14:foregroundMark x1="10163" y1="67500" x2="10163" y2="67500"/>
                          <a14:foregroundMark x1="9756" y1="64286" x2="9756" y2="64286"/>
                          <a14:foregroundMark x1="4878" y1="63214" x2="4878" y2="63214"/>
                          <a14:foregroundMark x1="12602" y1="71071" x2="12602" y2="71071"/>
                          <a14:foregroundMark x1="64634" y1="87143" x2="64634" y2="87143"/>
                          <a14:foregroundMark x1="21951" y1="86786" x2="21951" y2="86786"/>
                          <a14:foregroundMark x1="86585" y1="41786" x2="86585" y2="41786"/>
                          <a14:foregroundMark x1="83740" y1="33929" x2="83740" y2="33929"/>
                          <a14:foregroundMark x1="92276" y1="33571" x2="92276" y2="33571"/>
                          <a14:foregroundMark x1="98374" y1="38214" x2="98374" y2="38214"/>
                          <a14:foregroundMark x1="97154" y1="46429" x2="97154" y2="46429"/>
                          <a14:foregroundMark x1="92683" y1="43929" x2="92683" y2="43929"/>
                          <a14:foregroundMark x1="95528" y1="38571" x2="95528" y2="38571"/>
                          <a14:foregroundMark x1="89837" y1="35357" x2="89837" y2="35357"/>
                          <a14:foregroundMark x1="83740" y1="41786" x2="83740" y2="41786"/>
                          <a14:backgroundMark x1="4472" y1="67143" x2="4472" y2="67143"/>
                          <a14:backgroundMark x1="7724" y1="60714" x2="7724" y2="60714"/>
                          <a14:backgroundMark x1="13415" y1="55714" x2="13415" y2="55714"/>
                          <a14:backgroundMark x1="17886" y1="57857" x2="17886" y2="57857"/>
                          <a14:backgroundMark x1="5285" y1="60357" x2="5285" y2="60357"/>
                          <a14:backgroundMark x1="1220" y1="69286" x2="1220" y2="69286"/>
                          <a14:backgroundMark x1="10163" y1="69643" x2="10163" y2="696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78213" y="3879376"/>
              <a:ext cx="2343150" cy="26670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98990BF-B1D0-4A36-AE55-7B7C9BCBF7C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68" y="-119916"/>
              <a:ext cx="2527011" cy="2527011"/>
            </a:xfrm>
            <a:prstGeom prst="rect">
              <a:avLst/>
            </a:prstGeom>
          </p:spPr>
        </p:pic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3321E9DD-75B3-41F9-9255-2291DD94CCD6}"/>
              </a:ext>
            </a:extLst>
          </p:cNvPr>
          <p:cNvSpPr/>
          <p:nvPr/>
        </p:nvSpPr>
        <p:spPr>
          <a:xfrm>
            <a:off x="2811116" y="2347903"/>
            <a:ext cx="6729727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Toán</a:t>
            </a:r>
            <a:r>
              <a:rPr lang="en-US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Số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bị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trừ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-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số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trừ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-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hiệu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203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xagon 2">
            <a:extLst>
              <a:ext uri="{FF2B5EF4-FFF2-40B4-BE49-F238E27FC236}">
                <a16:creationId xmlns:a16="http://schemas.microsoft.com/office/drawing/2014/main" id="{1E950F99-B65D-42D1-B489-D2D4BBF2D60B}"/>
              </a:ext>
            </a:extLst>
          </p:cNvPr>
          <p:cNvSpPr/>
          <p:nvPr/>
        </p:nvSpPr>
        <p:spPr>
          <a:xfrm>
            <a:off x="1771279" y="176440"/>
            <a:ext cx="8993527" cy="997527"/>
          </a:xfrm>
          <a:prstGeom prst="hexagon">
            <a:avLst/>
          </a:prstGeom>
          <a:solidFill>
            <a:srgbClr val="7030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Nêu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phép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tính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phù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hợp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với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tranh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sau</a:t>
            </a:r>
            <a:endParaRPr lang="zh-CN" altLang="en-US" sz="28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E0E56D-6ADD-4B87-AF55-9E9AA9BEB850}"/>
              </a:ext>
            </a:extLst>
          </p:cNvPr>
          <p:cNvSpPr txBox="1"/>
          <p:nvPr/>
        </p:nvSpPr>
        <p:spPr>
          <a:xfrm>
            <a:off x="3480897" y="5386115"/>
            <a:ext cx="616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      -      2       =      4</a:t>
            </a:r>
          </a:p>
        </p:txBody>
      </p:sp>
      <p:sp>
        <p:nvSpPr>
          <p:cNvPr id="5" name="Rounded Rectangle 53">
            <a:extLst>
              <a:ext uri="{FF2B5EF4-FFF2-40B4-BE49-F238E27FC236}">
                <a16:creationId xmlns:a16="http://schemas.microsoft.com/office/drawing/2014/main" id="{3AB4BB4F-EA08-4CE0-BB03-0E79D921CCD9}"/>
              </a:ext>
            </a:extLst>
          </p:cNvPr>
          <p:cNvSpPr/>
          <p:nvPr/>
        </p:nvSpPr>
        <p:spPr>
          <a:xfrm>
            <a:off x="2617365" y="5084247"/>
            <a:ext cx="2291092" cy="5779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Số</a:t>
            </a:r>
            <a:r>
              <a:rPr 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bị</a:t>
            </a:r>
            <a:r>
              <a:rPr 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trừ</a:t>
            </a:r>
            <a:endParaRPr lang="en-US" sz="32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6" name="Down Arrow 54">
            <a:extLst>
              <a:ext uri="{FF2B5EF4-FFF2-40B4-BE49-F238E27FC236}">
                <a16:creationId xmlns:a16="http://schemas.microsoft.com/office/drawing/2014/main" id="{F59425DE-BDE0-45F4-8E50-5226FFF4D50E}"/>
              </a:ext>
            </a:extLst>
          </p:cNvPr>
          <p:cNvSpPr/>
          <p:nvPr/>
        </p:nvSpPr>
        <p:spPr>
          <a:xfrm flipV="1">
            <a:off x="3537560" y="4579888"/>
            <a:ext cx="347044" cy="4572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55">
            <a:extLst>
              <a:ext uri="{FF2B5EF4-FFF2-40B4-BE49-F238E27FC236}">
                <a16:creationId xmlns:a16="http://schemas.microsoft.com/office/drawing/2014/main" id="{FA473FF5-564E-4398-A420-C09829861180}"/>
              </a:ext>
            </a:extLst>
          </p:cNvPr>
          <p:cNvSpPr/>
          <p:nvPr/>
        </p:nvSpPr>
        <p:spPr>
          <a:xfrm>
            <a:off x="5206111" y="5047413"/>
            <a:ext cx="2222310" cy="5779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Số</a:t>
            </a:r>
            <a:r>
              <a:rPr 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trừ</a:t>
            </a:r>
            <a:endParaRPr lang="en-US" sz="32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Down Arrow 56">
            <a:extLst>
              <a:ext uri="{FF2B5EF4-FFF2-40B4-BE49-F238E27FC236}">
                <a16:creationId xmlns:a16="http://schemas.microsoft.com/office/drawing/2014/main" id="{92ADD881-2F57-42D2-9700-5A02990295B6}"/>
              </a:ext>
            </a:extLst>
          </p:cNvPr>
          <p:cNvSpPr/>
          <p:nvPr/>
        </p:nvSpPr>
        <p:spPr>
          <a:xfrm flipV="1">
            <a:off x="6248403" y="4542471"/>
            <a:ext cx="315494" cy="4572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57">
            <a:extLst>
              <a:ext uri="{FF2B5EF4-FFF2-40B4-BE49-F238E27FC236}">
                <a16:creationId xmlns:a16="http://schemas.microsoft.com/office/drawing/2014/main" id="{3123355D-A4BE-4490-8932-65529381F8B1}"/>
              </a:ext>
            </a:extLst>
          </p:cNvPr>
          <p:cNvSpPr/>
          <p:nvPr/>
        </p:nvSpPr>
        <p:spPr>
          <a:xfrm>
            <a:off x="7904547" y="5050010"/>
            <a:ext cx="2222310" cy="5779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Hiệu</a:t>
            </a:r>
            <a:r>
              <a:rPr 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10" name="Down Arrow 58">
            <a:extLst>
              <a:ext uri="{FF2B5EF4-FFF2-40B4-BE49-F238E27FC236}">
                <a16:creationId xmlns:a16="http://schemas.microsoft.com/office/drawing/2014/main" id="{DDC4433D-D005-4E3D-BC7C-E5B2344D797C}"/>
              </a:ext>
            </a:extLst>
          </p:cNvPr>
          <p:cNvSpPr/>
          <p:nvPr/>
        </p:nvSpPr>
        <p:spPr>
          <a:xfrm flipV="1">
            <a:off x="8859679" y="4540812"/>
            <a:ext cx="315494" cy="4572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53">
            <a:extLst>
              <a:ext uri="{FF2B5EF4-FFF2-40B4-BE49-F238E27FC236}">
                <a16:creationId xmlns:a16="http://schemas.microsoft.com/office/drawing/2014/main" id="{89539DDA-09F3-49C1-B70E-EDD7797B4108}"/>
              </a:ext>
            </a:extLst>
          </p:cNvPr>
          <p:cNvSpPr/>
          <p:nvPr/>
        </p:nvSpPr>
        <p:spPr>
          <a:xfrm>
            <a:off x="2814937" y="5964035"/>
            <a:ext cx="6866932" cy="724044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36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ý: 6 – 2 </a:t>
            </a:r>
            <a:r>
              <a:rPr lang="en-US" sz="36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36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36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endParaRPr lang="en-US" sz="36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EC6560A-1A3F-4DCD-B606-4971851C9C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0918" y="1438897"/>
            <a:ext cx="9570163" cy="33438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018317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 -0.1495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477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81481E-6 L -1.45833E-6 -0.2243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/>
      <p:bldP spid="4" grpId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79">
            <a:extLst>
              <a:ext uri="{FF2B5EF4-FFF2-40B4-BE49-F238E27FC236}">
                <a16:creationId xmlns:a16="http://schemas.microsoft.com/office/drawing/2014/main" id="{3289EA7B-8287-41B1-BB78-A271677915BD}"/>
              </a:ext>
            </a:extLst>
          </p:cNvPr>
          <p:cNvSpPr/>
          <p:nvPr/>
        </p:nvSpPr>
        <p:spPr>
          <a:xfrm>
            <a:off x="2388626" y="4603718"/>
            <a:ext cx="2222310" cy="5779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4" name="Rounded Rectangle 80">
            <a:extLst>
              <a:ext uri="{FF2B5EF4-FFF2-40B4-BE49-F238E27FC236}">
                <a16:creationId xmlns:a16="http://schemas.microsoft.com/office/drawing/2014/main" id="{2BA7896B-55CE-475E-92B1-1AEC8F310961}"/>
              </a:ext>
            </a:extLst>
          </p:cNvPr>
          <p:cNvSpPr/>
          <p:nvPr/>
        </p:nvSpPr>
        <p:spPr>
          <a:xfrm>
            <a:off x="5080954" y="4587139"/>
            <a:ext cx="2222310" cy="5779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5" name="Rounded Rectangle 81">
            <a:extLst>
              <a:ext uri="{FF2B5EF4-FFF2-40B4-BE49-F238E27FC236}">
                <a16:creationId xmlns:a16="http://schemas.microsoft.com/office/drawing/2014/main" id="{F5EE6F4A-41E9-42DD-B940-EF7092E0DFAF}"/>
              </a:ext>
            </a:extLst>
          </p:cNvPr>
          <p:cNvSpPr/>
          <p:nvPr/>
        </p:nvSpPr>
        <p:spPr>
          <a:xfrm>
            <a:off x="7773282" y="4603718"/>
            <a:ext cx="2222310" cy="5779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7C56E5-1CAC-405C-AE58-E15AA5131F5F}"/>
              </a:ext>
            </a:extLst>
          </p:cNvPr>
          <p:cNvSpPr txBox="1"/>
          <p:nvPr/>
        </p:nvSpPr>
        <p:spPr>
          <a:xfrm>
            <a:off x="2731350" y="2889700"/>
            <a:ext cx="1589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10</a:t>
            </a:r>
          </a:p>
        </p:txBody>
      </p:sp>
      <p:sp>
        <p:nvSpPr>
          <p:cNvPr id="3" name="Rounded Rectangle 53">
            <a:extLst>
              <a:ext uri="{FF2B5EF4-FFF2-40B4-BE49-F238E27FC236}">
                <a16:creationId xmlns:a16="http://schemas.microsoft.com/office/drawing/2014/main" id="{F8F4BE1D-053E-452F-BEFC-F0DC96856874}"/>
              </a:ext>
            </a:extLst>
          </p:cNvPr>
          <p:cNvSpPr/>
          <p:nvPr/>
        </p:nvSpPr>
        <p:spPr>
          <a:xfrm>
            <a:off x="2376411" y="4603718"/>
            <a:ext cx="2222310" cy="5779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Số</a:t>
            </a:r>
            <a:r>
              <a:rPr 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bị</a:t>
            </a:r>
            <a:r>
              <a:rPr 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trừ</a:t>
            </a:r>
            <a:endParaRPr lang="en-US" sz="32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Down Arrow 54">
            <a:extLst>
              <a:ext uri="{FF2B5EF4-FFF2-40B4-BE49-F238E27FC236}">
                <a16:creationId xmlns:a16="http://schemas.microsoft.com/office/drawing/2014/main" id="{ABB81069-A6F9-4812-AF3A-96BF4F2D8F2F}"/>
              </a:ext>
            </a:extLst>
          </p:cNvPr>
          <p:cNvSpPr/>
          <p:nvPr/>
        </p:nvSpPr>
        <p:spPr>
          <a:xfrm flipV="1">
            <a:off x="3262959" y="3847174"/>
            <a:ext cx="369421" cy="6471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55">
            <a:extLst>
              <a:ext uri="{FF2B5EF4-FFF2-40B4-BE49-F238E27FC236}">
                <a16:creationId xmlns:a16="http://schemas.microsoft.com/office/drawing/2014/main" id="{24E31665-990B-46F0-90BE-0B75F53E10C6}"/>
              </a:ext>
            </a:extLst>
          </p:cNvPr>
          <p:cNvSpPr/>
          <p:nvPr/>
        </p:nvSpPr>
        <p:spPr>
          <a:xfrm>
            <a:off x="5088507" y="4580156"/>
            <a:ext cx="2222310" cy="5779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Số</a:t>
            </a:r>
            <a:r>
              <a:rPr 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trừ</a:t>
            </a:r>
            <a:endParaRPr lang="en-US" sz="32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6" name="Down Arrow 56">
            <a:extLst>
              <a:ext uri="{FF2B5EF4-FFF2-40B4-BE49-F238E27FC236}">
                <a16:creationId xmlns:a16="http://schemas.microsoft.com/office/drawing/2014/main" id="{68AC8B26-34EF-4A48-89FE-347C09651A3B}"/>
              </a:ext>
            </a:extLst>
          </p:cNvPr>
          <p:cNvSpPr/>
          <p:nvPr/>
        </p:nvSpPr>
        <p:spPr>
          <a:xfrm flipV="1">
            <a:off x="5949888" y="3817660"/>
            <a:ext cx="369421" cy="6471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57">
            <a:extLst>
              <a:ext uri="{FF2B5EF4-FFF2-40B4-BE49-F238E27FC236}">
                <a16:creationId xmlns:a16="http://schemas.microsoft.com/office/drawing/2014/main" id="{066E4212-9B3E-424F-8EFB-68E47C1B5A49}"/>
              </a:ext>
            </a:extLst>
          </p:cNvPr>
          <p:cNvSpPr/>
          <p:nvPr/>
        </p:nvSpPr>
        <p:spPr>
          <a:xfrm>
            <a:off x="7773282" y="4603718"/>
            <a:ext cx="2222310" cy="5779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Hiệu</a:t>
            </a:r>
            <a:endParaRPr lang="en-US" sz="32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Down Arrow 58">
            <a:extLst>
              <a:ext uri="{FF2B5EF4-FFF2-40B4-BE49-F238E27FC236}">
                <a16:creationId xmlns:a16="http://schemas.microsoft.com/office/drawing/2014/main" id="{A19A310B-B6F8-42A7-B7BD-AEE1A03103F9}"/>
              </a:ext>
            </a:extLst>
          </p:cNvPr>
          <p:cNvSpPr/>
          <p:nvPr/>
        </p:nvSpPr>
        <p:spPr>
          <a:xfrm flipV="1">
            <a:off x="8561164" y="3847174"/>
            <a:ext cx="369421" cy="6471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9D61C7-577A-4AAB-8614-E923F38703CF}"/>
              </a:ext>
            </a:extLst>
          </p:cNvPr>
          <p:cNvSpPr txBox="1"/>
          <p:nvPr/>
        </p:nvSpPr>
        <p:spPr>
          <a:xfrm>
            <a:off x="7936611" y="2889700"/>
            <a:ext cx="17034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7C8014-9E54-499C-AC62-DCCE684A1171}"/>
              </a:ext>
            </a:extLst>
          </p:cNvPr>
          <p:cNvSpPr txBox="1"/>
          <p:nvPr/>
        </p:nvSpPr>
        <p:spPr>
          <a:xfrm>
            <a:off x="6837135" y="2826209"/>
            <a:ext cx="10994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UTM Avo" panose="02040603050506020204" pitchFamily="18" charset="0"/>
              </a:rPr>
              <a:t>=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3E6834-1155-4D4F-BDEA-ACD90A83D1CC}"/>
              </a:ext>
            </a:extLst>
          </p:cNvPr>
          <p:cNvSpPr txBox="1"/>
          <p:nvPr/>
        </p:nvSpPr>
        <p:spPr>
          <a:xfrm>
            <a:off x="5423222" y="2889700"/>
            <a:ext cx="13455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9546D5-4AB2-4402-8798-67EF94B25DB1}"/>
              </a:ext>
            </a:extLst>
          </p:cNvPr>
          <p:cNvSpPr txBox="1"/>
          <p:nvPr/>
        </p:nvSpPr>
        <p:spPr>
          <a:xfrm>
            <a:off x="4645651" y="2889700"/>
            <a:ext cx="643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-</a:t>
            </a:r>
          </a:p>
        </p:txBody>
      </p:sp>
      <p:sp>
        <p:nvSpPr>
          <p:cNvPr id="16" name="Rounded Rectangle 53">
            <a:extLst>
              <a:ext uri="{FF2B5EF4-FFF2-40B4-BE49-F238E27FC236}">
                <a16:creationId xmlns:a16="http://schemas.microsoft.com/office/drawing/2014/main" id="{473618C2-F9F1-4A45-A839-BED30D6DB011}"/>
              </a:ext>
            </a:extLst>
          </p:cNvPr>
          <p:cNvSpPr/>
          <p:nvPr/>
        </p:nvSpPr>
        <p:spPr>
          <a:xfrm>
            <a:off x="2710472" y="5418540"/>
            <a:ext cx="7088621" cy="707885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sz="3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6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3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 được gọi là hiệu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F362A1B-9A68-4895-A8FF-4FB79EE7C1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7669" y="506610"/>
            <a:ext cx="5436292" cy="22619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102970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51AD20B-B634-4E42-8210-8BDDB34C41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85" b="96378" l="3132" r="95018">
                        <a14:foregroundMark x1="95018" y1="31048" x2="95018" y2="31048"/>
                        <a14:foregroundMark x1="3132" y1="44114" x2="3132" y2="44114"/>
                        <a14:foregroundMark x1="16512" y1="41656" x2="16512" y2="41656"/>
                        <a14:foregroundMark x1="25409" y1="41656" x2="25409" y2="41656"/>
                        <a14:foregroundMark x1="26263" y1="11643" x2="17865" y2="9314"/>
                        <a14:foregroundMark x1="10843" y1="15136" x2="9751" y2="16041"/>
                        <a14:foregroundMark x1="17865" y1="9314" x2="12452" y2="13802"/>
                        <a14:foregroundMark x1="9564" y1="18111" x2="8327" y2="31824"/>
                        <a14:foregroundMark x1="9611" y1="17594" x2="9564" y2="18111"/>
                        <a14:foregroundMark x1="9669" y1="16947" x2="9611" y2="17594"/>
                        <a14:foregroundMark x1="9704" y1="16559" x2="9669" y2="16947"/>
                        <a14:foregroundMark x1="8327" y1="31824" x2="9609" y2="45019"/>
                        <a14:foregroundMark x1="18221" y1="96378" x2="18221" y2="96378"/>
                        <a14:backgroundMark x1="9964" y1="16559" x2="9964" y2="16559"/>
                        <a14:backgroundMark x1="10676" y1="16300" x2="10676" y2="16300"/>
                        <a14:backgroundMark x1="11459" y1="14748" x2="11459" y2="14748"/>
                        <a14:backgroundMark x1="10249" y1="14748" x2="10249" y2="14748"/>
                        <a14:backgroundMark x1="9680" y1="16947" x2="9680" y2="16947"/>
                        <a14:backgroundMark x1="9253" y1="17594" x2="9253" y2="17594"/>
                        <a14:backgroundMark x1="10819" y1="15136" x2="10819" y2="15136"/>
                        <a14:backgroundMark x1="9822" y1="16559" x2="9822" y2="16559"/>
                        <a14:backgroundMark x1="9395" y1="18111" x2="9395" y2="18111"/>
                        <a14:backgroundMark x1="11459" y1="14748" x2="11459" y2="14748"/>
                        <a14:backgroundMark x1="12527" y1="13972" x2="10819" y2="150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676"/>
          <a:stretch/>
        </p:blipFill>
        <p:spPr>
          <a:xfrm>
            <a:off x="6553528" y="1377608"/>
            <a:ext cx="4602152" cy="2248846"/>
          </a:xfrm>
          <a:prstGeom prst="rect">
            <a:avLst/>
          </a:prstGeom>
        </p:spPr>
      </p:pic>
      <p:sp>
        <p:nvSpPr>
          <p:cNvPr id="5" name="文本框 32">
            <a:extLst>
              <a:ext uri="{FF2B5EF4-FFF2-40B4-BE49-F238E27FC236}">
                <a16:creationId xmlns:a16="http://schemas.microsoft.com/office/drawing/2014/main" id="{2B185602-FFB7-491F-BD8E-C9F4E799143B}"/>
              </a:ext>
            </a:extLst>
          </p:cNvPr>
          <p:cNvSpPr txBox="1"/>
          <p:nvPr/>
        </p:nvSpPr>
        <p:spPr>
          <a:xfrm>
            <a:off x="3035191" y="52361"/>
            <a:ext cx="6461133" cy="90140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48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TRÒ CHƠI: ĐỐ BẠN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7342CA-3F6F-4008-AEA4-5A4FA5EE69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85" b="96378" l="3132" r="95018">
                        <a14:foregroundMark x1="95018" y1="31048" x2="95018" y2="31048"/>
                        <a14:foregroundMark x1="3132" y1="44114" x2="3132" y2="44114"/>
                        <a14:foregroundMark x1="16512" y1="41656" x2="16512" y2="41656"/>
                        <a14:foregroundMark x1="25409" y1="41656" x2="25409" y2="41656"/>
                        <a14:foregroundMark x1="26263" y1="11643" x2="17865" y2="9314"/>
                        <a14:foregroundMark x1="10843" y1="15136" x2="9751" y2="16041"/>
                        <a14:foregroundMark x1="17865" y1="9314" x2="12452" y2="13802"/>
                        <a14:foregroundMark x1="9564" y1="18111" x2="8327" y2="31824"/>
                        <a14:foregroundMark x1="9611" y1="17594" x2="9564" y2="18111"/>
                        <a14:foregroundMark x1="9669" y1="16947" x2="9611" y2="17594"/>
                        <a14:foregroundMark x1="9704" y1="16559" x2="9669" y2="16947"/>
                        <a14:foregroundMark x1="8327" y1="31824" x2="9609" y2="45019"/>
                        <a14:foregroundMark x1="18221" y1="96378" x2="18221" y2="96378"/>
                        <a14:backgroundMark x1="9964" y1="16559" x2="9964" y2="16559"/>
                        <a14:backgroundMark x1="10676" y1="16300" x2="10676" y2="16300"/>
                        <a14:backgroundMark x1="11459" y1="14748" x2="11459" y2="14748"/>
                        <a14:backgroundMark x1="10249" y1="14748" x2="10249" y2="14748"/>
                        <a14:backgroundMark x1="9680" y1="16947" x2="9680" y2="16947"/>
                        <a14:backgroundMark x1="9253" y1="17594" x2="9253" y2="17594"/>
                        <a14:backgroundMark x1="10819" y1="15136" x2="10819" y2="15136"/>
                        <a14:backgroundMark x1="9822" y1="16559" x2="9822" y2="16559"/>
                        <a14:backgroundMark x1="9395" y1="18111" x2="9395" y2="18111"/>
                        <a14:backgroundMark x1="11459" y1="14748" x2="11459" y2="14748"/>
                        <a14:backgroundMark x1="12527" y1="13972" x2="10819" y2="150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976"/>
          <a:stretch/>
        </p:blipFill>
        <p:spPr>
          <a:xfrm flipH="1">
            <a:off x="2865432" y="1485290"/>
            <a:ext cx="3400327" cy="19065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F9541C1-3A8A-4090-B145-B1D9A51CA608}"/>
              </a:ext>
            </a:extLst>
          </p:cNvPr>
          <p:cNvSpPr txBox="1"/>
          <p:nvPr/>
        </p:nvSpPr>
        <p:spPr>
          <a:xfrm>
            <a:off x="3035191" y="1939940"/>
            <a:ext cx="26735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Tớ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38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– 4 =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7037DC-5591-4B11-B96C-E898A607F7E8}"/>
              </a:ext>
            </a:extLst>
          </p:cNvPr>
          <p:cNvSpPr txBox="1"/>
          <p:nvPr/>
        </p:nvSpPr>
        <p:spPr>
          <a:xfrm>
            <a:off x="7223387" y="1755275"/>
            <a:ext cx="29389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38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được gọi là ….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</a:p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34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được gọi là….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184912-1F04-4415-BA0E-E633DDADDA08}"/>
              </a:ext>
            </a:extLst>
          </p:cNvPr>
          <p:cNvGrpSpPr/>
          <p:nvPr/>
        </p:nvGrpSpPr>
        <p:grpSpPr>
          <a:xfrm>
            <a:off x="0" y="953762"/>
            <a:ext cx="9534651" cy="5844521"/>
            <a:chOff x="4532741" y="1280041"/>
            <a:chExt cx="9534651" cy="584452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E3E8572-8689-4E41-9598-02725B5BB3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845" b="97798" l="1125" r="99375">
                          <a14:foregroundMark x1="49000" y1="87306" x2="49000" y2="87306"/>
                          <a14:foregroundMark x1="67000" y1="90026" x2="67000" y2="90026"/>
                          <a14:foregroundMark x1="81000" y1="90026" x2="81000" y2="90026"/>
                          <a14:foregroundMark x1="54750" y1="90285" x2="54750" y2="90285"/>
                          <a14:foregroundMark x1="23500" y1="90803" x2="23500" y2="90803"/>
                          <a14:foregroundMark x1="10375" y1="90803" x2="10375" y2="90803"/>
                          <a14:foregroundMark x1="4375" y1="90803" x2="4375" y2="90803"/>
                          <a14:foregroundMark x1="7875" y1="90803" x2="7875" y2="90803"/>
                          <a14:foregroundMark x1="13625" y1="90803" x2="13625" y2="90803"/>
                          <a14:foregroundMark x1="24625" y1="90544" x2="24625" y2="90544"/>
                          <a14:foregroundMark x1="32000" y1="58290" x2="32000" y2="58290"/>
                          <a14:foregroundMark x1="57000" y1="91710" x2="57000" y2="91710"/>
                          <a14:foregroundMark x1="97625" y1="90803" x2="97625" y2="90803"/>
                          <a14:foregroundMark x1="55000" y1="79534" x2="55000" y2="79534"/>
                          <a14:foregroundMark x1="57500" y1="79793" x2="57500" y2="79793"/>
                          <a14:foregroundMark x1="53875" y1="79275" x2="53875" y2="79275"/>
                          <a14:foregroundMark x1="57500" y1="80699" x2="57500" y2="80699"/>
                          <a14:foregroundMark x1="14750" y1="94301" x2="14750" y2="94301"/>
                          <a14:foregroundMark x1="11125" y1="93394" x2="32750" y2="91710"/>
                          <a14:foregroundMark x1="76875" y1="88472" x2="94000" y2="88731"/>
                          <a14:foregroundMark x1="72625" y1="93782" x2="95875" y2="93782"/>
                          <a14:foregroundMark x1="71750" y1="96632" x2="84250" y2="96632"/>
                          <a14:foregroundMark x1="84250" y1="96632" x2="95875" y2="96373"/>
                          <a14:foregroundMark x1="95875" y1="96373" x2="99375" y2="87047"/>
                          <a14:foregroundMark x1="99375" y1="87047" x2="99375" y2="87047"/>
                          <a14:foregroundMark x1="14250" y1="89378" x2="14250" y2="89378"/>
                          <a14:foregroundMark x1="20500" y1="86140" x2="20500" y2="86140"/>
                          <a14:foregroundMark x1="7875" y1="86399" x2="7875" y2="86399"/>
                          <a14:foregroundMark x1="4125" y1="91451" x2="4125" y2="91451"/>
                          <a14:foregroundMark x1="21875" y1="89896" x2="21875" y2="89896"/>
                          <a14:foregroundMark x1="7500" y1="90026" x2="7500" y2="90026"/>
                          <a14:foregroundMark x1="15625" y1="88731" x2="15625" y2="88731"/>
                          <a14:foregroundMark x1="15625" y1="87047" x2="15625" y2="87047"/>
                          <a14:foregroundMark x1="11750" y1="88212" x2="11750" y2="88212"/>
                          <a14:foregroundMark x1="5250" y1="92358" x2="5250" y2="92358"/>
                          <a14:foregroundMark x1="3375" y1="92358" x2="3375" y2="92358"/>
                          <a14:foregroundMark x1="3375" y1="89896" x2="3375" y2="89896"/>
                          <a14:foregroundMark x1="2250" y1="93135" x2="2250" y2="93135"/>
                          <a14:foregroundMark x1="11500" y1="96373" x2="11500" y2="96373"/>
                          <a14:foregroundMark x1="23000" y1="96373" x2="23000" y2="96373"/>
                          <a14:foregroundMark x1="29625" y1="97021" x2="29625" y2="97021"/>
                          <a14:foregroundMark x1="53250" y1="97798" x2="53250" y2="97798"/>
                          <a14:foregroundMark x1="68125" y1="97798" x2="68125" y2="97798"/>
                          <a14:foregroundMark x1="38750" y1="97798" x2="38750" y2="97798"/>
                          <a14:foregroundMark x1="21250" y1="96373" x2="21250" y2="96373"/>
                          <a14:foregroundMark x1="6750" y1="94689" x2="27375" y2="94301"/>
                          <a14:foregroundMark x1="3875" y1="94948" x2="20750" y2="95207"/>
                          <a14:foregroundMark x1="20750" y1="95207" x2="43250" y2="94819"/>
                          <a14:foregroundMark x1="43250" y1="94819" x2="67000" y2="95725"/>
                          <a14:foregroundMark x1="67000" y1="95725" x2="12000" y2="98964"/>
                          <a14:foregroundMark x1="12000" y1="98964" x2="1500" y2="96114"/>
                          <a14:foregroundMark x1="1500" y1="96114" x2="1125" y2="95207"/>
                          <a14:foregroundMark x1="56875" y1="80052" x2="56875" y2="80052"/>
                          <a14:backgroundMark x1="49625" y1="38212" x2="49625" y2="38212"/>
                          <a14:backgroundMark x1="49625" y1="54793" x2="49625" y2="54793"/>
                          <a14:backgroundMark x1="57500" y1="81865" x2="57500" y2="81865"/>
                          <a14:backgroundMark x1="52375" y1="32902" x2="52375" y2="32902"/>
                          <a14:backgroundMark x1="48500" y1="39378" x2="48500" y2="39378"/>
                          <a14:backgroundMark x1="53625" y1="28238" x2="53625" y2="28238"/>
                          <a14:backgroundMark x1="49000" y1="50130" x2="49000" y2="50130"/>
                          <a14:backgroundMark x1="48250" y1="43653" x2="48250" y2="43653"/>
                          <a14:backgroundMark x1="48250" y1="54534" x2="48250" y2="54534"/>
                          <a14:backgroundMark x1="48500" y1="40155" x2="48500" y2="40155"/>
                          <a14:backgroundMark x1="60625" y1="31477" x2="60625" y2="31477"/>
                          <a14:backgroundMark x1="46875" y1="74223" x2="46875" y2="74223"/>
                          <a14:backgroundMark x1="47125" y1="61788" x2="47125" y2="61788"/>
                          <a14:backgroundMark x1="47875" y1="50130" x2="47875" y2="50130"/>
                          <a14:backgroundMark x1="44875" y1="37565" x2="44875" y2="37565"/>
                          <a14:backgroundMark x1="38375" y1="35492" x2="38375" y2="35492"/>
                          <a14:backgroundMark x1="84500" y1="70725" x2="84500" y2="70725"/>
                          <a14:backgroundMark x1="76875" y1="71632" x2="76875" y2="71632"/>
                          <a14:backgroundMark x1="83625" y1="77720" x2="83625" y2="77720"/>
                          <a14:backgroundMark x1="62750" y1="72150" x2="62750" y2="72150"/>
                          <a14:backgroundMark x1="64500" y1="73316" x2="64500" y2="73316"/>
                          <a14:backgroundMark x1="61750" y1="70984" x2="61750" y2="70984"/>
                          <a14:backgroundMark x1="57750" y1="71114" x2="57750" y2="71114"/>
                          <a14:backgroundMark x1="53500" y1="72150" x2="53500" y2="72150"/>
                          <a14:backgroundMark x1="51250" y1="67876" x2="51250" y2="67876"/>
                          <a14:backgroundMark x1="49125" y1="43135" x2="49125" y2="50907"/>
                          <a14:backgroundMark x1="86625" y1="71114" x2="81000" y2="78368"/>
                          <a14:backgroundMark x1="81000" y1="78368" x2="81000" y2="78368"/>
                          <a14:backgroundMark x1="46750" y1="48316" x2="46750" y2="57513"/>
                          <a14:backgroundMark x1="46750" y1="57513" x2="49000" y2="65674"/>
                          <a14:backgroundMark x1="49000" y1="65674" x2="50125" y2="57383"/>
                          <a14:backgroundMark x1="50125" y1="57383" x2="47625" y2="80699"/>
                          <a14:backgroundMark x1="10000" y1="66451" x2="15125" y2="76813"/>
                          <a14:backgroundMark x1="15125" y1="76813" x2="14250" y2="68653"/>
                          <a14:backgroundMark x1="14250" y1="68653" x2="21375" y2="76295"/>
                          <a14:backgroundMark x1="21375" y1="76295" x2="14500" y2="80959"/>
                          <a14:backgroundMark x1="14500" y1="80959" x2="13375" y2="81218"/>
                          <a14:backgroundMark x1="67000" y1="15803" x2="49625" y2="27850"/>
                          <a14:backgroundMark x1="49625" y1="27850" x2="53125" y2="36140"/>
                          <a14:backgroundMark x1="53125" y1="36140" x2="56125" y2="20337"/>
                          <a14:backgroundMark x1="56125" y1="20337" x2="52500" y2="3069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0893" y="1280041"/>
              <a:ext cx="6056499" cy="5844521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3219C1C-BCA1-4315-97C0-378E6E7D31C6}"/>
                </a:ext>
              </a:extLst>
            </p:cNvPr>
            <p:cNvSpPr/>
            <p:nvPr/>
          </p:nvSpPr>
          <p:spPr>
            <a:xfrm>
              <a:off x="4532741" y="6360898"/>
              <a:ext cx="3478152" cy="655313"/>
            </a:xfrm>
            <a:prstGeom prst="rect">
              <a:avLst/>
            </a:prstGeom>
            <a:solidFill>
              <a:srgbClr val="D892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1301B6BD-75A0-42A1-BA4C-D19AA94F44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5660">
            <a:off x="5472302" y="5776087"/>
            <a:ext cx="2370684" cy="890579"/>
          </a:xfrm>
          <a:prstGeom prst="rect">
            <a:avLst/>
          </a:prstGeom>
        </p:spPr>
      </p:pic>
      <p:sp>
        <p:nvSpPr>
          <p:cNvPr id="11" name="Rounded Rectangle 53">
            <a:extLst>
              <a:ext uri="{FF2B5EF4-FFF2-40B4-BE49-F238E27FC236}">
                <a16:creationId xmlns:a16="http://schemas.microsoft.com/office/drawing/2014/main" id="{3AB4BB4F-EA08-4CE0-BB03-0E79D921CCD9}"/>
              </a:ext>
            </a:extLst>
          </p:cNvPr>
          <p:cNvSpPr/>
          <p:nvPr/>
        </p:nvSpPr>
        <p:spPr>
          <a:xfrm>
            <a:off x="9139282" y="1650980"/>
            <a:ext cx="2291092" cy="5779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bị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trừ</a:t>
            </a:r>
            <a:endParaRPr lang="en-US" sz="3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Rounded Rectangle 53">
            <a:extLst>
              <a:ext uri="{FF2B5EF4-FFF2-40B4-BE49-F238E27FC236}">
                <a16:creationId xmlns:a16="http://schemas.microsoft.com/office/drawing/2014/main" id="{3AB4BB4F-EA08-4CE0-BB03-0E79D921CCD9}"/>
              </a:ext>
            </a:extLst>
          </p:cNvPr>
          <p:cNvSpPr/>
          <p:nvPr/>
        </p:nvSpPr>
        <p:spPr>
          <a:xfrm>
            <a:off x="8926062" y="2014226"/>
            <a:ext cx="2291092" cy="5779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Số </a:t>
            </a:r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trừ</a:t>
            </a:r>
            <a:endParaRPr lang="en-US" sz="3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5" name="Rounded Rectangle 53">
            <a:extLst>
              <a:ext uri="{FF2B5EF4-FFF2-40B4-BE49-F238E27FC236}">
                <a16:creationId xmlns:a16="http://schemas.microsoft.com/office/drawing/2014/main" id="{3AB4BB4F-EA08-4CE0-BB03-0E79D921CCD9}"/>
              </a:ext>
            </a:extLst>
          </p:cNvPr>
          <p:cNvSpPr/>
          <p:nvPr/>
        </p:nvSpPr>
        <p:spPr>
          <a:xfrm>
            <a:off x="8836727" y="2388840"/>
            <a:ext cx="2291092" cy="5779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Hiệu</a:t>
            </a:r>
            <a:endParaRPr lang="en-US" sz="3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919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C5399D-E5BF-47C2-8DF2-CA58B19A28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5334" r="7250"/>
          <a:stretch/>
        </p:blipFill>
        <p:spPr>
          <a:xfrm>
            <a:off x="0" y="-40005"/>
            <a:ext cx="12192000" cy="68980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41D5713-B234-4F52-804A-12B0A9F15FFC}"/>
              </a:ext>
            </a:extLst>
          </p:cNvPr>
          <p:cNvSpPr/>
          <p:nvPr/>
        </p:nvSpPr>
        <p:spPr>
          <a:xfrm>
            <a:off x="2771547" y="1906485"/>
            <a:ext cx="5897891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LUYỆN TẬP THỰC HÀNH</a:t>
            </a:r>
            <a:endParaRPr lang="en-US" sz="8000" b="1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194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30C73F4-2FF1-4B0B-9D63-9F8F4D1980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975"/>
          <a:stretch/>
        </p:blipFill>
        <p:spPr>
          <a:xfrm>
            <a:off x="6404922" y="2069461"/>
            <a:ext cx="4680442" cy="130555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4F2CD8D-94B9-450A-BFF3-064E8A3FD1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9137"/>
          <a:stretch/>
        </p:blipFill>
        <p:spPr>
          <a:xfrm>
            <a:off x="836074" y="1906773"/>
            <a:ext cx="4782503" cy="130666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B175A7D-5131-4323-9C69-D789DB5A7796}"/>
              </a:ext>
            </a:extLst>
          </p:cNvPr>
          <p:cNvGrpSpPr/>
          <p:nvPr/>
        </p:nvGrpSpPr>
        <p:grpSpPr>
          <a:xfrm>
            <a:off x="1215057" y="538490"/>
            <a:ext cx="9761884" cy="890335"/>
            <a:chOff x="1145582" y="356727"/>
            <a:chExt cx="9674186" cy="804658"/>
          </a:xfrm>
        </p:grpSpPr>
        <p:sp>
          <p:nvSpPr>
            <p:cNvPr id="4" name="Flowchart: Alternate Process 3">
              <a:extLst>
                <a:ext uri="{FF2B5EF4-FFF2-40B4-BE49-F238E27FC236}">
                  <a16:creationId xmlns:a16="http://schemas.microsoft.com/office/drawing/2014/main" id="{CE68AB76-9F55-42DB-9947-7F779A47B1F8}"/>
                </a:ext>
              </a:extLst>
            </p:cNvPr>
            <p:cNvSpPr/>
            <p:nvPr/>
          </p:nvSpPr>
          <p:spPr>
            <a:xfrm>
              <a:off x="1757878" y="458115"/>
              <a:ext cx="9061890" cy="639766"/>
            </a:xfrm>
            <a:prstGeom prst="flowChartAlternateProcess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Nêu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trừ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trừ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hiệu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sau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AC5CC9C-59CA-4E33-A78E-FBB769274729}"/>
                </a:ext>
              </a:extLst>
            </p:cNvPr>
            <p:cNvSpPr/>
            <p:nvPr/>
          </p:nvSpPr>
          <p:spPr>
            <a:xfrm>
              <a:off x="1145582" y="356727"/>
              <a:ext cx="901994" cy="804658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45" name="Right Arrow 32">
            <a:extLst>
              <a:ext uri="{FF2B5EF4-FFF2-40B4-BE49-F238E27FC236}">
                <a16:creationId xmlns:a16="http://schemas.microsoft.com/office/drawing/2014/main" id="{D40FA482-C56B-4B56-9C4D-A04BA1C68948}"/>
              </a:ext>
            </a:extLst>
          </p:cNvPr>
          <p:cNvSpPr/>
          <p:nvPr/>
        </p:nvSpPr>
        <p:spPr>
          <a:xfrm rot="18038359">
            <a:off x="1118678" y="3321472"/>
            <a:ext cx="1352692" cy="976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ight Arrow 33">
            <a:extLst>
              <a:ext uri="{FF2B5EF4-FFF2-40B4-BE49-F238E27FC236}">
                <a16:creationId xmlns:a16="http://schemas.microsoft.com/office/drawing/2014/main" id="{236ECD75-3697-4CCF-A2FE-2CF2938000FF}"/>
              </a:ext>
            </a:extLst>
          </p:cNvPr>
          <p:cNvSpPr/>
          <p:nvPr/>
        </p:nvSpPr>
        <p:spPr>
          <a:xfrm rot="16200000">
            <a:off x="2765995" y="3316026"/>
            <a:ext cx="1105150" cy="110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Arrow 34">
            <a:extLst>
              <a:ext uri="{FF2B5EF4-FFF2-40B4-BE49-F238E27FC236}">
                <a16:creationId xmlns:a16="http://schemas.microsoft.com/office/drawing/2014/main" id="{C07CC2BE-D35A-4C25-8017-EDE7E7200774}"/>
              </a:ext>
            </a:extLst>
          </p:cNvPr>
          <p:cNvSpPr/>
          <p:nvPr/>
        </p:nvSpPr>
        <p:spPr>
          <a:xfrm rot="14477870">
            <a:off x="3981044" y="3314403"/>
            <a:ext cx="1215222" cy="1433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ight Arrow 32">
            <a:extLst>
              <a:ext uri="{FF2B5EF4-FFF2-40B4-BE49-F238E27FC236}">
                <a16:creationId xmlns:a16="http://schemas.microsoft.com/office/drawing/2014/main" id="{BCD9C34E-1A7A-491A-B859-3E0B4744C870}"/>
              </a:ext>
            </a:extLst>
          </p:cNvPr>
          <p:cNvSpPr/>
          <p:nvPr/>
        </p:nvSpPr>
        <p:spPr>
          <a:xfrm rot="16743371">
            <a:off x="7011481" y="3375498"/>
            <a:ext cx="966057" cy="1446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ight Arrow 33">
            <a:extLst>
              <a:ext uri="{FF2B5EF4-FFF2-40B4-BE49-F238E27FC236}">
                <a16:creationId xmlns:a16="http://schemas.microsoft.com/office/drawing/2014/main" id="{6176EE47-9622-4A3E-9524-8CDA6C715A70}"/>
              </a:ext>
            </a:extLst>
          </p:cNvPr>
          <p:cNvSpPr/>
          <p:nvPr/>
        </p:nvSpPr>
        <p:spPr>
          <a:xfrm rot="16200000">
            <a:off x="8252072" y="3364539"/>
            <a:ext cx="986143" cy="157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ight Arrow 34">
            <a:extLst>
              <a:ext uri="{FF2B5EF4-FFF2-40B4-BE49-F238E27FC236}">
                <a16:creationId xmlns:a16="http://schemas.microsoft.com/office/drawing/2014/main" id="{4A2CFAF2-50B1-4471-9C1C-97038E1F66D1}"/>
              </a:ext>
            </a:extLst>
          </p:cNvPr>
          <p:cNvSpPr/>
          <p:nvPr/>
        </p:nvSpPr>
        <p:spPr>
          <a:xfrm rot="14477870">
            <a:off x="9444015" y="3416629"/>
            <a:ext cx="1203354" cy="1741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29">
            <a:extLst>
              <a:ext uri="{FF2B5EF4-FFF2-40B4-BE49-F238E27FC236}">
                <a16:creationId xmlns:a16="http://schemas.microsoft.com/office/drawing/2014/main" id="{DFCF9AE3-4573-4751-A8A7-BBACBBA096AD}"/>
              </a:ext>
            </a:extLst>
          </p:cNvPr>
          <p:cNvSpPr/>
          <p:nvPr/>
        </p:nvSpPr>
        <p:spPr>
          <a:xfrm flipH="1">
            <a:off x="586853" y="3911943"/>
            <a:ext cx="1648447" cy="8289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Số</a:t>
            </a:r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bị</a:t>
            </a:r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trừ</a:t>
            </a:r>
            <a:endParaRPr lang="en-US" sz="24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43" name="Rounded Rectangle 30">
            <a:extLst>
              <a:ext uri="{FF2B5EF4-FFF2-40B4-BE49-F238E27FC236}">
                <a16:creationId xmlns:a16="http://schemas.microsoft.com/office/drawing/2014/main" id="{94C034BE-B226-4565-824B-A07AC9B208E1}"/>
              </a:ext>
            </a:extLst>
          </p:cNvPr>
          <p:cNvSpPr/>
          <p:nvPr/>
        </p:nvSpPr>
        <p:spPr>
          <a:xfrm flipH="1">
            <a:off x="2431440" y="3911944"/>
            <a:ext cx="1648446" cy="8289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Số</a:t>
            </a:r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trừ</a:t>
            </a:r>
            <a:endParaRPr lang="en-US" sz="24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44" name="Rounded Rectangle 31">
            <a:extLst>
              <a:ext uri="{FF2B5EF4-FFF2-40B4-BE49-F238E27FC236}">
                <a16:creationId xmlns:a16="http://schemas.microsoft.com/office/drawing/2014/main" id="{F823D34E-A680-4A82-AB52-C7476E8A2330}"/>
              </a:ext>
            </a:extLst>
          </p:cNvPr>
          <p:cNvSpPr/>
          <p:nvPr/>
        </p:nvSpPr>
        <p:spPr>
          <a:xfrm flipH="1">
            <a:off x="4272712" y="3911944"/>
            <a:ext cx="1250815" cy="86169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Hiệu</a:t>
            </a:r>
            <a:endParaRPr lang="en-US" sz="24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48" name="Rounded Rectangle 29">
            <a:extLst>
              <a:ext uri="{FF2B5EF4-FFF2-40B4-BE49-F238E27FC236}">
                <a16:creationId xmlns:a16="http://schemas.microsoft.com/office/drawing/2014/main" id="{FBCE44F7-AC6C-474C-A792-575089DC0B58}"/>
              </a:ext>
            </a:extLst>
          </p:cNvPr>
          <p:cNvSpPr/>
          <p:nvPr/>
        </p:nvSpPr>
        <p:spPr>
          <a:xfrm flipH="1">
            <a:off x="6432188" y="3923851"/>
            <a:ext cx="1600071" cy="8289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Số</a:t>
            </a:r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bị</a:t>
            </a:r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trừ</a:t>
            </a:r>
            <a:endParaRPr lang="en-US" sz="24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49" name="Rounded Rectangle 30">
            <a:extLst>
              <a:ext uri="{FF2B5EF4-FFF2-40B4-BE49-F238E27FC236}">
                <a16:creationId xmlns:a16="http://schemas.microsoft.com/office/drawing/2014/main" id="{761C57C5-A17B-425E-A945-406171A473B1}"/>
              </a:ext>
            </a:extLst>
          </p:cNvPr>
          <p:cNvSpPr/>
          <p:nvPr/>
        </p:nvSpPr>
        <p:spPr>
          <a:xfrm flipH="1">
            <a:off x="8222183" y="3923852"/>
            <a:ext cx="1600070" cy="8289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Số</a:t>
            </a:r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trừ</a:t>
            </a:r>
            <a:endParaRPr lang="en-US" sz="24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50" name="Rounded Rectangle 31">
            <a:extLst>
              <a:ext uri="{FF2B5EF4-FFF2-40B4-BE49-F238E27FC236}">
                <a16:creationId xmlns:a16="http://schemas.microsoft.com/office/drawing/2014/main" id="{CE76B877-6C79-4A40-BC0B-C2D58D6723D6}"/>
              </a:ext>
            </a:extLst>
          </p:cNvPr>
          <p:cNvSpPr/>
          <p:nvPr/>
        </p:nvSpPr>
        <p:spPr>
          <a:xfrm flipH="1">
            <a:off x="10023050" y="3923852"/>
            <a:ext cx="1297436" cy="86169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Hiệu</a:t>
            </a:r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134869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51" grpId="0" animBg="1"/>
      <p:bldP spid="52" grpId="0" animBg="1"/>
      <p:bldP spid="53" grpId="0" animBg="1"/>
      <p:bldP spid="42" grpId="0" animBg="1"/>
      <p:bldP spid="43" grpId="0" animBg="1"/>
      <p:bldP spid="44" grpId="0" animBg="1"/>
      <p:bldP spid="48" grpId="0" animBg="1"/>
      <p:bldP spid="49" grpId="0" animBg="1"/>
      <p:bldP spid="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FF6C3C4-984D-4F9C-B7DF-8427FF97C804}"/>
              </a:ext>
            </a:extLst>
          </p:cNvPr>
          <p:cNvGrpSpPr/>
          <p:nvPr/>
        </p:nvGrpSpPr>
        <p:grpSpPr>
          <a:xfrm>
            <a:off x="4367583" y="404148"/>
            <a:ext cx="3711183" cy="890335"/>
            <a:chOff x="1145582" y="356727"/>
            <a:chExt cx="3677842" cy="804658"/>
          </a:xfrm>
        </p:grpSpPr>
        <p:sp>
          <p:nvSpPr>
            <p:cNvPr id="7" name="Flowchart: Alternate Process 6">
              <a:extLst>
                <a:ext uri="{FF2B5EF4-FFF2-40B4-BE49-F238E27FC236}">
                  <a16:creationId xmlns:a16="http://schemas.microsoft.com/office/drawing/2014/main" id="{FC0C2D3A-A720-483C-876D-CF9B08942EFA}"/>
                </a:ext>
              </a:extLst>
            </p:cNvPr>
            <p:cNvSpPr/>
            <p:nvPr/>
          </p:nvSpPr>
          <p:spPr>
            <a:xfrm>
              <a:off x="1757878" y="458115"/>
              <a:ext cx="3065546" cy="639766"/>
            </a:xfrm>
            <a:prstGeom prst="flowChartAlternateProcess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hiệu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3AB52B7-F46C-47DC-942F-3B9B3EFBFA78}"/>
                </a:ext>
              </a:extLst>
            </p:cNvPr>
            <p:cNvSpPr/>
            <p:nvPr/>
          </p:nvSpPr>
          <p:spPr>
            <a:xfrm>
              <a:off x="1145582" y="356727"/>
              <a:ext cx="901994" cy="804658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67D55372-4D84-4F85-B59F-A0AED5258E0D}"/>
              </a:ext>
            </a:extLst>
          </p:cNvPr>
          <p:cNvSpPr txBox="1"/>
          <p:nvPr/>
        </p:nvSpPr>
        <p:spPr>
          <a:xfrm>
            <a:off x="1028259" y="3859465"/>
            <a:ext cx="3394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 -  2  =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B1C446C-CFA5-411C-8FF5-086F73E887C0}"/>
              </a:ext>
            </a:extLst>
          </p:cNvPr>
          <p:cNvSpPr txBox="1"/>
          <p:nvPr/>
        </p:nvSpPr>
        <p:spPr>
          <a:xfrm>
            <a:off x="6696102" y="3877362"/>
            <a:ext cx="35180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 -  20  =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A4F99A-C360-4C97-B3D2-14D87453E2D1}"/>
              </a:ext>
            </a:extLst>
          </p:cNvPr>
          <p:cNvSpPr txBox="1"/>
          <p:nvPr/>
        </p:nvSpPr>
        <p:spPr>
          <a:xfrm>
            <a:off x="3653362" y="3861566"/>
            <a:ext cx="1439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BA58685-428E-45A7-9CFD-9989A68E2D84}"/>
              </a:ext>
            </a:extLst>
          </p:cNvPr>
          <p:cNvSpPr txBox="1"/>
          <p:nvPr/>
        </p:nvSpPr>
        <p:spPr>
          <a:xfrm>
            <a:off x="9562847" y="3864663"/>
            <a:ext cx="1439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B8421B-B918-4B11-AA76-465DBDBAF6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322" r="4517" b="58171"/>
          <a:stretch/>
        </p:blipFill>
        <p:spPr>
          <a:xfrm>
            <a:off x="1028259" y="2469532"/>
            <a:ext cx="4606905" cy="787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7E2FFD-9623-4210-BCDE-834E1A784E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326" b="9523"/>
          <a:stretch/>
        </p:blipFill>
        <p:spPr>
          <a:xfrm>
            <a:off x="6350343" y="2500784"/>
            <a:ext cx="4824853" cy="78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7338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52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C9B83A2-337C-47CE-B5CD-6F5B6E39A6A1}"/>
              </a:ext>
            </a:extLst>
          </p:cNvPr>
          <p:cNvGrpSpPr/>
          <p:nvPr/>
        </p:nvGrpSpPr>
        <p:grpSpPr>
          <a:xfrm>
            <a:off x="3343013" y="330844"/>
            <a:ext cx="5568975" cy="1046712"/>
            <a:chOff x="1272309" y="305291"/>
            <a:chExt cx="5568975" cy="1046712"/>
          </a:xfrm>
        </p:grpSpPr>
        <p:sp>
          <p:nvSpPr>
            <p:cNvPr id="7" name="Flowchart: Alternate Process 6">
              <a:extLst>
                <a:ext uri="{FF2B5EF4-FFF2-40B4-BE49-F238E27FC236}">
                  <a16:creationId xmlns:a16="http://schemas.microsoft.com/office/drawing/2014/main" id="{7EBECA9F-9C92-4E60-A2A2-4488A8453939}"/>
                </a:ext>
              </a:extLst>
            </p:cNvPr>
            <p:cNvSpPr/>
            <p:nvPr/>
          </p:nvSpPr>
          <p:spPr>
            <a:xfrm>
              <a:off x="2016760" y="474704"/>
              <a:ext cx="4824524" cy="659234"/>
            </a:xfrm>
            <a:prstGeom prst="flowChartAlternateProcess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</a:rPr>
                <a:t>Trò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</a:rPr>
                <a:t>chơi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</a:rPr>
                <a:t>: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</a:rPr>
                <a:t>Tìm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</a:rPr>
                <a:t>bạn</a:t>
              </a:r>
              <a:endPara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003FEC8-CFE5-4DC6-9F29-A794EE3B09D0}"/>
                </a:ext>
              </a:extLst>
            </p:cNvPr>
            <p:cNvGrpSpPr/>
            <p:nvPr/>
          </p:nvGrpSpPr>
          <p:grpSpPr>
            <a:xfrm>
              <a:off x="1272309" y="305291"/>
              <a:ext cx="1044864" cy="1046712"/>
              <a:chOff x="4439920" y="965200"/>
              <a:chExt cx="762000" cy="731520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2B045F0F-3A07-4798-98AD-6F13BAEBAC69}"/>
                  </a:ext>
                </a:extLst>
              </p:cNvPr>
              <p:cNvSpPr/>
              <p:nvPr/>
            </p:nvSpPr>
            <p:spPr>
              <a:xfrm>
                <a:off x="4439920" y="965200"/>
                <a:ext cx="762000" cy="73152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E07BE5D-9970-4FB8-BF2B-20DB66EAB12E}"/>
                  </a:ext>
                </a:extLst>
              </p:cNvPr>
              <p:cNvSpPr/>
              <p:nvPr/>
            </p:nvSpPr>
            <p:spPr>
              <a:xfrm>
                <a:off x="4561840" y="1117600"/>
                <a:ext cx="518160" cy="426720"/>
              </a:xfrm>
              <a:prstGeom prst="rect">
                <a:avLst/>
              </a:prstGeom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AC7EC24-CABC-456C-A9E8-EEFD210A8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571" y="1753678"/>
            <a:ext cx="9142857" cy="397142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941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1640</TotalTime>
  <Words>170</Words>
  <Application>Microsoft Office PowerPoint</Application>
  <PresentationFormat>Widescreen</PresentationFormat>
  <Paragraphs>51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Microsoft YaHei</vt:lpstr>
      <vt:lpstr>Microsoft YaHei</vt:lpstr>
      <vt:lpstr>Arial</vt:lpstr>
      <vt:lpstr>Calibri</vt:lpstr>
      <vt:lpstr>Calibri Light</vt:lpstr>
      <vt:lpstr>Tahoma</vt:lpstr>
      <vt:lpstr>Times New Roman</vt:lpstr>
      <vt:lpstr>UTM Avo</vt:lpstr>
      <vt:lpstr>华康方圆体W7(P)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Phúc Lâm</dc:creator>
  <cp:lastModifiedBy>Admin</cp:lastModifiedBy>
  <cp:revision>133</cp:revision>
  <dcterms:created xsi:type="dcterms:W3CDTF">2021-07-12T03:44:38Z</dcterms:created>
  <dcterms:modified xsi:type="dcterms:W3CDTF">2023-09-23T04:26:47Z</dcterms:modified>
</cp:coreProperties>
</file>