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/>
              <a:t>viết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744682" y="4095026"/>
            <a:ext cx="6702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A 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785" y="2708843"/>
            <a:ext cx="7935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66" y="3357080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314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ǟ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61" y="346816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63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6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500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6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735" y="3680288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5370E-1B61-4A04-98AE-0C90F5BF6688}"/>
              </a:ext>
            </a:extLst>
          </p:cNvPr>
          <p:cNvGrpSpPr/>
          <p:nvPr/>
        </p:nvGrpSpPr>
        <p:grpSpPr>
          <a:xfrm>
            <a:off x="1638356" y="1106204"/>
            <a:ext cx="10262361" cy="1069609"/>
            <a:chOff x="1638356" y="1106204"/>
            <a:chExt cx="10262361" cy="10696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16BC4E-1B02-4979-B32C-078E852375B1}"/>
                </a:ext>
              </a:extLst>
            </p:cNvPr>
            <p:cNvGrpSpPr/>
            <p:nvPr/>
          </p:nvGrpSpPr>
          <p:grpSpPr>
            <a:xfrm>
              <a:off x="2254817" y="1403846"/>
              <a:ext cx="9645900" cy="771967"/>
              <a:chOff x="2216368" y="2678809"/>
              <a:chExt cx="9645900" cy="771967"/>
            </a:xfrm>
          </p:grpSpPr>
          <p:sp>
            <p:nvSpPr>
              <p:cNvPr id="22" name="Rectangle 115">
                <a:extLst>
                  <a:ext uri="{FF2B5EF4-FFF2-40B4-BE49-F238E27FC236}">
                    <a16:creationId xmlns:a16="http://schemas.microsoft.com/office/drawing/2014/main" id="{765911E9-FE67-4B7F-BCFD-92372BF6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089" y="2678809"/>
                <a:ext cx="8716179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vi-VN" altLang="en-US" sz="4400" b="1" dirty="0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wắng Ǉràn wgập sân ǇrưŊg.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3" name="Rectangle 115">
                <a:extLst>
                  <a:ext uri="{FF2B5EF4-FFF2-40B4-BE49-F238E27FC236}">
                    <a16:creationId xmlns:a16="http://schemas.microsoft.com/office/drawing/2014/main" id="{4A80FE87-5075-4EB2-8E69-76B69A6E6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368" y="2681335"/>
                <a:ext cx="1506616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en-US" sz="4400" b="1" dirty="0" err="1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nh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F45018-49CB-4F4D-8F62-966200883492}"/>
                </a:ext>
              </a:extLst>
            </p:cNvPr>
            <p:cNvSpPr txBox="1"/>
            <p:nvPr/>
          </p:nvSpPr>
          <p:spPr>
            <a:xfrm>
              <a:off x="1638356" y="1106204"/>
              <a:ext cx="1046105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6108"/>
              </p:ext>
            </p:extLst>
          </p:nvPr>
        </p:nvGraphicFramePr>
        <p:xfrm>
          <a:off x="1267194" y="22297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6D9AF71-0FEB-4D25-9EBA-F465E3C4F438}"/>
              </a:ext>
            </a:extLst>
          </p:cNvPr>
          <p:cNvGrpSpPr/>
          <p:nvPr/>
        </p:nvGrpSpPr>
        <p:grpSpPr>
          <a:xfrm>
            <a:off x="1047212" y="2114445"/>
            <a:ext cx="8847405" cy="1296580"/>
            <a:chOff x="1377297" y="2181487"/>
            <a:chExt cx="8847405" cy="1296580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619698EC-F2DD-4350-B85D-149DE58CF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B841D261-9D44-482D-953E-CF895B9A2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F63FAEAD-D023-4D9E-BF20-491796D77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895195" y="3694485"/>
            <a:ext cx="3326130" cy="3007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253503" y="3694485"/>
            <a:ext cx="3326130" cy="3007304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33B86-A206-41A2-B8F6-B06458FE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22" y="254793"/>
            <a:ext cx="2043858" cy="18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EE50F718-F156-447B-BFF5-E307B37EB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7160122" y="863191"/>
            <a:ext cx="1215546" cy="123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wắng Ǉràn wgập sân ǇrưŊg . 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0FAB5-F880-4B42-8DBF-BB9EEE3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3" y="1113306"/>
            <a:ext cx="5029259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021496" y="1113305"/>
            <a:ext cx="144156" cy="4320292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3792913" y="692543"/>
            <a:ext cx="4784710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585" y="31974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-32240" y="-3157"/>
            <a:ext cx="464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C27BD-9FA9-4601-B13D-876E183549D4}"/>
              </a:ext>
            </a:extLst>
          </p:cNvPr>
          <p:cNvSpPr/>
          <p:nvPr/>
        </p:nvSpPr>
        <p:spPr>
          <a:xfrm>
            <a:off x="4517199" y="369169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CF0276-33F8-4629-985C-949EB5C5A858}"/>
              </a:ext>
            </a:extLst>
          </p:cNvPr>
          <p:cNvSpPr/>
          <p:nvPr/>
        </p:nvSpPr>
        <p:spPr>
          <a:xfrm>
            <a:off x="7201132" y="11323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7584B0-7030-4D4E-90D6-D82A0CBAB0CE}"/>
              </a:ext>
            </a:extLst>
          </p:cNvPr>
          <p:cNvSpPr/>
          <p:nvPr/>
        </p:nvSpPr>
        <p:spPr>
          <a:xfrm>
            <a:off x="5575533" y="32970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181" y="126309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53122" y="5288340"/>
            <a:ext cx="11716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064939" y="5577977"/>
            <a:ext cx="475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4317349" y="5624605"/>
            <a:ext cx="409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-0.02929 0.0125 L -0.05026 0.04861 L -0.06015 0.09815 L -0.06067 0.14676 L -0.04557 0.19537 L -0.01653 0.22639 L 0.00378 0.23264 L 0.03581 0.22222 L 0.06315 0.19421 L 0.0806 0.16019 L 0.09505 0.11366 L 0.10964 0.03611 L 0.11901 -0.03819 L 0.12826 -0.13426 L 0.13985 -0.20671 L 0.15612 -0.28426 L 0.17357 -0.33079 L 0.19688 -0.36481 L 0.22253 -0.375 " pathEditMode="relative" rAng="0" ptsTypes="AAAAAAAAAAAAAAAAAA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93 C -0.00026 0.03496 -0.00052 0.07408 -0.00065 0.1132 L -0.00065 0.22199 L -0.00208 0.3676 C -0.00234 0.40787 -0.0026 0.44815 -0.00273 0.48866 L -4.375E-6 0.53056 L 0.00625 0.56135 L 0.01459 0.58496 L 0.02566 0.59977 L 0.03894 0.60718 L 0.06316 0.59838 L 0.08399 0.57385 L 0.09584 0.54167 L 0.10704 0.49607 " pathEditMode="relative" ptsTypes="AAAA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6 L 0.02682 -0.01342 L 0.04844 -0.01574 L 0.07057 -0.01273 L 0.09896 -0.0074 L 0.12552 -0.00301 L 0.14766 -0.00833 L 0.16354 -0.01851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5" grpId="0"/>
      <p:bldP spid="25" grpId="1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C68EF702-F5D7-47C3-9AC0-77C7E362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6" y="424159"/>
            <a:ext cx="10567686" cy="6216285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6" y="-11023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8F749-3A1F-4B5E-85CE-FF7E047B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64054"/>
            <a:ext cx="4897872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34">
            <a:extLst>
              <a:ext uri="{FF2B5EF4-FFF2-40B4-BE49-F238E27FC236}">
                <a16:creationId xmlns:a16="http://schemas.microsoft.com/office/drawing/2014/main" id="{F1FC752D-B794-49FE-89A8-946EFE14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8547954" y="2830541"/>
            <a:ext cx="2423683" cy="24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92" y="565663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370568" y="3280160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096009" y="96405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2" y="142207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542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586911" y="2528173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68" y="1822547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651000" y="697227"/>
            <a:ext cx="4897872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">
            <a:hlinkClick r:id="" action="ppaction://media"/>
            <a:extLst>
              <a:ext uri="{FF2B5EF4-FFF2-40B4-BE49-F238E27FC236}">
                <a16:creationId xmlns:a16="http://schemas.microsoft.com/office/drawing/2014/main" id="{8597347E-EA23-4D26-8FD0-E56E2A72B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037"/>
          <a:stretch/>
        </p:blipFill>
        <p:spPr>
          <a:xfrm>
            <a:off x="2260600" y="228423"/>
            <a:ext cx="7277100" cy="64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468804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958352" y="337868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84779" y="2993885"/>
            <a:ext cx="4545106" cy="1757031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649" y="1947221"/>
              <a:ext cx="317350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ngập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801" y="251580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370" y="3664173"/>
            <a:ext cx="6920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nhiều, đến mức như bao phủ, che lấp hết cả bề mặt</a:t>
            </a:r>
            <a:r>
              <a:rPr lang="en-US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68190"/>
              </p:ext>
            </p:extLst>
          </p:nvPr>
        </p:nvGraphicFramePr>
        <p:xfrm>
          <a:off x="1629144" y="2866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171345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0" y="4502617"/>
            <a:ext cx="3412487" cy="2088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4534741"/>
            <a:ext cx="3412487" cy="2056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97" y="1772287"/>
            <a:ext cx="4081294" cy="2598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 b="10537"/>
          <a:stretch/>
        </p:blipFill>
        <p:spPr>
          <a:xfrm>
            <a:off x="1145635" y="1772287"/>
            <a:ext cx="4064640" cy="25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402</Words>
  <Application>Microsoft Office PowerPoint</Application>
  <PresentationFormat>Widescreen</PresentationFormat>
  <Paragraphs>59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107</cp:revision>
  <dcterms:created xsi:type="dcterms:W3CDTF">2021-05-29T04:52:35Z</dcterms:created>
  <dcterms:modified xsi:type="dcterms:W3CDTF">2021-07-04T18:41:35Z</dcterms:modified>
</cp:coreProperties>
</file>