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9" r:id="rId3"/>
    <p:sldId id="270" r:id="rId4"/>
    <p:sldId id="271" r:id="rId5"/>
    <p:sldId id="272" r:id="rId6"/>
    <p:sldId id="276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23/09/2023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62839" y="4041861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EM CÓ XINH KHÔNG?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734E924-E203-481A-8A3B-FC518D94A024}"/>
              </a:ext>
            </a:extLst>
          </p:cNvPr>
          <p:cNvSpPr txBox="1"/>
          <p:nvPr/>
        </p:nvSpPr>
        <p:spPr>
          <a:xfrm>
            <a:off x="0" y="919004"/>
            <a:ext cx="36984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Quan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61FD0-292F-4831-A2BD-518F9F4A04A7}"/>
              </a:ext>
            </a:extLst>
          </p:cNvPr>
          <p:cNvSpPr txBox="1"/>
          <p:nvPr/>
        </p:nvSpPr>
        <p:spPr>
          <a:xfrm>
            <a:off x="0" y="1410377"/>
            <a:ext cx="3780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A623DF-1470-4A36-A26C-B846B7941392}"/>
              </a:ext>
            </a:extLst>
          </p:cNvPr>
          <p:cNvSpPr txBox="1"/>
          <p:nvPr/>
        </p:nvSpPr>
        <p:spPr>
          <a:xfrm>
            <a:off x="496906" y="1892125"/>
            <a:ext cx="1849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1DA3D4-4446-4DFD-B20E-8DED1262FF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578" b="898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447" b="10792"/>
          <a:stretch/>
        </p:blipFill>
        <p:spPr>
          <a:xfrm>
            <a:off x="266897" y="3897389"/>
            <a:ext cx="3381370" cy="21254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162EBC6-AE69-416B-9DC7-CB7B0B8FF9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40" t="13860" r="18388" b="11579"/>
          <a:stretch/>
        </p:blipFill>
        <p:spPr>
          <a:xfrm>
            <a:off x="8083019" y="4227126"/>
            <a:ext cx="3842083" cy="248867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B3B90A48-F0A7-40F0-BB11-8BF5BFF60674}"/>
              </a:ext>
            </a:extLst>
          </p:cNvPr>
          <p:cNvSpPr txBox="1"/>
          <p:nvPr/>
        </p:nvSpPr>
        <p:spPr>
          <a:xfrm>
            <a:off x="5801612" y="346245"/>
            <a:ext cx="4562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Em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có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xinh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không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?</a:t>
            </a:r>
            <a:endParaRPr lang="zh-CN" altLang="en-US" sz="36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BFA3603-6333-4498-9E36-63C9ACC5F4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375" t="15270" r="20855" b="20565"/>
          <a:stretch/>
        </p:blipFill>
        <p:spPr>
          <a:xfrm>
            <a:off x="8083018" y="1434895"/>
            <a:ext cx="3842083" cy="248867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DA4E1F-FCBB-4BC2-B11F-020765C6E3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0064" y="1047176"/>
            <a:ext cx="4791871" cy="287756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B2761E9-187F-41BC-AE4D-71F0F64C69C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316" t="15996" r="22121" b="15335"/>
          <a:stretch/>
        </p:blipFill>
        <p:spPr>
          <a:xfrm>
            <a:off x="4108982" y="4244294"/>
            <a:ext cx="3857065" cy="248868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24761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DE52C9E-59EB-4930-8F23-6B4F14CB6B2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" y="-14893"/>
            <a:ext cx="1112737" cy="164659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B24B11E-870A-4CD5-BD5B-AC072D27F725}"/>
              </a:ext>
            </a:extLst>
          </p:cNvPr>
          <p:cNvGrpSpPr/>
          <p:nvPr/>
        </p:nvGrpSpPr>
        <p:grpSpPr>
          <a:xfrm>
            <a:off x="1726761" y="5205988"/>
            <a:ext cx="9221976" cy="927100"/>
            <a:chOff x="6742695" y="1577135"/>
            <a:chExt cx="4527560" cy="4496147"/>
          </a:xfrm>
        </p:grpSpPr>
        <p:grpSp>
          <p:nvGrpSpPr>
            <p:cNvPr id="20" name="Group 7">
              <a:extLst>
                <a:ext uri="{FF2B5EF4-FFF2-40B4-BE49-F238E27FC236}">
                  <a16:creationId xmlns:a16="http://schemas.microsoft.com/office/drawing/2014/main" id="{3B89964D-7115-421F-B1CB-2A17724834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2695" y="1577135"/>
              <a:ext cx="4527560" cy="4496147"/>
              <a:chOff x="457200" y="1055881"/>
              <a:chExt cx="2177144" cy="310125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650DB04-86F9-43D3-8AC5-B1560D8746D2}"/>
                  </a:ext>
                </a:extLst>
              </p:cNvPr>
              <p:cNvSpPr/>
              <p:nvPr/>
            </p:nvSpPr>
            <p:spPr>
              <a:xfrm>
                <a:off x="457200" y="1055881"/>
                <a:ext cx="2177144" cy="31012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B1B8200-D34F-4870-A320-6DB6711FD442}"/>
                  </a:ext>
                </a:extLst>
              </p:cNvPr>
              <p:cNvSpPr/>
              <p:nvPr/>
            </p:nvSpPr>
            <p:spPr>
              <a:xfrm>
                <a:off x="536316" y="1293865"/>
                <a:ext cx="2018913" cy="2694698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03F6AB-E141-4648-B5F1-02C5395427BD}"/>
                </a:ext>
              </a:extLst>
            </p:cNvPr>
            <p:cNvSpPr txBox="1"/>
            <p:nvPr/>
          </p:nvSpPr>
          <p:spPr>
            <a:xfrm>
              <a:off x="6944632" y="2527616"/>
              <a:ext cx="4198505" cy="28359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Sự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là: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89D7958-A026-456A-8AC9-8DFF0467C8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1093" y="287044"/>
            <a:ext cx="7633311" cy="458387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FC24507-9BD9-486F-95D6-72D7134DC22E}"/>
              </a:ext>
            </a:extLst>
          </p:cNvPr>
          <p:cNvSpPr txBox="1"/>
          <p:nvPr/>
        </p:nvSpPr>
        <p:spPr>
          <a:xfrm>
            <a:off x="7070375" y="3014851"/>
            <a:ext cx="16119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fr-FR" sz="32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endParaRPr lang="fr-FR" sz="3200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2191F6-7BC5-4096-B5EC-5A29A7404357}"/>
              </a:ext>
            </a:extLst>
          </p:cNvPr>
          <p:cNvSpPr txBox="1"/>
          <p:nvPr/>
        </p:nvSpPr>
        <p:spPr>
          <a:xfrm>
            <a:off x="3636693" y="3488913"/>
            <a:ext cx="1446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fr-FR" sz="32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fr-FR" sz="3200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4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4E6D925-8CE1-428A-B33F-9B60CA8A8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75" t="15270" r="20855" b="20565"/>
          <a:stretch/>
        </p:blipFill>
        <p:spPr>
          <a:xfrm>
            <a:off x="2855944" y="647933"/>
            <a:ext cx="6408372" cy="415097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EDD4B72-A682-4FA0-A6C2-F2ADBCA7A66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" y="-14893"/>
            <a:ext cx="1112737" cy="164659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56CACD3-82B6-4534-A77C-229084E17FA2}"/>
              </a:ext>
            </a:extLst>
          </p:cNvPr>
          <p:cNvGrpSpPr/>
          <p:nvPr/>
        </p:nvGrpSpPr>
        <p:grpSpPr>
          <a:xfrm>
            <a:off x="1858662" y="5149274"/>
            <a:ext cx="9221976" cy="1428188"/>
            <a:chOff x="6742695" y="316727"/>
            <a:chExt cx="4527560" cy="5805423"/>
          </a:xfrm>
        </p:grpSpPr>
        <p:grpSp>
          <p:nvGrpSpPr>
            <p:cNvPr id="25" name="Group 7">
              <a:extLst>
                <a:ext uri="{FF2B5EF4-FFF2-40B4-BE49-F238E27FC236}">
                  <a16:creationId xmlns:a16="http://schemas.microsoft.com/office/drawing/2014/main" id="{D57EB50A-CC88-42F2-8AE2-43E1EFCF52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2695" y="316727"/>
              <a:ext cx="4527560" cy="5756555"/>
              <a:chOff x="457200" y="186505"/>
              <a:chExt cx="2177144" cy="397062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062EC24-8C38-4A98-82FE-DB9CECBB5ABC}"/>
                  </a:ext>
                </a:extLst>
              </p:cNvPr>
              <p:cNvSpPr/>
              <p:nvPr/>
            </p:nvSpPr>
            <p:spPr>
              <a:xfrm>
                <a:off x="457200" y="186505"/>
                <a:ext cx="2177144" cy="39706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5E70BC6-75AF-42AD-AA9E-B0AC45B2D2CF}"/>
                  </a:ext>
                </a:extLst>
              </p:cNvPr>
              <p:cNvSpPr/>
              <p:nvPr/>
            </p:nvSpPr>
            <p:spPr>
              <a:xfrm>
                <a:off x="536316" y="308338"/>
                <a:ext cx="2018913" cy="3680225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FBB1EE7-EAA7-4F05-93AB-D7A18F2140EB}"/>
                </a:ext>
              </a:extLst>
            </p:cNvPr>
            <p:cNvSpPr txBox="1"/>
            <p:nvPr/>
          </p:nvSpPr>
          <p:spPr>
            <a:xfrm>
              <a:off x="6907224" y="897976"/>
              <a:ext cx="4198505" cy="52241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Sự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khi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hươu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bẻ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cành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gài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sừng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giống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hươu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fr-FR" sz="3200" b="1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473A343-2474-454E-8BF5-2766E9351E1A}"/>
              </a:ext>
            </a:extLst>
          </p:cNvPr>
          <p:cNvSpPr txBox="1"/>
          <p:nvPr/>
        </p:nvSpPr>
        <p:spPr>
          <a:xfrm>
            <a:off x="7058974" y="2993038"/>
            <a:ext cx="12454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endParaRPr lang="fr-FR" sz="32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200ACA-AF1D-41AE-8F1C-E4EF1DBEF8CB}"/>
              </a:ext>
            </a:extLst>
          </p:cNvPr>
          <p:cNvSpPr txBox="1"/>
          <p:nvPr/>
        </p:nvSpPr>
        <p:spPr>
          <a:xfrm>
            <a:off x="3686195" y="3480755"/>
            <a:ext cx="1446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fr-FR" sz="32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fr-FR" sz="3200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22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45C37D0-E4BD-40CA-9D94-15B69FC4A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16" t="15996" r="22121" b="15335"/>
          <a:stretch/>
        </p:blipFill>
        <p:spPr>
          <a:xfrm>
            <a:off x="2977502" y="668627"/>
            <a:ext cx="6236995" cy="402427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8EB4CA3-DEE0-4587-9BB9-CE9F5618E79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" y="-14893"/>
            <a:ext cx="1112737" cy="164659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A0F11186-E0FA-4C03-B861-604A39793918}"/>
              </a:ext>
            </a:extLst>
          </p:cNvPr>
          <p:cNvGrpSpPr/>
          <p:nvPr/>
        </p:nvGrpSpPr>
        <p:grpSpPr>
          <a:xfrm>
            <a:off x="1588168" y="4986000"/>
            <a:ext cx="10118558" cy="1416166"/>
            <a:chOff x="6742695" y="316727"/>
            <a:chExt cx="4527560" cy="5756555"/>
          </a:xfrm>
        </p:grpSpPr>
        <p:grpSp>
          <p:nvGrpSpPr>
            <p:cNvPr id="27" name="Group 7">
              <a:extLst>
                <a:ext uri="{FF2B5EF4-FFF2-40B4-BE49-F238E27FC236}">
                  <a16:creationId xmlns:a16="http://schemas.microsoft.com/office/drawing/2014/main" id="{B523C4E0-A8D9-4F15-9938-8A2E5AF803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2695" y="316727"/>
              <a:ext cx="4527560" cy="5756555"/>
              <a:chOff x="457200" y="186505"/>
              <a:chExt cx="2177144" cy="3970627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FE384E2-FF9D-477F-B5D2-0BB355E0056B}"/>
                  </a:ext>
                </a:extLst>
              </p:cNvPr>
              <p:cNvSpPr/>
              <p:nvPr/>
            </p:nvSpPr>
            <p:spPr>
              <a:xfrm>
                <a:off x="457200" y="186505"/>
                <a:ext cx="2177144" cy="39706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376EF3D-E1EF-4974-97C4-C1740E53BC5B}"/>
                  </a:ext>
                </a:extLst>
              </p:cNvPr>
              <p:cNvSpPr/>
              <p:nvPr/>
            </p:nvSpPr>
            <p:spPr>
              <a:xfrm>
                <a:off x="536316" y="308338"/>
                <a:ext cx="2018913" cy="3680225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BAF12DB-08C5-47D4-BDB2-3E7DC7233FC2}"/>
                </a:ext>
              </a:extLst>
            </p:cNvPr>
            <p:cNvSpPr txBox="1"/>
            <p:nvPr/>
          </p:nvSpPr>
          <p:spPr>
            <a:xfrm>
              <a:off x="6907224" y="897977"/>
              <a:ext cx="4198505" cy="4378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Sự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khi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nhổ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cỏ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ven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dính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cằm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giống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lang="fr-FR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fr-FR" sz="3200" b="1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57F62B6-10DC-4B95-9F58-722A61630DC2}"/>
              </a:ext>
            </a:extLst>
          </p:cNvPr>
          <p:cNvSpPr txBox="1"/>
          <p:nvPr/>
        </p:nvSpPr>
        <p:spPr>
          <a:xfrm>
            <a:off x="7685005" y="2551837"/>
            <a:ext cx="8277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endParaRPr lang="fr-FR" sz="32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2B24EC-B3DA-4719-9728-8ACF1EB7AD9E}"/>
              </a:ext>
            </a:extLst>
          </p:cNvPr>
          <p:cNvSpPr txBox="1"/>
          <p:nvPr/>
        </p:nvSpPr>
        <p:spPr>
          <a:xfrm>
            <a:off x="4949511" y="3136612"/>
            <a:ext cx="1446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fr-FR" sz="3200" b="1" dirty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3200" b="1" dirty="0" err="1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fr-FR" sz="3200" b="1" dirty="0"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6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4EC973-8A94-45AD-9DFA-D4409EBE68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40" t="13860" r="18388" b="11579"/>
          <a:stretch/>
        </p:blipFill>
        <p:spPr>
          <a:xfrm>
            <a:off x="2870877" y="660121"/>
            <a:ext cx="6188902" cy="400881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8EB4CA3-DEE0-4587-9BB9-CE9F5618E79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5" y="-14893"/>
            <a:ext cx="1112737" cy="164659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11EB03D-C0E5-45FA-9C66-862AC28C5B6D}"/>
              </a:ext>
            </a:extLst>
          </p:cNvPr>
          <p:cNvGrpSpPr/>
          <p:nvPr/>
        </p:nvGrpSpPr>
        <p:grpSpPr>
          <a:xfrm>
            <a:off x="197385" y="5064891"/>
            <a:ext cx="11804115" cy="1416166"/>
            <a:chOff x="6742695" y="316727"/>
            <a:chExt cx="4527560" cy="5756555"/>
          </a:xfrm>
        </p:grpSpPr>
        <p:grpSp>
          <p:nvGrpSpPr>
            <p:cNvPr id="25" name="Group 7">
              <a:extLst>
                <a:ext uri="{FF2B5EF4-FFF2-40B4-BE49-F238E27FC236}">
                  <a16:creationId xmlns:a16="http://schemas.microsoft.com/office/drawing/2014/main" id="{FA41F808-8C68-4B3E-BF4B-FA1D824702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2695" y="316727"/>
              <a:ext cx="4527560" cy="5756555"/>
              <a:chOff x="457200" y="186505"/>
              <a:chExt cx="2177144" cy="397062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1F3D2A1-BB2C-455E-BAFD-C1D35FB2BE66}"/>
                  </a:ext>
                </a:extLst>
              </p:cNvPr>
              <p:cNvSpPr/>
              <p:nvPr/>
            </p:nvSpPr>
            <p:spPr>
              <a:xfrm>
                <a:off x="457200" y="186505"/>
                <a:ext cx="2177144" cy="39706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5DBE94B-89C7-4E64-930E-27D5CE6AD0D3}"/>
                  </a:ext>
                </a:extLst>
              </p:cNvPr>
              <p:cNvSpPr/>
              <p:nvPr/>
            </p:nvSpPr>
            <p:spPr>
              <a:xfrm>
                <a:off x="484643" y="308338"/>
                <a:ext cx="2103963" cy="3680225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D597207-5163-408C-A1AB-3C7D38C73D2B}"/>
                </a:ext>
              </a:extLst>
            </p:cNvPr>
            <p:cNvSpPr txBox="1"/>
            <p:nvPr/>
          </p:nvSpPr>
          <p:spPr>
            <a:xfrm>
              <a:off x="6845146" y="897977"/>
              <a:ext cx="4253899" cy="4378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Sự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sừng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râu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ngỡ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ngàng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trước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sừng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fr-FR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râu</a:t>
              </a:r>
              <a:r>
                <a:rPr lang="fr-FR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8536F21-14A8-4BAB-B678-294A9E96257D}"/>
              </a:ext>
            </a:extLst>
          </p:cNvPr>
          <p:cNvSpPr txBox="1"/>
          <p:nvPr/>
        </p:nvSpPr>
        <p:spPr>
          <a:xfrm>
            <a:off x="4044096" y="2844225"/>
            <a:ext cx="16119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fr-FR" sz="32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endParaRPr lang="fr-FR" sz="3200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1A9F45-C458-4B86-B8E2-64A0382F1B9E}"/>
              </a:ext>
            </a:extLst>
          </p:cNvPr>
          <p:cNvSpPr txBox="1"/>
          <p:nvPr/>
        </p:nvSpPr>
        <p:spPr>
          <a:xfrm>
            <a:off x="6723560" y="3593296"/>
            <a:ext cx="1446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fr-FR" sz="3200" b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fr-FR" sz="3200" b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08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A4F39FD-C0EC-41A9-BF82-864349009500}"/>
              </a:ext>
            </a:extLst>
          </p:cNvPr>
          <p:cNvGrpSpPr/>
          <p:nvPr/>
        </p:nvGrpSpPr>
        <p:grpSpPr>
          <a:xfrm>
            <a:off x="630712" y="1388562"/>
            <a:ext cx="11561288" cy="939149"/>
            <a:chOff x="1274975" y="2141186"/>
            <a:chExt cx="10232555" cy="939149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5D128685-5AC5-4F6A-BFDE-98194CDDCE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74975" y="2141186"/>
              <a:ext cx="9944100" cy="939149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/>
              <a:endParaRPr lang="vi-VN" sz="2667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C6249FF-40ED-4813-9521-BA7C63C23B84}"/>
                </a:ext>
              </a:extLst>
            </p:cNvPr>
            <p:cNvSpPr/>
            <p:nvPr/>
          </p:nvSpPr>
          <p:spPr>
            <a:xfrm>
              <a:off x="1441700" y="2287596"/>
              <a:ext cx="100658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243056" y="2609688"/>
            <a:ext cx="11705887" cy="321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  <a:p>
            <a:pPr defTabSz="444500"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Quan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defTabSz="444500"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0" y="353380"/>
            <a:ext cx="307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dụng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471606" y="2642736"/>
            <a:ext cx="11248787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32.</a:t>
            </a:r>
          </a:p>
        </p:txBody>
      </p:sp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208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iCiel Cadena</vt:lpstr>
      <vt:lpstr>iCiel Crocante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167</cp:revision>
  <dcterms:created xsi:type="dcterms:W3CDTF">2021-06-15T15:52:51Z</dcterms:created>
  <dcterms:modified xsi:type="dcterms:W3CDTF">2023-09-23T04:52:25Z</dcterms:modified>
</cp:coreProperties>
</file>