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8"/>
  </p:notesMasterIdLst>
  <p:sldIdLst>
    <p:sldId id="256" r:id="rId3"/>
    <p:sldId id="296" r:id="rId4"/>
    <p:sldId id="290" r:id="rId5"/>
    <p:sldId id="288" r:id="rId6"/>
    <p:sldId id="298" r:id="rId7"/>
  </p:sldIdLst>
  <p:sldSz cx="15636875" cy="9418638"/>
  <p:notesSz cx="6858000" cy="9144000"/>
  <p:defaultTextStyle>
    <a:defPPr>
      <a:defRPr lang="en-US"/>
    </a:defPPr>
    <a:lvl1pPr marL="0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133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265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396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4530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5662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6794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7926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09058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  <a:srgbClr val="F68426"/>
    <a:srgbClr val="50AEC8"/>
    <a:srgbClr val="93CDDD"/>
    <a:srgbClr val="FCEC8E"/>
    <a:srgbClr val="00863D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18" autoAdjust="0"/>
  </p:normalViewPr>
  <p:slideViewPr>
    <p:cSldViewPr>
      <p:cViewPr varScale="1">
        <p:scale>
          <a:sx n="51" d="100"/>
          <a:sy n="51" d="100"/>
        </p:scale>
        <p:origin x="930" y="84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241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482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3721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4963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205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7446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8687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09927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GV </a:t>
            </a:r>
            <a:r>
              <a:rPr lang="en-US" sz="4000" dirty="0" err="1" smtClean="0"/>
              <a:t>có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thể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cho</a:t>
            </a:r>
            <a:r>
              <a:rPr lang="en-US" sz="4000" baseline="0" dirty="0" smtClean="0"/>
              <a:t> HS </a:t>
            </a:r>
            <a:r>
              <a:rPr lang="en-US" sz="4000" baseline="0" dirty="0" err="1" smtClean="0"/>
              <a:t>thi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tìm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hiểu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về</a:t>
            </a:r>
            <a:r>
              <a:rPr lang="en-US" sz="4000" baseline="0" dirty="0" smtClean="0"/>
              <a:t> 3 </a:t>
            </a:r>
            <a:r>
              <a:rPr lang="en-US" sz="4000" baseline="0" dirty="0" err="1" smtClean="0"/>
              <a:t>môn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thể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thao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trên</a:t>
            </a:r>
            <a:r>
              <a:rPr lang="en-US" sz="4000" baseline="0" dirty="0" smtClean="0"/>
              <a:t>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9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7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0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3"/>
            <a:ext cx="3518297" cy="80363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3"/>
            <a:ext cx="10294276" cy="80363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35" y="1541867"/>
            <a:ext cx="13486805" cy="3279081"/>
          </a:xfrm>
        </p:spPr>
        <p:txBody>
          <a:bodyPr lIns="120241" tIns="60120" rIns="120241" bIns="60120" anchor="b"/>
          <a:lstStyle>
            <a:lvl1pPr algn="ctr">
              <a:defRPr sz="79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5035" y="4947403"/>
            <a:ext cx="13486805" cy="2273555"/>
          </a:xfrm>
        </p:spPr>
        <p:txBody>
          <a:bodyPr lIns="120241" tIns="60120" rIns="120241" bIns="60120"/>
          <a:lstStyle>
            <a:lvl1pPr marL="0" indent="0" algn="ctr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 algn="ctr">
              <a:buNone/>
              <a:defRPr sz="2600"/>
            </a:lvl2pPr>
            <a:lvl3pPr marL="1202407" indent="0" algn="ctr">
              <a:buNone/>
              <a:defRPr sz="2400"/>
            </a:lvl3pPr>
            <a:lvl4pPr marL="1803610" indent="0" algn="ctr">
              <a:buNone/>
              <a:defRPr sz="2100"/>
            </a:lvl4pPr>
            <a:lvl5pPr marL="2404813" indent="0" algn="ctr">
              <a:buNone/>
              <a:defRPr sz="2100"/>
            </a:lvl5pPr>
            <a:lvl6pPr marL="3006017" indent="0" algn="ctr">
              <a:buNone/>
              <a:defRPr sz="2100"/>
            </a:lvl6pPr>
            <a:lvl7pPr marL="3607220" indent="0" algn="ctr">
              <a:buNone/>
              <a:defRPr sz="2100"/>
            </a:lvl7pPr>
            <a:lvl8pPr marL="4208423" indent="0" algn="ctr">
              <a:buNone/>
              <a:defRPr sz="2100"/>
            </a:lvl8pPr>
            <a:lvl9pPr marL="4809626" indent="0" algn="ctr">
              <a:buNone/>
              <a:defRPr sz="21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24"/>
            <a:ext cx="13486805" cy="1820501"/>
          </a:xfrm>
        </p:spPr>
        <p:txBody>
          <a:bodyPr lIns="120241" tIns="60120" rIns="120241" bIns="60120"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2338092"/>
            <a:ext cx="13486805" cy="6145661"/>
          </a:xfrm>
        </p:spPr>
        <p:txBody>
          <a:bodyPr lIns="120241" tIns="60120" rIns="120241" bIns="60120"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4063968"/>
            <a:ext cx="13486805" cy="3819782"/>
          </a:xfrm>
        </p:spPr>
        <p:txBody>
          <a:bodyPr lIns="120241" tIns="60120" rIns="120241" bIns="60120" anchor="t" anchorCtr="0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35" y="2365126"/>
            <a:ext cx="13486805" cy="1514831"/>
          </a:xfrm>
        </p:spPr>
        <p:txBody>
          <a:bodyPr lIns="189546" tIns="60120" rIns="120241" bIns="60120" anchor="b" anchorCtr="0"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6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8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0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2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84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96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</p:spPr>
        <p:txBody>
          <a:bodyPr lIns="120241" tIns="60120" rIns="120241" bIns="6012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75035" y="2507277"/>
            <a:ext cx="6645672" cy="5976039"/>
          </a:xfrm>
        </p:spPr>
        <p:txBody>
          <a:bodyPr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16168" y="2507277"/>
            <a:ext cx="6645672" cy="5976039"/>
          </a:xfrm>
        </p:spPr>
        <p:txBody>
          <a:bodyPr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478" y="501455"/>
            <a:ext cx="13486805" cy="1098841"/>
          </a:xfrm>
        </p:spPr>
        <p:txBody>
          <a:bodyPr lIns="120241" tIns="60120" rIns="120241" bIns="60120"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6665" y="2035474"/>
            <a:ext cx="6696166" cy="1131109"/>
          </a:xfrm>
        </p:spPr>
        <p:txBody>
          <a:bodyPr lIns="120241" tIns="60120" rIns="120241" bIns="60120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1202" indent="0">
              <a:buNone/>
              <a:defRPr sz="3200"/>
            </a:lvl2pPr>
            <a:lvl3pPr marL="1202407" indent="0">
              <a:buNone/>
              <a:defRPr sz="2600"/>
            </a:lvl3pPr>
            <a:lvl4pPr marL="1803610" indent="0">
              <a:buNone/>
              <a:defRPr sz="2400"/>
            </a:lvl4pPr>
            <a:lvl5pPr marL="2404813" indent="0">
              <a:buNone/>
              <a:defRPr sz="2400"/>
            </a:lvl5pPr>
            <a:lvl6pPr marL="3006017" indent="0">
              <a:buNone/>
              <a:defRPr sz="2400"/>
            </a:lvl6pPr>
            <a:lvl7pPr marL="3607220" indent="0">
              <a:buNone/>
              <a:defRPr sz="2400"/>
            </a:lvl7pPr>
            <a:lvl8pPr marL="4208423" indent="0">
              <a:buNone/>
              <a:defRPr sz="2400"/>
            </a:lvl8pPr>
            <a:lvl9pPr marL="4809626" indent="0">
              <a:buNone/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75035" y="3252919"/>
            <a:ext cx="6697795" cy="5247402"/>
          </a:xfrm>
        </p:spPr>
        <p:txBody>
          <a:bodyPr lIns="120241" tIns="60120" rIns="120241" bIns="60120"/>
          <a:lstStyle>
            <a:lvl1pPr>
              <a:defRPr sz="37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024487" y="2035474"/>
            <a:ext cx="6537354" cy="1131109"/>
          </a:xfrm>
        </p:spPr>
        <p:txBody>
          <a:bodyPr lIns="120241" tIns="60120" rIns="120241" bIns="60120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1202" indent="0">
              <a:buNone/>
              <a:defRPr sz="3200"/>
            </a:lvl2pPr>
            <a:lvl3pPr marL="1202407" indent="0">
              <a:buNone/>
              <a:defRPr sz="2600"/>
            </a:lvl3pPr>
            <a:lvl4pPr marL="1803610" indent="0">
              <a:buNone/>
              <a:defRPr sz="2400"/>
            </a:lvl4pPr>
            <a:lvl5pPr marL="2404813" indent="0">
              <a:buNone/>
              <a:defRPr sz="2400"/>
            </a:lvl5pPr>
            <a:lvl6pPr marL="3006017" indent="0">
              <a:buNone/>
              <a:defRPr sz="2400"/>
            </a:lvl6pPr>
            <a:lvl7pPr marL="3607220" indent="0">
              <a:buNone/>
              <a:defRPr sz="2400"/>
            </a:lvl7pPr>
            <a:lvl8pPr marL="4208423" indent="0">
              <a:buNone/>
              <a:defRPr sz="2400"/>
            </a:lvl8pPr>
            <a:lvl9pPr marL="4809626" indent="0">
              <a:buNone/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024487" y="3252919"/>
            <a:ext cx="6537354" cy="5247402"/>
          </a:xfrm>
        </p:spPr>
        <p:txBody>
          <a:bodyPr lIns="120241" tIns="60120" rIns="120241" bIns="60120"/>
          <a:lstStyle>
            <a:lvl1pPr>
              <a:defRPr sz="37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24"/>
            <a:ext cx="13486805" cy="1820501"/>
          </a:xfrm>
        </p:spPr>
        <p:txBody>
          <a:bodyPr lIns="120241" tIns="60120" rIns="120241" bIns="60120"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6288" y="-2617"/>
            <a:ext cx="9000162" cy="9423871"/>
          </a:xfrm>
          <a:noFill/>
        </p:spPr>
        <p:txBody>
          <a:bodyPr lIns="331497" tIns="189546" rIns="120241" bIns="6012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3700"/>
            </a:lvl2pPr>
            <a:lvl3pPr marL="1202407" indent="0">
              <a:buNone/>
              <a:defRPr sz="3200"/>
            </a:lvl3pPr>
            <a:lvl4pPr marL="1803610" indent="0">
              <a:buNone/>
              <a:defRPr sz="2600"/>
            </a:lvl4pPr>
            <a:lvl5pPr marL="2404813" indent="0">
              <a:buNone/>
              <a:defRPr sz="2600"/>
            </a:lvl5pPr>
            <a:lvl6pPr marL="3006017" indent="0">
              <a:buNone/>
              <a:defRPr sz="2600"/>
            </a:lvl6pPr>
            <a:lvl7pPr marL="3607220" indent="0">
              <a:buNone/>
              <a:defRPr sz="2600"/>
            </a:lvl7pPr>
            <a:lvl8pPr marL="4208423" indent="0">
              <a:buNone/>
              <a:defRPr sz="2600"/>
            </a:lvl8pPr>
            <a:lvl9pPr marL="4809626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26920" y="627909"/>
            <a:ext cx="5633347" cy="1449424"/>
          </a:xfrm>
        </p:spPr>
        <p:txBody>
          <a:bodyPr lIns="120241" tIns="60120" rIns="120241" bIns="60120" anchor="b" anchorCtr="0"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6104" y="2326753"/>
            <a:ext cx="5634976" cy="6153510"/>
          </a:xfrm>
        </p:spPr>
        <p:txBody>
          <a:bodyPr lIns="120241" tIns="60120" rIns="120241" bIns="60120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1202" indent="0">
              <a:buNone/>
              <a:defRPr sz="2400"/>
            </a:lvl2pPr>
            <a:lvl3pPr marL="1202407" indent="0">
              <a:buNone/>
              <a:defRPr sz="2100"/>
            </a:lvl3pPr>
            <a:lvl4pPr marL="1803610" indent="0">
              <a:buNone/>
              <a:defRPr sz="1800"/>
            </a:lvl4pPr>
            <a:lvl5pPr marL="2404813" indent="0">
              <a:buNone/>
              <a:defRPr sz="1800"/>
            </a:lvl5pPr>
            <a:lvl6pPr marL="3006017" indent="0">
              <a:buNone/>
              <a:defRPr sz="1800"/>
            </a:lvl6pPr>
            <a:lvl7pPr marL="3607220" indent="0">
              <a:buNone/>
              <a:defRPr sz="1800"/>
            </a:lvl7pPr>
            <a:lvl8pPr marL="4208423" indent="0">
              <a:buNone/>
              <a:defRPr sz="1800"/>
            </a:lvl8pPr>
            <a:lvl9pPr marL="4809626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48116" y="-10465"/>
            <a:ext cx="9000162" cy="9423871"/>
          </a:xfrm>
          <a:noFill/>
        </p:spPr>
        <p:txBody>
          <a:bodyPr lIns="331497" tIns="189546" rIns="120241" bIns="6012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3700"/>
            </a:lvl2pPr>
            <a:lvl3pPr marL="1202407" indent="0">
              <a:buNone/>
              <a:defRPr sz="3200"/>
            </a:lvl3pPr>
            <a:lvl4pPr marL="1803610" indent="0">
              <a:buNone/>
              <a:defRPr sz="2600"/>
            </a:lvl4pPr>
            <a:lvl5pPr marL="2404813" indent="0">
              <a:buNone/>
              <a:defRPr sz="2600"/>
            </a:lvl5pPr>
            <a:lvl6pPr marL="3006017" indent="0">
              <a:buNone/>
              <a:defRPr sz="2600"/>
            </a:lvl6pPr>
            <a:lvl7pPr marL="3607220" indent="0">
              <a:buNone/>
              <a:defRPr sz="2600"/>
            </a:lvl7pPr>
            <a:lvl8pPr marL="4208423" indent="0">
              <a:buNone/>
              <a:defRPr sz="2600"/>
            </a:lvl8pPr>
            <a:lvl9pPr marL="4809626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302" y="627909"/>
            <a:ext cx="5489195" cy="1449424"/>
          </a:xfrm>
        </p:spPr>
        <p:txBody>
          <a:bodyPr lIns="120241" tIns="60120" rIns="120241" bIns="60120" anchor="t" anchorCtr="0"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5303" y="2326753"/>
            <a:ext cx="5490009" cy="6153510"/>
          </a:xfrm>
        </p:spPr>
        <p:txBody>
          <a:bodyPr lIns="120241" tIns="60120" rIns="120241" bIns="60120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1202" indent="0">
              <a:buNone/>
              <a:defRPr sz="2400"/>
            </a:lvl2pPr>
            <a:lvl3pPr marL="1202407" indent="0">
              <a:buNone/>
              <a:defRPr sz="2100"/>
            </a:lvl3pPr>
            <a:lvl4pPr marL="1803610" indent="0">
              <a:buNone/>
              <a:defRPr sz="1800"/>
            </a:lvl4pPr>
            <a:lvl5pPr marL="2404813" indent="0">
              <a:buNone/>
              <a:defRPr sz="1800"/>
            </a:lvl5pPr>
            <a:lvl6pPr marL="3006017" indent="0">
              <a:buNone/>
              <a:defRPr sz="1800"/>
            </a:lvl6pPr>
            <a:lvl7pPr marL="3607220" indent="0">
              <a:buNone/>
              <a:defRPr sz="1800"/>
            </a:lvl7pPr>
            <a:lvl8pPr marL="4208423" indent="0">
              <a:buNone/>
              <a:defRPr sz="1800"/>
            </a:lvl8pPr>
            <a:lvl9pPr marL="4809626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 lIns="120241" tIns="60120" rIns="120241" bIns="6012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449131"/>
            <a:ext cx="13486805" cy="8034621"/>
          </a:xfrm>
        </p:spPr>
        <p:txBody>
          <a:bodyPr lIns="120241" tIns="60120" rIns="120241" bIns="60120"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2023/9/23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50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13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26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3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45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56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67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7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090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30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30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9" y="375002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5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9" y="1970944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9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4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133" indent="0">
              <a:buNone/>
              <a:defRPr sz="5000"/>
            </a:lvl2pPr>
            <a:lvl3pPr marL="1602265" indent="0">
              <a:buNone/>
              <a:defRPr sz="4200"/>
            </a:lvl3pPr>
            <a:lvl4pPr marL="2403396" indent="0">
              <a:buNone/>
              <a:defRPr sz="3600"/>
            </a:lvl4pPr>
            <a:lvl5pPr marL="3204530" indent="0">
              <a:buNone/>
              <a:defRPr sz="3600"/>
            </a:lvl5pPr>
            <a:lvl6pPr marL="4005662" indent="0">
              <a:buNone/>
              <a:defRPr sz="3600"/>
            </a:lvl6pPr>
            <a:lvl7pPr marL="4806794" indent="0">
              <a:buNone/>
              <a:defRPr sz="3600"/>
            </a:lvl7pPr>
            <a:lvl8pPr marL="5607926" indent="0">
              <a:buNone/>
              <a:defRPr sz="3600"/>
            </a:lvl8pPr>
            <a:lvl9pPr marL="6409058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6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5"/>
            <a:ext cx="14073188" cy="1569773"/>
          </a:xfrm>
          <a:prstGeom prst="rect">
            <a:avLst/>
          </a:prstGeom>
        </p:spPr>
        <p:txBody>
          <a:bodyPr vert="horz" lIns="160226" tIns="80115" rIns="160226" bIns="801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26" tIns="80115" rIns="160226" bIns="801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265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848" indent="-600848" algn="l" defTabSz="1602265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1839" indent="-500708" algn="l" defTabSz="1602265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02831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3963" indent="-400568" algn="l" defTabSz="160226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094" indent="-400568" algn="l" defTabSz="1602265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6227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7359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8493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09625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133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265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39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453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5662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6794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792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09058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939948" y="-799712"/>
            <a:ext cx="17356117" cy="10974457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4974481" y="3322687"/>
            <a:ext cx="6066620" cy="1968074"/>
          </a:xfrm>
          <a:prstGeom prst="rect">
            <a:avLst/>
          </a:prstGeom>
          <a:noFill/>
        </p:spPr>
        <p:txBody>
          <a:bodyPr wrap="square" lIns="120241" tIns="60120" rIns="120241" bIns="60120" rtlCol="0" anchor="t">
            <a:spAutoFit/>
          </a:bodyPr>
          <a:lstStyle/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771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02407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00602" indent="-300602" algn="l" defTabSz="1202407" rtl="0" eaLnBrk="1" latinLnBrk="0" hangingPunct="1">
        <a:lnSpc>
          <a:spcPct val="120000"/>
        </a:lnSpc>
        <a:spcBef>
          <a:spcPts val="1315"/>
        </a:spcBef>
        <a:buSzPct val="75000"/>
        <a:buFont typeface="Arial" panose="020B0604020202020204" pitchFamily="34" charset="0"/>
        <a:buChar char="•"/>
        <a:defRPr sz="37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757349" indent="-300602" algn="l" defTabSz="1202407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•"/>
        <a:defRPr sz="29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325152" indent="-300602" algn="l" defTabSz="1202407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‒"/>
        <a:defRPr sz="26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988145" indent="-300602" algn="l" defTabSz="1202407" rtl="0" eaLnBrk="1" fontAlgn="auto" latinLnBrk="0" hangingPunct="1">
        <a:lnSpc>
          <a:spcPct val="10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555949" indent="-300602" algn="l" defTabSz="1202407" rtl="0" eaLnBrk="1" fontAlgn="auto" latinLnBrk="0" hangingPunct="1">
        <a:lnSpc>
          <a:spcPct val="9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30661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821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024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22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02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40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61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81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01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22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42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626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1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541837" y="3940897"/>
            <a:ext cx="7922483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1080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5"/>
            <a:ext cx="4223245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20" y="326674"/>
            <a:ext cx="2294109" cy="1946899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3" y="886099"/>
            <a:ext cx="12248885" cy="1239013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4042" y="3960168"/>
            <a:ext cx="1693995" cy="1700678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5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41498" y="4191720"/>
            <a:ext cx="11044338" cy="1131291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endParaRPr lang="en-US" sz="63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ectangle 10"/>
          <p:cNvSpPr/>
          <p:nvPr/>
        </p:nvSpPr>
        <p:spPr>
          <a:xfrm>
            <a:off x="6294437" y="6019114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spcCol="0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tập</a:t>
            </a:r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27" name="图片 33798" descr="1-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2" y="5457825"/>
            <a:ext cx="4037494" cy="37452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160" y="4593575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5075237" y="5766640"/>
            <a:ext cx="1371600" cy="1158368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99" y="4861720"/>
            <a:ext cx="5219216" cy="329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3" y="289719"/>
            <a:ext cx="5684837" cy="375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>
          <a:xfrm>
            <a:off x="5075237" y="2771577"/>
            <a:ext cx="5881283" cy="330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04037" y="6399477"/>
            <a:ext cx="2549061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1691" y="4175919"/>
            <a:ext cx="2741422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85637" y="8315560"/>
            <a:ext cx="2521810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6854"/>
            <a:ext cx="15636875" cy="2743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0" y="6859770"/>
            <a:ext cx="1932122" cy="23948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46237" y="5318919"/>
            <a:ext cx="4267200" cy="2179695"/>
            <a:chOff x="1722437" y="5570567"/>
            <a:chExt cx="4267200" cy="2179695"/>
          </a:xfrm>
        </p:grpSpPr>
        <p:sp>
          <p:nvSpPr>
            <p:cNvPr id="5" name="Cloud Callout 4"/>
            <p:cNvSpPr/>
            <p:nvPr/>
          </p:nvSpPr>
          <p:spPr>
            <a:xfrm>
              <a:off x="1722437" y="5570567"/>
              <a:ext cx="3932238" cy="2179695"/>
            </a:xfrm>
            <a:prstGeom prst="cloudCallout">
              <a:avLst>
                <a:gd name="adj1" fmla="val -51503"/>
                <a:gd name="adj2" fmla="val 5463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51037" y="6146701"/>
              <a:ext cx="4038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Bạn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biết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gì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về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môn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thể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thao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này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?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454" y="-104991"/>
            <a:ext cx="3818421" cy="38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7038" y="61119"/>
            <a:ext cx="14706601" cy="914400"/>
            <a:chOff x="427037" y="594519"/>
            <a:chExt cx="14706601" cy="914400"/>
          </a:xfrm>
        </p:grpSpPr>
        <p:sp>
          <p:nvSpPr>
            <p:cNvPr id="7" name="Oval 6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6238" y="716891"/>
              <a:ext cx="13487400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/>
                <a:t>Dựa</a:t>
              </a:r>
              <a:r>
                <a:rPr lang="en-US" sz="3600" dirty="0"/>
                <a:t> </a:t>
              </a:r>
              <a:r>
                <a:rPr lang="en-US" sz="3600" dirty="0" err="1"/>
                <a:t>vào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 </a:t>
              </a:r>
              <a:r>
                <a:rPr lang="en-US" sz="3600" dirty="0" err="1"/>
                <a:t>và</a:t>
              </a:r>
              <a:r>
                <a:rPr lang="en-US" sz="3600" dirty="0"/>
                <a:t> </a:t>
              </a:r>
              <a:r>
                <a:rPr lang="en-US" sz="3600" dirty="0" err="1"/>
                <a:t>gợi</a:t>
              </a:r>
              <a:r>
                <a:rPr lang="en-US" sz="3600" dirty="0"/>
                <a:t> ý </a:t>
              </a:r>
              <a:r>
                <a:rPr lang="en-US" sz="3600" dirty="0" err="1"/>
                <a:t>dưới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, </a:t>
              </a:r>
              <a:r>
                <a:rPr lang="en-US" sz="3600" dirty="0" err="1"/>
                <a:t>nêu</a:t>
              </a:r>
              <a:r>
                <a:rPr lang="en-US" sz="3600" dirty="0"/>
                <a:t> </a:t>
              </a:r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 </a:t>
              </a:r>
              <a:r>
                <a:rPr lang="en-US" sz="3600" dirty="0" err="1"/>
                <a:t>trò</a:t>
              </a:r>
              <a:r>
                <a:rPr lang="en-US" sz="3600" dirty="0"/>
                <a:t> </a:t>
              </a:r>
              <a:r>
                <a:rPr lang="en-US" sz="3600" dirty="0" err="1"/>
                <a:t>chơi</a:t>
              </a:r>
              <a:r>
                <a:rPr lang="en-US" sz="3600" dirty="0"/>
                <a:t> </a:t>
              </a:r>
              <a:r>
                <a:rPr lang="en-US" sz="3600" dirty="0" err="1"/>
                <a:t>dân</a:t>
              </a:r>
              <a:r>
                <a:rPr lang="en-US" sz="3600" dirty="0"/>
                <a:t> </a:t>
              </a:r>
              <a:r>
                <a:rPr lang="en-US" sz="3600" dirty="0" err="1"/>
                <a:t>gian</a:t>
              </a:r>
              <a:r>
                <a:rPr lang="en-US" sz="3600" dirty="0"/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93837" y="1059259"/>
            <a:ext cx="12375444" cy="8214519"/>
            <a:chOff x="1570037" y="1051719"/>
            <a:chExt cx="12375444" cy="821451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51266" r="18045" b="17221"/>
            <a:stretch/>
          </p:blipFill>
          <p:spPr bwMode="auto">
            <a:xfrm>
              <a:off x="1570037" y="5158979"/>
              <a:ext cx="1236891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697922" y="1051719"/>
              <a:ext cx="12247559" cy="8214519"/>
              <a:chOff x="1874837" y="1051719"/>
              <a:chExt cx="12247559" cy="821451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745660" y="4511963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err="1" smtClean="0">
                    <a:solidFill>
                      <a:srgbClr val="002060"/>
                    </a:solidFill>
                  </a:rPr>
                  <a:t>Bịt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mắt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(…)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0" t="12587" r="17191" b="55900"/>
              <a:stretch/>
            </p:blipFill>
            <p:spPr bwMode="auto">
              <a:xfrm>
                <a:off x="1874837" y="1051719"/>
                <a:ext cx="12247559" cy="3395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450397" y="4511963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</a:rPr>
                  <a:t>Chi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chi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(…)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36837" y="8519319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</a:rPr>
                  <a:t>Nu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na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(…)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23410" y="8536808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</a:rPr>
                  <a:t>Dung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dăng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(…)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2484437" y="4437089"/>
            <a:ext cx="5437979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Bịt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mắt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bắt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dê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9437" y="443708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Chi </a:t>
            </a:r>
            <a:r>
              <a:rPr lang="en-US" dirty="0" err="1" smtClean="0">
                <a:solidFill>
                  <a:srgbClr val="FFC000"/>
                </a:solidFill>
              </a:rPr>
              <a:t>chi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chành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chành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2037" y="859551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Nu </a:t>
            </a:r>
            <a:r>
              <a:rPr lang="en-US" dirty="0" err="1" smtClean="0">
                <a:solidFill>
                  <a:srgbClr val="FFC000"/>
                </a:solidFill>
              </a:rPr>
              <a:t>na</a:t>
            </a:r>
            <a:r>
              <a:rPr lang="en-US" dirty="0" smtClean="0">
                <a:solidFill>
                  <a:srgbClr val="FFC000"/>
                </a:solidFill>
              </a:rPr>
              <a:t> nu </a:t>
            </a:r>
            <a:r>
              <a:rPr lang="en-US" dirty="0" err="1" smtClean="0">
                <a:solidFill>
                  <a:srgbClr val="FFC000"/>
                </a:solidFill>
              </a:rPr>
              <a:t>nống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637" y="859551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Dung </a:t>
            </a:r>
            <a:r>
              <a:rPr lang="en-US" dirty="0" err="1" smtClean="0">
                <a:solidFill>
                  <a:srgbClr val="FFC000"/>
                </a:solidFill>
              </a:rPr>
              <a:t>dăng</a:t>
            </a:r>
            <a:r>
              <a:rPr lang="en-US" dirty="0" smtClean="0">
                <a:solidFill>
                  <a:srgbClr val="FFC000"/>
                </a:solidFill>
              </a:rPr>
              <a:t> dung </a:t>
            </a:r>
            <a:r>
              <a:rPr lang="en-US" dirty="0" err="1" smtClean="0">
                <a:solidFill>
                  <a:srgbClr val="FFC000"/>
                </a:solidFill>
              </a:rPr>
              <a:t>dẻ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5" name="图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588" y="241383"/>
            <a:ext cx="1970287" cy="1315858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60" y="6635865"/>
            <a:ext cx="2469455" cy="2433140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03" y="6635864"/>
            <a:ext cx="2797855" cy="2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7038" y="137319"/>
            <a:ext cx="14706601" cy="914400"/>
            <a:chOff x="427037" y="594519"/>
            <a:chExt cx="14706601" cy="914400"/>
          </a:xfrm>
        </p:grpSpPr>
        <p:sp>
          <p:nvSpPr>
            <p:cNvPr id="6" name="Oval 5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238" y="716891"/>
              <a:ext cx="13487400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/>
                <a:t>Đặt</a:t>
              </a:r>
              <a:r>
                <a:rPr lang="en-US" sz="3600" dirty="0"/>
                <a:t> </a:t>
              </a:r>
              <a:r>
                <a:rPr lang="en-US" sz="3600" dirty="0" err="1"/>
                <a:t>câu</a:t>
              </a:r>
              <a:r>
                <a:rPr lang="en-US" sz="3600" dirty="0"/>
                <a:t> </a:t>
              </a:r>
              <a:r>
                <a:rPr lang="en-US" sz="3600" dirty="0" err="1"/>
                <a:t>về</a:t>
              </a:r>
              <a:r>
                <a:rPr lang="en-US" sz="3600" dirty="0"/>
                <a:t> </a:t>
              </a:r>
              <a:r>
                <a:rPr lang="en-US" sz="3600" dirty="0" err="1"/>
                <a:t>hoạt</a:t>
              </a:r>
              <a:r>
                <a:rPr lang="en-US" sz="3600" dirty="0"/>
                <a:t> </a:t>
              </a:r>
              <a:r>
                <a:rPr lang="en-US" sz="3600" dirty="0" err="1"/>
                <a:t>động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mỗi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1106" r="15169" b="20405"/>
          <a:stretch/>
        </p:blipFill>
        <p:spPr bwMode="auto">
          <a:xfrm>
            <a:off x="2027237" y="1463199"/>
            <a:ext cx="12351003" cy="75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22437" y="4755526"/>
            <a:ext cx="8153400" cy="745786"/>
            <a:chOff x="1722439" y="4192133"/>
            <a:chExt cx="8153400" cy="745786"/>
          </a:xfrm>
        </p:grpSpPr>
        <p:sp>
          <p:nvSpPr>
            <p:cNvPr id="3" name="TextBox 2"/>
            <p:cNvSpPr txBox="1"/>
            <p:nvPr/>
          </p:nvSpPr>
          <p:spPr>
            <a:xfrm>
              <a:off x="1722439" y="4192133"/>
              <a:ext cx="8153400" cy="715793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b="0" dirty="0">
                  <a:solidFill>
                    <a:srgbClr val="00B050"/>
                  </a:solidFill>
                </a:rPr>
                <a:t>M:  </a:t>
              </a:r>
              <a:r>
                <a:rPr lang="en-US" b="0" dirty="0" smtClean="0">
                  <a:solidFill>
                    <a:srgbClr val="00B050"/>
                  </a:solidFill>
                </a:rPr>
                <a:t>Hai </a:t>
              </a:r>
              <a:r>
                <a:rPr lang="en-US" b="0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chơi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bóng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bàn</a:t>
              </a:r>
              <a:r>
                <a:rPr lang="en-US" dirty="0" smtClean="0">
                  <a:solidFill>
                    <a:srgbClr val="00B050"/>
                  </a:solidFill>
                </a:rPr>
                <a:t>.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722439" y="4222126"/>
              <a:ext cx="5577840" cy="71579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37" y="3938761"/>
            <a:ext cx="5562600" cy="5571158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9C09DB46-3FEE-485C-9B3D-73D73FFE9C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227" y="0"/>
            <a:ext cx="2667000" cy="3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5" y="5699919"/>
            <a:ext cx="1848972" cy="37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373224" y="-1353491"/>
            <a:ext cx="10734063" cy="100622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193345" y="5570081"/>
            <a:ext cx="8990389" cy="3907863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399033" y="3209617"/>
            <a:ext cx="7534205" cy="86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34" tIns="60117" rIns="120234" bIns="601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02342">
              <a:buNone/>
            </a:pPr>
            <a:r>
              <a:rPr lang="en-US" altLang="zh-CN" sz="5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iCiel Pony" panose="02000000000000000000" pitchFamily="2" charset="0"/>
                <a:ea typeface="Microsoft YaHei UI" panose="020B0503020204020204" pitchFamily="34" charset="-122"/>
                <a:sym typeface="+mn-ea"/>
              </a:rPr>
              <a:t>CỦNG CỐ - DẶN DÒ </a:t>
            </a: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220" y="1355237"/>
            <a:ext cx="2091025" cy="20407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841087" y="5570394"/>
            <a:ext cx="3457215" cy="981108"/>
          </a:xfrm>
          <a:prstGeom prst="rect">
            <a:avLst/>
          </a:prstGeom>
        </p:spPr>
      </p:pic>
      <p:pic>
        <p:nvPicPr>
          <p:cNvPr id="9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57812" y="1"/>
            <a:ext cx="944728" cy="10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121</Words>
  <Application>Microsoft Office PowerPoint</Application>
  <PresentationFormat>Custom</PresentationFormat>
  <Paragraphs>29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微软雅黑</vt:lpstr>
      <vt:lpstr>Microsoft YaHei UI</vt:lpstr>
      <vt:lpstr>宋体</vt:lpstr>
      <vt:lpstr>Arial</vt:lpstr>
      <vt:lpstr>Arial Rounded MT Bold</vt:lpstr>
      <vt:lpstr>Arial-Rounded</vt:lpstr>
      <vt:lpstr>Calibri</vt:lpstr>
      <vt:lpstr>iCiel Cadena</vt:lpstr>
      <vt:lpstr>iCiel Nabila</vt:lpstr>
      <vt:lpstr>iCiel Pony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619</cp:revision>
  <dcterms:created xsi:type="dcterms:W3CDTF">2020-12-08T15:48:47Z</dcterms:created>
  <dcterms:modified xsi:type="dcterms:W3CDTF">2023-09-23T05:08:44Z</dcterms:modified>
</cp:coreProperties>
</file>