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256" r:id="rId4"/>
    <p:sldId id="300" r:id="rId5"/>
    <p:sldId id="292" r:id="rId6"/>
    <p:sldId id="286" r:id="rId7"/>
    <p:sldId id="296" r:id="rId8"/>
    <p:sldId id="301" r:id="rId9"/>
    <p:sldId id="275" r:id="rId10"/>
    <p:sldId id="302" r:id="rId11"/>
    <p:sldId id="303" r:id="rId12"/>
    <p:sldId id="304" r:id="rId13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>
        <p:scale>
          <a:sx n="75" d="100"/>
          <a:sy n="75" d="100"/>
        </p:scale>
        <p:origin x="1236" y="34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7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2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8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4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3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DCD1A756-0A23-49EA-B53A-860727F16888}" type="datetimeFigureOut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9/10/2022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E544AF4-4BA9-44F0-8BDB-0D1F08032192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32250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0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9" name="Google Shape;8;p1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  <a:cs typeface="Arial"/>
                <a:sym typeface="Arial"/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4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2" y="5143502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1743570" y="64506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7379336" y="-3671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30583" y="681461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7089938" y="-729319"/>
            <a:ext cx="2186247" cy="729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By:Tư 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569426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8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18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622125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3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8;p1"/>
          <p:cNvSpPr txBox="1">
            <a:spLocks/>
          </p:cNvSpPr>
          <p:nvPr userDrawn="1"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4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2" y="5143502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1743570" y="64506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7379336" y="-3671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微软雅黑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30583" y="681461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微软雅黑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7089938" y="-729319"/>
            <a:ext cx="2186247" cy="729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微软雅黑"/>
                <a:cs typeface="+mj-cs"/>
                <a:sym typeface="Arial"/>
              </a:rPr>
              <a:t>By:Tư 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微软雅黑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569426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微软雅黑"/>
              <a:cs typeface="+mj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8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18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622125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微软雅黑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微软雅黑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微软雅黑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31551" y="1839359"/>
            <a:ext cx="6903140" cy="258527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em đến với tiết học môn Tiếng Việt</a:t>
            </a:r>
            <a:endParaRPr 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5" y="3580715"/>
            <a:ext cx="1597116" cy="12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85780" y="2382311"/>
            <a:ext cx="4739387" cy="176275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Google Shape;784;p10"/>
          <p:cNvSpPr/>
          <p:nvPr/>
        </p:nvSpPr>
        <p:spPr>
          <a:xfrm>
            <a:off x="2836599" y="1655775"/>
            <a:ext cx="718462" cy="10381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>
              <a:defRPr/>
            </a:pPr>
            <a:endParaRPr sz="1350" dirty="0">
              <a:ln w="38100" cap="flat" cmpd="sng">
                <a:solidFill>
                  <a:prstClr val="black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5B9BD5"/>
              </a:solidFill>
              <a:latin typeface="#9Slide03 AmpleSoft Bold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176" y="2617181"/>
            <a:ext cx="4416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FFFFFF"/>
              </a:buClr>
              <a:defRPr/>
            </a:pPr>
            <a:r>
              <a:rPr lang="vi-VN" sz="4500" kern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5BB814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CHÚC CÁC EM </a:t>
            </a:r>
          </a:p>
          <a:p>
            <a:pPr algn="ctr" defTabSz="914378">
              <a:buClr>
                <a:srgbClr val="FFFFFF"/>
              </a:buClr>
              <a:defRPr/>
            </a:pPr>
            <a:r>
              <a:rPr lang="vi-VN" sz="4500" kern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5BB814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HỌC TỐT</a:t>
            </a:r>
            <a:endParaRPr lang="en-US" sz="4500" kern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srgbClr val="5BB814"/>
              </a:solidFill>
              <a:effectLst>
                <a:glow rad="101600">
                  <a:srgbClr val="EC9684">
                    <a:lumMod val="60000"/>
                    <a:lumOff val="40000"/>
                    <a:alpha val="60000"/>
                  </a:srgbClr>
                </a:glow>
              </a:effectLst>
              <a:latin typeface="SVN-Poky's" panose="020B0606040200020203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08" y="-168935"/>
            <a:ext cx="1142967" cy="11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-8068" y="209550"/>
            <a:ext cx="6400800" cy="2310356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Google Shape;784;p10"/>
          <p:cNvSpPr/>
          <p:nvPr/>
        </p:nvSpPr>
        <p:spPr>
          <a:xfrm>
            <a:off x="2836599" y="1655775"/>
            <a:ext cx="718462" cy="10381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>
              <a:defRPr/>
            </a:pPr>
            <a:endParaRPr sz="1350" dirty="0">
              <a:ln w="38100" cap="flat" cmpd="sng">
                <a:solidFill>
                  <a:prstClr val="black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5B9BD5"/>
              </a:solidFill>
              <a:latin typeface="#9Slide03 AmpleSoft Bold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766A65-AB59-44B3-F82A-2DEA307661EB}"/>
              </a:ext>
            </a:extLst>
          </p:cNvPr>
          <p:cNvSpPr txBox="1"/>
          <p:nvPr/>
        </p:nvSpPr>
        <p:spPr>
          <a:xfrm>
            <a:off x="443775" y="209550"/>
            <a:ext cx="549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0"/>
                <a:cs typeface="#9Slide05 Bodega Script" pitchFamily="2" charset="0"/>
                <a:sym typeface="Arial"/>
              </a:rPr>
              <a:t>Đọc</a:t>
            </a:r>
            <a:r>
              <a:rPr lang="en-US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0"/>
                <a:cs typeface="#9Slide05 Bodega Script" pitchFamily="2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0"/>
                <a:cs typeface="#9Slide05 Bodega Script" pitchFamily="2" charset="0"/>
                <a:sym typeface="Arial"/>
              </a:rPr>
              <a:t>mở</a:t>
            </a:r>
            <a:r>
              <a:rPr lang="en-US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0"/>
                <a:cs typeface="#9Slide05 Bodega Script" pitchFamily="2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0"/>
                <a:cs typeface="#9Slide05 Bodega Script" pitchFamily="2" charset="0"/>
                <a:sym typeface="Arial"/>
              </a:rPr>
              <a:t>rộng</a:t>
            </a:r>
            <a:endParaRPr lang="id-ID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Pateglamt Script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021" y="1055610"/>
            <a:ext cx="50706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đọc bài viết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của thiếu nhi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0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36" y="514350"/>
            <a:ext cx="618499" cy="921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531391"/>
            <a:ext cx="701492" cy="11795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965827"/>
            <a:ext cx="824621" cy="968123"/>
          </a:xfrm>
          <a:prstGeom prst="rect">
            <a:avLst/>
          </a:prstGeom>
        </p:spPr>
      </p:pic>
      <p:pic>
        <p:nvPicPr>
          <p:cNvPr id="21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548"/>
            <a:ext cx="1426521" cy="10338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67621" y="465265"/>
            <a:ext cx="4829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YÊU CẦU CẦN ĐẠT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259" y="1435578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đọc được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viết về những hoạt động của thiếu nhi;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8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chia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với các bạn về bài đã đọc, tên tác giả, tên bài đọc và những hình ảnh chi tiết nhân vật em thích.</a:t>
            </a:r>
          </a:p>
        </p:txBody>
      </p:sp>
    </p:spTree>
    <p:extLst>
      <p:ext uri="{BB962C8B-B14F-4D97-AF65-F5344CB8AC3E}">
        <p14:creationId xmlns:p14="http://schemas.microsoft.com/office/powerpoint/2010/main" val="236657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86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213247"/>
            <a:ext cx="78486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800" y="289208"/>
            <a:ext cx="2209800" cy="529941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91200" y="1733550"/>
            <a:ext cx="2821259" cy="895350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66" y="2495550"/>
            <a:ext cx="486103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1164" y="666750"/>
            <a:ext cx="492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CÙNG TRAO ĐỔI</a:t>
            </a:r>
            <a:endParaRPr lang="en-US" sz="5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Ciel Mijas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111164" y="1406903"/>
            <a:ext cx="5269609" cy="373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7415207" y="144843"/>
            <a:ext cx="2047960" cy="523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7764470" y="393501"/>
            <a:ext cx="1661796" cy="523608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353862"/>
            <a:ext cx="1524347" cy="543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7382272" y="2535739"/>
            <a:ext cx="1873823" cy="3013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73"/>
            <a:ext cx="1798719" cy="36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7;p4"/>
          <p:cNvSpPr/>
          <p:nvPr/>
        </p:nvSpPr>
        <p:spPr>
          <a:xfrm rot="21386986">
            <a:off x="4141040" y="-49234"/>
            <a:ext cx="5105317" cy="602545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/>
            <a:endParaRPr lang="vi-VN" sz="1350" dirty="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68" name="Google Shape;77;p4"/>
          <p:cNvSpPr/>
          <p:nvPr/>
        </p:nvSpPr>
        <p:spPr>
          <a:xfrm rot="10609344">
            <a:off x="-18263" y="105935"/>
            <a:ext cx="5232447" cy="602545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Rectangle 63"/>
          <p:cNvSpPr/>
          <p:nvPr/>
        </p:nvSpPr>
        <p:spPr>
          <a:xfrm rot="722927">
            <a:off x="1047803" y="187339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bàn tay bé xíu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 siêng năng nhất nhà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Hết xâu kim cho bà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 nhặt rau giúp mẹ</a:t>
            </a:r>
          </a:p>
          <a:p>
            <a:pPr defTabSz="685800"/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bàn tay be bé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Nhanh nhẹn ai biết không?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 tưới cây cho ông</a:t>
            </a:r>
            <a:b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325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 chép thơ tặng bố.</a:t>
            </a:r>
          </a:p>
        </p:txBody>
      </p:sp>
      <p:sp>
        <p:nvSpPr>
          <p:cNvPr id="69" name="Rectangle 68"/>
          <p:cNvSpPr/>
          <p:nvPr/>
        </p:nvSpPr>
        <p:spPr>
          <a:xfrm rot="898104">
            <a:off x="1470601" y="755491"/>
            <a:ext cx="362310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FFFFFF"/>
              </a:buClr>
              <a:defRPr/>
            </a:pPr>
            <a:r>
              <a:rPr lang="vi-VN" sz="3375" kern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5BB814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微软雅黑"/>
              </a:rPr>
              <a:t>ĐÔI BÀN TAY BÉ</a:t>
            </a:r>
            <a:endParaRPr lang="en-US" sz="3375" kern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srgbClr val="5BB814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SVN-Poky's" panose="020B0606040200020203" pitchFamily="34" charset="0"/>
              <a:ea typeface="微软雅黑"/>
            </a:endParaRPr>
          </a:p>
        </p:txBody>
      </p:sp>
      <p:sp>
        <p:nvSpPr>
          <p:cNvPr id="66" name="TextBox 65"/>
          <p:cNvSpPr txBox="1"/>
          <p:nvPr/>
        </p:nvSpPr>
        <p:spPr>
          <a:xfrm rot="817413">
            <a:off x="5001632" y="1118308"/>
            <a:ext cx="3761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bàn tay bé nhỏ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Bế em (mẹ vắng nhà)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tay biết nhường quà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Dỗ dành khi em khóc</a:t>
            </a:r>
          </a:p>
          <a:p>
            <a:pPr defTabSz="685800"/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bàn tay bé nhóc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 mười giành lấy ngay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Phát biểu xây dựng bài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nổi danh múa dẻo</a:t>
            </a:r>
          </a:p>
          <a:p>
            <a:pPr defTabSz="685800"/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Đôi bàn tay bé khéo</a:t>
            </a:r>
            <a:b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vi-VN" sz="225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Mười ngón mười bông hoa.</a:t>
            </a:r>
          </a:p>
          <a:p>
            <a:pPr defTabSz="685800"/>
            <a:r>
              <a:rPr lang="vi-VN" sz="13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          </a:t>
            </a:r>
            <a:r>
              <a:rPr lang="vi-VN" sz="135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 giả: Nguyễn Lam Thắng</a:t>
            </a:r>
            <a:endParaRPr lang="vi-VN" sz="135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685800"/>
            <a:endParaRPr lang="en-US" sz="135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4" grpId="0"/>
      <p:bldP spid="69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2857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3750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6191" r="21355" b="18254"/>
          <a:stretch/>
        </p:blipFill>
        <p:spPr bwMode="auto">
          <a:xfrm>
            <a:off x="1151378" y="930844"/>
            <a:ext cx="740228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442855" y="3623399"/>
            <a:ext cx="4024745" cy="1014026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FE827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 defTabSz="685800">
              <a:buFontTx/>
              <a:buChar char="-"/>
              <a:defRPr/>
            </a:pPr>
            <a:endParaRPr lang="en-US" sz="1350" dirty="0">
              <a:solidFill>
                <a:srgbClr val="002060"/>
              </a:solidFill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0050" y="2219717"/>
            <a:ext cx="4483147" cy="1178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FE827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 defTabSz="685800">
              <a:buFontTx/>
              <a:buChar char="-"/>
              <a:defRPr/>
            </a:pPr>
            <a:endParaRPr lang="en-US" sz="1350" dirty="0">
              <a:solidFill>
                <a:srgbClr val="002060"/>
              </a:solidFill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46397" y="3691830"/>
            <a:ext cx="361766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vi-VN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Điều em thích nhất trong </a:t>
            </a:r>
            <a:r>
              <a:rPr lang="vi-VN" sz="2625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625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đọc</a:t>
            </a:r>
            <a:r>
              <a:rPr lang="vi-VN" sz="2625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là gì?</a:t>
            </a:r>
            <a:r>
              <a:rPr lang="en-US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lang="en-US" sz="2625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60800" y="1197394"/>
            <a:ext cx="3041073" cy="797115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FE827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 defTabSz="685800">
              <a:buFontTx/>
              <a:buChar char="-"/>
              <a:defRPr/>
            </a:pPr>
            <a:endParaRPr lang="en-US" sz="2250" dirty="0">
              <a:solidFill>
                <a:srgbClr val="002060"/>
              </a:solidFill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42681" y="1275208"/>
            <a:ext cx="2569550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vi-VN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Tên bài thơ là gì?</a:t>
            </a:r>
            <a:endParaRPr lang="en-US" sz="2625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4138" y="2341870"/>
            <a:ext cx="42549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vi-VN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Trong bài thơ, bạn nhỏ đã làm những việc gì?</a:t>
            </a:r>
            <a:r>
              <a:rPr lang="en-US" sz="2625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lang="en-US" sz="2625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2" name="Rectangle 51"/>
          <p:cNvSpPr/>
          <p:nvPr/>
        </p:nvSpPr>
        <p:spPr>
          <a:xfrm rot="681431">
            <a:off x="3403505" y="384034"/>
            <a:ext cx="460895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FFFFFF"/>
              </a:buClr>
              <a:defRPr/>
            </a:pPr>
            <a:r>
              <a:rPr lang="vi-VN" sz="3375" kern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5BB814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微软雅黑"/>
              </a:rPr>
              <a:t>TRAO ĐỔI NHÓM ĐÔI</a:t>
            </a:r>
            <a:endParaRPr lang="en-US" sz="3375" kern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srgbClr val="5BB814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SVN-Poky's" panose="020B0606040200020203" pitchFamily="34" charset="0"/>
              <a:ea typeface="微软雅黑"/>
            </a:endParaRPr>
          </a:p>
        </p:txBody>
      </p:sp>
      <p:grpSp>
        <p:nvGrpSpPr>
          <p:cNvPr id="53" name="PA_01 134"/>
          <p:cNvGrpSpPr/>
          <p:nvPr>
            <p:custDataLst>
              <p:tags r:id="rId1"/>
            </p:custDataLst>
          </p:nvPr>
        </p:nvGrpSpPr>
        <p:grpSpPr>
          <a:xfrm>
            <a:off x="0" y="184892"/>
            <a:ext cx="2191875" cy="1506594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-42757" y="511306"/>
            <a:ext cx="229261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375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Pateglamt Script" panose="02000000000000000000" pitchFamily="2" charset="0"/>
                <a:ea typeface="微软雅黑"/>
                <a:cs typeface="#9Slide05 Bodega Script" pitchFamily="2" charset="0"/>
                <a:sym typeface="Arial"/>
              </a:rPr>
              <a:t>Tìm hiểu 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lang="vi-VN" sz="375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Pateglamt Script" panose="02000000000000000000" pitchFamily="2" charset="0"/>
                <a:ea typeface="微软雅黑"/>
                <a:cs typeface="#9Slide05 Bodega Script" pitchFamily="2" charset="0"/>
                <a:sym typeface="Arial"/>
              </a:rPr>
              <a:t>bài thơ</a:t>
            </a:r>
            <a:endParaRPr lang="id-ID" sz="375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Pateglamt Script" panose="02000000000000000000" pitchFamily="2" charset="0"/>
              <a:ea typeface="微软雅黑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10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4" grpId="0" animBg="1"/>
      <p:bldP spid="45" grpId="0"/>
      <p:bldP spid="46" grpId="0" animBg="1"/>
      <p:bldP spid="49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21940" y="2144832"/>
            <a:ext cx="5089860" cy="1377368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FE827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 defTabSz="685800">
              <a:buFontTx/>
              <a:buChar char="-"/>
              <a:defRPr/>
            </a:pPr>
            <a:endParaRPr lang="en-US" sz="1350" dirty="0">
              <a:solidFill>
                <a:srgbClr val="002060"/>
              </a:solidFill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23213" y="1024893"/>
            <a:ext cx="3814613" cy="3815109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18" name="空心弧 17"/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sp>
        <p:nvSpPr>
          <p:cNvPr id="12" name="六边形 11"/>
          <p:cNvSpPr/>
          <p:nvPr/>
        </p:nvSpPr>
        <p:spPr bwMode="auto">
          <a:xfrm>
            <a:off x="6628457" y="1885621"/>
            <a:ext cx="2482131" cy="2065735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/>
              <a:ea typeface="微软雅黑"/>
              <a:cs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957033" y="1376033"/>
            <a:ext cx="1182137" cy="1019175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880381" y="2328423"/>
              <a:ext cx="88571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685800"/>
              <a:endParaRPr lang="zh-CN" altLang="en-US" sz="1350" b="1" dirty="0">
                <a:solidFill>
                  <a:prstClr val="white"/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02276" y="1891574"/>
            <a:ext cx="1182137" cy="1017984"/>
            <a:chOff x="6197851" y="2522098"/>
            <a:chExt cx="1576183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631183" y="3099947"/>
              <a:ext cx="88729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685800"/>
              <a:endParaRPr lang="zh-CN" altLang="en-US" sz="1350" b="1" dirty="0">
                <a:solidFill>
                  <a:prstClr val="white"/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02276" y="2933371"/>
            <a:ext cx="1182137" cy="1017985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583564" y="4404872"/>
              <a:ext cx="88729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685800"/>
              <a:endParaRPr lang="zh-CN" altLang="en-US" sz="1350" b="1" dirty="0">
                <a:solidFill>
                  <a:prstClr val="white"/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47510" y="3464389"/>
            <a:ext cx="1182137" cy="1019175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91493" y="5122424"/>
              <a:ext cx="88729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685800"/>
              <a:endParaRPr lang="zh-CN" altLang="en-US" sz="1350" b="1" dirty="0">
                <a:solidFill>
                  <a:prstClr val="white"/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655087" y="2569165"/>
            <a:ext cx="24288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FFFFFF"/>
              </a:buClr>
              <a:defRPr/>
            </a:pPr>
            <a:r>
              <a:rPr lang="vi-VN" sz="4500" kern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微软雅黑"/>
              </a:rPr>
              <a:t>DẶN DÒ</a:t>
            </a:r>
            <a:endParaRPr lang="en-US" sz="4500" kern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prstClr val="white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SVN-Poky's" panose="020B0606040200020203" pitchFamily="34" charset="0"/>
              <a:ea typeface="微软雅黑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5079" y="2419350"/>
            <a:ext cx="435176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vi-VN" sz="2850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Tìm đọc thêm các bài viết </a:t>
            </a:r>
          </a:p>
          <a:p>
            <a:pPr algn="ctr" defTabSz="685800"/>
            <a:r>
              <a:rPr lang="vi-VN" sz="2850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về </a:t>
            </a:r>
            <a:r>
              <a:rPr lang="vi-VN" sz="285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hoạt</a:t>
            </a:r>
            <a:r>
              <a:rPr lang="en-US" sz="285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 động</a:t>
            </a:r>
            <a:r>
              <a:rPr lang="vi-VN" sz="285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vi-VN" sz="2850" b="1" dirty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của thiếu </a:t>
            </a:r>
            <a:r>
              <a:rPr lang="vi-VN" sz="285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/>
              </a:rPr>
              <a:t>nhi</a:t>
            </a:r>
            <a:endParaRPr lang="en-US" sz="2850" dirty="0">
              <a:solidFill>
                <a:srgbClr val="00206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631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196</Words>
  <Application>Microsoft Office PowerPoint</Application>
  <PresentationFormat>On-screen Show (16:9)</PresentationFormat>
  <Paragraphs>36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微软雅黑</vt:lpstr>
      <vt:lpstr>宋体</vt:lpstr>
      <vt:lpstr>#9Slide03 AmpleSoft Bold</vt:lpstr>
      <vt:lpstr>#9Slide05 Bodega Script</vt:lpstr>
      <vt:lpstr>#9Slide05 Pateglamt Script</vt:lpstr>
      <vt:lpstr>#9Slide07 Altus</vt:lpstr>
      <vt:lpstr>#9Slide07 HoneyCream</vt:lpstr>
      <vt:lpstr>Arial</vt:lpstr>
      <vt:lpstr>Arial</vt:lpstr>
      <vt:lpstr>Arial Black</vt:lpstr>
      <vt:lpstr>Arial-Rounded</vt:lpstr>
      <vt:lpstr>Calibri</vt:lpstr>
      <vt:lpstr>Fredoka One</vt:lpstr>
      <vt:lpstr>iCiel Mijas</vt:lpstr>
      <vt:lpstr>M PLUS Rounded 1c</vt:lpstr>
      <vt:lpstr>SVN-Newton</vt:lpstr>
      <vt:lpstr>SVN-Poky's</vt:lpstr>
      <vt:lpstr>Times New Roman</vt:lpstr>
      <vt:lpstr>UTM Avo</vt:lpstr>
      <vt:lpstr>Office Theme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360</cp:revision>
  <dcterms:created xsi:type="dcterms:W3CDTF">2020-12-08T15:48:47Z</dcterms:created>
  <dcterms:modified xsi:type="dcterms:W3CDTF">2022-09-10T15:45:28Z</dcterms:modified>
</cp:coreProperties>
</file>