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583" r:id="rId2"/>
    <p:sldId id="2007577179" r:id="rId3"/>
    <p:sldId id="434" r:id="rId4"/>
    <p:sldId id="2007577181" r:id="rId5"/>
    <p:sldId id="427" r:id="rId6"/>
    <p:sldId id="423" r:id="rId7"/>
    <p:sldId id="429" r:id="rId8"/>
    <p:sldId id="428" r:id="rId9"/>
    <p:sldId id="430" r:id="rId10"/>
    <p:sldId id="431" r:id="rId11"/>
    <p:sldId id="432" r:id="rId12"/>
    <p:sldId id="433" r:id="rId13"/>
    <p:sldId id="2007577182" r:id="rId14"/>
    <p:sldId id="2007577183" r:id="rId15"/>
    <p:sldId id="408" r:id="rId16"/>
  </p:sldIdLst>
  <p:sldSz cx="12192000" cy="6858000"/>
  <p:notesSz cx="6858000" cy="9144000"/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008000"/>
    <a:srgbClr val="FFFF99"/>
    <a:srgbClr val="0000FF"/>
    <a:srgbClr val="FF00FF"/>
    <a:srgbClr val="00CC00"/>
    <a:srgbClr val="1A2629"/>
    <a:srgbClr val="99FF66"/>
    <a:srgbClr val="66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41" autoAdjust="0"/>
  </p:normalViewPr>
  <p:slideViewPr>
    <p:cSldViewPr snapToGrid="0">
      <p:cViewPr varScale="1">
        <p:scale>
          <a:sx n="108" d="100"/>
          <a:sy n="108" d="100"/>
        </p:scale>
        <p:origin x="510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258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366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3836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0910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9650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490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5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628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1_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893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1_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037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1_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122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1_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62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895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1_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133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46671976"/>
      </p:ext>
    </p:extLst>
  </p:cSld>
  <p:clrMapOvr>
    <a:masterClrMapping/>
  </p:clrMapOvr>
  <p:transition spd="slow" advTm="1000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14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4/26/2022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87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971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0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010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653" r:id="rId6"/>
    <p:sldLayoutId id="2147483654" r:id="rId7"/>
    <p:sldLayoutId id="2147483655" r:id="rId8"/>
    <p:sldLayoutId id="2147483656" r:id="rId9"/>
    <p:sldLayoutId id="2147483810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816" r:id="rId16"/>
    <p:sldLayoutId id="2147483815" r:id="rId17"/>
    <p:sldLayoutId id="2147483814" r:id="rId18"/>
    <p:sldLayoutId id="2147483813" r:id="rId19"/>
    <p:sldLayoutId id="2147483812" r:id="rId20"/>
    <p:sldLayoutId id="2147483805" r:id="rId21"/>
    <p:sldLayoutId id="2147483808" r:id="rId22"/>
    <p:sldLayoutId id="2147483822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microsoft.com/office/2007/relationships/hdphoto" Target="../media/hdphoto4.wdp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audio" Target="../media/audio2.wav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21891" y="2964249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35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98: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về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một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yếu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b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thống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kê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xác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vi-VN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s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uất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31BA83-2DF9-4A91-BB6D-FC441054A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F93B6EF-74FA-4E4A-BA91-71F5BED6245D}"/>
              </a:ext>
            </a:extLst>
          </p:cNvPr>
          <p:cNvSpPr/>
          <p:nvPr/>
        </p:nvSpPr>
        <p:spPr>
          <a:xfrm>
            <a:off x="317770" y="233463"/>
            <a:ext cx="11556460" cy="604207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latin typeface="UTM Avo" panose="020406030505060202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4BED56F-C325-4B92-995F-407F3F5950B3}"/>
              </a:ext>
            </a:extLst>
          </p:cNvPr>
          <p:cNvGrpSpPr/>
          <p:nvPr/>
        </p:nvGrpSpPr>
        <p:grpSpPr>
          <a:xfrm>
            <a:off x="2613494" y="310666"/>
            <a:ext cx="6167339" cy="626040"/>
            <a:chOff x="-253438" y="258912"/>
            <a:chExt cx="6058171" cy="763647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57B8A768-8AFA-488B-9AFE-8C868D139645}"/>
                </a:ext>
              </a:extLst>
            </p:cNvPr>
            <p:cNvSpPr/>
            <p:nvPr/>
          </p:nvSpPr>
          <p:spPr>
            <a:xfrm>
              <a:off x="-253437" y="258912"/>
              <a:ext cx="6058170" cy="763647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Quan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sát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biểu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đồ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8395141-46EB-4FB4-B55E-941227E851CE}"/>
                </a:ext>
              </a:extLst>
            </p:cNvPr>
            <p:cNvSpPr/>
            <p:nvPr/>
          </p:nvSpPr>
          <p:spPr>
            <a:xfrm>
              <a:off x="-253438" y="311616"/>
              <a:ext cx="549488" cy="670903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4" name="Rounded Rectangle 4">
            <a:extLst>
              <a:ext uri="{FF2B5EF4-FFF2-40B4-BE49-F238E27FC236}">
                <a16:creationId xmlns:a16="http://schemas.microsoft.com/office/drawing/2014/main" id="{1A8B5CCB-96C0-4283-9521-E4912712DB52}"/>
              </a:ext>
            </a:extLst>
          </p:cNvPr>
          <p:cNvSpPr/>
          <p:nvPr/>
        </p:nvSpPr>
        <p:spPr>
          <a:xfrm>
            <a:off x="3296878" y="1057116"/>
            <a:ext cx="5758775" cy="5500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cốc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uống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ngày</a:t>
            </a:r>
            <a:endParaRPr lang="en-US" sz="20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35CE2-4E17-4EB4-96FD-66B894850E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94" t="17541" r="17392" b="25869"/>
          <a:stretch/>
        </p:blipFill>
        <p:spPr>
          <a:xfrm>
            <a:off x="3296878" y="1629987"/>
            <a:ext cx="5161636" cy="2535877"/>
          </a:xfrm>
          <a:prstGeom prst="rect">
            <a:avLst/>
          </a:prstGeom>
        </p:spPr>
      </p:pic>
      <p:sp>
        <p:nvSpPr>
          <p:cNvPr id="64" name="Rounded Rectangle 4">
            <a:extLst>
              <a:ext uri="{FF2B5EF4-FFF2-40B4-BE49-F238E27FC236}">
                <a16:creationId xmlns:a16="http://schemas.microsoft.com/office/drawing/2014/main" id="{5514DE78-23DD-4060-ABC8-B54D7244D2B3}"/>
              </a:ext>
            </a:extLst>
          </p:cNvPr>
          <p:cNvSpPr/>
          <p:nvPr/>
        </p:nvSpPr>
        <p:spPr>
          <a:xfrm>
            <a:off x="722570" y="4188727"/>
            <a:ext cx="11461315" cy="6447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uống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uống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8" name="Rounded Rectangle 4">
            <a:extLst>
              <a:ext uri="{FF2B5EF4-FFF2-40B4-BE49-F238E27FC236}">
                <a16:creationId xmlns:a16="http://schemas.microsoft.com/office/drawing/2014/main" id="{F551B092-608E-4196-9842-3CE04DAECD85}"/>
              </a:ext>
            </a:extLst>
          </p:cNvPr>
          <p:cNvSpPr/>
          <p:nvPr/>
        </p:nvSpPr>
        <p:spPr>
          <a:xfrm>
            <a:off x="3068554" y="4833430"/>
            <a:ext cx="7223175" cy="10681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400" b="1" kern="1200" dirty="0" err="1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r>
              <a:rPr lang="en-US" sz="2400" b="1" kern="1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UTM Avo" panose="02040603050506020204" pitchFamily="18" charset="0"/>
              </a:rPr>
              <a:t>Phước</a:t>
            </a:r>
            <a:r>
              <a:rPr lang="en-US" sz="2400" b="1" kern="1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UTM Avo" panose="02040603050506020204" pitchFamily="18" charset="0"/>
              </a:rPr>
              <a:t>uống</a:t>
            </a:r>
            <a:r>
              <a:rPr lang="en-US" sz="2400" b="1" kern="1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UTM Avo" panose="02040603050506020204" pitchFamily="18" charset="0"/>
              </a:rPr>
              <a:t>nhiều</a:t>
            </a:r>
            <a:r>
              <a:rPr lang="en-US" sz="2400" b="1" kern="1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UTM Avo" panose="02040603050506020204" pitchFamily="18" charset="0"/>
              </a:rPr>
              <a:t>nước</a:t>
            </a:r>
            <a:r>
              <a:rPr lang="en-US" sz="2400" b="1" kern="1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UTM Avo" panose="02040603050506020204" pitchFamily="18" charset="0"/>
              </a:rPr>
              <a:t>nhất</a:t>
            </a:r>
            <a:r>
              <a:rPr lang="en-US" sz="2400" b="1" kern="1200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</a:p>
          <a:p>
            <a:pPr fontAlgn="t">
              <a:lnSpc>
                <a:spcPct val="120000"/>
              </a:lnSpc>
            </a:pPr>
            <a:r>
              <a:rPr lang="en-US" sz="2400" b="1" kern="1200" dirty="0" err="1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r>
              <a:rPr lang="en-US" sz="2400" b="1" kern="1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UTM Avo" panose="02040603050506020204" pitchFamily="18" charset="0"/>
              </a:rPr>
              <a:t>Trâm</a:t>
            </a:r>
            <a:r>
              <a:rPr lang="en-US" sz="2400" b="1" kern="1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UTM Avo" panose="02040603050506020204" pitchFamily="18" charset="0"/>
              </a:rPr>
              <a:t>uống</a:t>
            </a:r>
            <a:r>
              <a:rPr lang="en-US" sz="2400" b="1" kern="1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UTM Avo" panose="02040603050506020204" pitchFamily="18" charset="0"/>
              </a:rPr>
              <a:t>ít</a:t>
            </a:r>
            <a:r>
              <a:rPr lang="en-US" sz="2400" b="1" kern="1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UTM Avo" panose="02040603050506020204" pitchFamily="18" charset="0"/>
              </a:rPr>
              <a:t>nước</a:t>
            </a:r>
            <a:r>
              <a:rPr lang="en-US" sz="2400" b="1" kern="1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UTM Avo" panose="02040603050506020204" pitchFamily="18" charset="0"/>
              </a:rPr>
              <a:t>nhất</a:t>
            </a:r>
            <a:r>
              <a:rPr lang="vi-VN" sz="2400" b="1" kern="12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98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64FBAA4-4A64-4D99-A0B3-EE4D09801C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F93B6EF-74FA-4E4A-BA91-71F5BED6245D}"/>
              </a:ext>
            </a:extLst>
          </p:cNvPr>
          <p:cNvSpPr/>
          <p:nvPr/>
        </p:nvSpPr>
        <p:spPr>
          <a:xfrm>
            <a:off x="317769" y="193437"/>
            <a:ext cx="11556460" cy="604207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latin typeface="UTM Avo" panose="0204060305050602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A8E7D1-BF32-4538-BD20-39A10495A250}"/>
              </a:ext>
            </a:extLst>
          </p:cNvPr>
          <p:cNvGrpSpPr/>
          <p:nvPr/>
        </p:nvGrpSpPr>
        <p:grpSpPr>
          <a:xfrm>
            <a:off x="2070469" y="135585"/>
            <a:ext cx="8051061" cy="627862"/>
            <a:chOff x="-5089599" y="382608"/>
            <a:chExt cx="6562405" cy="59533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0097E41-146A-431B-863C-16868C4E5D10}"/>
                </a:ext>
              </a:extLst>
            </p:cNvPr>
            <p:cNvSpPr/>
            <p:nvPr/>
          </p:nvSpPr>
          <p:spPr>
            <a:xfrm>
              <a:off x="-5089599" y="382608"/>
              <a:ext cx="6562405" cy="595335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Nam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chơi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trò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chơi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“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Bịt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mắt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chọn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hoa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”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0A28814-384F-43F4-A85F-921BB5E703FF}"/>
                </a:ext>
              </a:extLst>
            </p:cNvPr>
            <p:cNvSpPr/>
            <p:nvPr/>
          </p:nvSpPr>
          <p:spPr>
            <a:xfrm>
              <a:off x="-5033493" y="441484"/>
              <a:ext cx="417186" cy="47758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E52C9C2-2B2E-41CE-8186-C893B01153A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995" t="14039" r="16465" b="30519"/>
          <a:stretch/>
        </p:blipFill>
        <p:spPr>
          <a:xfrm>
            <a:off x="3382027" y="921236"/>
            <a:ext cx="5110619" cy="2661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877F1F5F-7BF2-453D-B217-376ADBAE5A32}"/>
              </a:ext>
            </a:extLst>
          </p:cNvPr>
          <p:cNvSpPr/>
          <p:nvPr/>
        </p:nvSpPr>
        <p:spPr>
          <a:xfrm>
            <a:off x="932415" y="3454052"/>
            <a:ext cx="10716790" cy="8942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Chọn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đặt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trước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mô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tả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khả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năng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xảy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ra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lần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chơi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584B3D22-94C2-4842-8302-816027912A7D}"/>
              </a:ext>
            </a:extLst>
          </p:cNvPr>
          <p:cNvSpPr/>
          <p:nvPr/>
        </p:nvSpPr>
        <p:spPr>
          <a:xfrm>
            <a:off x="2543440" y="4948533"/>
            <a:ext cx="7462404" cy="454932"/>
          </a:xfrm>
          <a:prstGeom prst="roundRect">
            <a:avLst/>
          </a:prstGeom>
          <a:solidFill>
            <a:srgbClr val="9ED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GB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</a:t>
            </a:r>
            <a:r>
              <a:rPr lang="en-US" altLang="en-GB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Hà</a:t>
            </a:r>
            <a:r>
              <a:rPr lang="en-US" altLang="en-GB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không</a:t>
            </a:r>
            <a:r>
              <a:rPr lang="en-US" altLang="en-GB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thể</a:t>
            </a:r>
            <a:r>
              <a:rPr lang="en-US" altLang="en-GB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chọn</a:t>
            </a:r>
            <a:r>
              <a:rPr lang="en-US" altLang="en-GB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altLang="en-GB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altLang="en-GB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altLang="en-GB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altLang="en-GB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vàng</a:t>
            </a:r>
            <a:r>
              <a:rPr lang="en-US" altLang="en-GB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vi-VN" altLang="en-GB" sz="2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D3F10C3E-3D81-4768-9B9F-096106A84A60}"/>
              </a:ext>
            </a:extLst>
          </p:cNvPr>
          <p:cNvSpPr/>
          <p:nvPr/>
        </p:nvSpPr>
        <p:spPr>
          <a:xfrm>
            <a:off x="2514865" y="4350024"/>
            <a:ext cx="7490979" cy="474646"/>
          </a:xfrm>
          <a:prstGeom prst="roundRect">
            <a:avLst/>
          </a:prstGeom>
          <a:solidFill>
            <a:srgbClr val="9ED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altLang="en-GB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</a:t>
            </a:r>
            <a:r>
              <a:rPr lang="en-US" altLang="en-GB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Hà</a:t>
            </a:r>
            <a:r>
              <a:rPr lang="en-US" altLang="en-GB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altLang="en-GB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thể</a:t>
            </a:r>
            <a:r>
              <a:rPr lang="en-US" altLang="en-GB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chọn</a:t>
            </a:r>
            <a:r>
              <a:rPr lang="en-US" altLang="en-GB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altLang="en-GB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altLang="en-GB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altLang="en-GB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altLang="en-GB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vàng</a:t>
            </a:r>
            <a:r>
              <a:rPr lang="en-US" altLang="en-GB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rgbClr val="0000CC"/>
              </a:solidFill>
              <a:latin typeface="UTM Avo" panose="02040603050506020204" pitchFamily="18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8">
            <a:extLst>
              <a:ext uri="{FF2B5EF4-FFF2-40B4-BE49-F238E27FC236}">
                <a16:creationId xmlns:a16="http://schemas.microsoft.com/office/drawing/2014/main" id="{2428591B-5540-45D2-9D3C-A895B2BEA7CE}"/>
              </a:ext>
            </a:extLst>
          </p:cNvPr>
          <p:cNvSpPr/>
          <p:nvPr/>
        </p:nvSpPr>
        <p:spPr>
          <a:xfrm>
            <a:off x="2543440" y="5550227"/>
            <a:ext cx="7462404" cy="518862"/>
          </a:xfrm>
          <a:prstGeom prst="roundRect">
            <a:avLst/>
          </a:prstGeom>
          <a:solidFill>
            <a:srgbClr val="9ED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GB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</a:t>
            </a:r>
            <a:r>
              <a:rPr lang="en-US" altLang="en-GB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Hà</a:t>
            </a:r>
            <a:r>
              <a:rPr lang="en-US" altLang="en-GB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chắc</a:t>
            </a:r>
            <a:r>
              <a:rPr lang="en-US" altLang="en-GB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chắn</a:t>
            </a:r>
            <a:r>
              <a:rPr lang="en-US" altLang="en-GB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chọn</a:t>
            </a:r>
            <a:r>
              <a:rPr lang="en-US" altLang="en-GB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altLang="en-GB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altLang="en-GB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altLang="en-GB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vàng</a:t>
            </a:r>
            <a:r>
              <a:rPr lang="vi-VN" altLang="en-GB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vi-VN" altLang="en-GB" sz="2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7AB89B4-D26C-4FF4-9FA0-6C6B8210F6F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1894454" y="4850920"/>
            <a:ext cx="665556" cy="6556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E68DEE-D436-4FB6-9F9F-F3EB4E843BB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1877364" y="4289246"/>
            <a:ext cx="711221" cy="6692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34985B-5F48-4A18-BD37-7583DCB8CF7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1913598" y="5506540"/>
            <a:ext cx="665556" cy="65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61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25E14A7-2AAD-4241-9E65-BB42163A4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A955F96-D025-4C55-8B79-0375658FFCBD}"/>
              </a:ext>
            </a:extLst>
          </p:cNvPr>
          <p:cNvSpPr/>
          <p:nvPr/>
        </p:nvSpPr>
        <p:spPr>
          <a:xfrm>
            <a:off x="317770" y="183277"/>
            <a:ext cx="11556460" cy="613462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latin typeface="UTM Avo" panose="020406030505060202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960B338-3DC1-436F-B474-97D4685F0C85}"/>
              </a:ext>
            </a:extLst>
          </p:cNvPr>
          <p:cNvGrpSpPr/>
          <p:nvPr/>
        </p:nvGrpSpPr>
        <p:grpSpPr>
          <a:xfrm>
            <a:off x="1464632" y="91174"/>
            <a:ext cx="9538508" cy="930770"/>
            <a:chOff x="-5089599" y="382607"/>
            <a:chExt cx="7774820" cy="88255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A495439-D16A-419E-A79B-B8D6D8D4C2A9}"/>
                </a:ext>
              </a:extLst>
            </p:cNvPr>
            <p:cNvSpPr/>
            <p:nvPr/>
          </p:nvSpPr>
          <p:spPr>
            <a:xfrm>
              <a:off x="-5089599" y="382607"/>
              <a:ext cx="7774820" cy="88255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5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thẻ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ghi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1,</a:t>
              </a:r>
              <a:r>
                <a:rPr lang="vi-VN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2,</a:t>
              </a:r>
              <a:r>
                <a:rPr lang="vi-VN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3,</a:t>
              </a:r>
              <a:r>
                <a:rPr lang="vi-VN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4,</a:t>
              </a:r>
              <a:r>
                <a:rPr lang="vi-VN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5.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rút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ra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thẻ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đọc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ghi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trên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thẻ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đó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0B14AEB-7256-4D61-9357-BBCD1804F6BC}"/>
                </a:ext>
              </a:extLst>
            </p:cNvPr>
            <p:cNvSpPr/>
            <p:nvPr/>
          </p:nvSpPr>
          <p:spPr>
            <a:xfrm>
              <a:off x="-5033074" y="574829"/>
              <a:ext cx="417186" cy="47758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62A2750F-73DF-44E1-BDBB-5AC1312EF38D}"/>
              </a:ext>
            </a:extLst>
          </p:cNvPr>
          <p:cNvSpPr/>
          <p:nvPr/>
        </p:nvSpPr>
        <p:spPr>
          <a:xfrm>
            <a:off x="875491" y="3636587"/>
            <a:ext cx="10716790" cy="8942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Sử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dụng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chắc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chắn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”, “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thể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”, “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không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thể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”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để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mô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tả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khả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năng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xảy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ra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lần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rút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thẻ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5B016-8773-4BB6-A3C6-5874F4D08D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84" t="17157" r="18375" b="35681"/>
          <a:stretch/>
        </p:blipFill>
        <p:spPr>
          <a:xfrm>
            <a:off x="3581399" y="1127527"/>
            <a:ext cx="4886961" cy="2346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ounded Rectangle 4">
            <a:extLst>
              <a:ext uri="{FF2B5EF4-FFF2-40B4-BE49-F238E27FC236}">
                <a16:creationId xmlns:a16="http://schemas.microsoft.com/office/drawing/2014/main" id="{8486EB7E-36ED-4FF1-9BE1-60E10E34198B}"/>
              </a:ext>
            </a:extLst>
          </p:cNvPr>
          <p:cNvSpPr/>
          <p:nvPr/>
        </p:nvSpPr>
        <p:spPr>
          <a:xfrm>
            <a:off x="1834005" y="4555843"/>
            <a:ext cx="5220509" cy="572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Thẻ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rút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ra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thẻ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ghi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18" name="Rounded Rectangle 4">
            <a:extLst>
              <a:ext uri="{FF2B5EF4-FFF2-40B4-BE49-F238E27FC236}">
                <a16:creationId xmlns:a16="http://schemas.microsoft.com/office/drawing/2014/main" id="{38F720D3-9D87-4DC3-B1B6-7CEF60EE9EFD}"/>
              </a:ext>
            </a:extLst>
          </p:cNvPr>
          <p:cNvSpPr/>
          <p:nvPr/>
        </p:nvSpPr>
        <p:spPr>
          <a:xfrm>
            <a:off x="1834005" y="5043523"/>
            <a:ext cx="5220509" cy="572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Thẻ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rút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ra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thẻ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ghi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D5283C07-7B12-415E-823A-6AC8298B5368}"/>
              </a:ext>
            </a:extLst>
          </p:cNvPr>
          <p:cNvSpPr/>
          <p:nvPr/>
        </p:nvSpPr>
        <p:spPr>
          <a:xfrm>
            <a:off x="1834005" y="5565491"/>
            <a:ext cx="7333789" cy="572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Thẻ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rút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ra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thẻ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ghi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bé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</a:t>
            </a: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B6253FF-F4E9-4CE5-9EB3-8A3160A63130}"/>
              </a:ext>
            </a:extLst>
          </p:cNvPr>
          <p:cNvSpPr/>
          <p:nvPr/>
        </p:nvSpPr>
        <p:spPr>
          <a:xfrm>
            <a:off x="7976765" y="5116844"/>
            <a:ext cx="1904735" cy="474646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1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THỂ</a:t>
            </a:r>
            <a:endParaRPr lang="en-US" sz="1800" b="1" dirty="0">
              <a:solidFill>
                <a:schemeClr val="bg1"/>
              </a:solidFill>
              <a:latin typeface="UTM Avo" panose="02040603050506020204" pitchFamily="18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5586D0C-ED3D-4DFD-BE30-04EEC624A4D1}"/>
              </a:ext>
            </a:extLst>
          </p:cNvPr>
          <p:cNvSpPr/>
          <p:nvPr/>
        </p:nvSpPr>
        <p:spPr>
          <a:xfrm>
            <a:off x="7141066" y="4685114"/>
            <a:ext cx="471774" cy="304881"/>
          </a:xfrm>
          <a:prstGeom prst="rightArrow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UTM Avo" panose="02040603050506020204" pitchFamily="18" charset="0"/>
            </a:endParaRPr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EAD35C17-E4A1-4233-9E8C-06DF2B9CBB72}"/>
              </a:ext>
            </a:extLst>
          </p:cNvPr>
          <p:cNvSpPr/>
          <p:nvPr/>
        </p:nvSpPr>
        <p:spPr>
          <a:xfrm>
            <a:off x="7993467" y="4586534"/>
            <a:ext cx="1904735" cy="474646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KHÔNG</a:t>
            </a:r>
            <a:r>
              <a:rPr lang="en-US" sz="1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THỂ</a:t>
            </a:r>
            <a:endParaRPr lang="en-US" sz="1800" b="1" dirty="0">
              <a:solidFill>
                <a:schemeClr val="bg1"/>
              </a:solidFill>
              <a:latin typeface="UTM Avo" panose="02040603050506020204" pitchFamily="18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007B9E10-B91F-4E36-8E18-2CF7622CB442}"/>
              </a:ext>
            </a:extLst>
          </p:cNvPr>
          <p:cNvSpPr/>
          <p:nvPr/>
        </p:nvSpPr>
        <p:spPr>
          <a:xfrm>
            <a:off x="7164627" y="5188863"/>
            <a:ext cx="471774" cy="304881"/>
          </a:xfrm>
          <a:prstGeom prst="rightArrow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UTM Avo" panose="02040603050506020204" pitchFamily="18" charset="0"/>
            </a:endParaRPr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4DD6ABCE-C8D3-4EB6-8707-85E99EA521BD}"/>
              </a:ext>
            </a:extLst>
          </p:cNvPr>
          <p:cNvSpPr/>
          <p:nvPr/>
        </p:nvSpPr>
        <p:spPr>
          <a:xfrm>
            <a:off x="9634680" y="5599364"/>
            <a:ext cx="1904735" cy="474646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CHẮC</a:t>
            </a:r>
            <a:r>
              <a:rPr lang="en-US" sz="1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CHẮN</a:t>
            </a:r>
            <a:endParaRPr lang="en-US" sz="1800" b="1" dirty="0">
              <a:solidFill>
                <a:schemeClr val="bg1"/>
              </a:solidFill>
              <a:latin typeface="UTM Avo" panose="02040603050506020204" pitchFamily="18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CB22A559-EEBD-4B6C-B8B0-290D79230726}"/>
              </a:ext>
            </a:extLst>
          </p:cNvPr>
          <p:cNvSpPr/>
          <p:nvPr/>
        </p:nvSpPr>
        <p:spPr>
          <a:xfrm>
            <a:off x="8756506" y="5714047"/>
            <a:ext cx="471774" cy="304881"/>
          </a:xfrm>
          <a:prstGeom prst="rightArrow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554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9" grpId="0"/>
      <p:bldP spid="21" grpId="0" animBg="1"/>
      <p:bldP spid="7" grpId="0" animBg="1"/>
      <p:bldP spid="23" grpId="0" animBg="1"/>
      <p:bldP spid="24" grpId="0" animBg="1"/>
      <p:bldP spid="25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EE0911-9285-47A8-A7D3-922D8CA1BAD8}"/>
              </a:ext>
            </a:extLst>
          </p:cNvPr>
          <p:cNvSpPr txBox="1"/>
          <p:nvPr/>
        </p:nvSpPr>
        <p:spPr>
          <a:xfrm>
            <a:off x="2830985" y="3428999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qua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này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268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9693C2-76AE-459F-9040-D3ADD275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7726" y="526768"/>
            <a:ext cx="9368472" cy="5804463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8EF36035-1A91-4FD5-84FE-8A29891857D6}"/>
              </a:ext>
            </a:extLst>
          </p:cNvPr>
          <p:cNvSpPr txBox="1"/>
          <p:nvPr/>
        </p:nvSpPr>
        <p:spPr>
          <a:xfrm>
            <a:off x="3368171" y="2339624"/>
            <a:ext cx="545565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7445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46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2B959-944F-48F3-A15C-4AEAF5217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449886" y="2942328"/>
            <a:ext cx="7292228" cy="15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4306745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0D541D-7AD3-4729-989C-BBDCED090F4F}"/>
              </a:ext>
            </a:extLst>
          </p:cNvPr>
          <p:cNvSpPr/>
          <p:nvPr/>
        </p:nvSpPr>
        <p:spPr>
          <a:xfrm>
            <a:off x="0" y="0"/>
            <a:ext cx="12192000" cy="64299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UTM Avo" panose="0204060305050602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8AC274-352C-4584-9BFA-263093CAF497}"/>
              </a:ext>
            </a:extLst>
          </p:cNvPr>
          <p:cNvSpPr/>
          <p:nvPr/>
        </p:nvSpPr>
        <p:spPr>
          <a:xfrm>
            <a:off x="894081" y="949291"/>
            <a:ext cx="10759438" cy="519322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>
                <a:latin typeface="UTM Avo" panose="02040603050506020204" pitchFamily="18" charset="0"/>
              </a:rPr>
              <a:t>z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C285F12A-84EE-4BDA-84CD-D24C9A3C4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48530" y="23458"/>
            <a:ext cx="2616740" cy="19363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303C14-720A-4C6F-9699-7AFFD6C6B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" y="2441137"/>
            <a:ext cx="1912149" cy="398884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BE6775-EFF5-4966-BB02-FBB561B5E945}"/>
              </a:ext>
            </a:extLst>
          </p:cNvPr>
          <p:cNvGrpSpPr/>
          <p:nvPr/>
        </p:nvGrpSpPr>
        <p:grpSpPr>
          <a:xfrm>
            <a:off x="3769360" y="72640"/>
            <a:ext cx="5130800" cy="622521"/>
            <a:chOff x="4427260" y="250012"/>
            <a:chExt cx="5130800" cy="67037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C3F4FC5-32C8-4B80-9258-08A6AE546B42}"/>
                </a:ext>
              </a:extLst>
            </p:cNvPr>
            <p:cNvSpPr/>
            <p:nvPr/>
          </p:nvSpPr>
          <p:spPr>
            <a:xfrm>
              <a:off x="4427260" y="319175"/>
              <a:ext cx="5130800" cy="601211"/>
            </a:xfrm>
            <a:prstGeom prst="roundRect">
              <a:avLst>
                <a:gd name="adj" fmla="val 29846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UTM Avo" panose="020406030505060202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19E410-1828-492D-AEE0-146DF674B54A}"/>
                </a:ext>
              </a:extLst>
            </p:cNvPr>
            <p:cNvSpPr/>
            <p:nvPr/>
          </p:nvSpPr>
          <p:spPr>
            <a:xfrm>
              <a:off x="5160644" y="250012"/>
              <a:ext cx="3783408" cy="6297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err="1">
                  <a:ln w="13462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UTM Avo" panose="02040603050506020204" pitchFamily="18" charset="0"/>
                </a:rPr>
                <a:t>NHIỆM</a:t>
              </a:r>
              <a:r>
                <a:rPr lang="en-US" sz="3200" b="1" dirty="0">
                  <a:ln w="13462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ln w="13462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UTM Avo" panose="02040603050506020204" pitchFamily="18" charset="0"/>
                </a:rPr>
                <a:t>VỤ</a:t>
              </a:r>
              <a:r>
                <a:rPr lang="en-US" sz="3200" b="1" dirty="0">
                  <a:ln w="13462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ln w="13462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UTM Avo" panose="02040603050506020204" pitchFamily="18" charset="0"/>
                </a:rPr>
                <a:t>BÍ</a:t>
              </a:r>
              <a:r>
                <a:rPr lang="en-US" sz="3200" b="1" dirty="0">
                  <a:ln w="13462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ln w="13462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UTM Avo" panose="02040603050506020204" pitchFamily="18" charset="0"/>
                </a:rPr>
                <a:t>MẬT</a:t>
              </a:r>
              <a:endParaRPr lang="en-US" sz="3200" b="1" cap="none" spc="0" dirty="0">
                <a:ln w="13462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328EC6D3-ACAD-4C01-9AFF-3BE90B413DF6}"/>
              </a:ext>
            </a:extLst>
          </p:cNvPr>
          <p:cNvSpPr/>
          <p:nvPr/>
        </p:nvSpPr>
        <p:spPr>
          <a:xfrm>
            <a:off x="2040985" y="1339418"/>
            <a:ext cx="416560" cy="436880"/>
          </a:xfrm>
          <a:prstGeom prst="ellipse">
            <a:avLst/>
          </a:prstGeom>
          <a:solidFill>
            <a:srgbClr val="00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0F5E8F-D4BB-4371-8BE3-956F226EE19F}"/>
              </a:ext>
            </a:extLst>
          </p:cNvPr>
          <p:cNvSpPr txBox="1"/>
          <p:nvPr/>
        </p:nvSpPr>
        <p:spPr>
          <a:xfrm>
            <a:off x="2616740" y="127258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Khi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kiểm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đếm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số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lượng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chúng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ta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thường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dùng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cách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nào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để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ghi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lại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kết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quả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2814748-AE05-4264-B74D-85C7CE36DDCF}"/>
              </a:ext>
            </a:extLst>
          </p:cNvPr>
          <p:cNvSpPr/>
          <p:nvPr/>
        </p:nvSpPr>
        <p:spPr>
          <a:xfrm>
            <a:off x="2045447" y="2444805"/>
            <a:ext cx="416560" cy="436880"/>
          </a:xfrm>
          <a:prstGeom prst="ellipse">
            <a:avLst/>
          </a:prstGeom>
          <a:solidFill>
            <a:srgbClr val="00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6890FA7-2DD8-4588-9444-B491F8EF8ECB}"/>
              </a:ext>
            </a:extLst>
          </p:cNvPr>
          <p:cNvSpPr/>
          <p:nvPr/>
        </p:nvSpPr>
        <p:spPr>
          <a:xfrm>
            <a:off x="2056164" y="3539436"/>
            <a:ext cx="416560" cy="436880"/>
          </a:xfrm>
          <a:prstGeom prst="ellipse">
            <a:avLst/>
          </a:prstGeom>
          <a:solidFill>
            <a:srgbClr val="00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1534FB7-EC1A-4039-BCA0-0C6576AC2E4E}"/>
              </a:ext>
            </a:extLst>
          </p:cNvPr>
          <p:cNvSpPr/>
          <p:nvPr/>
        </p:nvSpPr>
        <p:spPr>
          <a:xfrm>
            <a:off x="2083340" y="4605878"/>
            <a:ext cx="416560" cy="436880"/>
          </a:xfrm>
          <a:prstGeom prst="ellipse">
            <a:avLst/>
          </a:prstGeom>
          <a:solidFill>
            <a:srgbClr val="00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B6720A-CA26-4A1C-82E5-F4D66B645012}"/>
              </a:ext>
            </a:extLst>
          </p:cNvPr>
          <p:cNvSpPr txBox="1"/>
          <p:nvPr/>
        </p:nvSpPr>
        <p:spPr>
          <a:xfrm>
            <a:off x="2714158" y="2441136"/>
            <a:ext cx="8939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có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nghĩ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rằng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kiểm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đếm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cần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thiết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cho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con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người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không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11C00D-D861-42C2-8694-D942CA785C22}"/>
              </a:ext>
            </a:extLst>
          </p:cNvPr>
          <p:cNvSpPr txBox="1"/>
          <p:nvPr/>
        </p:nvSpPr>
        <p:spPr>
          <a:xfrm>
            <a:off x="2775750" y="3556999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Biểu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đồ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tranh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cho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chúng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ta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biết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điều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gì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429F68-0B5F-413E-916B-933FCD038421}"/>
              </a:ext>
            </a:extLst>
          </p:cNvPr>
          <p:cNvSpPr txBox="1"/>
          <p:nvPr/>
        </p:nvSpPr>
        <p:spPr>
          <a:xfrm>
            <a:off x="2714158" y="4605878"/>
            <a:ext cx="8827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Kể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lại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một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trò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chơi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trong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đó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có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sử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dụng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các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thuật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ngữ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“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chắc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chắn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”, “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có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thể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”, “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không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thể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”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để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mô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tả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khả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năng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xảy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ra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của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một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hoạt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động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nào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đó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trong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trò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chơi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EB894C-B01D-4887-8031-6F075DE46A78}"/>
              </a:ext>
            </a:extLst>
          </p:cNvPr>
          <p:cNvSpPr txBox="1"/>
          <p:nvPr/>
        </p:nvSpPr>
        <p:spPr>
          <a:xfrm>
            <a:off x="2432381" y="1709660"/>
            <a:ext cx="8064771" cy="304698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UTM Avo" panose="02040603050506020204" pitchFamily="18" charset="0"/>
              </a:rPr>
              <a:t>Cách</a:t>
            </a:r>
            <a:r>
              <a:rPr lang="en-US" sz="2400" b="1" u="sng" dirty="0">
                <a:latin typeface="UTM Avo" panose="02040603050506020204" pitchFamily="18" charset="0"/>
              </a:rPr>
              <a:t> </a:t>
            </a:r>
            <a:r>
              <a:rPr lang="en-US" sz="2400" b="1" u="sng" dirty="0" err="1">
                <a:latin typeface="UTM Avo" panose="02040603050506020204" pitchFamily="18" charset="0"/>
              </a:rPr>
              <a:t>chơi</a:t>
            </a:r>
            <a:r>
              <a:rPr lang="en-US" sz="2400" b="1" u="sng" dirty="0">
                <a:latin typeface="UTM Avo" panose="02040603050506020204" pitchFamily="18" charset="0"/>
              </a:rPr>
              <a:t>: </a:t>
            </a:r>
          </a:p>
          <a:p>
            <a:r>
              <a:rPr lang="en-US" sz="2400" dirty="0">
                <a:latin typeface="UTM Avo" panose="02040603050506020204" pitchFamily="18" charset="0"/>
              </a:rPr>
              <a:t>-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sinh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lớp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vừa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hát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vừa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lần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lượt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chuyền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bóng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bàn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</a:p>
          <a:p>
            <a:r>
              <a:rPr lang="en-US" sz="2400" dirty="0">
                <a:latin typeface="UTM Avo" panose="02040603050506020204" pitchFamily="18" charset="0"/>
              </a:rPr>
              <a:t>- Khi </a:t>
            </a:r>
            <a:r>
              <a:rPr lang="en-US" sz="2400" dirty="0" err="1">
                <a:latin typeface="UTM Avo" panose="02040603050506020204" pitchFamily="18" charset="0"/>
              </a:rPr>
              <a:t>giáo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viên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tắt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nhạc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nhóm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bàn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đang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nhận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bóng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sẽ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tờ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giấy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ghi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hỏi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quả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bóng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GV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sẽ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chiếu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hỏi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tương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ứng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r>
              <a:rPr lang="en-US" sz="2400" dirty="0">
                <a:latin typeface="UTM Avo" panose="02040603050506020204" pitchFamily="18" charset="0"/>
              </a:rPr>
              <a:t>- </a:t>
            </a:r>
            <a:r>
              <a:rPr lang="en-US" sz="2400" dirty="0" err="1">
                <a:latin typeface="UTM Avo" panose="02040603050506020204" pitchFamily="18" charset="0"/>
              </a:rPr>
              <a:t>Nhóm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bàn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thảo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luận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cử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hỏi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đưa</a:t>
            </a:r>
            <a:r>
              <a:rPr lang="en-US" sz="2400" dirty="0">
                <a:latin typeface="UTM Avo" panose="02040603050506020204" pitchFamily="18" charset="0"/>
              </a:rPr>
              <a:t> ra.</a:t>
            </a:r>
          </a:p>
        </p:txBody>
      </p:sp>
    </p:spTree>
    <p:extLst>
      <p:ext uri="{BB962C8B-B14F-4D97-AF65-F5344CB8AC3E}">
        <p14:creationId xmlns:p14="http://schemas.microsoft.com/office/powerpoint/2010/main" val="139133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/>
      <p:bldP spid="14" grpId="1"/>
      <p:bldP spid="15" grpId="0" animBg="1"/>
      <p:bldP spid="16" grpId="0" animBg="1"/>
      <p:bldP spid="17" grpId="0" animBg="1"/>
      <p:bldP spid="18" grpId="0"/>
      <p:bldP spid="18" grpId="1"/>
      <p:bldP spid="19" grpId="0"/>
      <p:bldP spid="19" grpId="1"/>
      <p:bldP spid="20" grpId="0"/>
      <p:bldP spid="20" grpId="1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1E126-5A75-451A-BD8F-FCF676AE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45614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479800" y="2400300"/>
            <a:ext cx="790291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25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BCB98E-0E1D-4B32-A506-868A1A27D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8802FBA-BB1C-4289-8ED8-33B5DA8604A5}"/>
              </a:ext>
            </a:extLst>
          </p:cNvPr>
          <p:cNvSpPr/>
          <p:nvPr/>
        </p:nvSpPr>
        <p:spPr>
          <a:xfrm>
            <a:off x="317770" y="233463"/>
            <a:ext cx="11556460" cy="609206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latin typeface="UTM Avo" panose="020406030505060202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412330-1460-40F1-9D5F-593843CBA5A9}"/>
              </a:ext>
            </a:extLst>
          </p:cNvPr>
          <p:cNvGrpSpPr/>
          <p:nvPr/>
        </p:nvGrpSpPr>
        <p:grpSpPr>
          <a:xfrm>
            <a:off x="1934917" y="80720"/>
            <a:ext cx="8107477" cy="948337"/>
            <a:chOff x="-3456847" y="275603"/>
            <a:chExt cx="7963968" cy="998773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256D8292-1E66-4257-A866-68409F7895DA}"/>
                </a:ext>
              </a:extLst>
            </p:cNvPr>
            <p:cNvSpPr/>
            <p:nvPr/>
          </p:nvSpPr>
          <p:spPr>
            <a:xfrm>
              <a:off x="-3456847" y="275603"/>
              <a:ext cx="7963968" cy="998773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Xem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kiểm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đếm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lượng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từng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loại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con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vật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ghi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lại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kết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(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55BB6FF-D1AF-40DA-9173-05A558766A1B}"/>
                </a:ext>
              </a:extLst>
            </p:cNvPr>
            <p:cNvSpPr/>
            <p:nvPr/>
          </p:nvSpPr>
          <p:spPr>
            <a:xfrm>
              <a:off x="-3441217" y="526842"/>
              <a:ext cx="607070" cy="61657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8AB06AE-CBF7-48F4-89FD-5131F9F8AE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6" t="16618" r="6270" b="19781"/>
          <a:stretch/>
        </p:blipFill>
        <p:spPr>
          <a:xfrm>
            <a:off x="1348204" y="1219755"/>
            <a:ext cx="9932156" cy="3661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A8F04C-8E89-4BA6-A729-676FC42750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18" b="94357" l="9434" r="89434">
                        <a14:foregroundMark x1="63774" y1="23197" x2="55094" y2="34169"/>
                        <a14:foregroundMark x1="68679" y1="22884" x2="55094" y2="40752"/>
                        <a14:foregroundMark x1="66792" y1="20690" x2="48302" y2="24765"/>
                        <a14:foregroundMark x1="57736" y1="23824" x2="75472" y2="23824"/>
                        <a14:foregroundMark x1="63396" y1="18809" x2="72453" y2="26019"/>
                        <a14:foregroundMark x1="66415" y1="21944" x2="80000" y2="36677"/>
                        <a14:foregroundMark x1="67547" y1="19122" x2="66792" y2="28527"/>
                        <a14:foregroundMark x1="60755" y1="34169" x2="32830" y2="59248"/>
                        <a14:foregroundMark x1="25283" y1="85580" x2="25283" y2="85580"/>
                        <a14:foregroundMark x1="21509" y1="91850" x2="21509" y2="91850"/>
                        <a14:foregroundMark x1="21509" y1="94357" x2="21509" y2="94357"/>
                        <a14:foregroundMark x1="53962" y1="19122" x2="53962" y2="19122"/>
                        <a14:foregroundMark x1="49434" y1="20690" x2="49434" y2="206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42394" y="5005342"/>
            <a:ext cx="923890" cy="1112155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606A1BD-7673-431C-9970-6CC07F1DC7B0}"/>
              </a:ext>
            </a:extLst>
          </p:cNvPr>
          <p:cNvSpPr/>
          <p:nvPr/>
        </p:nvSpPr>
        <p:spPr>
          <a:xfrm>
            <a:off x="3632548" y="5189237"/>
            <a:ext cx="4416729" cy="807689"/>
          </a:xfrm>
          <a:prstGeom prst="roundRect">
            <a:avLst>
              <a:gd name="adj" fmla="val 12853"/>
            </a:avLst>
          </a:prstGeom>
          <a:solidFill>
            <a:srgbClr val="FFFF99"/>
          </a:solidFill>
          <a:ln w="3810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UTM Avo" panose="020406030505060202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D0B9C90-9919-43CE-A409-B6DCAC0F49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19732">
            <a:off x="8259662" y="3125476"/>
            <a:ext cx="905694" cy="607048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F0C80ED-9C15-47FF-83A1-12C1DB5A91BF}"/>
              </a:ext>
            </a:extLst>
          </p:cNvPr>
          <p:cNvCxnSpPr>
            <a:cxnSpLocks/>
          </p:cNvCxnSpPr>
          <p:nvPr/>
        </p:nvCxnSpPr>
        <p:spPr>
          <a:xfrm flipH="1">
            <a:off x="5900354" y="5319476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8439174-59A1-432B-B086-EB29913C900D}"/>
              </a:ext>
            </a:extLst>
          </p:cNvPr>
          <p:cNvCxnSpPr>
            <a:cxnSpLocks/>
          </p:cNvCxnSpPr>
          <p:nvPr/>
        </p:nvCxnSpPr>
        <p:spPr>
          <a:xfrm flipH="1">
            <a:off x="6060862" y="5319476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887F7FE-7A9A-4FF5-9D8B-6A1C0A212E0A}"/>
              </a:ext>
            </a:extLst>
          </p:cNvPr>
          <p:cNvCxnSpPr>
            <a:cxnSpLocks/>
          </p:cNvCxnSpPr>
          <p:nvPr/>
        </p:nvCxnSpPr>
        <p:spPr>
          <a:xfrm flipH="1">
            <a:off x="6221370" y="5319476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CABBA35-AD31-4678-8E6B-A0D59280159A}"/>
              </a:ext>
            </a:extLst>
          </p:cNvPr>
          <p:cNvCxnSpPr>
            <a:cxnSpLocks/>
          </p:cNvCxnSpPr>
          <p:nvPr/>
        </p:nvCxnSpPr>
        <p:spPr>
          <a:xfrm flipH="1">
            <a:off x="6379986" y="5319476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8D89151-A060-4EEA-9F8F-AAE164CE3DD1}"/>
              </a:ext>
            </a:extLst>
          </p:cNvPr>
          <p:cNvCxnSpPr>
            <a:cxnSpLocks/>
          </p:cNvCxnSpPr>
          <p:nvPr/>
        </p:nvCxnSpPr>
        <p:spPr>
          <a:xfrm>
            <a:off x="5844200" y="5438287"/>
            <a:ext cx="719724" cy="31835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C1B2F58-F5B9-427F-A137-ACF983A10ECF}"/>
              </a:ext>
            </a:extLst>
          </p:cNvPr>
          <p:cNvCxnSpPr>
            <a:cxnSpLocks/>
          </p:cNvCxnSpPr>
          <p:nvPr/>
        </p:nvCxnSpPr>
        <p:spPr>
          <a:xfrm flipH="1">
            <a:off x="6901826" y="5319476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1F6022D-AA0A-4812-886A-FF9790AE9F9B}"/>
              </a:ext>
            </a:extLst>
          </p:cNvPr>
          <p:cNvSpPr txBox="1"/>
          <p:nvPr/>
        </p:nvSpPr>
        <p:spPr>
          <a:xfrm>
            <a:off x="7379116" y="5071690"/>
            <a:ext cx="785135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4D1D0F-ACF5-47CA-BF08-032A817C1AEF}"/>
              </a:ext>
            </a:extLst>
          </p:cNvPr>
          <p:cNvSpPr txBox="1"/>
          <p:nvPr/>
        </p:nvSpPr>
        <p:spPr>
          <a:xfrm>
            <a:off x="3744220" y="5211535"/>
            <a:ext cx="1131130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9D96561-A058-4B87-B716-BEA38C0AE703}"/>
              </a:ext>
            </a:extLst>
          </p:cNvPr>
          <p:cNvCxnSpPr>
            <a:cxnSpLocks/>
          </p:cNvCxnSpPr>
          <p:nvPr/>
        </p:nvCxnSpPr>
        <p:spPr>
          <a:xfrm flipH="1">
            <a:off x="7057420" y="53230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A6BB9F2-175E-4FEC-949E-E2091B1F2E0E}"/>
              </a:ext>
            </a:extLst>
          </p:cNvPr>
          <p:cNvSpPr txBox="1"/>
          <p:nvPr/>
        </p:nvSpPr>
        <p:spPr>
          <a:xfrm>
            <a:off x="4659005" y="5316612"/>
            <a:ext cx="1086335" cy="477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Thỏ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62855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4466 0.0131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66 0.01319 L 0.10235 0.0243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35 0.02431 L 0.12279 0.14282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79 0.14282 L 0.08164 0.12824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64 0.12824 L 0.04154 0.13194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54 0.13194 L -0.00468 0.09838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/>
      <p:bldP spid="41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471F1976-49CD-457E-ABB5-70D56D0A7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8802FBA-BB1C-4289-8ED8-33B5DA8604A5}"/>
              </a:ext>
            </a:extLst>
          </p:cNvPr>
          <p:cNvSpPr/>
          <p:nvPr/>
        </p:nvSpPr>
        <p:spPr>
          <a:xfrm>
            <a:off x="317770" y="233463"/>
            <a:ext cx="11556460" cy="609206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412330-1460-40F1-9D5F-593843CBA5A9}"/>
              </a:ext>
            </a:extLst>
          </p:cNvPr>
          <p:cNvGrpSpPr/>
          <p:nvPr/>
        </p:nvGrpSpPr>
        <p:grpSpPr>
          <a:xfrm>
            <a:off x="1934917" y="80720"/>
            <a:ext cx="8107477" cy="948337"/>
            <a:chOff x="-3456847" y="275603"/>
            <a:chExt cx="7963968" cy="998773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256D8292-1E66-4257-A866-68409F7895DA}"/>
                </a:ext>
              </a:extLst>
            </p:cNvPr>
            <p:cNvSpPr/>
            <p:nvPr/>
          </p:nvSpPr>
          <p:spPr>
            <a:xfrm>
              <a:off x="-3456847" y="275603"/>
              <a:ext cx="7963968" cy="998773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kiểm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đếm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loại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55BB6FF-D1AF-40DA-9173-05A558766A1B}"/>
                </a:ext>
              </a:extLst>
            </p:cNvPr>
            <p:cNvSpPr/>
            <p:nvPr/>
          </p:nvSpPr>
          <p:spPr>
            <a:xfrm>
              <a:off x="-3441217" y="526842"/>
              <a:ext cx="607070" cy="61657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8AB06AE-CBF7-48F4-89FD-5131F9F8AE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96" t="16618" r="6270" b="19781"/>
          <a:stretch/>
        </p:blipFill>
        <p:spPr>
          <a:xfrm>
            <a:off x="1494120" y="1181800"/>
            <a:ext cx="9298919" cy="3427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30ACF24-F9E0-4324-8D76-927AE14166AB}"/>
              </a:ext>
            </a:extLst>
          </p:cNvPr>
          <p:cNvSpPr txBox="1"/>
          <p:nvPr/>
        </p:nvSpPr>
        <p:spPr>
          <a:xfrm>
            <a:off x="2468114" y="4745817"/>
            <a:ext cx="986840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99"/>
                </a:solidFill>
                <a:latin typeface="+mn-lt"/>
              </a:rPr>
              <a:t>Vẹt</a:t>
            </a:r>
            <a:r>
              <a:rPr lang="en-US" sz="2800" b="1" dirty="0">
                <a:solidFill>
                  <a:srgbClr val="000099"/>
                </a:solidFill>
                <a:latin typeface="+mn-lt"/>
              </a:rPr>
              <a:t>: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5EFE092-45FB-4908-97B5-35DA5D458898}"/>
              </a:ext>
            </a:extLst>
          </p:cNvPr>
          <p:cNvCxnSpPr>
            <a:cxnSpLocks/>
          </p:cNvCxnSpPr>
          <p:nvPr/>
        </p:nvCxnSpPr>
        <p:spPr>
          <a:xfrm flipH="1">
            <a:off x="3766600" y="4762353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7EBB13E-11BE-4305-99B4-D86C1B8A5F42}"/>
              </a:ext>
            </a:extLst>
          </p:cNvPr>
          <p:cNvCxnSpPr>
            <a:cxnSpLocks/>
          </p:cNvCxnSpPr>
          <p:nvPr/>
        </p:nvCxnSpPr>
        <p:spPr>
          <a:xfrm flipH="1">
            <a:off x="3912516" y="4762353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EECCD22-7716-4DA3-A8B8-0CB2C6D56CB4}"/>
              </a:ext>
            </a:extLst>
          </p:cNvPr>
          <p:cNvCxnSpPr>
            <a:cxnSpLocks/>
          </p:cNvCxnSpPr>
          <p:nvPr/>
        </p:nvCxnSpPr>
        <p:spPr>
          <a:xfrm flipH="1">
            <a:off x="4058432" y="4762353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E67BDF1-C843-4246-A4F8-93D44841281A}"/>
              </a:ext>
            </a:extLst>
          </p:cNvPr>
          <p:cNvSpPr txBox="1"/>
          <p:nvPr/>
        </p:nvSpPr>
        <p:spPr>
          <a:xfrm>
            <a:off x="2343856" y="5504232"/>
            <a:ext cx="1568660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99"/>
                </a:solidFill>
                <a:latin typeface="+mn-lt"/>
              </a:rPr>
              <a:t>Chim</a:t>
            </a:r>
            <a:r>
              <a:rPr lang="en-US" sz="2800" b="1" dirty="0">
                <a:solidFill>
                  <a:srgbClr val="000099"/>
                </a:solidFill>
                <a:latin typeface="+mn-lt"/>
              </a:rPr>
              <a:t>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F8E975-0CF9-4B78-8CA2-071FC3A77990}"/>
              </a:ext>
            </a:extLst>
          </p:cNvPr>
          <p:cNvSpPr txBox="1"/>
          <p:nvPr/>
        </p:nvSpPr>
        <p:spPr>
          <a:xfrm>
            <a:off x="6108622" y="4745817"/>
            <a:ext cx="986840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99"/>
                </a:solidFill>
                <a:latin typeface="+mn-lt"/>
              </a:rPr>
              <a:t>Cá</a:t>
            </a:r>
            <a:r>
              <a:rPr lang="en-US" sz="2800" b="1" dirty="0">
                <a:solidFill>
                  <a:srgbClr val="000099"/>
                </a:solidFill>
                <a:latin typeface="+mn-lt"/>
              </a:rPr>
              <a:t>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C1D8569-DD1D-43A4-9C07-539D1B68D84A}"/>
              </a:ext>
            </a:extLst>
          </p:cNvPr>
          <p:cNvSpPr txBox="1"/>
          <p:nvPr/>
        </p:nvSpPr>
        <p:spPr>
          <a:xfrm>
            <a:off x="6100809" y="5504232"/>
            <a:ext cx="1568660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99"/>
                </a:solidFill>
                <a:latin typeface="+mn-lt"/>
              </a:rPr>
              <a:t>Rùa</a:t>
            </a:r>
            <a:r>
              <a:rPr lang="en-US" sz="2800" b="1" dirty="0">
                <a:solidFill>
                  <a:srgbClr val="000099"/>
                </a:solidFill>
                <a:latin typeface="+mn-lt"/>
              </a:rPr>
              <a:t>: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CEC87A8-F7A9-4966-99A3-4C61232B63DE}"/>
              </a:ext>
            </a:extLst>
          </p:cNvPr>
          <p:cNvCxnSpPr>
            <a:cxnSpLocks/>
          </p:cNvCxnSpPr>
          <p:nvPr/>
        </p:nvCxnSpPr>
        <p:spPr>
          <a:xfrm flipH="1">
            <a:off x="3620684" y="5479041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8E53EE2-36FE-41C1-B5A8-2D3EBF90ADEC}"/>
              </a:ext>
            </a:extLst>
          </p:cNvPr>
          <p:cNvCxnSpPr>
            <a:cxnSpLocks/>
          </p:cNvCxnSpPr>
          <p:nvPr/>
        </p:nvCxnSpPr>
        <p:spPr>
          <a:xfrm flipH="1">
            <a:off x="3766600" y="5479041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722933B-A44F-4905-9038-8D1E16EC6772}"/>
              </a:ext>
            </a:extLst>
          </p:cNvPr>
          <p:cNvCxnSpPr>
            <a:cxnSpLocks/>
          </p:cNvCxnSpPr>
          <p:nvPr/>
        </p:nvCxnSpPr>
        <p:spPr>
          <a:xfrm flipH="1">
            <a:off x="3912516" y="5479041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0AA00AC-0DDA-4327-A754-A99E4362A7C1}"/>
              </a:ext>
            </a:extLst>
          </p:cNvPr>
          <p:cNvCxnSpPr>
            <a:cxnSpLocks/>
          </p:cNvCxnSpPr>
          <p:nvPr/>
        </p:nvCxnSpPr>
        <p:spPr>
          <a:xfrm flipH="1">
            <a:off x="4076240" y="5466540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289BCCF-F4A0-43A7-8282-A53872C6A225}"/>
              </a:ext>
            </a:extLst>
          </p:cNvPr>
          <p:cNvCxnSpPr>
            <a:cxnSpLocks/>
          </p:cNvCxnSpPr>
          <p:nvPr/>
        </p:nvCxnSpPr>
        <p:spPr>
          <a:xfrm>
            <a:off x="3620684" y="5658843"/>
            <a:ext cx="601472" cy="11825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C7EABB0-6685-465C-A0BB-3E790EFDBC2D}"/>
              </a:ext>
            </a:extLst>
          </p:cNvPr>
          <p:cNvCxnSpPr>
            <a:cxnSpLocks/>
          </p:cNvCxnSpPr>
          <p:nvPr/>
        </p:nvCxnSpPr>
        <p:spPr>
          <a:xfrm flipH="1">
            <a:off x="4368072" y="5466540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EFB9AC3-E1FF-4DD7-88BD-599ADD344A6C}"/>
              </a:ext>
            </a:extLst>
          </p:cNvPr>
          <p:cNvCxnSpPr>
            <a:cxnSpLocks/>
          </p:cNvCxnSpPr>
          <p:nvPr/>
        </p:nvCxnSpPr>
        <p:spPr>
          <a:xfrm flipH="1">
            <a:off x="7067997" y="4766469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9ABAB1F-C48C-423F-ABCB-A2C354A34BC7}"/>
              </a:ext>
            </a:extLst>
          </p:cNvPr>
          <p:cNvCxnSpPr>
            <a:cxnSpLocks/>
          </p:cNvCxnSpPr>
          <p:nvPr/>
        </p:nvCxnSpPr>
        <p:spPr>
          <a:xfrm flipH="1">
            <a:off x="7213913" y="4766469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960ABAF-79C5-4449-969A-81F31AF90669}"/>
              </a:ext>
            </a:extLst>
          </p:cNvPr>
          <p:cNvCxnSpPr>
            <a:cxnSpLocks/>
          </p:cNvCxnSpPr>
          <p:nvPr/>
        </p:nvCxnSpPr>
        <p:spPr>
          <a:xfrm flipH="1">
            <a:off x="7359829" y="4766469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E36E122-9ABB-40BE-A334-83E4C1CD80B4}"/>
              </a:ext>
            </a:extLst>
          </p:cNvPr>
          <p:cNvCxnSpPr>
            <a:cxnSpLocks/>
          </p:cNvCxnSpPr>
          <p:nvPr/>
        </p:nvCxnSpPr>
        <p:spPr>
          <a:xfrm flipH="1">
            <a:off x="7523553" y="4753968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4F5AA0A-9434-446B-9B9F-666DD1D5EFDB}"/>
              </a:ext>
            </a:extLst>
          </p:cNvPr>
          <p:cNvCxnSpPr>
            <a:cxnSpLocks/>
          </p:cNvCxnSpPr>
          <p:nvPr/>
        </p:nvCxnSpPr>
        <p:spPr>
          <a:xfrm>
            <a:off x="7067997" y="4946271"/>
            <a:ext cx="601472" cy="11825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7A08295-311A-4BF9-97EE-DE167D68ED05}"/>
              </a:ext>
            </a:extLst>
          </p:cNvPr>
          <p:cNvCxnSpPr>
            <a:cxnSpLocks/>
          </p:cNvCxnSpPr>
          <p:nvPr/>
        </p:nvCxnSpPr>
        <p:spPr>
          <a:xfrm flipH="1">
            <a:off x="8024840" y="4774854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36EA828-BEE7-47F8-B5C3-C1AAC3A215C1}"/>
              </a:ext>
            </a:extLst>
          </p:cNvPr>
          <p:cNvCxnSpPr>
            <a:cxnSpLocks/>
          </p:cNvCxnSpPr>
          <p:nvPr/>
        </p:nvCxnSpPr>
        <p:spPr>
          <a:xfrm flipH="1">
            <a:off x="8170756" y="4774854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865BD5A-7EB8-4B85-B107-410077FEBED0}"/>
              </a:ext>
            </a:extLst>
          </p:cNvPr>
          <p:cNvCxnSpPr>
            <a:cxnSpLocks/>
          </p:cNvCxnSpPr>
          <p:nvPr/>
        </p:nvCxnSpPr>
        <p:spPr>
          <a:xfrm flipH="1">
            <a:off x="8316672" y="4774854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26D4A56-282E-4C9D-9C63-0279EB4C026C}"/>
              </a:ext>
            </a:extLst>
          </p:cNvPr>
          <p:cNvCxnSpPr>
            <a:cxnSpLocks/>
          </p:cNvCxnSpPr>
          <p:nvPr/>
        </p:nvCxnSpPr>
        <p:spPr>
          <a:xfrm flipH="1">
            <a:off x="8480396" y="4762353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2DECE63-7EDF-43F3-8230-08D361DF89AA}"/>
              </a:ext>
            </a:extLst>
          </p:cNvPr>
          <p:cNvCxnSpPr>
            <a:cxnSpLocks/>
          </p:cNvCxnSpPr>
          <p:nvPr/>
        </p:nvCxnSpPr>
        <p:spPr>
          <a:xfrm>
            <a:off x="8024840" y="4954656"/>
            <a:ext cx="601472" cy="11825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0A6EB64-D8F0-4537-9C3F-8210A1749C1C}"/>
              </a:ext>
            </a:extLst>
          </p:cNvPr>
          <p:cNvCxnSpPr>
            <a:cxnSpLocks/>
          </p:cNvCxnSpPr>
          <p:nvPr/>
        </p:nvCxnSpPr>
        <p:spPr>
          <a:xfrm flipH="1">
            <a:off x="8981683" y="4783239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9D31E71-5741-4E74-ABB1-5EBC0B7A7FA7}"/>
              </a:ext>
            </a:extLst>
          </p:cNvPr>
          <p:cNvCxnSpPr>
            <a:cxnSpLocks/>
          </p:cNvCxnSpPr>
          <p:nvPr/>
        </p:nvCxnSpPr>
        <p:spPr>
          <a:xfrm flipH="1">
            <a:off x="9127599" y="4783239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F4CDABE-8DE7-44F7-BCAF-0708BA3C2888}"/>
              </a:ext>
            </a:extLst>
          </p:cNvPr>
          <p:cNvCxnSpPr>
            <a:cxnSpLocks/>
          </p:cNvCxnSpPr>
          <p:nvPr/>
        </p:nvCxnSpPr>
        <p:spPr>
          <a:xfrm flipH="1">
            <a:off x="9273515" y="4783239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1F5D747-CC2D-42A9-8538-31310E8178C5}"/>
              </a:ext>
            </a:extLst>
          </p:cNvPr>
          <p:cNvCxnSpPr>
            <a:cxnSpLocks/>
          </p:cNvCxnSpPr>
          <p:nvPr/>
        </p:nvCxnSpPr>
        <p:spPr>
          <a:xfrm flipH="1">
            <a:off x="9437239" y="4770738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B869C0C-E4E6-4101-B051-BA55FC7D6C7B}"/>
              </a:ext>
            </a:extLst>
          </p:cNvPr>
          <p:cNvCxnSpPr>
            <a:cxnSpLocks/>
          </p:cNvCxnSpPr>
          <p:nvPr/>
        </p:nvCxnSpPr>
        <p:spPr>
          <a:xfrm>
            <a:off x="8981683" y="4963041"/>
            <a:ext cx="601472" cy="11825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F1693FFC-05A5-4B0B-92C8-33ED3D9E9C16}"/>
              </a:ext>
            </a:extLst>
          </p:cNvPr>
          <p:cNvSpPr txBox="1"/>
          <p:nvPr/>
        </p:nvSpPr>
        <p:spPr>
          <a:xfrm>
            <a:off x="4827499" y="4584779"/>
            <a:ext cx="785135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89393BA-1F30-406C-92F5-844BC1E8867E}"/>
              </a:ext>
            </a:extLst>
          </p:cNvPr>
          <p:cNvSpPr txBox="1"/>
          <p:nvPr/>
        </p:nvSpPr>
        <p:spPr>
          <a:xfrm>
            <a:off x="4844990" y="5274738"/>
            <a:ext cx="785135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C8177CC-492D-4863-82E2-B4E33C91C120}"/>
              </a:ext>
            </a:extLst>
          </p:cNvPr>
          <p:cNvSpPr txBox="1"/>
          <p:nvPr/>
        </p:nvSpPr>
        <p:spPr>
          <a:xfrm>
            <a:off x="9876749" y="4572297"/>
            <a:ext cx="785135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E3E779A-8D26-4910-AA62-32E990A9EA40}"/>
              </a:ext>
            </a:extLst>
          </p:cNvPr>
          <p:cNvCxnSpPr>
            <a:cxnSpLocks/>
          </p:cNvCxnSpPr>
          <p:nvPr/>
        </p:nvCxnSpPr>
        <p:spPr>
          <a:xfrm flipH="1">
            <a:off x="7097700" y="5504232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FF26564-4EF9-49A3-9A75-F6CCB940723A}"/>
              </a:ext>
            </a:extLst>
          </p:cNvPr>
          <p:cNvCxnSpPr>
            <a:cxnSpLocks/>
          </p:cNvCxnSpPr>
          <p:nvPr/>
        </p:nvCxnSpPr>
        <p:spPr>
          <a:xfrm flipH="1">
            <a:off x="7243616" y="5504232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D7773C0-96DD-4B65-82F4-26B117DDAA43}"/>
              </a:ext>
            </a:extLst>
          </p:cNvPr>
          <p:cNvCxnSpPr>
            <a:cxnSpLocks/>
          </p:cNvCxnSpPr>
          <p:nvPr/>
        </p:nvCxnSpPr>
        <p:spPr>
          <a:xfrm flipH="1">
            <a:off x="7389532" y="5504232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E1EE4EC-D4B8-465F-8561-37811F1E382F}"/>
              </a:ext>
            </a:extLst>
          </p:cNvPr>
          <p:cNvCxnSpPr>
            <a:cxnSpLocks/>
          </p:cNvCxnSpPr>
          <p:nvPr/>
        </p:nvCxnSpPr>
        <p:spPr>
          <a:xfrm flipH="1">
            <a:off x="7543768" y="5475323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5EEB12E1-7E19-4822-8398-C2D842D3EF8D}"/>
              </a:ext>
            </a:extLst>
          </p:cNvPr>
          <p:cNvSpPr txBox="1"/>
          <p:nvPr/>
        </p:nvSpPr>
        <p:spPr>
          <a:xfrm>
            <a:off x="8087828" y="5288966"/>
            <a:ext cx="785135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91223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2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/>
      <p:bldP spid="51" grpId="0"/>
      <p:bldP spid="55" grpId="0"/>
      <p:bldP spid="80" grpId="0"/>
      <p:bldP spid="81" grpId="0"/>
      <p:bldP spid="82" grpId="0"/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EC8A298-B729-4252-8CD0-126E81D7A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F93B6EF-74FA-4E4A-BA91-71F5BED6245D}"/>
              </a:ext>
            </a:extLst>
          </p:cNvPr>
          <p:cNvSpPr/>
          <p:nvPr/>
        </p:nvSpPr>
        <p:spPr>
          <a:xfrm>
            <a:off x="317770" y="233463"/>
            <a:ext cx="11556460" cy="604207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latin typeface="UTM Avo" panose="020406030505060202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4BED56F-C325-4B92-995F-407F3F5950B3}"/>
              </a:ext>
            </a:extLst>
          </p:cNvPr>
          <p:cNvGrpSpPr/>
          <p:nvPr/>
        </p:nvGrpSpPr>
        <p:grpSpPr>
          <a:xfrm>
            <a:off x="2613494" y="310666"/>
            <a:ext cx="6167339" cy="626040"/>
            <a:chOff x="-253438" y="258912"/>
            <a:chExt cx="6058171" cy="763647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57B8A768-8AFA-488B-9AFE-8C868D139645}"/>
                </a:ext>
              </a:extLst>
            </p:cNvPr>
            <p:cNvSpPr/>
            <p:nvPr/>
          </p:nvSpPr>
          <p:spPr>
            <a:xfrm>
              <a:off x="-253437" y="258912"/>
              <a:ext cx="6058170" cy="763647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Quan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sát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biểu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đồ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8395141-46EB-4FB4-B55E-941227E851CE}"/>
                </a:ext>
              </a:extLst>
            </p:cNvPr>
            <p:cNvSpPr/>
            <p:nvPr/>
          </p:nvSpPr>
          <p:spPr>
            <a:xfrm>
              <a:off x="-253438" y="311616"/>
              <a:ext cx="549488" cy="670903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4" name="Rounded Rectangle 4">
            <a:extLst>
              <a:ext uri="{FF2B5EF4-FFF2-40B4-BE49-F238E27FC236}">
                <a16:creationId xmlns:a16="http://schemas.microsoft.com/office/drawing/2014/main" id="{1A8B5CCB-96C0-4283-9521-E4912712DB52}"/>
              </a:ext>
            </a:extLst>
          </p:cNvPr>
          <p:cNvSpPr/>
          <p:nvPr/>
        </p:nvSpPr>
        <p:spPr>
          <a:xfrm>
            <a:off x="3058884" y="959569"/>
            <a:ext cx="5758775" cy="5500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cốc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uống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ngày</a:t>
            </a:r>
            <a:endParaRPr lang="en-US" sz="20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2" name="Rounded Rectangle 4">
            <a:extLst>
              <a:ext uri="{FF2B5EF4-FFF2-40B4-BE49-F238E27FC236}">
                <a16:creationId xmlns:a16="http://schemas.microsoft.com/office/drawing/2014/main" id="{DA4380EC-72D2-4E71-938C-BBDCD1AF7794}"/>
              </a:ext>
            </a:extLst>
          </p:cNvPr>
          <p:cNvSpPr/>
          <p:nvPr/>
        </p:nvSpPr>
        <p:spPr>
          <a:xfrm>
            <a:off x="1140322" y="3975935"/>
            <a:ext cx="10333519" cy="23403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Trả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fontAlgn="t">
              <a:lnSpc>
                <a:spcPct val="120000"/>
              </a:lnSpc>
              <a:buAutoNum type="alphaLcPeriod"/>
            </a:pP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Biểu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trên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ta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biết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điều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  <a:p>
            <a:pPr marL="457200" indent="-457200" fontAlgn="t">
              <a:lnSpc>
                <a:spcPct val="120000"/>
              </a:lnSpc>
              <a:buAutoNum type="alphaLcPeriod"/>
            </a:pP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Khôi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uống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cốc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ngày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  <a:p>
            <a:pPr fontAlgn="t"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uống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nhiều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nhất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uống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ít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nhất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35CE2-4E17-4EB4-96FD-66B894850E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94" t="17541" r="17392" b="25869"/>
          <a:stretch/>
        </p:blipFill>
        <p:spPr>
          <a:xfrm>
            <a:off x="3058884" y="1532440"/>
            <a:ext cx="5161636" cy="253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20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2" grpId="0" animBg="1"/>
      <p:bldP spid="6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FEEB7C8-9829-40E3-BEBE-036FD7849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F93B6EF-74FA-4E4A-BA91-71F5BED6245D}"/>
              </a:ext>
            </a:extLst>
          </p:cNvPr>
          <p:cNvSpPr/>
          <p:nvPr/>
        </p:nvSpPr>
        <p:spPr>
          <a:xfrm>
            <a:off x="317770" y="233463"/>
            <a:ext cx="11556460" cy="604207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>
              <a:latin typeface="UTM Avo" panose="020406030505060202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4BED56F-C325-4B92-995F-407F3F5950B3}"/>
              </a:ext>
            </a:extLst>
          </p:cNvPr>
          <p:cNvGrpSpPr/>
          <p:nvPr/>
        </p:nvGrpSpPr>
        <p:grpSpPr>
          <a:xfrm>
            <a:off x="2553934" y="310666"/>
            <a:ext cx="6226899" cy="626040"/>
            <a:chOff x="-311944" y="258912"/>
            <a:chExt cx="6116677" cy="763647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57B8A768-8AFA-488B-9AFE-8C868D139645}"/>
                </a:ext>
              </a:extLst>
            </p:cNvPr>
            <p:cNvSpPr/>
            <p:nvPr/>
          </p:nvSpPr>
          <p:spPr>
            <a:xfrm>
              <a:off x="-253437" y="258912"/>
              <a:ext cx="6058170" cy="763647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Quan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biểu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đồ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8395141-46EB-4FB4-B55E-941227E851CE}"/>
                </a:ext>
              </a:extLst>
            </p:cNvPr>
            <p:cNvSpPr/>
            <p:nvPr/>
          </p:nvSpPr>
          <p:spPr>
            <a:xfrm>
              <a:off x="-311944" y="305284"/>
              <a:ext cx="549488" cy="670903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4" name="Rounded Rectangle 4">
            <a:extLst>
              <a:ext uri="{FF2B5EF4-FFF2-40B4-BE49-F238E27FC236}">
                <a16:creationId xmlns:a16="http://schemas.microsoft.com/office/drawing/2014/main" id="{1A8B5CCB-96C0-4283-9521-E4912712DB52}"/>
              </a:ext>
            </a:extLst>
          </p:cNvPr>
          <p:cNvSpPr/>
          <p:nvPr/>
        </p:nvSpPr>
        <p:spPr>
          <a:xfrm>
            <a:off x="3296878" y="1057116"/>
            <a:ext cx="5758775" cy="5500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cốc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uống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ngày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35CE2-4E17-4EB4-96FD-66B894850E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94" t="17541" r="17392" b="25869"/>
          <a:stretch/>
        </p:blipFill>
        <p:spPr>
          <a:xfrm>
            <a:off x="3296878" y="1629987"/>
            <a:ext cx="5161636" cy="2535877"/>
          </a:xfrm>
          <a:prstGeom prst="rect">
            <a:avLst/>
          </a:prstGeom>
        </p:spPr>
      </p:pic>
      <p:sp>
        <p:nvSpPr>
          <p:cNvPr id="64" name="Rounded Rectangle 4">
            <a:extLst>
              <a:ext uri="{FF2B5EF4-FFF2-40B4-BE49-F238E27FC236}">
                <a16:creationId xmlns:a16="http://schemas.microsoft.com/office/drawing/2014/main" id="{5514DE78-23DD-4060-ABC8-B54D7244D2B3}"/>
              </a:ext>
            </a:extLst>
          </p:cNvPr>
          <p:cNvSpPr/>
          <p:nvPr/>
        </p:nvSpPr>
        <p:spPr>
          <a:xfrm>
            <a:off x="2058919" y="4188727"/>
            <a:ext cx="7824116" cy="6447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fontAlgn="t">
              <a:lnSpc>
                <a:spcPct val="120000"/>
              </a:lnSpc>
              <a:buAutoNum type="alphaLcPeriod"/>
            </a:pP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8" name="Rounded Rectangle 4">
            <a:extLst>
              <a:ext uri="{FF2B5EF4-FFF2-40B4-BE49-F238E27FC236}">
                <a16:creationId xmlns:a16="http://schemas.microsoft.com/office/drawing/2014/main" id="{F551B092-608E-4196-9842-3CE04DAECD85}"/>
              </a:ext>
            </a:extLst>
          </p:cNvPr>
          <p:cNvSpPr/>
          <p:nvPr/>
        </p:nvSpPr>
        <p:spPr>
          <a:xfrm>
            <a:off x="1958101" y="4866918"/>
            <a:ext cx="7478125" cy="10681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>
              <a:lnSpc>
                <a:spcPct val="120000"/>
              </a:lnSpc>
            </a:pPr>
            <a:r>
              <a:rPr lang="en-US" sz="2800" b="1" kern="1200" dirty="0" err="1">
                <a:solidFill>
                  <a:srgbClr val="002060"/>
                </a:solidFill>
                <a:latin typeface="UTM Avo" panose="02040603050506020204" pitchFamily="18" charset="0"/>
              </a:rPr>
              <a:t>Biểu</a:t>
            </a:r>
            <a:r>
              <a:rPr lang="en-US" sz="2800" b="1" kern="1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UTM Avo" panose="02040603050506020204" pitchFamily="18" charset="0"/>
              </a:rPr>
              <a:t>đồ</a:t>
            </a:r>
            <a:r>
              <a:rPr lang="en-US" sz="2800" b="1" kern="1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UTM Avo" panose="02040603050506020204" pitchFamily="18" charset="0"/>
              </a:rPr>
              <a:t>tranh</a:t>
            </a:r>
            <a:r>
              <a:rPr lang="en-US" sz="2800" b="1" kern="1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UTM Avo" panose="02040603050506020204" pitchFamily="18" charset="0"/>
              </a:rPr>
              <a:t>trên</a:t>
            </a:r>
            <a:r>
              <a:rPr lang="en-US" sz="2800" b="1" kern="1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2800" b="1" kern="1200" dirty="0">
                <a:solidFill>
                  <a:srgbClr val="002060"/>
                </a:solidFill>
                <a:latin typeface="UTM Avo" panose="02040603050506020204" pitchFamily="18" charset="0"/>
              </a:rPr>
              <a:t> ta </a:t>
            </a:r>
            <a:r>
              <a:rPr lang="en-US" sz="2800" b="1" kern="1200" dirty="0" err="1">
                <a:solidFill>
                  <a:srgbClr val="002060"/>
                </a:solidFill>
                <a:latin typeface="UTM Avo" panose="02040603050506020204" pitchFamily="18" charset="0"/>
              </a:rPr>
              <a:t>biết</a:t>
            </a:r>
            <a:r>
              <a:rPr lang="en-US" sz="2800" b="1" kern="1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</a:p>
          <a:p>
            <a:pPr algn="ctr" fontAlgn="t">
              <a:lnSpc>
                <a:spcPct val="120000"/>
              </a:lnSpc>
            </a:pPr>
            <a:r>
              <a:rPr lang="en-US" sz="2800" b="1" kern="1200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2800" b="1" kern="1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UTM Avo" panose="02040603050506020204" pitchFamily="18" charset="0"/>
              </a:rPr>
              <a:t>cốc</a:t>
            </a:r>
            <a:r>
              <a:rPr lang="en-US" sz="2800" b="1" kern="1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UTM Avo" panose="02040603050506020204" pitchFamily="18" charset="0"/>
              </a:rPr>
              <a:t>nước</a:t>
            </a:r>
            <a:r>
              <a:rPr lang="en-US" sz="2800" b="1" kern="1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b="1" kern="1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r>
              <a:rPr lang="en-US" sz="2800" b="1" kern="1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UTM Avo" panose="02040603050506020204" pitchFamily="18" charset="0"/>
              </a:rPr>
              <a:t>uốn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ngày</a:t>
            </a:r>
            <a:r>
              <a:rPr lang="vi-VN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10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3DBC9A4-8257-47DD-B243-271648907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F93B6EF-74FA-4E4A-BA91-71F5BED6245D}"/>
              </a:ext>
            </a:extLst>
          </p:cNvPr>
          <p:cNvSpPr/>
          <p:nvPr/>
        </p:nvSpPr>
        <p:spPr>
          <a:xfrm>
            <a:off x="317770" y="233463"/>
            <a:ext cx="11556460" cy="604207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latin typeface="UTM Avo" panose="020406030505060202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4BED56F-C325-4B92-995F-407F3F5950B3}"/>
              </a:ext>
            </a:extLst>
          </p:cNvPr>
          <p:cNvGrpSpPr/>
          <p:nvPr/>
        </p:nvGrpSpPr>
        <p:grpSpPr>
          <a:xfrm>
            <a:off x="2613494" y="310666"/>
            <a:ext cx="6167339" cy="626040"/>
            <a:chOff x="-253438" y="258912"/>
            <a:chExt cx="6058171" cy="763647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57B8A768-8AFA-488B-9AFE-8C868D139645}"/>
                </a:ext>
              </a:extLst>
            </p:cNvPr>
            <p:cNvSpPr/>
            <p:nvPr/>
          </p:nvSpPr>
          <p:spPr>
            <a:xfrm>
              <a:off x="-253437" y="258912"/>
              <a:ext cx="6058170" cy="763647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Quan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sát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biểu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đồ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8395141-46EB-4FB4-B55E-941227E851CE}"/>
                </a:ext>
              </a:extLst>
            </p:cNvPr>
            <p:cNvSpPr/>
            <p:nvPr/>
          </p:nvSpPr>
          <p:spPr>
            <a:xfrm>
              <a:off x="-253438" y="311616"/>
              <a:ext cx="549488" cy="670903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4" name="Rounded Rectangle 4">
            <a:extLst>
              <a:ext uri="{FF2B5EF4-FFF2-40B4-BE49-F238E27FC236}">
                <a16:creationId xmlns:a16="http://schemas.microsoft.com/office/drawing/2014/main" id="{1A8B5CCB-96C0-4283-9521-E4912712DB52}"/>
              </a:ext>
            </a:extLst>
          </p:cNvPr>
          <p:cNvSpPr/>
          <p:nvPr/>
        </p:nvSpPr>
        <p:spPr>
          <a:xfrm>
            <a:off x="3296878" y="1057116"/>
            <a:ext cx="5758775" cy="5500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cốc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uống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ngày</a:t>
            </a:r>
            <a:endParaRPr lang="en-US" sz="20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35CE2-4E17-4EB4-96FD-66B894850E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94" t="17541" r="17392" b="25869"/>
          <a:stretch/>
        </p:blipFill>
        <p:spPr>
          <a:xfrm>
            <a:off x="3296878" y="1629987"/>
            <a:ext cx="5161636" cy="2535877"/>
          </a:xfrm>
          <a:prstGeom prst="rect">
            <a:avLst/>
          </a:prstGeom>
        </p:spPr>
      </p:pic>
      <p:sp>
        <p:nvSpPr>
          <p:cNvPr id="64" name="Rounded Rectangle 4">
            <a:extLst>
              <a:ext uri="{FF2B5EF4-FFF2-40B4-BE49-F238E27FC236}">
                <a16:creationId xmlns:a16="http://schemas.microsoft.com/office/drawing/2014/main" id="{5514DE78-23DD-4060-ABC8-B54D7244D2B3}"/>
              </a:ext>
            </a:extLst>
          </p:cNvPr>
          <p:cNvSpPr/>
          <p:nvPr/>
        </p:nvSpPr>
        <p:spPr>
          <a:xfrm>
            <a:off x="2058918" y="4188727"/>
            <a:ext cx="8788621" cy="6447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Khôi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uống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cốc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8" name="Rounded Rectangle 4">
            <a:extLst>
              <a:ext uri="{FF2B5EF4-FFF2-40B4-BE49-F238E27FC236}">
                <a16:creationId xmlns:a16="http://schemas.microsoft.com/office/drawing/2014/main" id="{F551B092-608E-4196-9842-3CE04DAECD85}"/>
              </a:ext>
            </a:extLst>
          </p:cNvPr>
          <p:cNvSpPr/>
          <p:nvPr/>
        </p:nvSpPr>
        <p:spPr>
          <a:xfrm>
            <a:off x="1926853" y="4748641"/>
            <a:ext cx="8338294" cy="10681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>
              <a:lnSpc>
                <a:spcPct val="12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Khôi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uống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7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cốc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ngày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935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31988868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5154</TotalTime>
  <Words>629</Words>
  <Application>Microsoft Office PowerPoint</Application>
  <PresentationFormat>Widescreen</PresentationFormat>
  <Paragraphs>82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Microsoft YaHei</vt:lpstr>
      <vt:lpstr>Arial</vt:lpstr>
      <vt:lpstr>Arial-Rounded</vt:lpstr>
      <vt:lpstr>Calibri</vt:lpstr>
      <vt:lpstr>Cambria Math</vt:lpstr>
      <vt:lpstr>Times New Roman</vt:lpstr>
      <vt:lpstr>UTM Avo</vt:lpstr>
      <vt:lpstr>1_Office Theme</vt:lpstr>
      <vt:lpstr>Tuần 35 Bài 98: Ôn tập về một số yếu tố  thống kê và xác suất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Administrator</cp:lastModifiedBy>
  <cp:revision>843</cp:revision>
  <dcterms:created xsi:type="dcterms:W3CDTF">2021-02-20T02:56:00Z</dcterms:created>
  <dcterms:modified xsi:type="dcterms:W3CDTF">2022-04-26T11:53:37Z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