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585" r:id="rId2"/>
    <p:sldId id="2007577179" r:id="rId3"/>
    <p:sldId id="583" r:id="rId4"/>
    <p:sldId id="584" r:id="rId5"/>
    <p:sldId id="258" r:id="rId6"/>
    <p:sldId id="259" r:id="rId7"/>
    <p:sldId id="260" r:id="rId8"/>
    <p:sldId id="262" r:id="rId9"/>
    <p:sldId id="261" r:id="rId10"/>
    <p:sldId id="2007577181" r:id="rId11"/>
    <p:sldId id="402" r:id="rId12"/>
    <p:sldId id="425" r:id="rId13"/>
    <p:sldId id="422" r:id="rId14"/>
    <p:sldId id="2007577182" r:id="rId15"/>
    <p:sldId id="2007577183" r:id="rId16"/>
    <p:sldId id="2007577184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FF0066"/>
    <a:srgbClr val="99FF33"/>
    <a:srgbClr val="FF99FF"/>
    <a:srgbClr val="F8CBAD"/>
    <a:srgbClr val="FCD5B5"/>
    <a:srgbClr val="1A2629"/>
    <a:srgbClr val="B2B4BB"/>
    <a:srgbClr val="D3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41" autoAdjust="0"/>
  </p:normalViewPr>
  <p:slideViewPr>
    <p:cSldViewPr snapToGrid="0">
      <p:cViewPr>
        <p:scale>
          <a:sx n="66" d="100"/>
          <a:sy n="66" d="100"/>
        </p:scale>
        <p:origin x="1578" y="10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8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6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37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33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131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32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66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04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38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934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969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49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98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93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7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41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8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27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542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69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1279955"/>
      </p:ext>
    </p:extLst>
  </p:cSld>
  <p:clrMapOvr>
    <a:masterClrMapping/>
  </p:clrMapOvr>
  <p:transition spd="slow" advTm="1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8717982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8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9388568"/>
      </p:ext>
    </p:extLst>
  </p:cSld>
  <p:clrMapOvr>
    <a:masterClrMapping/>
  </p:clrMapOvr>
  <p:transition spd="slow" advTm="1000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1337492"/>
      </p:ext>
    </p:extLst>
  </p:cSld>
  <p:clrMapOvr>
    <a:masterClrMapping/>
  </p:clrMapOvr>
  <p:transition spd="slow" advTm="1000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2141453"/>
      </p:ext>
    </p:extLst>
  </p:cSld>
  <p:clrMapOvr>
    <a:masterClrMapping/>
  </p:clrMapOvr>
  <p:transition spd="slow" advTm="1000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158453"/>
      </p:ext>
    </p:extLst>
  </p:cSld>
  <p:clrMapOvr>
    <a:masterClrMapping/>
  </p:clrMapOvr>
  <p:transition spd="slow" advTm="1000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0278099"/>
      </p:ext>
    </p:extLst>
  </p:cSld>
  <p:clrMapOvr>
    <a:masterClrMapping/>
  </p:clrMapOvr>
  <p:transition spd="slow" advTm="1000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1726236"/>
      </p:ext>
    </p:extLst>
  </p:cSld>
  <p:clrMapOvr>
    <a:masterClrMapping/>
  </p:clrMapOvr>
  <p:transition spd="slow" advTm="1000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6671976"/>
      </p:ext>
    </p:extLst>
  </p:cSld>
  <p:clrMapOvr>
    <a:masterClrMapping/>
  </p:clrMapOvr>
  <p:transition spd="slow" advTm="1000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75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3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1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54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57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37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20" r:id="rId6"/>
    <p:sldLayoutId id="2147483794" r:id="rId7"/>
    <p:sldLayoutId id="2147483793" r:id="rId8"/>
    <p:sldLayoutId id="2147483792" r:id="rId9"/>
    <p:sldLayoutId id="2147483788" r:id="rId10"/>
    <p:sldLayoutId id="2147483653" r:id="rId11"/>
    <p:sldLayoutId id="2147483654" r:id="rId12"/>
    <p:sldLayoutId id="2147483655" r:id="rId13"/>
    <p:sldLayoutId id="2147483656" r:id="rId14"/>
    <p:sldLayoutId id="2147483853" r:id="rId15"/>
    <p:sldLayoutId id="2147483852" r:id="rId16"/>
    <p:sldLayoutId id="2147483851" r:id="rId17"/>
    <p:sldLayoutId id="2147483850" r:id="rId18"/>
    <p:sldLayoutId id="2147483849" r:id="rId19"/>
    <p:sldLayoutId id="2147483848" r:id="rId20"/>
    <p:sldLayoutId id="2147483847" r:id="rId21"/>
    <p:sldLayoutId id="2147483842" r:id="rId22"/>
    <p:sldLayoutId id="2147483841" r:id="rId23"/>
    <p:sldLayoutId id="2147483840" r:id="rId24"/>
    <p:sldLayoutId id="2147483839" r:id="rId25"/>
    <p:sldLayoutId id="2147483838" r:id="rId26"/>
    <p:sldLayoutId id="2147483837" r:id="rId27"/>
    <p:sldLayoutId id="2147483836" r:id="rId28"/>
    <p:sldLayoutId id="2147483835" r:id="rId29"/>
    <p:sldLayoutId id="2147483834" r:id="rId30"/>
    <p:sldLayoutId id="2147483833" r:id="rId31"/>
    <p:sldLayoutId id="2147483832" r:id="rId32"/>
    <p:sldLayoutId id="2147483657" r:id="rId33"/>
    <p:sldLayoutId id="2147483658" r:id="rId34"/>
    <p:sldLayoutId id="2147483659" r:id="rId35"/>
    <p:sldLayoutId id="2147483660" r:id="rId36"/>
    <p:sldLayoutId id="2147483661" r:id="rId37"/>
    <p:sldLayoutId id="2147483814" r:id="rId38"/>
    <p:sldLayoutId id="2147483813" r:id="rId39"/>
    <p:sldLayoutId id="2147483812" r:id="rId40"/>
    <p:sldLayoutId id="2147483811" r:id="rId41"/>
    <p:sldLayoutId id="2147483810" r:id="rId42"/>
    <p:sldLayoutId id="2147483809" r:id="rId43"/>
    <p:sldLayoutId id="2147483807" r:id="rId44"/>
    <p:sldLayoutId id="2147483806" r:id="rId45"/>
    <p:sldLayoutId id="2147483805" r:id="rId46"/>
    <p:sldLayoutId id="2147483808" r:id="rId47"/>
    <p:sldLayoutId id="2147483804" r:id="rId48"/>
    <p:sldLayoutId id="2147483859" r:id="rId4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jp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99: Ôn tập chung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A55AB-1862-468B-9A89-8FE82183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" y="0"/>
            <a:ext cx="12186980" cy="647001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4512F28-708C-4B9B-9283-F0242F0FAAF3}"/>
              </a:ext>
            </a:extLst>
          </p:cNvPr>
          <p:cNvGrpSpPr/>
          <p:nvPr/>
        </p:nvGrpSpPr>
        <p:grpSpPr>
          <a:xfrm>
            <a:off x="7461198" y="5044337"/>
            <a:ext cx="3753480" cy="523221"/>
            <a:chOff x="3065703" y="3745168"/>
            <a:chExt cx="3753480" cy="5232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0D9118-19F8-435D-B625-E0A572C42C67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D2419BB-DF08-48AB-BA84-4FC59C81E818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18877" y="483311"/>
            <a:ext cx="1929397" cy="587289"/>
            <a:chOff x="-2676201" y="382608"/>
            <a:chExt cx="1895245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895242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35377"/>
              <a:ext cx="519256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60E38A-7E35-455B-9C2A-633F84590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88" t="10113" b="34166"/>
          <a:stretch/>
        </p:blipFill>
        <p:spPr>
          <a:xfrm>
            <a:off x="7041314" y="1234175"/>
            <a:ext cx="4022926" cy="2721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CD46C-2B2D-4E76-AA33-C850CC155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8" t="18547" r="49820" b="33264"/>
          <a:stretch/>
        </p:blipFill>
        <p:spPr>
          <a:xfrm>
            <a:off x="1160257" y="1697670"/>
            <a:ext cx="4022926" cy="235333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05D6C6-C837-467C-8346-D7B218C8B551}"/>
              </a:ext>
            </a:extLst>
          </p:cNvPr>
          <p:cNvCxnSpPr/>
          <p:nvPr/>
        </p:nvCxnSpPr>
        <p:spPr>
          <a:xfrm>
            <a:off x="6096000" y="1360967"/>
            <a:ext cx="0" cy="4327452"/>
          </a:xfrm>
          <a:prstGeom prst="line">
            <a:avLst/>
          </a:prstGeom>
          <a:ln w="381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868A60-BEA5-4DC6-A69B-D8D2AFEC3FA9}"/>
              </a:ext>
            </a:extLst>
          </p:cNvPr>
          <p:cNvGrpSpPr/>
          <p:nvPr/>
        </p:nvGrpSpPr>
        <p:grpSpPr>
          <a:xfrm>
            <a:off x="1277468" y="4386897"/>
            <a:ext cx="4405451" cy="523221"/>
            <a:chOff x="3065703" y="3745168"/>
            <a:chExt cx="4405451" cy="5232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9DFB0D-030A-4393-AC80-463E3713D259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80BE0FC-BE68-4825-8422-AD7EFE7813EA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53FE05-E0A9-4DB7-B763-4635A9855F26}"/>
              </a:ext>
            </a:extLst>
          </p:cNvPr>
          <p:cNvGrpSpPr/>
          <p:nvPr/>
        </p:nvGrpSpPr>
        <p:grpSpPr>
          <a:xfrm>
            <a:off x="1992876" y="4397057"/>
            <a:ext cx="729576" cy="523221"/>
            <a:chOff x="8256832" y="4777734"/>
            <a:chExt cx="729576" cy="52322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B9D9FB5-C92B-4695-885A-06F50A9F6377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AEACE8-5529-40C7-8E42-E687E23A2B04}"/>
                </a:ext>
              </a:extLst>
            </p:cNvPr>
            <p:cNvSpPr txBox="1"/>
            <p:nvPr/>
          </p:nvSpPr>
          <p:spPr>
            <a:xfrm>
              <a:off x="8256832" y="4791274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380F83-70E8-41EF-A51B-0F24AB2CCE2A}"/>
              </a:ext>
            </a:extLst>
          </p:cNvPr>
          <p:cNvGrpSpPr/>
          <p:nvPr/>
        </p:nvGrpSpPr>
        <p:grpSpPr>
          <a:xfrm>
            <a:off x="1277468" y="5066745"/>
            <a:ext cx="4009608" cy="523221"/>
            <a:chOff x="3065703" y="3745168"/>
            <a:chExt cx="4009608" cy="523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E18B1-5E65-4812-B43E-09B0DA60C8D1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91E662E-A796-43F4-8AA3-81DF490B8B6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3FCBC-7766-4008-928D-1A203083CFFD}"/>
              </a:ext>
            </a:extLst>
          </p:cNvPr>
          <p:cNvGrpSpPr/>
          <p:nvPr/>
        </p:nvGrpSpPr>
        <p:grpSpPr>
          <a:xfrm>
            <a:off x="1992876" y="5076905"/>
            <a:ext cx="729576" cy="523221"/>
            <a:chOff x="8256832" y="4777734"/>
            <a:chExt cx="729576" cy="52322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72827CE-E269-4B72-B001-035C565ED1FB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713AE4-0F9B-4192-B4BC-0CC786E8CA8F}"/>
                </a:ext>
              </a:extLst>
            </p:cNvPr>
            <p:cNvSpPr txBox="1"/>
            <p:nvPr/>
          </p:nvSpPr>
          <p:spPr>
            <a:xfrm>
              <a:off x="8256832" y="4789616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C29050-210D-40C3-BF7B-9FC4B382B786}"/>
              </a:ext>
            </a:extLst>
          </p:cNvPr>
          <p:cNvGrpSpPr/>
          <p:nvPr/>
        </p:nvGrpSpPr>
        <p:grpSpPr>
          <a:xfrm>
            <a:off x="7461198" y="4353038"/>
            <a:ext cx="3603042" cy="523221"/>
            <a:chOff x="3065703" y="3745168"/>
            <a:chExt cx="3603042" cy="52322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468DB4-3146-427D-9515-6542F5EE3D5A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trụ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655BB39-B2C8-4766-A2C4-9F90777C5A2C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DAE9A7-64AB-4D1D-B6AF-7F8CA0A49853}"/>
              </a:ext>
            </a:extLst>
          </p:cNvPr>
          <p:cNvGrpSpPr/>
          <p:nvPr/>
        </p:nvGrpSpPr>
        <p:grpSpPr>
          <a:xfrm>
            <a:off x="8175241" y="4363198"/>
            <a:ext cx="729576" cy="523221"/>
            <a:chOff x="8255467" y="4777734"/>
            <a:chExt cx="729576" cy="52322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B37263E-7BAE-4409-BFA1-35CC829D583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9A529C-D794-4D76-AE84-867C64FB57CF}"/>
                </a:ext>
              </a:extLst>
            </p:cNvPr>
            <p:cNvSpPr txBox="1"/>
            <p:nvPr/>
          </p:nvSpPr>
          <p:spPr>
            <a:xfrm>
              <a:off x="8255467" y="4791274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8FB6F6-A482-4289-93F6-E8C859519222}"/>
              </a:ext>
            </a:extLst>
          </p:cNvPr>
          <p:cNvGrpSpPr/>
          <p:nvPr/>
        </p:nvGrpSpPr>
        <p:grpSpPr>
          <a:xfrm>
            <a:off x="8175241" y="5040341"/>
            <a:ext cx="729576" cy="525926"/>
            <a:chOff x="8255467" y="4775029"/>
            <a:chExt cx="729576" cy="52592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F2EFA92-92FC-4DCE-AA48-FCF6E435D4A7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A2629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7552EF-EBCA-4A7F-9EE4-32758637A95B}"/>
                </a:ext>
              </a:extLst>
            </p:cNvPr>
            <p:cNvSpPr txBox="1"/>
            <p:nvPr/>
          </p:nvSpPr>
          <p:spPr>
            <a:xfrm>
              <a:off x="8255467" y="4775029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F91FDC-46BA-4285-8B03-2DA0504D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" y="0"/>
            <a:ext cx="12186980" cy="64700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AD2522-A754-487B-AD9A-39ECFE0B2064}"/>
              </a:ext>
            </a:extLst>
          </p:cNvPr>
          <p:cNvSpPr txBox="1"/>
          <p:nvPr/>
        </p:nvSpPr>
        <p:spPr>
          <a:xfrm>
            <a:off x="4219945" y="3710008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38E4AB-EF34-4E42-8341-5A583BA6C72D}"/>
              </a:ext>
            </a:extLst>
          </p:cNvPr>
          <p:cNvSpPr txBox="1"/>
          <p:nvPr/>
        </p:nvSpPr>
        <p:spPr>
          <a:xfrm>
            <a:off x="4460064" y="4857960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 + 75 = 225 (</a:t>
            </a:r>
            <a:r>
              <a:rPr lang="en-US" sz="2400" b="1" i="1" dirty="0">
                <a:solidFill>
                  <a:srgbClr val="C00000"/>
                </a:solidFill>
                <a:latin typeface="Sitka Small" panose="02000505000000020004" pitchFamily="2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D0310-D7D5-46F0-932A-7DAA4E007B27}"/>
              </a:ext>
            </a:extLst>
          </p:cNvPr>
          <p:cNvSpPr txBox="1"/>
          <p:nvPr/>
        </p:nvSpPr>
        <p:spPr>
          <a:xfrm>
            <a:off x="5092107" y="5383365"/>
            <a:ext cx="4471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225 </a:t>
            </a:r>
            <a:r>
              <a:rPr lang="en-US" sz="2400" b="1" i="1" dirty="0">
                <a:solidFill>
                  <a:srgbClr val="C00000"/>
                </a:solidFill>
                <a:latin typeface="Sitka Small" panose="02000505000000020004" pitchFamily="2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mắm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D9A48D-6789-4602-8AE3-E6A6E22EFB50}"/>
              </a:ext>
            </a:extLst>
          </p:cNvPr>
          <p:cNvGrpSpPr/>
          <p:nvPr/>
        </p:nvGrpSpPr>
        <p:grpSpPr>
          <a:xfrm>
            <a:off x="785929" y="287835"/>
            <a:ext cx="10763645" cy="1323374"/>
            <a:chOff x="-330757" y="678927"/>
            <a:chExt cx="9981612" cy="132337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A2059E-A82F-42D7-A9EF-864BE8F3AA6A}"/>
                </a:ext>
              </a:extLst>
            </p:cNvPr>
            <p:cNvGrpSpPr/>
            <p:nvPr/>
          </p:nvGrpSpPr>
          <p:grpSpPr>
            <a:xfrm>
              <a:off x="-330757" y="678927"/>
              <a:ext cx="9981612" cy="1323374"/>
              <a:chOff x="-3751324" y="454283"/>
              <a:chExt cx="9922754" cy="161425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C6F80555-617B-4571-B87C-E4003F1D4CDC}"/>
                  </a:ext>
                </a:extLst>
              </p:cNvPr>
              <p:cNvSpPr/>
              <p:nvPr/>
            </p:nvSpPr>
            <p:spPr>
              <a:xfrm>
                <a:off x="-3634358" y="454283"/>
                <a:ext cx="980578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97ECC8E-C688-40F0-A0CD-57F12610F09B}"/>
                  </a:ext>
                </a:extLst>
              </p:cNvPr>
              <p:cNvSpPr/>
              <p:nvPr/>
            </p:nvSpPr>
            <p:spPr>
              <a:xfrm>
                <a:off x="-3751324" y="94423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0BF825-DE26-4D3B-863E-59CE0E0235FA}"/>
                </a:ext>
              </a:extLst>
            </p:cNvPr>
            <p:cNvSpPr txBox="1"/>
            <p:nvPr/>
          </p:nvSpPr>
          <p:spPr>
            <a:xfrm>
              <a:off x="246093" y="801972"/>
              <a:ext cx="933670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150 </a:t>
              </a:r>
              <a:r>
                <a:rPr lang="en-US" sz="2200" b="1" i="1" dirty="0">
                  <a:solidFill>
                    <a:srgbClr val="002060"/>
                  </a:solidFill>
                  <a:latin typeface="Sitka Small" panose="02000505000000020004" pitchFamily="2" charset="0"/>
                  <a:cs typeface="Times New Roman" panose="02020603050405020304" pitchFamily="18" charset="0"/>
                </a:rPr>
                <a:t>l</a:t>
              </a:r>
              <a:r>
                <a:rPr lang="en-US" sz="2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mắm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75 </a:t>
              </a:r>
              <a:r>
                <a:rPr lang="en-US" sz="2200" b="1" i="1" dirty="0">
                  <a:solidFill>
                    <a:srgbClr val="002060"/>
                  </a:solidFill>
                  <a:latin typeface="Sitka Small" panose="02000505000000020004" pitchFamily="2" charset="0"/>
                  <a:cs typeface="Times New Roman" panose="02020603050405020304" pitchFamily="18" charset="0"/>
                </a:rPr>
                <a:t>l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mắm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lít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mắm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39F3049-A408-43A6-A310-665AFAD233E4}"/>
              </a:ext>
            </a:extLst>
          </p:cNvPr>
          <p:cNvSpPr txBox="1"/>
          <p:nvPr/>
        </p:nvSpPr>
        <p:spPr>
          <a:xfrm>
            <a:off x="1594116" y="4229176"/>
            <a:ext cx="9341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lít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mắm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B19A576-68B5-4323-9314-598C3D52BF48}"/>
              </a:ext>
            </a:extLst>
          </p:cNvPr>
          <p:cNvSpPr/>
          <p:nvPr/>
        </p:nvSpPr>
        <p:spPr>
          <a:xfrm>
            <a:off x="2398349" y="1828570"/>
            <a:ext cx="796839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 </a:t>
            </a:r>
            <a:r>
              <a:rPr lang="en-US" sz="2000" i="1" dirty="0">
                <a:solidFill>
                  <a:srgbClr val="002060"/>
                </a:solidFill>
                <a:latin typeface="Sitka Small" panose="02000505000000020004" pitchFamily="2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mắm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 </a:t>
            </a:r>
            <a:r>
              <a:rPr lang="en-US" sz="2000" i="1" dirty="0">
                <a:solidFill>
                  <a:srgbClr val="002060"/>
                </a:solidFill>
                <a:latin typeface="Sitka Small" panose="02000505000000020004" pitchFamily="2" charset="0"/>
                <a:cs typeface="Times New Roman" panose="02020603050405020304" pitchFamily="18" charset="0"/>
              </a:rPr>
              <a:t>l</a:t>
            </a:r>
            <a:r>
              <a:rPr lang="en-US" sz="20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mắm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  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? </a:t>
            </a:r>
            <a:r>
              <a:rPr lang="en-US" sz="2000" i="1" dirty="0">
                <a:solidFill>
                  <a:srgbClr val="002060"/>
                </a:solidFill>
                <a:latin typeface="Sitka Small" panose="02000505000000020004" pitchFamily="2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mắm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2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00CE3D5-C1B6-4683-8A18-6187DA6B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" y="0"/>
            <a:ext cx="12186980" cy="64700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907099" y="342373"/>
            <a:ext cx="10618594" cy="922901"/>
            <a:chOff x="-2676198" y="382608"/>
            <a:chExt cx="10430636" cy="11101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8" y="382608"/>
              <a:ext cx="10430636" cy="111012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cụ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đang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676198" y="634353"/>
              <a:ext cx="542977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D06F46-1E1D-4EC9-B0C6-2A1DBF93C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72"/>
          <a:stretch/>
        </p:blipFill>
        <p:spPr>
          <a:xfrm>
            <a:off x="2276957" y="1392985"/>
            <a:ext cx="7483731" cy="3053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A2213-4FCD-4CB9-B168-276FD033D876}"/>
              </a:ext>
            </a:extLst>
          </p:cNvPr>
          <p:cNvSpPr txBox="1"/>
          <p:nvPr/>
        </p:nvSpPr>
        <p:spPr>
          <a:xfrm>
            <a:off x="1104749" y="4776357"/>
            <a:ext cx="152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Xắc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xô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D1EBD-AE13-4124-8097-52F6639EF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2973485" y="2653977"/>
            <a:ext cx="718972" cy="481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197F6F-31F9-430D-9EFF-57B68D427533}"/>
              </a:ext>
            </a:extLst>
          </p:cNvPr>
          <p:cNvSpPr txBox="1"/>
          <p:nvPr/>
        </p:nvSpPr>
        <p:spPr>
          <a:xfrm>
            <a:off x="3653348" y="4600020"/>
            <a:ext cx="785135" cy="735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6F1E6C-396A-4FB7-BC71-01F821A4C10D}"/>
              </a:ext>
            </a:extLst>
          </p:cNvPr>
          <p:cNvCxnSpPr>
            <a:cxnSpLocks/>
          </p:cNvCxnSpPr>
          <p:nvPr/>
        </p:nvCxnSpPr>
        <p:spPr>
          <a:xfrm flipH="1">
            <a:off x="2687594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43D04E-2CDC-4F44-99A7-D0FD0AA787F2}"/>
              </a:ext>
            </a:extLst>
          </p:cNvPr>
          <p:cNvCxnSpPr>
            <a:cxnSpLocks/>
          </p:cNvCxnSpPr>
          <p:nvPr/>
        </p:nvCxnSpPr>
        <p:spPr>
          <a:xfrm flipH="1">
            <a:off x="2848102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D7D814-74E4-4376-ADFF-6656DAB65EF8}"/>
              </a:ext>
            </a:extLst>
          </p:cNvPr>
          <p:cNvCxnSpPr>
            <a:cxnSpLocks/>
          </p:cNvCxnSpPr>
          <p:nvPr/>
        </p:nvCxnSpPr>
        <p:spPr>
          <a:xfrm flipH="1">
            <a:off x="3008610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6E9C5-DE7B-4985-8353-81198E671E5C}"/>
              </a:ext>
            </a:extLst>
          </p:cNvPr>
          <p:cNvCxnSpPr>
            <a:cxnSpLocks/>
          </p:cNvCxnSpPr>
          <p:nvPr/>
        </p:nvCxnSpPr>
        <p:spPr>
          <a:xfrm flipH="1">
            <a:off x="3167226" y="4776357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524BE-C168-4ECE-8CB3-A92F233453A5}"/>
              </a:ext>
            </a:extLst>
          </p:cNvPr>
          <p:cNvCxnSpPr>
            <a:cxnSpLocks/>
          </p:cNvCxnSpPr>
          <p:nvPr/>
        </p:nvCxnSpPr>
        <p:spPr>
          <a:xfrm>
            <a:off x="2631440" y="4846560"/>
            <a:ext cx="719724" cy="318354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EC9D6-1186-4FEE-BA1B-8E21A9017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590">
            <a:off x="5659335" y="2369646"/>
            <a:ext cx="718972" cy="48189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528460-615C-43EA-A8E0-500F93F29FFC}"/>
              </a:ext>
            </a:extLst>
          </p:cNvPr>
          <p:cNvCxnSpPr>
            <a:cxnSpLocks/>
          </p:cNvCxnSpPr>
          <p:nvPr/>
        </p:nvCxnSpPr>
        <p:spPr>
          <a:xfrm flipH="1">
            <a:off x="4427988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469561-5AFB-4B4B-9B88-0646514A0B29}"/>
              </a:ext>
            </a:extLst>
          </p:cNvPr>
          <p:cNvCxnSpPr>
            <a:cxnSpLocks/>
          </p:cNvCxnSpPr>
          <p:nvPr/>
        </p:nvCxnSpPr>
        <p:spPr>
          <a:xfrm flipH="1">
            <a:off x="4588496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1E211C-E75A-45FE-AF06-FE6999CB0826}"/>
              </a:ext>
            </a:extLst>
          </p:cNvPr>
          <p:cNvCxnSpPr>
            <a:cxnSpLocks/>
          </p:cNvCxnSpPr>
          <p:nvPr/>
        </p:nvCxnSpPr>
        <p:spPr>
          <a:xfrm flipH="1">
            <a:off x="4749004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91A78B-D52C-484B-9811-AABCDCAFB6E1}"/>
              </a:ext>
            </a:extLst>
          </p:cNvPr>
          <p:cNvCxnSpPr>
            <a:cxnSpLocks/>
          </p:cNvCxnSpPr>
          <p:nvPr/>
        </p:nvCxnSpPr>
        <p:spPr>
          <a:xfrm flipH="1">
            <a:off x="4907620" y="5504139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0A356E-4B25-480B-95F6-11A93B7E7B57}"/>
              </a:ext>
            </a:extLst>
          </p:cNvPr>
          <p:cNvCxnSpPr>
            <a:cxnSpLocks/>
          </p:cNvCxnSpPr>
          <p:nvPr/>
        </p:nvCxnSpPr>
        <p:spPr>
          <a:xfrm>
            <a:off x="4371834" y="5574342"/>
            <a:ext cx="719724" cy="318354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E7BDB8-1BAA-4633-B97F-DEA6FF5981D3}"/>
              </a:ext>
            </a:extLst>
          </p:cNvPr>
          <p:cNvSpPr txBox="1"/>
          <p:nvPr/>
        </p:nvSpPr>
        <p:spPr>
          <a:xfrm>
            <a:off x="1075905" y="5489069"/>
            <a:ext cx="356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Chuông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tam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giác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D8D3AA-B882-45C9-81D2-A441233CEF18}"/>
              </a:ext>
            </a:extLst>
          </p:cNvPr>
          <p:cNvCxnSpPr>
            <a:cxnSpLocks/>
          </p:cNvCxnSpPr>
          <p:nvPr/>
        </p:nvCxnSpPr>
        <p:spPr>
          <a:xfrm flipH="1">
            <a:off x="5327711" y="5529605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236D6C-F345-4B3B-9E14-F2AD36F5D1A4}"/>
              </a:ext>
            </a:extLst>
          </p:cNvPr>
          <p:cNvSpPr txBox="1"/>
          <p:nvPr/>
        </p:nvSpPr>
        <p:spPr>
          <a:xfrm>
            <a:off x="5489744" y="5297146"/>
            <a:ext cx="785135" cy="735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48090F1-AC2D-4D0C-86FB-3CBC1D10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590">
            <a:off x="7791392" y="3810370"/>
            <a:ext cx="718972" cy="48189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67CBDD7-507E-4523-BBE2-D2F86C7D0206}"/>
              </a:ext>
            </a:extLst>
          </p:cNvPr>
          <p:cNvCxnSpPr>
            <a:cxnSpLocks/>
          </p:cNvCxnSpPr>
          <p:nvPr/>
        </p:nvCxnSpPr>
        <p:spPr>
          <a:xfrm flipH="1">
            <a:off x="9343898" y="4763856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3029ED3-771F-430C-9A51-49FCBE5E7308}"/>
              </a:ext>
            </a:extLst>
          </p:cNvPr>
          <p:cNvSpPr txBox="1"/>
          <p:nvPr/>
        </p:nvSpPr>
        <p:spPr>
          <a:xfrm>
            <a:off x="6906525" y="4785569"/>
            <a:ext cx="221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Trống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cơm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EEA345-F11C-4456-A95C-D19D1BA40B53}"/>
              </a:ext>
            </a:extLst>
          </p:cNvPr>
          <p:cNvSpPr txBox="1"/>
          <p:nvPr/>
        </p:nvSpPr>
        <p:spPr>
          <a:xfrm>
            <a:off x="9949371" y="4618741"/>
            <a:ext cx="785135" cy="735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10D6AD-349C-404F-BAE3-1C6288AC0334}"/>
              </a:ext>
            </a:extLst>
          </p:cNvPr>
          <p:cNvSpPr txBox="1"/>
          <p:nvPr/>
        </p:nvSpPr>
        <p:spPr>
          <a:xfrm>
            <a:off x="6906525" y="5420694"/>
            <a:ext cx="221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Ma-ca-rat: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DF8A0AE-DECB-4A7C-99DB-7AAFBA726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590">
            <a:off x="4607715" y="3543725"/>
            <a:ext cx="718972" cy="481896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72CAD11-6477-45E4-86C5-33353F44D396}"/>
              </a:ext>
            </a:extLst>
          </p:cNvPr>
          <p:cNvCxnSpPr>
            <a:cxnSpLocks/>
          </p:cNvCxnSpPr>
          <p:nvPr/>
        </p:nvCxnSpPr>
        <p:spPr>
          <a:xfrm flipH="1">
            <a:off x="9062068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B7FC2E-D7FA-47CF-8C71-F132AF0649C9}"/>
              </a:ext>
            </a:extLst>
          </p:cNvPr>
          <p:cNvCxnSpPr>
            <a:cxnSpLocks/>
          </p:cNvCxnSpPr>
          <p:nvPr/>
        </p:nvCxnSpPr>
        <p:spPr>
          <a:xfrm flipH="1">
            <a:off x="9222576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FC3A0E3-3B1A-43CE-B124-372DEB12A01D}"/>
              </a:ext>
            </a:extLst>
          </p:cNvPr>
          <p:cNvCxnSpPr>
            <a:cxnSpLocks/>
          </p:cNvCxnSpPr>
          <p:nvPr/>
        </p:nvCxnSpPr>
        <p:spPr>
          <a:xfrm flipH="1">
            <a:off x="9383084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C097295-0A5B-47B3-A877-CE3E205D10BF}"/>
              </a:ext>
            </a:extLst>
          </p:cNvPr>
          <p:cNvCxnSpPr>
            <a:cxnSpLocks/>
          </p:cNvCxnSpPr>
          <p:nvPr/>
        </p:nvCxnSpPr>
        <p:spPr>
          <a:xfrm flipH="1">
            <a:off x="9541700" y="5433718"/>
            <a:ext cx="145916" cy="46800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B2B5FDF-2B22-4981-8DE7-940C526FAC1B}"/>
              </a:ext>
            </a:extLst>
          </p:cNvPr>
          <p:cNvSpPr txBox="1"/>
          <p:nvPr/>
        </p:nvSpPr>
        <p:spPr>
          <a:xfrm>
            <a:off x="10166746" y="5264015"/>
            <a:ext cx="785135" cy="735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05755 -0.0324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55 -0.03241 L 0.12278 -0.0472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72 0.1632 L 0.12669 -0.045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4 0.14977 L 0.00924 0.163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04466 0.00162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66 0.00162 L 0.09831 0.00162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39 0.02083 L 0.09974 0.00324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0287 L 0.20833 0.04166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33 0.04167 L 0.26562 0.0784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5951 0.00764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1 0.00764 L 0.13438 0.00764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0.025 L 0.12604 -0.00069 " pathEditMode="relative" rAng="0" ptsTypes="AA">
                                      <p:cBhvr>
                                        <p:cTn id="189" dur="1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6" grpId="0"/>
      <p:bldP spid="40" grpId="0"/>
      <p:bldP spid="42" grpId="0"/>
      <p:bldP spid="43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89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68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368171" y="2339624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744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03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74" y="1258910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210231"/>
            <a:ext cx="1338265" cy="2854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872389" y="441822"/>
            <a:ext cx="719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6" y="2933443"/>
            <a:ext cx="3537774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57061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7850237" y="4320161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6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682" y="7008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38"/>
            <a:ext cx="12192000" cy="642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19" y="261181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6420894" y="750598"/>
            <a:ext cx="2600225" cy="4907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8689362" y="525585"/>
            <a:ext cx="2451370" cy="1279427"/>
            <a:chOff x="9251003" y="433393"/>
            <a:chExt cx="2451370" cy="12794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Con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đem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815314" y="2350603"/>
            <a:ext cx="2373549" cy="1113817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EF5139-744A-4EDB-B957-B12B49B413FE}"/>
              </a:ext>
            </a:extLst>
          </p:cNvPr>
          <p:cNvGrpSpPr/>
          <p:nvPr/>
        </p:nvGrpSpPr>
        <p:grpSpPr>
          <a:xfrm>
            <a:off x="1864866" y="342076"/>
            <a:ext cx="4614816" cy="1940731"/>
            <a:chOff x="9220010" y="433393"/>
            <a:chExt cx="2404542" cy="147534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257DB-8D43-46CF-A776-0A97A2C149BA}"/>
                </a:ext>
              </a:extLst>
            </p:cNvPr>
            <p:cNvSpPr txBox="1"/>
            <p:nvPr/>
          </p:nvSpPr>
          <p:spPr>
            <a:xfrm>
              <a:off x="9220010" y="576492"/>
              <a:ext cx="2373549" cy="11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0BD33-F097-47B4-891F-185D491BEAA8}"/>
              </a:ext>
            </a:extLst>
          </p:cNvPr>
          <p:cNvGrpSpPr/>
          <p:nvPr/>
        </p:nvGrpSpPr>
        <p:grpSpPr>
          <a:xfrm>
            <a:off x="2721999" y="3679250"/>
            <a:ext cx="2560178" cy="1436800"/>
            <a:chOff x="9139869" y="674458"/>
            <a:chExt cx="2373549" cy="99434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C25F8B-C288-4D36-A791-A4A226687C50}"/>
                </a:ext>
              </a:extLst>
            </p:cNvPr>
            <p:cNvSpPr txBox="1"/>
            <p:nvPr/>
          </p:nvSpPr>
          <p:spPr>
            <a:xfrm>
              <a:off x="9139869" y="890921"/>
              <a:ext cx="2373549" cy="57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22" y="2765715"/>
            <a:ext cx="791936" cy="772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12" y="4033437"/>
            <a:ext cx="1425926" cy="14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36487"/>
            <a:ext cx="12192000" cy="643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721428"/>
            <a:ext cx="3526971" cy="35269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4782199" y="848429"/>
            <a:ext cx="4714338" cy="1355893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5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2" y="3541142"/>
            <a:ext cx="676988" cy="1355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51942B-17E0-425B-A950-5C1DEEA65A28}"/>
              </a:ext>
            </a:extLst>
          </p:cNvPr>
          <p:cNvGrpSpPr/>
          <p:nvPr/>
        </p:nvGrpSpPr>
        <p:grpSpPr>
          <a:xfrm>
            <a:off x="6619810" y="828286"/>
            <a:ext cx="2700789" cy="1735938"/>
            <a:chOff x="4060499" y="241660"/>
            <a:chExt cx="3796325" cy="1735938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F6DF3288-FD37-4F1C-B145-1E00F72BA291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AADB5A-519F-47A3-8879-9DCF7A62DB7A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8CA6B-BDE6-4022-9A06-D36B03545587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648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75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DAFC0D-4E2A-42A6-B25C-1B11C48D1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D81137-4B4B-47DE-BD34-210102B74D38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083944-F79B-441C-91B3-19D4B3EA09A5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E1AFBB1-B011-4DCE-A1B4-80E932B881E2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3526784" y="2516360"/>
            <a:ext cx="2043391" cy="1113817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573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853029" y="3460961"/>
            <a:ext cx="3569677" cy="1113817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0" y="424543"/>
            <a:ext cx="12191999" cy="643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2465614" y="3641271"/>
            <a:ext cx="1905000" cy="280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6" y="2448663"/>
            <a:ext cx="676988" cy="13558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3300168" y="1748924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Voi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0E1F2-A5EE-4912-BFF2-077297495218}"/>
              </a:ext>
            </a:extLst>
          </p:cNvPr>
          <p:cNvGrpSpPr/>
          <p:nvPr/>
        </p:nvGrpSpPr>
        <p:grpSpPr>
          <a:xfrm>
            <a:off x="2101974" y="1447078"/>
            <a:ext cx="2700789" cy="1735938"/>
            <a:chOff x="4060499" y="241660"/>
            <a:chExt cx="3796325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DF091B0B-C1BE-423B-92C3-29DC3AFBE439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80952D-7F0F-4F66-BF19-7341B55A7C2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716D0-4140-4723-AD3D-9F9EA216416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345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246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D35EA9-48E1-4157-A329-FAA003EBD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0C757-B3DC-4F2E-AEBF-AED9D27EAC8B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67A653-EEF5-48E5-8E0A-E407485FAAD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FF48867-6AAF-46F2-87D6-E3FD4798C29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7883945" y="2413112"/>
            <a:ext cx="2043391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591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8142497" y="3429000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3D816-540C-4979-B856-2894A5B61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6"/>
            <a:ext cx="12191999" cy="643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6753-53CB-401C-ACBA-8BB05A95F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32" y="2225449"/>
            <a:ext cx="2228797" cy="240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546D4-2C09-4EE7-B36A-8CF47A7E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29" y="3044938"/>
            <a:ext cx="1207838" cy="2419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3741E7-936A-4AB3-84CD-10B3046A3052}"/>
              </a:ext>
            </a:extLst>
          </p:cNvPr>
          <p:cNvGrpSpPr/>
          <p:nvPr/>
        </p:nvGrpSpPr>
        <p:grpSpPr>
          <a:xfrm>
            <a:off x="5715001" y="516859"/>
            <a:ext cx="3106342" cy="1615598"/>
            <a:chOff x="9251003" y="680559"/>
            <a:chExt cx="1618554" cy="12281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D20FB93-DCE0-47AF-981B-E8DE0DA8D8B9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63988"/>
                <a:gd name="adj2" fmla="val 5840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42E96A-1E38-4CDE-A0F8-8C9EC51A41DF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Khỉ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DA02AE-583E-4B5D-AE37-61E1B0A83180}"/>
              </a:ext>
            </a:extLst>
          </p:cNvPr>
          <p:cNvGrpSpPr/>
          <p:nvPr/>
        </p:nvGrpSpPr>
        <p:grpSpPr>
          <a:xfrm>
            <a:off x="4917910" y="538635"/>
            <a:ext cx="4548086" cy="1981933"/>
            <a:chOff x="4060499" y="241660"/>
            <a:chExt cx="6392950" cy="1735938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E688488D-4114-4B40-B1CF-E7CD83BD5E72}"/>
                </a:ext>
              </a:extLst>
            </p:cNvPr>
            <p:cNvSpPr/>
            <p:nvPr/>
          </p:nvSpPr>
          <p:spPr>
            <a:xfrm>
              <a:off x="4060499" y="241660"/>
              <a:ext cx="6392950" cy="1735938"/>
            </a:xfrm>
            <a:prstGeom prst="wedgeRectCallout">
              <a:avLst>
                <a:gd name="adj1" fmla="val 55765"/>
                <a:gd name="adj2" fmla="val 40244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192F2-27CC-4DAC-BD45-221EAD48060D}"/>
                </a:ext>
              </a:extLst>
            </p:cNvPr>
            <p:cNvSpPr txBox="1"/>
            <p:nvPr/>
          </p:nvSpPr>
          <p:spPr>
            <a:xfrm>
              <a:off x="4177617" y="369553"/>
              <a:ext cx="3766723" cy="13748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hề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743120-E0BE-4A08-9818-9C399683995E}"/>
              </a:ext>
            </a:extLst>
          </p:cNvPr>
          <p:cNvGrpSpPr/>
          <p:nvPr/>
        </p:nvGrpSpPr>
        <p:grpSpPr>
          <a:xfrm>
            <a:off x="1001486" y="2399889"/>
            <a:ext cx="3292105" cy="1395841"/>
            <a:chOff x="9251003" y="554989"/>
            <a:chExt cx="2043391" cy="130483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F4847B5-4E00-4F1A-AEB3-4B610364008D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46175"/>
                <a:gd name="adj2" fmla="val 40676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3A25B8-3597-4A61-AB39-88740FE38BF8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1006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7A8C5A-F3CD-4CD9-9BAE-7794D3C7296D}"/>
              </a:ext>
            </a:extLst>
          </p:cNvPr>
          <p:cNvGrpSpPr/>
          <p:nvPr/>
        </p:nvGrpSpPr>
        <p:grpSpPr>
          <a:xfrm>
            <a:off x="1774950" y="1590455"/>
            <a:ext cx="3569677" cy="1113817"/>
            <a:chOff x="7724717" y="554989"/>
            <a:chExt cx="3569677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FFE565-719F-4723-9AF0-01AF60580EE2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35801"/>
                <a:gd name="adj2" fmla="val 72395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531A27-5B41-402D-AF39-660068D75C19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79840B-467A-4BF7-A94B-929D253D1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226" y="596019"/>
            <a:ext cx="1207838" cy="18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"/>
                            </p:stCondLst>
                            <p:childTnLst>
                              <p:par>
                                <p:cTn id="4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"/>
            <a:ext cx="12192000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7878873" y="2982686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5" y="3352800"/>
            <a:ext cx="1025066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852057" y="3581400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62" y="3722915"/>
            <a:ext cx="1221185" cy="244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6696743" y="596047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056E8-D947-483A-80C0-907CE4B056A1}"/>
              </a:ext>
            </a:extLst>
          </p:cNvPr>
          <p:cNvGrpSpPr/>
          <p:nvPr/>
        </p:nvGrpSpPr>
        <p:grpSpPr>
          <a:xfrm>
            <a:off x="7301618" y="693711"/>
            <a:ext cx="4571068" cy="1798061"/>
            <a:chOff x="4060499" y="241660"/>
            <a:chExt cx="3796325" cy="1798061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C21AC430-5A72-4384-AF7D-2F5D73CD230D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73157"/>
                <a:gd name="adj2" fmla="val -4540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0FF204-A14E-48BD-8FE5-D9C3B27DBB68}"/>
                </a:ext>
              </a:extLst>
            </p:cNvPr>
            <p:cNvSpPr txBox="1"/>
            <p:nvPr/>
          </p:nvSpPr>
          <p:spPr>
            <a:xfrm>
              <a:off x="4293311" y="470061"/>
              <a:ext cx="333070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nay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Tâm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tâm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2747036" y="2362789"/>
            <a:ext cx="2811187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26506"/>
                <a:gd name="adj2" fmla="val 73390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424767" y="81950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33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1121886" y="1024889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72" y="1680591"/>
            <a:ext cx="2962269" cy="480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67" y="3736396"/>
            <a:ext cx="1338265" cy="28548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390520" y="1309313"/>
            <a:ext cx="69435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CÔ BÉ QUÀNG</a:t>
            </a:r>
            <a:endParaRPr lang="vi-VN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 ĐỎ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302824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5425</TotalTime>
  <Words>381</Words>
  <Application>Microsoft Office PowerPoint</Application>
  <PresentationFormat>Widescreen</PresentationFormat>
  <Paragraphs>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Microsoft YaHei</vt:lpstr>
      <vt:lpstr>Arial</vt:lpstr>
      <vt:lpstr>Calibri</vt:lpstr>
      <vt:lpstr>Cambria Math</vt:lpstr>
      <vt:lpstr>Sitka Small</vt:lpstr>
      <vt:lpstr>Times New Roman</vt:lpstr>
      <vt:lpstr>UTM Avo</vt:lpstr>
      <vt:lpstr>1_Office Theme</vt:lpstr>
      <vt:lpstr>Tuần 35 Bài 99: Ôn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795</cp:revision>
  <dcterms:created xsi:type="dcterms:W3CDTF">2021-02-20T02:56:00Z</dcterms:created>
  <dcterms:modified xsi:type="dcterms:W3CDTF">2022-04-27T02:54:44Z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