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25" r:id="rId2"/>
  </p:sldMasterIdLst>
  <p:notesMasterIdLst>
    <p:notesMasterId r:id="rId18"/>
  </p:notesMasterIdLst>
  <p:handoutMasterIdLst>
    <p:handoutMasterId r:id="rId19"/>
  </p:handoutMasterIdLst>
  <p:sldIdLst>
    <p:sldId id="256" r:id="rId3"/>
    <p:sldId id="2007577190" r:id="rId4"/>
    <p:sldId id="426" r:id="rId5"/>
    <p:sldId id="2007577189" r:id="rId6"/>
    <p:sldId id="427" r:id="rId7"/>
    <p:sldId id="428" r:id="rId8"/>
    <p:sldId id="429" r:id="rId9"/>
    <p:sldId id="430" r:id="rId10"/>
    <p:sldId id="2007577191" r:id="rId11"/>
    <p:sldId id="402" r:id="rId12"/>
    <p:sldId id="422" r:id="rId13"/>
    <p:sldId id="423" r:id="rId14"/>
    <p:sldId id="2007577192" r:id="rId15"/>
    <p:sldId id="2007577193" r:id="rId16"/>
    <p:sldId id="408" r:id="rId17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FF"/>
    <a:srgbClr val="FF0066"/>
    <a:srgbClr val="1A2629"/>
    <a:srgbClr val="B2B4BB"/>
    <a:srgbClr val="D3CDCD"/>
    <a:srgbClr val="A66C42"/>
    <a:srgbClr val="F8CBAD"/>
    <a:srgbClr val="FBDBE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60"/>
  </p:normalViewPr>
  <p:slideViewPr>
    <p:cSldViewPr snapToGrid="0">
      <p:cViewPr>
        <p:scale>
          <a:sx n="63" d="100"/>
          <a:sy n="63" d="100"/>
        </p:scale>
        <p:origin x="1968" y="12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2A7870-E85B-4ADB-BE5B-BE88A7D93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CA651-1560-4A23-8D87-46802CBEA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7159E-B07B-4F27-B52B-AA8A89BD2F4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90981-B498-4B04-917A-0CD79DCF0B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B0C66-B775-4045-A334-D267A7B131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44B8F-488A-49B4-8978-9729D8C2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89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1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2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40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9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7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2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9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9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24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52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6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0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72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9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8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E03DBD-3299-4650-86F9-EB61438ADD10}"/>
              </a:ext>
            </a:extLst>
          </p:cNvPr>
          <p:cNvSpPr/>
          <p:nvPr userDrawn="1"/>
        </p:nvSpPr>
        <p:spPr>
          <a:xfrm>
            <a:off x="11114117" y="74810"/>
            <a:ext cx="1089935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66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5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2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74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97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6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4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9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70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4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46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16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21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56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0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78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0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3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0EF0BB-D2D1-4BF5-B01F-1EE98DF5039C}"/>
              </a:ext>
            </a:extLst>
          </p:cNvPr>
          <p:cNvSpPr/>
          <p:nvPr userDrawn="1"/>
        </p:nvSpPr>
        <p:spPr>
          <a:xfrm>
            <a:off x="11303922" y="19950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9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6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72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17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66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21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81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9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7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07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40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3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12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1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60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6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9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36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2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1846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677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45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40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37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67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42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8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25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317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7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02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2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59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4892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6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88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91" r:id="rId2"/>
    <p:sldLayoutId id="2147483823" r:id="rId3"/>
    <p:sldLayoutId id="214748382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7" r:id="rId52"/>
    <p:sldLayoutId id="2147483878" r:id="rId53"/>
    <p:sldLayoutId id="2147483879" r:id="rId54"/>
    <p:sldLayoutId id="2147483880" r:id="rId55"/>
    <p:sldLayoutId id="2147483881" r:id="rId56"/>
    <p:sldLayoutId id="2147483882" r:id="rId57"/>
    <p:sldLayoutId id="2147483883" r:id="rId58"/>
    <p:sldLayoutId id="2147483884" r:id="rId59"/>
    <p:sldLayoutId id="2147483885" r:id="rId60"/>
    <p:sldLayoutId id="2147483886" r:id="rId61"/>
    <p:sldLayoutId id="2147483887" r:id="rId62"/>
    <p:sldLayoutId id="2147483888" r:id="rId63"/>
    <p:sldLayoutId id="2147483889" r:id="rId64"/>
    <p:sldLayoutId id="2147483890" r:id="rId65"/>
    <p:sldLayoutId id="2147483891" r:id="rId66"/>
    <p:sldLayoutId id="2147483892" r:id="rId67"/>
    <p:sldLayoutId id="2147483893" r:id="rId68"/>
    <p:sldLayoutId id="2147483894" r:id="rId69"/>
    <p:sldLayoutId id="2147483895" r:id="rId70"/>
    <p:sldLayoutId id="2147483896" r:id="rId71"/>
    <p:sldLayoutId id="2147483897" r:id="rId72"/>
    <p:sldLayoutId id="2147483898" r:id="rId73"/>
    <p:sldLayoutId id="2147483899" r:id="rId74"/>
    <p:sldLayoutId id="2147483900" r:id="rId75"/>
    <p:sldLayoutId id="2147483901" r:id="rId76"/>
    <p:sldLayoutId id="2147483902" r:id="rId77"/>
    <p:sldLayoutId id="2147483903" r:id="rId78"/>
    <p:sldLayoutId id="2147483904" r:id="rId79"/>
    <p:sldLayoutId id="2147483905" r:id="rId80"/>
    <p:sldLayoutId id="2147483906" r:id="rId81"/>
    <p:sldLayoutId id="2147483907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432802"/>
            <a:ext cx="11807687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0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(</a:t>
            </a:r>
            <a:r>
              <a:rPr lang="vi-VN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iếp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) </a:t>
            </a:r>
            <a:r>
              <a:rPr lang="vi-VN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</a:t>
            </a:r>
            <a:endParaRPr lang="en-US" sz="54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GITAL INTERACTIVE NOTEBOOK | 5-Tabs | Google Slide | PowerPoint">
            <a:extLst>
              <a:ext uri="{FF2B5EF4-FFF2-40B4-BE49-F238E27FC236}">
                <a16:creationId xmlns:a16="http://schemas.microsoft.com/office/drawing/2014/main" id="{E1E4876D-5C5A-4248-8A3B-DC4959CF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2827863" y="374403"/>
            <a:ext cx="3268137" cy="587289"/>
            <a:chOff x="-2676201" y="382608"/>
            <a:chExt cx="3210288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321028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35377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C1357F-2FB5-4B9B-A09A-B6CDA84FEB19}"/>
              </a:ext>
            </a:extLst>
          </p:cNvPr>
          <p:cNvGrpSpPr/>
          <p:nvPr/>
        </p:nvGrpSpPr>
        <p:grpSpPr>
          <a:xfrm>
            <a:off x="991320" y="1305634"/>
            <a:ext cx="4493081" cy="2064813"/>
            <a:chOff x="1246552" y="1819259"/>
            <a:chExt cx="4493081" cy="20648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222C9B5-207F-45CD-8F15-3647B9255363}"/>
                </a:ext>
              </a:extLst>
            </p:cNvPr>
            <p:cNvGrpSpPr/>
            <p:nvPr/>
          </p:nvGrpSpPr>
          <p:grpSpPr>
            <a:xfrm>
              <a:off x="1646658" y="1819270"/>
              <a:ext cx="3849030" cy="1969379"/>
              <a:chOff x="827460" y="4533898"/>
              <a:chExt cx="2889666" cy="1499902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759A71D-AA0B-4239-9F7F-58B6DC539EB3}"/>
                  </a:ext>
                </a:extLst>
              </p:cNvPr>
              <p:cNvSpPr/>
              <p:nvPr/>
            </p:nvSpPr>
            <p:spPr>
              <a:xfrm>
                <a:off x="827460" y="4533898"/>
                <a:ext cx="2889666" cy="149990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2DF83B-F21A-4CD1-AA6E-21598F15EEDD}"/>
                  </a:ext>
                </a:extLst>
              </p:cNvPr>
              <p:cNvSpPr txBox="1"/>
              <p:nvPr/>
            </p:nvSpPr>
            <p:spPr>
              <a:xfrm>
                <a:off x="1016382" y="4632904"/>
                <a:ext cx="2669058" cy="11845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300 + 600 =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500 – 400 =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60B575-C597-4753-8BD5-3DD3502D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46552" y="3346610"/>
              <a:ext cx="770750" cy="537462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D56341D-0640-4C3E-8511-7D0F73C029EF}"/>
                </a:ext>
              </a:extLst>
            </p:cNvPr>
            <p:cNvSpPr/>
            <p:nvPr/>
          </p:nvSpPr>
          <p:spPr>
            <a:xfrm rot="1558595">
              <a:off x="5111899" y="1819259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8174FC4-7B35-429E-974E-EEBE291E2E68}"/>
              </a:ext>
            </a:extLst>
          </p:cNvPr>
          <p:cNvSpPr txBox="1"/>
          <p:nvPr/>
        </p:nvSpPr>
        <p:spPr>
          <a:xfrm>
            <a:off x="4164036" y="1590161"/>
            <a:ext cx="94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900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3AE548-D0D8-4D17-B758-F80933C35724}"/>
              </a:ext>
            </a:extLst>
          </p:cNvPr>
          <p:cNvSpPr txBox="1"/>
          <p:nvPr/>
        </p:nvSpPr>
        <p:spPr>
          <a:xfrm>
            <a:off x="4164035" y="2371696"/>
            <a:ext cx="94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100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4596EA-8F60-4214-B2FF-59F0E1D2C7D1}"/>
              </a:ext>
            </a:extLst>
          </p:cNvPr>
          <p:cNvGrpSpPr/>
          <p:nvPr/>
        </p:nvGrpSpPr>
        <p:grpSpPr>
          <a:xfrm>
            <a:off x="6313254" y="1257753"/>
            <a:ext cx="4551565" cy="2150729"/>
            <a:chOff x="1261286" y="1483915"/>
            <a:chExt cx="4551565" cy="215072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83746C6-FB9D-4040-A333-32EDEC30A520}"/>
                </a:ext>
              </a:extLst>
            </p:cNvPr>
            <p:cNvGrpSpPr/>
            <p:nvPr/>
          </p:nvGrpSpPr>
          <p:grpSpPr>
            <a:xfrm>
              <a:off x="1646661" y="1540333"/>
              <a:ext cx="3940629" cy="1952627"/>
              <a:chOff x="827462" y="4321452"/>
              <a:chExt cx="2958434" cy="1487142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947D474-68B6-409E-9487-31599270928F}"/>
                  </a:ext>
                </a:extLst>
              </p:cNvPr>
              <p:cNvSpPr/>
              <p:nvPr/>
            </p:nvSpPr>
            <p:spPr>
              <a:xfrm>
                <a:off x="827462" y="4321452"/>
                <a:ext cx="2958434" cy="148714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A450C5-A150-4832-96A7-947BB3F689E9}"/>
                  </a:ext>
                </a:extLst>
              </p:cNvPr>
              <p:cNvSpPr txBox="1"/>
              <p:nvPr/>
            </p:nvSpPr>
            <p:spPr>
              <a:xfrm>
                <a:off x="896528" y="4435342"/>
                <a:ext cx="2669058" cy="1184581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700 + 300 =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1000 – 800 =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240C3-8646-4D11-9F45-2E11A72C5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DCAD22-7E2F-48F8-A0C7-EFFC6301FE5C}"/>
                </a:ext>
              </a:extLst>
            </p:cNvPr>
            <p:cNvSpPr/>
            <p:nvPr/>
          </p:nvSpPr>
          <p:spPr>
            <a:xfrm rot="1558595">
              <a:off x="5185117" y="14839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96EFF62-98A4-4EB0-950D-19D9E99BDC22}"/>
              </a:ext>
            </a:extLst>
          </p:cNvPr>
          <p:cNvSpPr txBox="1"/>
          <p:nvPr/>
        </p:nvSpPr>
        <p:spPr>
          <a:xfrm>
            <a:off x="9371796" y="1595829"/>
            <a:ext cx="134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C48DF6-F217-4A3E-94AE-1735AB8E0A99}"/>
              </a:ext>
            </a:extLst>
          </p:cNvPr>
          <p:cNvSpPr txBox="1"/>
          <p:nvPr/>
        </p:nvSpPr>
        <p:spPr>
          <a:xfrm>
            <a:off x="9484340" y="2391647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200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BF97ABA-3388-4D49-9B87-5039309BDBA3}"/>
              </a:ext>
            </a:extLst>
          </p:cNvPr>
          <p:cNvGrpSpPr/>
          <p:nvPr/>
        </p:nvGrpSpPr>
        <p:grpSpPr>
          <a:xfrm>
            <a:off x="3038762" y="3894772"/>
            <a:ext cx="5044923" cy="2005960"/>
            <a:chOff x="966324" y="1587283"/>
            <a:chExt cx="5044923" cy="200596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506D3E-ACB2-412E-AE93-E8391C5903DE}"/>
                </a:ext>
              </a:extLst>
            </p:cNvPr>
            <p:cNvGrpSpPr/>
            <p:nvPr/>
          </p:nvGrpSpPr>
          <p:grpSpPr>
            <a:xfrm>
              <a:off x="1351699" y="1717637"/>
              <a:ext cx="4659548" cy="1815016"/>
              <a:chOff x="606019" y="4456489"/>
              <a:chExt cx="3498164" cy="1382336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C27A4EDB-EB52-496F-80D4-51B0258CD56C}"/>
                  </a:ext>
                </a:extLst>
              </p:cNvPr>
              <p:cNvSpPr/>
              <p:nvPr/>
            </p:nvSpPr>
            <p:spPr>
              <a:xfrm>
                <a:off x="606019" y="4456489"/>
                <a:ext cx="3498164" cy="138233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DADBFC-3AD8-4D5B-8376-7565675AE17B}"/>
                  </a:ext>
                </a:extLst>
              </p:cNvPr>
              <p:cNvSpPr txBox="1"/>
              <p:nvPr/>
            </p:nvSpPr>
            <p:spPr>
              <a:xfrm>
                <a:off x="772204" y="4518337"/>
                <a:ext cx="2798455" cy="1184581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400 + 60 + 3 =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2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900 – 300 – 50 =  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56B5E2-BD58-4B97-9C3F-A4F40817A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966324" y="3055781"/>
              <a:ext cx="770750" cy="537462"/>
            </a:xfrm>
            <a:prstGeom prst="rect">
              <a:avLst/>
            </a:prstGeom>
          </p:spPr>
        </p:pic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7CB605-14AC-43D5-9A86-3A8922C7C814}"/>
                </a:ext>
              </a:extLst>
            </p:cNvPr>
            <p:cNvSpPr/>
            <p:nvPr/>
          </p:nvSpPr>
          <p:spPr>
            <a:xfrm rot="1558595">
              <a:off x="5187781" y="1587283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E4DDAA7-ACA9-4AAF-9187-F3416D88F05C}"/>
              </a:ext>
            </a:extLst>
          </p:cNvPr>
          <p:cNvSpPr txBox="1"/>
          <p:nvPr/>
        </p:nvSpPr>
        <p:spPr>
          <a:xfrm>
            <a:off x="6633509" y="426558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463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3E1BE4-949A-45EE-8781-137056832392}"/>
              </a:ext>
            </a:extLst>
          </p:cNvPr>
          <p:cNvSpPr txBox="1"/>
          <p:nvPr/>
        </p:nvSpPr>
        <p:spPr>
          <a:xfrm>
            <a:off x="6974733" y="5076920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UTM Avo" panose="02040603050506020204" pitchFamily="18" charset="0"/>
              </a:rPr>
              <a:t>550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2" grpId="0"/>
      <p:bldP spid="43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DIGITAL INTERACTIVE NOTEBOOK | 5-Tabs | Google Slide | PowerPoint">
            <a:extLst>
              <a:ext uri="{FF2B5EF4-FFF2-40B4-BE49-F238E27FC236}">
                <a16:creationId xmlns:a16="http://schemas.microsoft.com/office/drawing/2014/main" id="{EF981E5D-C97B-4E73-A20A-977C095B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4276851" y="377721"/>
            <a:ext cx="3268137" cy="587289"/>
            <a:chOff x="-2676201" y="382608"/>
            <a:chExt cx="3210288" cy="706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9" y="382608"/>
              <a:ext cx="321028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676201" y="435377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745BD-72FE-41EA-A421-86B49A8A79F1}"/>
              </a:ext>
            </a:extLst>
          </p:cNvPr>
          <p:cNvGrpSpPr/>
          <p:nvPr/>
        </p:nvGrpSpPr>
        <p:grpSpPr>
          <a:xfrm>
            <a:off x="428517" y="1649021"/>
            <a:ext cx="2908056" cy="3190438"/>
            <a:chOff x="401342" y="1640073"/>
            <a:chExt cx="2908056" cy="319043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1493B23-BB15-4E38-9FF7-1992FD1520C2}"/>
                </a:ext>
              </a:extLst>
            </p:cNvPr>
            <p:cNvSpPr/>
            <p:nvPr/>
          </p:nvSpPr>
          <p:spPr>
            <a:xfrm>
              <a:off x="751290" y="1932815"/>
              <a:ext cx="2266544" cy="281506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116FC1-314F-46AB-BC60-972A003429DA}"/>
                </a:ext>
              </a:extLst>
            </p:cNvPr>
            <p:cNvSpPr txBox="1"/>
            <p:nvPr/>
          </p:nvSpPr>
          <p:spPr>
            <a:xfrm>
              <a:off x="895699" y="2207298"/>
              <a:ext cx="2062571" cy="2084225"/>
            </a:xfrm>
            <a:prstGeom prst="rect">
              <a:avLst/>
            </a:prstGeom>
            <a:noFill/>
            <a:ln w="28575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x 7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x 4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x 8 =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D2E65C-E2AB-4EE9-8B0E-EC0200F22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1342" y="3945480"/>
              <a:ext cx="719247" cy="88503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65652F-6D1F-4F33-A9F5-16F77C8DA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2353" y="1640073"/>
              <a:ext cx="747045" cy="739605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E6EBAED-792F-4380-BBE0-2E281CA252F8}"/>
              </a:ext>
            </a:extLst>
          </p:cNvPr>
          <p:cNvSpPr txBox="1"/>
          <p:nvPr/>
        </p:nvSpPr>
        <p:spPr>
          <a:xfrm>
            <a:off x="2296969" y="2341503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FB57189-857B-4D34-821C-34703AA91474}"/>
              </a:ext>
            </a:extLst>
          </p:cNvPr>
          <p:cNvSpPr txBox="1"/>
          <p:nvPr/>
        </p:nvSpPr>
        <p:spPr>
          <a:xfrm>
            <a:off x="2381377" y="3053991"/>
            <a:ext cx="547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545642C-DF07-4C68-A24A-2B8ED7AE173C}"/>
              </a:ext>
            </a:extLst>
          </p:cNvPr>
          <p:cNvSpPr txBox="1"/>
          <p:nvPr/>
        </p:nvSpPr>
        <p:spPr>
          <a:xfrm>
            <a:off x="2255065" y="3745230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D475E23-CD68-48B7-A1F2-48F82A7DAAC1}"/>
              </a:ext>
            </a:extLst>
          </p:cNvPr>
          <p:cNvGrpSpPr/>
          <p:nvPr/>
        </p:nvGrpSpPr>
        <p:grpSpPr>
          <a:xfrm>
            <a:off x="3167967" y="1600654"/>
            <a:ext cx="3024595" cy="3219642"/>
            <a:chOff x="339744" y="1591706"/>
            <a:chExt cx="3024595" cy="321964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4DC96D5-EBAD-4A53-AFDC-12174194057A}"/>
                </a:ext>
              </a:extLst>
            </p:cNvPr>
            <p:cNvSpPr/>
            <p:nvPr/>
          </p:nvSpPr>
          <p:spPr>
            <a:xfrm>
              <a:off x="751290" y="1932815"/>
              <a:ext cx="2266544" cy="281506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7D3F1E-4EB8-4096-A88F-23691CF04543}"/>
                </a:ext>
              </a:extLst>
            </p:cNvPr>
            <p:cNvSpPr txBox="1"/>
            <p:nvPr/>
          </p:nvSpPr>
          <p:spPr>
            <a:xfrm>
              <a:off x="951675" y="2206055"/>
              <a:ext cx="2062571" cy="2084225"/>
            </a:xfrm>
            <a:prstGeom prst="rect">
              <a:avLst/>
            </a:prstGeom>
            <a:noFill/>
            <a:ln w="28575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2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9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6 =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6B15020-9619-45F1-B383-45698A9A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744" y="3926317"/>
              <a:ext cx="719247" cy="88503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3794BEB-8923-4C56-81B0-A1549001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7293" y="1591706"/>
              <a:ext cx="747046" cy="739606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FA4E4B9-C575-48A7-8A92-77259196E138}"/>
              </a:ext>
            </a:extLst>
          </p:cNvPr>
          <p:cNvSpPr txBox="1"/>
          <p:nvPr/>
        </p:nvSpPr>
        <p:spPr>
          <a:xfrm>
            <a:off x="5097057" y="2341503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2F7369-71B0-4DD6-8A18-7782F2E413BA}"/>
              </a:ext>
            </a:extLst>
          </p:cNvPr>
          <p:cNvSpPr txBox="1"/>
          <p:nvPr/>
        </p:nvSpPr>
        <p:spPr>
          <a:xfrm>
            <a:off x="5097057" y="3053991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A0F956-7BAA-469E-A15D-2AEDBFD2CAA0}"/>
              </a:ext>
            </a:extLst>
          </p:cNvPr>
          <p:cNvSpPr txBox="1"/>
          <p:nvPr/>
        </p:nvSpPr>
        <p:spPr>
          <a:xfrm>
            <a:off x="5055153" y="3745230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1B99EC-C677-4419-9D0B-DE2D34270D21}"/>
              </a:ext>
            </a:extLst>
          </p:cNvPr>
          <p:cNvGrpSpPr/>
          <p:nvPr/>
        </p:nvGrpSpPr>
        <p:grpSpPr>
          <a:xfrm>
            <a:off x="5994230" y="1673129"/>
            <a:ext cx="2943167" cy="3155205"/>
            <a:chOff x="337783" y="1664181"/>
            <a:chExt cx="2943167" cy="31552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4D0BBB8-E602-42EE-BBAB-EE0665EBF705}"/>
                </a:ext>
              </a:extLst>
            </p:cNvPr>
            <p:cNvSpPr/>
            <p:nvPr/>
          </p:nvSpPr>
          <p:spPr>
            <a:xfrm>
              <a:off x="751290" y="1932815"/>
              <a:ext cx="2266544" cy="281506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19E2680-35D4-406E-AAB9-8F964CC1D2EF}"/>
                </a:ext>
              </a:extLst>
            </p:cNvPr>
            <p:cNvSpPr txBox="1"/>
            <p:nvPr/>
          </p:nvSpPr>
          <p:spPr>
            <a:xfrm>
              <a:off x="924023" y="2206055"/>
              <a:ext cx="2062571" cy="2084225"/>
            </a:xfrm>
            <a:prstGeom prst="rect">
              <a:avLst/>
            </a:prstGeom>
            <a:noFill/>
            <a:ln w="28575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: 2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6 : 2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 : 2 =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203E1D4-AF2F-44A2-A197-ED6F120FD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783" y="3904875"/>
              <a:ext cx="743205" cy="91451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3C4F948-F869-4517-A78A-7CFB5AAEC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1404" y="1664181"/>
              <a:ext cx="689546" cy="682678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ABDF3EA-F61F-466D-A16B-D18B74EB8F2D}"/>
              </a:ext>
            </a:extLst>
          </p:cNvPr>
          <p:cNvSpPr txBox="1"/>
          <p:nvPr/>
        </p:nvSpPr>
        <p:spPr>
          <a:xfrm>
            <a:off x="8063600" y="2377425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D91364-83C4-4178-811D-2790506C2AF5}"/>
              </a:ext>
            </a:extLst>
          </p:cNvPr>
          <p:cNvSpPr txBox="1"/>
          <p:nvPr/>
        </p:nvSpPr>
        <p:spPr>
          <a:xfrm>
            <a:off x="8063600" y="3046410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07E56B-8A70-4DCC-8593-089409DCA316}"/>
              </a:ext>
            </a:extLst>
          </p:cNvPr>
          <p:cNvSpPr txBox="1"/>
          <p:nvPr/>
        </p:nvSpPr>
        <p:spPr>
          <a:xfrm>
            <a:off x="8001043" y="3715395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40DEB9C-FA9A-443F-9BEE-986E5C5ED9FA}"/>
              </a:ext>
            </a:extLst>
          </p:cNvPr>
          <p:cNvGrpSpPr/>
          <p:nvPr/>
        </p:nvGrpSpPr>
        <p:grpSpPr>
          <a:xfrm>
            <a:off x="8831531" y="1606821"/>
            <a:ext cx="2850701" cy="3254957"/>
            <a:chOff x="346860" y="1597873"/>
            <a:chExt cx="2850701" cy="3254957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7891D12-C6F6-41CF-93A5-4DDE77DE1E95}"/>
                </a:ext>
              </a:extLst>
            </p:cNvPr>
            <p:cNvSpPr/>
            <p:nvPr/>
          </p:nvSpPr>
          <p:spPr>
            <a:xfrm>
              <a:off x="751290" y="1932815"/>
              <a:ext cx="2266544" cy="281506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2ECBB71-4210-4309-AB6D-377BDE4B5551}"/>
                </a:ext>
              </a:extLst>
            </p:cNvPr>
            <p:cNvSpPr txBox="1"/>
            <p:nvPr/>
          </p:nvSpPr>
          <p:spPr>
            <a:xfrm>
              <a:off x="986535" y="2197330"/>
              <a:ext cx="2062571" cy="2084225"/>
            </a:xfrm>
            <a:prstGeom prst="rect">
              <a:avLst/>
            </a:prstGeom>
            <a:noFill/>
            <a:ln w="28575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: 5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 : 5 =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50 : 5 =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E56996D-D66D-46A4-87C8-BCFE81EF4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860" y="3912776"/>
              <a:ext cx="763964" cy="94005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24DD569-8B58-4CA5-8506-76951FFA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8015" y="1597873"/>
              <a:ext cx="689546" cy="682678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5156BAA-4EE9-4289-99CC-6B2C421CBBE1}"/>
              </a:ext>
            </a:extLst>
          </p:cNvPr>
          <p:cNvSpPr txBox="1"/>
          <p:nvPr/>
        </p:nvSpPr>
        <p:spPr>
          <a:xfrm>
            <a:off x="10876608" y="2362752"/>
            <a:ext cx="657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C5A37C1-A55B-4D23-830D-34E1EF16CF98}"/>
              </a:ext>
            </a:extLst>
          </p:cNvPr>
          <p:cNvSpPr txBox="1"/>
          <p:nvPr/>
        </p:nvSpPr>
        <p:spPr>
          <a:xfrm>
            <a:off x="10876608" y="3032879"/>
            <a:ext cx="689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9923B4B-7506-4562-A436-66B421FC4141}"/>
              </a:ext>
            </a:extLst>
          </p:cNvPr>
          <p:cNvSpPr txBox="1"/>
          <p:nvPr/>
        </p:nvSpPr>
        <p:spPr>
          <a:xfrm>
            <a:off x="10829735" y="3715395"/>
            <a:ext cx="8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1" grpId="0"/>
      <p:bldP spid="62" grpId="0"/>
      <p:bldP spid="63" grpId="0"/>
      <p:bldP spid="69" grpId="0"/>
      <p:bldP spid="70" grpId="0"/>
      <p:bldP spid="71" grpId="0"/>
      <p:bldP spid="77" grpId="0"/>
      <p:bldP spid="78" grpId="0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DIGITAL INTERACTIVE NOTEBOOK | 5-Tabs | Google Slide | PowerPoint">
            <a:extLst>
              <a:ext uri="{FF2B5EF4-FFF2-40B4-BE49-F238E27FC236}">
                <a16:creationId xmlns:a16="http://schemas.microsoft.com/office/drawing/2014/main" id="{8B762BBD-52B4-4854-82A6-35B3D4EE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1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177F7-3382-403B-95C5-6354F9C29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802" y="4115621"/>
            <a:ext cx="6719224" cy="20910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193311" y="312196"/>
            <a:ext cx="10045307" cy="648195"/>
            <a:chOff x="-3369818" y="382607"/>
            <a:chExt cx="9867496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9867496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829B44E-4E8D-44E6-8D06-7C1447F58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" r="1702" b="26625"/>
          <a:stretch/>
        </p:blipFill>
        <p:spPr>
          <a:xfrm>
            <a:off x="3309730" y="1210685"/>
            <a:ext cx="5164687" cy="2854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CE43E7-06F3-4FA7-8D53-6ECAF42DC07F}"/>
              </a:ext>
            </a:extLst>
          </p:cNvPr>
          <p:cNvSpPr/>
          <p:nvPr/>
        </p:nvSpPr>
        <p:spPr>
          <a:xfrm>
            <a:off x="2785449" y="4824016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0E9B39-FBE3-4B43-88B3-68EC05FAA0BC}"/>
              </a:ext>
            </a:extLst>
          </p:cNvPr>
          <p:cNvSpPr/>
          <p:nvPr/>
        </p:nvSpPr>
        <p:spPr>
          <a:xfrm>
            <a:off x="3839336" y="4814832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5BB378-E6A7-486A-AAD8-CA7E30696F64}"/>
              </a:ext>
            </a:extLst>
          </p:cNvPr>
          <p:cNvSpPr/>
          <p:nvPr/>
        </p:nvSpPr>
        <p:spPr>
          <a:xfrm>
            <a:off x="2785449" y="4824016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E6C7F6-FAF3-4239-90A1-18731FD414F0}"/>
              </a:ext>
            </a:extLst>
          </p:cNvPr>
          <p:cNvSpPr/>
          <p:nvPr/>
        </p:nvSpPr>
        <p:spPr>
          <a:xfrm>
            <a:off x="4954322" y="4823821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44E0B3-A081-4B09-B5D8-8AF0EA706439}"/>
              </a:ext>
            </a:extLst>
          </p:cNvPr>
          <p:cNvSpPr/>
          <p:nvPr/>
        </p:nvSpPr>
        <p:spPr>
          <a:xfrm>
            <a:off x="2785449" y="4824016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0F734F-3CBA-4BB6-89AF-D5D16AE8B497}"/>
              </a:ext>
            </a:extLst>
          </p:cNvPr>
          <p:cNvSpPr/>
          <p:nvPr/>
        </p:nvSpPr>
        <p:spPr>
          <a:xfrm>
            <a:off x="3839336" y="4817074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464434-AE02-409A-A9A3-B8D0D512A8D3}"/>
              </a:ext>
            </a:extLst>
          </p:cNvPr>
          <p:cNvSpPr/>
          <p:nvPr/>
        </p:nvSpPr>
        <p:spPr>
          <a:xfrm>
            <a:off x="3839336" y="4813430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2F12D44-0208-4D3F-92B9-D9E0C1A32FCF}"/>
              </a:ext>
            </a:extLst>
          </p:cNvPr>
          <p:cNvSpPr/>
          <p:nvPr/>
        </p:nvSpPr>
        <p:spPr>
          <a:xfrm>
            <a:off x="4954322" y="4823821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DA06B2-DD83-4D18-831E-2DB2882B0377}"/>
              </a:ext>
            </a:extLst>
          </p:cNvPr>
          <p:cNvSpPr/>
          <p:nvPr/>
        </p:nvSpPr>
        <p:spPr>
          <a:xfrm>
            <a:off x="4945933" y="4823821"/>
            <a:ext cx="684000" cy="6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972 L 0.09961 -0.0692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944 L 0.3582 -0.07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782 L 0.36055 -0.0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297 L 0.09961 0.06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81 L 0.27096 0.0696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4622 0.0685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1" grpId="1" animBg="1"/>
      <p:bldP spid="17" grpId="0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4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04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"/>
            <a:ext cx="12192000" cy="647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280035"/>
            <a:ext cx="12192000" cy="6576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44196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22"/>
            <a:ext cx="12192000" cy="642840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210219" y="2897563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800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10219" y="4265422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700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900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3568930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5114282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555" y="2722411"/>
            <a:ext cx="972260" cy="111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05EFD-F6D3-4035-BC02-224D58C7E7E3}"/>
              </a:ext>
            </a:extLst>
          </p:cNvPr>
          <p:cNvGrpSpPr/>
          <p:nvPr/>
        </p:nvGrpSpPr>
        <p:grpSpPr>
          <a:xfrm>
            <a:off x="2295112" y="323853"/>
            <a:ext cx="8815564" cy="2339461"/>
            <a:chOff x="2295112" y="178080"/>
            <a:chExt cx="8815564" cy="2339461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43647" y="914771"/>
              <a:ext cx="53229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300 + 500 = ?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2856" y="3927446"/>
            <a:ext cx="2551501" cy="274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01"/>
            <a:ext cx="12192000" cy="6447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585" y="409200"/>
            <a:ext cx="5569406" cy="649788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BCF2F-1AB9-47F6-8775-A7A83CA64BCE}"/>
              </a:ext>
            </a:extLst>
          </p:cNvPr>
          <p:cNvGrpSpPr/>
          <p:nvPr/>
        </p:nvGrpSpPr>
        <p:grpSpPr>
          <a:xfrm>
            <a:off x="1989886" y="292062"/>
            <a:ext cx="8815564" cy="2339461"/>
            <a:chOff x="2295112" y="178080"/>
            <a:chExt cx="8815564" cy="233946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842081-5E41-4418-B3DC-D1BF7EAFC437}"/>
                </a:ext>
              </a:extLst>
            </p:cNvPr>
            <p:cNvSpPr txBox="1"/>
            <p:nvPr/>
          </p:nvSpPr>
          <p:spPr>
            <a:xfrm>
              <a:off x="3998218" y="1034130"/>
              <a:ext cx="66468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1000 - 400 - 300 = ?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4404447F-DC8A-4020-98EC-64B1798FEF66}"/>
              </a:ext>
            </a:extLst>
          </p:cNvPr>
          <p:cNvSpPr/>
          <p:nvPr/>
        </p:nvSpPr>
        <p:spPr>
          <a:xfrm>
            <a:off x="5103100" y="4272458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300</a:t>
            </a: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id="{9A8DCDC0-34F9-4B55-869D-A5DD226A6373}"/>
              </a:ext>
            </a:extLst>
          </p:cNvPr>
          <p:cNvSpPr/>
          <p:nvPr/>
        </p:nvSpPr>
        <p:spPr>
          <a:xfrm>
            <a:off x="5103100" y="3015080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200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5130707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400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4346763" y="371817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0.4 0.0932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3" grpId="0" animBg="1"/>
          <p:bldP spid="43" grpId="1" animBg="1"/>
          <p:bldP spid="47" grpId="0" animBg="1"/>
          <p:bldP spid="4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0.4 0.0932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3" grpId="0" animBg="1"/>
          <p:bldP spid="43" grpId="1" animBg="1"/>
          <p:bldP spid="47" grpId="0" animBg="1"/>
          <p:bldP spid="4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1" y="397724"/>
            <a:ext cx="12311270" cy="658727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8F2B53-7D7A-4745-B973-167CE722F5F5}"/>
              </a:ext>
            </a:extLst>
          </p:cNvPr>
          <p:cNvGrpSpPr/>
          <p:nvPr/>
        </p:nvGrpSpPr>
        <p:grpSpPr>
          <a:xfrm>
            <a:off x="2125237" y="349417"/>
            <a:ext cx="9202708" cy="2239645"/>
            <a:chOff x="1744014" y="-46720"/>
            <a:chExt cx="10536556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id="{F1D9E8D1-FA77-4623-99DD-D9418E0EA46A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C3EDA-C27B-49FA-94B9-9BF122518133}"/>
                </a:ext>
              </a:extLst>
            </p:cNvPr>
            <p:cNvSpPr txBox="1"/>
            <p:nvPr/>
          </p:nvSpPr>
          <p:spPr>
            <a:xfrm>
              <a:off x="4481093" y="802108"/>
              <a:ext cx="599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40 : 5 = ?</a:t>
              </a: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id="{0A384E7D-46FA-4A20-B80C-22C219832D70}"/>
              </a:ext>
            </a:extLst>
          </p:cNvPr>
          <p:cNvSpPr/>
          <p:nvPr/>
        </p:nvSpPr>
        <p:spPr>
          <a:xfrm>
            <a:off x="5081479" y="428960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5103100" y="306692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AC68FEC9-7A07-440A-A703-9CCE6C6BDBE9}"/>
              </a:ext>
            </a:extLst>
          </p:cNvPr>
          <p:cNvSpPr/>
          <p:nvPr/>
        </p:nvSpPr>
        <p:spPr>
          <a:xfrm>
            <a:off x="5101769" y="5593441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00" y="384509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426477"/>
            <a:ext cx="12186216" cy="639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4DC8E-E06A-4CF6-ACAE-7850AD503205}"/>
              </a:ext>
            </a:extLst>
          </p:cNvPr>
          <p:cNvGrpSpPr/>
          <p:nvPr/>
        </p:nvGrpSpPr>
        <p:grpSpPr>
          <a:xfrm>
            <a:off x="2514917" y="340189"/>
            <a:ext cx="8325361" cy="2134653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440200-E58C-47D9-B4D0-BDAAFE3EA825}"/>
                </a:ext>
              </a:extLst>
            </p:cNvPr>
            <p:cNvSpPr txBox="1"/>
            <p:nvPr/>
          </p:nvSpPr>
          <p:spPr>
            <a:xfrm>
              <a:off x="4154592" y="705467"/>
              <a:ext cx="5876593" cy="105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2 x 9 = ?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1527656D-9DD6-4CAD-9129-D70E5E8A3938}"/>
              </a:ext>
            </a:extLst>
          </p:cNvPr>
          <p:cNvSpPr/>
          <p:nvPr/>
        </p:nvSpPr>
        <p:spPr>
          <a:xfrm>
            <a:off x="4539680" y="5703100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18</a:t>
            </a: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4523362" y="3120701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114E772A-74E5-48FD-942C-2EACE3246CD5}"/>
              </a:ext>
            </a:extLst>
          </p:cNvPr>
          <p:cNvSpPr/>
          <p:nvPr/>
        </p:nvSpPr>
        <p:spPr>
          <a:xfrm>
            <a:off x="4582134" y="4383939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20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41" y="393178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959" y="3840846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2409 -0.34282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14" y="-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2409 -0.34282 " pathEditMode="relative" rAng="0" ptsTypes="AA">
                                          <p:cBhvr>
                                            <p:cTn id="7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-1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2409 -0.34282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14" y="-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2409 -0.34282 " pathEditMode="relative" rAng="0" ptsTypes="AA">
                                          <p:cBhvr>
                                            <p:cTn id="7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-1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9269" y="92765"/>
            <a:ext cx="1431235" cy="643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794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8629617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4808</TotalTime>
  <Words>277</Words>
  <Application>Microsoft Office PowerPoint</Application>
  <PresentationFormat>Widescreen</PresentationFormat>
  <Paragraphs>83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Cambria Math</vt:lpstr>
      <vt:lpstr>SVN-Gretoon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762</cp:revision>
  <dcterms:created xsi:type="dcterms:W3CDTF">2021-02-20T02:56:00Z</dcterms:created>
  <dcterms:modified xsi:type="dcterms:W3CDTF">2022-04-20T11:29:19Z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