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7" r:id="rId3"/>
    <p:sldId id="259" r:id="rId4"/>
    <p:sldId id="258" r:id="rId5"/>
    <p:sldId id="263" r:id="rId6"/>
    <p:sldId id="264" r:id="rId7"/>
    <p:sldId id="265" r:id="rId8"/>
    <p:sldId id="261" r:id="rId9"/>
    <p:sldId id="262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94464-D2F8-48ED-A448-905F92551D38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E8A42-B239-4ABA-924E-614A9874B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06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2660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57042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801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2844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8887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780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89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53678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701866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9964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9728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960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93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633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181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2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245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27DE-7DB9-4C8E-9169-38AF78848443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36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Videos\Nh&#7919;ng%20th&#7843;m%20h&#7885;a%20thi&#234;n%20tai%20kinh%20ho&#224;ng%20tr&#234;n%20th&#7871;%20gi&#7899;i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ững thảm họa thiên tai kinh hoàng trên thế giớ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5127" y="387926"/>
            <a:ext cx="10557164" cy="595399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74073" y="138537"/>
            <a:ext cx="11540836" cy="6470073"/>
          </a:xfrm>
          <a:prstGeom prst="roundRect">
            <a:avLst/>
          </a:prstGeom>
          <a:noFill/>
          <a:ln w="5715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274" y="1"/>
            <a:ext cx="4741508" cy="246604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724681" y="1336144"/>
            <a:ext cx="3135510" cy="698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Củng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cố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: </a:t>
            </a:r>
            <a:endParaRPr lang="zh-CN" sz="40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  <a:sym typeface="+mn-lt"/>
            </a:endParaRPr>
          </a:p>
        </p:txBody>
      </p:sp>
      <p:pic>
        <p:nvPicPr>
          <p:cNvPr id="4" name="14">
            <a:extLst>
              <a:ext uri="{FF2B5EF4-FFF2-40B4-BE49-F238E27FC236}">
                <a16:creationId xmlns="" xmlns:a16="http://schemas.microsoft.com/office/drawing/2014/main" id="{93271C3B-A9AC-44D4-9637-156DDBCDFC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3056" y="2937163"/>
            <a:ext cx="904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hôm</a:t>
            </a:r>
            <a:r>
              <a:rPr lang="en-US" sz="3200" dirty="0" smtClean="0"/>
              <a:t> nay </a:t>
            </a:r>
            <a:r>
              <a:rPr lang="en-US" sz="3200" dirty="0" err="1" smtClean="0"/>
              <a:t>chúng</a:t>
            </a:r>
            <a:r>
              <a:rPr lang="en-US" sz="3200" dirty="0" smtClean="0"/>
              <a:t> </a:t>
            </a:r>
            <a:r>
              <a:rPr lang="en-US" sz="3200" dirty="0" err="1" smtClean="0"/>
              <a:t>ta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77636" y="3823855"/>
            <a:ext cx="1066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 </a:t>
            </a:r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thiệt</a:t>
            </a:r>
            <a:r>
              <a:rPr lang="en-US" sz="3200" dirty="0" smtClean="0"/>
              <a:t> </a:t>
            </a:r>
            <a:r>
              <a:rPr lang="en-US" sz="3200" dirty="0" err="1" smtClean="0"/>
              <a:t>hại</a:t>
            </a:r>
            <a:r>
              <a:rPr lang="en-US" sz="3200" dirty="0" smtClean="0"/>
              <a:t> </a:t>
            </a:r>
            <a:r>
              <a:rPr lang="en-US" sz="3200" dirty="0" err="1" smtClean="0"/>
              <a:t>mà</a:t>
            </a:r>
            <a:r>
              <a:rPr lang="en-US" sz="3200" dirty="0" smtClean="0"/>
              <a:t> </a:t>
            </a:r>
            <a:r>
              <a:rPr lang="en-US" sz="3200" dirty="0" err="1" smtClean="0"/>
              <a:t>thiên</a:t>
            </a:r>
            <a:r>
              <a:rPr lang="en-US" sz="3200" dirty="0" smtClean="0"/>
              <a:t> tai </a:t>
            </a:r>
            <a:r>
              <a:rPr lang="en-US" sz="3200" dirty="0" err="1" smtClean="0"/>
              <a:t>đem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con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4">
            <a:extLst>
              <a:ext uri="{FF2B5EF4-FFF2-40B4-BE49-F238E27FC236}">
                <a16:creationId xmlns="" xmlns:a16="http://schemas.microsoft.com/office/drawing/2014/main" id="{93271C3B-A9AC-44D4-9637-156DDBCDFC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0805" y="2096477"/>
            <a:ext cx="90510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Tạm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biệt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hẹn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gặp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giờ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sau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nhé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">
            <a:extLst>
              <a:ext uri="{FF2B5EF4-FFF2-40B4-BE49-F238E27FC236}">
                <a16:creationId xmlns="" xmlns:a16="http://schemas.microsoft.com/office/drawing/2014/main" id="{8705F436-5F12-4397-A086-0E39672D8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6024" y="3105881"/>
            <a:ext cx="11663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20: MỘT SỐ HIỆN TƯỢNG THIÊN TAI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55">
            <a:extLst>
              <a:ext uri="{FF2B5EF4-FFF2-40B4-BE49-F238E27FC236}">
                <a16:creationId xmlns=""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200993" y="1"/>
            <a:ext cx="7178533" cy="31633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23853" y="1357746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TỰ NHIÊN VÀ XÃ HỘI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2109" y="4225637"/>
            <a:ext cx="307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</a:rPr>
              <a:t>Tiết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 1)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8902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98" y="205519"/>
            <a:ext cx="8201509" cy="1715145"/>
          </a:xfrm>
          <a:prstGeom prst="rect">
            <a:avLst/>
          </a:prstGeom>
        </p:spPr>
      </p:pic>
      <p:pic>
        <p:nvPicPr>
          <p:cNvPr id="27" name="26">
            <a:extLst>
              <a:ext uri="{FF2B5EF4-FFF2-40B4-BE49-F238E27FC236}">
                <a16:creationId xmlns="" xmlns:a16="http://schemas.microsoft.com/office/drawing/2014/main" id="{19CCF432-6C00-47C4-8AAC-CB97E00CB9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7122" y="180116"/>
            <a:ext cx="8534400" cy="129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0474" y="1616652"/>
            <a:ext cx="10589634" cy="396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3463636" y="290946"/>
            <a:ext cx="5250872" cy="1066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475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>
            <a:extLst>
              <a:ext uri="{FF2B5EF4-FFF2-40B4-BE49-F238E27FC236}">
                <a16:creationId xmlns="" xmlns:a16="http://schemas.microsoft.com/office/drawing/2014/main" id="{2F9162C4-C651-4EE6-9331-43ACC6B1A9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274" y="249382"/>
            <a:ext cx="5434236" cy="282632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45118" y="1834907"/>
            <a:ext cx="3135510" cy="698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Khám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phá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:</a:t>
            </a:r>
            <a:endParaRPr lang="zh-CN" sz="40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545" y="3546763"/>
            <a:ext cx="1069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Quan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sát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mô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tả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số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hiện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tượng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thiên</a:t>
            </a:r>
            <a:r>
              <a:rPr lang="en-US" sz="4400" dirty="0" smtClean="0">
                <a:solidFill>
                  <a:srgbClr val="FF0000"/>
                </a:solidFill>
              </a:rPr>
              <a:t> tai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1856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119745" y="249382"/>
            <a:ext cx="817419" cy="734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en-US" sz="5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2400" y="251055"/>
            <a:ext cx="1048617" cy="93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5611" y="597470"/>
            <a:ext cx="8227153" cy="56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3923" y="406084"/>
            <a:ext cx="6215496" cy="68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054" y="1356014"/>
            <a:ext cx="3906982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80108" y="180109"/>
            <a:ext cx="11762509" cy="6497782"/>
          </a:xfrm>
          <a:prstGeom prst="roundRect">
            <a:avLst/>
          </a:prstGeom>
          <a:noFill/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0706" y="1356448"/>
            <a:ext cx="3476625" cy="25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07470" y="1295834"/>
            <a:ext cx="3705657" cy="252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1418" y="4026477"/>
            <a:ext cx="359395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79101" y="4022582"/>
            <a:ext cx="363595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891856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5">
            <a:extLst>
              <a:ext uri="{FF2B5EF4-FFF2-40B4-BE49-F238E27FC236}">
                <a16:creationId xmlns="" xmlns:a16="http://schemas.microsoft.com/office/drawing/2014/main" id="{FE9E9E68-0E6B-4643-981E-044CD8D236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663" y="0"/>
            <a:ext cx="910936" cy="105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1187" y="378834"/>
            <a:ext cx="8460451" cy="57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4217" y="1033894"/>
            <a:ext cx="8511581" cy="452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Callout 5"/>
          <p:cNvSpPr/>
          <p:nvPr/>
        </p:nvSpPr>
        <p:spPr>
          <a:xfrm>
            <a:off x="277092" y="1579418"/>
            <a:ext cx="3061854" cy="1122218"/>
          </a:xfrm>
          <a:prstGeom prst="cloudCallout">
            <a:avLst>
              <a:gd name="adj1" fmla="val 28583"/>
              <a:gd name="adj2" fmla="val 1276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>
            <a:extLst>
              <a:ext uri="{FF2B5EF4-FFF2-40B4-BE49-F238E27FC236}">
                <a16:creationId xmlns="" xmlns:a16="http://schemas.microsoft.com/office/drawing/2014/main" id="{2F9162C4-C651-4EE6-9331-43ACC6B1A9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274" y="249382"/>
            <a:ext cx="5434236" cy="282632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45118" y="1834907"/>
            <a:ext cx="3135510" cy="698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Vận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dụng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:</a:t>
            </a:r>
            <a:endParaRPr lang="zh-CN" sz="40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545" y="3546763"/>
            <a:ext cx="10695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Thu </a:t>
            </a:r>
            <a:r>
              <a:rPr lang="en-US" sz="4400" dirty="0" err="1" smtClean="0">
                <a:solidFill>
                  <a:srgbClr val="FF0000"/>
                </a:solidFill>
              </a:rPr>
              <a:t>thập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trình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bày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thông</a:t>
            </a:r>
            <a:r>
              <a:rPr lang="en-US" sz="4400" dirty="0" smtClean="0">
                <a:solidFill>
                  <a:srgbClr val="FF0000"/>
                </a:solidFill>
              </a:rPr>
              <a:t> tin </a:t>
            </a:r>
            <a:r>
              <a:rPr lang="en-US" sz="4400" dirty="0" err="1" smtClean="0">
                <a:solidFill>
                  <a:srgbClr val="FF0000"/>
                </a:solidFill>
              </a:rPr>
              <a:t>về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thiệt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hại</a:t>
            </a:r>
            <a:r>
              <a:rPr lang="en-US" sz="4400" dirty="0" smtClean="0">
                <a:solidFill>
                  <a:srgbClr val="FF0000"/>
                </a:solidFill>
              </a:rPr>
              <a:t> do </a:t>
            </a:r>
            <a:r>
              <a:rPr lang="en-US" sz="4400" dirty="0" err="1" smtClean="0">
                <a:solidFill>
                  <a:srgbClr val="FF0000"/>
                </a:solidFill>
              </a:rPr>
              <a:t>thiên</a:t>
            </a:r>
            <a:r>
              <a:rPr lang="en-US" sz="4400" dirty="0" smtClean="0">
                <a:solidFill>
                  <a:srgbClr val="FF0000"/>
                </a:solidFill>
              </a:rPr>
              <a:t> tai </a:t>
            </a:r>
            <a:r>
              <a:rPr lang="en-US" sz="4400" dirty="0" err="1" smtClean="0">
                <a:solidFill>
                  <a:srgbClr val="FF0000"/>
                </a:solidFill>
              </a:rPr>
              <a:t>gây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ra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1856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7155" y="166255"/>
            <a:ext cx="781185" cy="75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4659" y="347142"/>
            <a:ext cx="3297814" cy="5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3699" y="187901"/>
            <a:ext cx="11239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>
          <a:xfrm>
            <a:off x="2341419" y="443346"/>
            <a:ext cx="951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Thu </a:t>
            </a:r>
            <a:r>
              <a:rPr lang="en-US" sz="2800" dirty="0" err="1" smtClean="0"/>
              <a:t>thập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tin,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thiệt</a:t>
            </a:r>
            <a:r>
              <a:rPr lang="en-US" sz="2800" dirty="0" smtClean="0"/>
              <a:t> </a:t>
            </a:r>
            <a:r>
              <a:rPr lang="en-US" sz="2800" dirty="0" err="1" smtClean="0"/>
              <a:t>hại</a:t>
            </a:r>
            <a:r>
              <a:rPr lang="en-US" sz="2800" dirty="0" smtClean="0"/>
              <a:t> do </a:t>
            </a:r>
            <a:r>
              <a:rPr lang="en-US" sz="2800" dirty="0" err="1" smtClean="0"/>
              <a:t>thiên</a:t>
            </a:r>
            <a:r>
              <a:rPr lang="en-US" sz="2800" dirty="0" smtClean="0"/>
              <a:t> tai </a:t>
            </a:r>
            <a:r>
              <a:rPr lang="en-US" sz="2800" dirty="0" err="1" smtClean="0"/>
              <a:t>gây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0198" y="1565564"/>
            <a:ext cx="10161875" cy="529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Rounded Rectangle 55"/>
          <p:cNvSpPr/>
          <p:nvPr/>
        </p:nvSpPr>
        <p:spPr>
          <a:xfrm>
            <a:off x="166255" y="138542"/>
            <a:ext cx="11790218" cy="6608618"/>
          </a:xfrm>
          <a:prstGeom prst="roundRect">
            <a:avLst/>
          </a:prstGeom>
          <a:noFill/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327563" y="955965"/>
            <a:ext cx="951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</a:t>
            </a:r>
            <a:r>
              <a:rPr lang="en-US" sz="2800" dirty="0" err="1" smtClean="0"/>
              <a:t>Chia</a:t>
            </a:r>
            <a:r>
              <a:rPr lang="en-US" sz="2800" dirty="0" smtClean="0"/>
              <a:t> </a:t>
            </a:r>
            <a:r>
              <a:rPr lang="en-US" sz="2800" dirty="0" err="1" smtClean="0"/>
              <a:t>sẻ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thu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8522" y="1662546"/>
            <a:ext cx="9976572" cy="498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02588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">
            <a:extLst>
              <a:ext uri="{FF2B5EF4-FFF2-40B4-BE49-F238E27FC236}">
                <a16:creationId xmlns="" xmlns:a16="http://schemas.microsoft.com/office/drawing/2014/main" id="{93271C3B-A9AC-44D4-9637-156DDBCDFC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sp>
        <p:nvSpPr>
          <p:cNvPr id="17" name="Horizontal Scroll 16"/>
          <p:cNvSpPr/>
          <p:nvPr/>
        </p:nvSpPr>
        <p:spPr>
          <a:xfrm>
            <a:off x="914399" y="566057"/>
            <a:ext cx="10203543" cy="4122057"/>
          </a:xfrm>
          <a:prstGeom prst="horizontalScroll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i="1" dirty="0" smtClean="0"/>
              <a:t>        Các em ạ. Thiên tai gây ra </a:t>
            </a:r>
            <a:r>
              <a:rPr lang="en-US" sz="3200" i="1" dirty="0" err="1" smtClean="0"/>
              <a:t>thiệt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hại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rất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lớn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về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tính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mạng</a:t>
            </a:r>
            <a:r>
              <a:rPr lang="en-US" sz="3200" i="1" dirty="0" smtClean="0"/>
              <a:t> con </a:t>
            </a:r>
            <a:r>
              <a:rPr lang="en-US" sz="3200" i="1" dirty="0" err="1" smtClean="0"/>
              <a:t>người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và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tài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sản</a:t>
            </a:r>
            <a:r>
              <a:rPr lang="en-US" sz="3200" i="1" dirty="0" smtClean="0"/>
              <a:t>. </a:t>
            </a:r>
            <a:r>
              <a:rPr lang="en-US" sz="3200" i="1" dirty="0" err="1" smtClean="0"/>
              <a:t>Vì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vậy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chúng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cần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phải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biết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theo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dõi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các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bản</a:t>
            </a:r>
            <a:r>
              <a:rPr lang="en-US" sz="3200" i="1" dirty="0" smtClean="0"/>
              <a:t> tin </a:t>
            </a:r>
            <a:r>
              <a:rPr lang="en-US" sz="3200" i="1" dirty="0" err="1" smtClean="0"/>
              <a:t>dự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báo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thời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tiết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hàng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ngày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để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cập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nhật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kịp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thời</a:t>
            </a:r>
            <a:r>
              <a:rPr lang="en-US" sz="3200" i="1" dirty="0" smtClean="0"/>
              <a:t>. </a:t>
            </a:r>
            <a:r>
              <a:rPr lang="en-US" sz="3200" i="1" dirty="0" err="1" smtClean="0"/>
              <a:t>Từ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đó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biết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phòng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tránh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giảm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thiểu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thiệt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hại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về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người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và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tài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sản</a:t>
            </a:r>
            <a:r>
              <a:rPr lang="en-US" sz="3200" i="1" dirty="0" smtClean="0"/>
              <a:t> do </a:t>
            </a:r>
            <a:r>
              <a:rPr lang="en-US" sz="3200" i="1" dirty="0" err="1" smtClean="0"/>
              <a:t>thiên</a:t>
            </a:r>
            <a:r>
              <a:rPr lang="en-US" sz="3200" i="1" dirty="0" smtClean="0"/>
              <a:t> tai </a:t>
            </a:r>
            <a:r>
              <a:rPr lang="en-US" sz="3200" i="1" dirty="0" err="1" smtClean="0"/>
              <a:t>gây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ra</a:t>
            </a:r>
            <a:r>
              <a:rPr lang="en-US" sz="3200" i="1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10379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203</Words>
  <Application>Microsoft Office PowerPoint</Application>
  <PresentationFormat>Custom</PresentationFormat>
  <Paragraphs>22</Paragraphs>
  <Slides>11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37</cp:revision>
  <dcterms:created xsi:type="dcterms:W3CDTF">2021-04-22T02:25:44Z</dcterms:created>
  <dcterms:modified xsi:type="dcterms:W3CDTF">2021-08-08T12:57:57Z</dcterms:modified>
</cp:coreProperties>
</file>