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301" r:id="rId3"/>
    <p:sldId id="290" r:id="rId4"/>
    <p:sldId id="260" r:id="rId5"/>
    <p:sldId id="261" r:id="rId6"/>
    <p:sldId id="263" r:id="rId7"/>
    <p:sldId id="300" r:id="rId8"/>
    <p:sldId id="264" r:id="rId9"/>
    <p:sldId id="270" r:id="rId10"/>
    <p:sldId id="266" r:id="rId11"/>
    <p:sldId id="302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9AFB-2EA0-424A-A836-7AD1132A0752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7C90D-9360-4537-A867-5B123828E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172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572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710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129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67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3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561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698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846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32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44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A4EE0-582C-49F8-AC82-94E7F1047EEF}" type="datetimeFigureOut">
              <a:rPr lang="en-US" smtClean="0"/>
              <a:pPr/>
              <a:t>08/08/2021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F06BF-287F-40BA-A828-8A2DAFC31D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987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462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Bevel 4"/>
          <p:cNvSpPr/>
          <p:nvPr/>
        </p:nvSpPr>
        <p:spPr>
          <a:xfrm>
            <a:off x="4143376" y="1871662"/>
            <a:ext cx="3671887" cy="1228725"/>
          </a:xfrm>
          <a:prstGeom prst="bevel">
            <a:avLst/>
          </a:prstGeom>
          <a:solidFill>
            <a:srgbClr val="92D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BÀI 19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1663" y="3586163"/>
            <a:ext cx="8343900" cy="176182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CÁC MÙA TRONG NĂM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9180" y="5486394"/>
            <a:ext cx="3143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</a:rPr>
              <a:t>(</a:t>
            </a:r>
            <a:r>
              <a:rPr lang="en-US" sz="5400" dirty="0" err="1" smtClean="0">
                <a:solidFill>
                  <a:srgbClr val="002060"/>
                </a:solidFill>
              </a:rPr>
              <a:t>Tiết</a:t>
            </a:r>
            <a:r>
              <a:rPr lang="en-US" sz="5400" dirty="0" smtClean="0">
                <a:solidFill>
                  <a:srgbClr val="002060"/>
                </a:solidFill>
              </a:rPr>
              <a:t> 4)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66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Cloud Callout 5"/>
          <p:cNvSpPr/>
          <p:nvPr/>
        </p:nvSpPr>
        <p:spPr>
          <a:xfrm>
            <a:off x="1228724" y="1157288"/>
            <a:ext cx="5443539" cy="2357437"/>
          </a:xfrm>
          <a:prstGeom prst="cloudCallout">
            <a:avLst>
              <a:gd name="adj1" fmla="val -35769"/>
              <a:gd name="adj2" fmla="val 79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238250" y="1200150"/>
            <a:ext cx="5434013" cy="2324100"/>
          </a:xfrm>
          <a:prstGeom prst="cloudCallout">
            <a:avLst>
              <a:gd name="adj1" fmla="val -35769"/>
              <a:gd name="adj2" fmla="val 79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215188" y="1600200"/>
            <a:ext cx="3929062" cy="2743200"/>
          </a:xfrm>
          <a:prstGeom prst="wedgeEllipseCallout">
            <a:avLst>
              <a:gd name="adj1" fmla="val 44706"/>
              <a:gd name="adj2" fmla="val 5127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729413" y="842963"/>
            <a:ext cx="4410069" cy="3509957"/>
          </a:xfrm>
          <a:prstGeom prst="wedgeEllipseCallout">
            <a:avLst>
              <a:gd name="adj1" fmla="val 44706"/>
              <a:gd name="adj2" fmla="val 5127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ô,…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2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" name="Cloud Callout 6"/>
          <p:cNvSpPr/>
          <p:nvPr/>
        </p:nvSpPr>
        <p:spPr>
          <a:xfrm>
            <a:off x="1042988" y="771525"/>
            <a:ext cx="9229725" cy="3514725"/>
          </a:xfrm>
          <a:prstGeom prst="cloudCallout">
            <a:avLst>
              <a:gd name="adj1" fmla="val -35170"/>
              <a:gd name="adj2" fmla="val 682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ơi</a:t>
            </a:r>
            <a:r>
              <a:rPr lang="en-US" sz="2800" dirty="0" smtClean="0">
                <a:solidFill>
                  <a:schemeClr val="tx1"/>
                </a:solidFill>
              </a:rPr>
              <a:t>!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hãy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nhớ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chú</a:t>
            </a:r>
            <a:r>
              <a:rPr lang="en-US" sz="2800" dirty="0" smtClean="0">
                <a:solidFill>
                  <a:schemeClr val="tx1"/>
                </a:solidFill>
              </a:rPr>
              <a:t> ý </a:t>
            </a:r>
            <a:r>
              <a:rPr lang="en-US" sz="2800" dirty="0" err="1" smtClean="0">
                <a:solidFill>
                  <a:schemeClr val="tx1"/>
                </a:solidFill>
              </a:rPr>
              <a:t>theo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dõi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ngoài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bản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thân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lựa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chọn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trang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phục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phù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hợp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nhắc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nhở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thân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cùng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thực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giữ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gìn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sức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khỏe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thật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tốt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nhé</a:t>
            </a:r>
            <a:r>
              <a:rPr lang="en-US" sz="2800" dirty="0" smtClean="0">
                <a:solidFill>
                  <a:schemeClr val="tx1"/>
                </a:solidFill>
              </a:rPr>
              <a:t>!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30825"/>
              <a:stretch/>
            </p:blipFill>
            <p:spPr>
              <a:xfrm>
                <a:off x="0" y="307818"/>
                <a:ext cx="12192000" cy="6550182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8690" b="21716"/>
            <a:stretch/>
          </p:blipFill>
          <p:spPr>
            <a:xfrm>
              <a:off x="0" y="0"/>
              <a:ext cx="12192000" cy="595718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800225" y="1800225"/>
            <a:ext cx="9329738" cy="23476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TẠM BIỆT CÁC EM!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8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461000"/>
            </a:xfrm>
            <a:prstGeom prst="rect">
              <a:avLst/>
            </a:prstGeom>
          </p:spPr>
        </p:pic>
      </p:grpSp>
      <p:sp>
        <p:nvSpPr>
          <p:cNvPr id="7" name="Curved Right Arrow 6"/>
          <p:cNvSpPr/>
          <p:nvPr/>
        </p:nvSpPr>
        <p:spPr>
          <a:xfrm>
            <a:off x="1000125" y="300038"/>
            <a:ext cx="1728788" cy="1114425"/>
          </a:xfrm>
          <a:prstGeom prst="curv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28975" y="528637"/>
            <a:ext cx="5986462" cy="120015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ĐUỔI HÌNH BẮT CHỮ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s://img4.thuthuatphanmem.vn/uploads/2019/11/19/hoa-dao-chim-en-rat-dep-vao-mua-xuan_0207173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2887" y="2085976"/>
            <a:ext cx="8743757" cy="4386262"/>
          </a:xfrm>
          <a:prstGeom prst="rect">
            <a:avLst/>
          </a:prstGeom>
          <a:noFill/>
        </p:spPr>
      </p:pic>
      <p:sp>
        <p:nvSpPr>
          <p:cNvPr id="12" name="Vertical Scroll 11"/>
          <p:cNvSpPr/>
          <p:nvPr/>
        </p:nvSpPr>
        <p:spPr>
          <a:xfrm>
            <a:off x="10544176" y="2986088"/>
            <a:ext cx="1428750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XUÂN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4387" y="2071688"/>
            <a:ext cx="10701337" cy="2185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hãy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sát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đoán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nhắc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mùa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năm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nhé</a:t>
            </a:r>
            <a:r>
              <a:rPr lang="en-US" sz="2800" b="1" dirty="0" smtClean="0">
                <a:solidFill>
                  <a:schemeClr val="tx1"/>
                </a:solidFill>
              </a:rPr>
              <a:t>! </a:t>
            </a:r>
            <a:r>
              <a:rPr lang="en-US" sz="2800" b="1" dirty="0" err="1" smtClean="0">
                <a:solidFill>
                  <a:schemeClr val="tx1"/>
                </a:solidFill>
              </a:rPr>
              <a:t>Thời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gian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sát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đoán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</a:rPr>
              <a:t>giây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nha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10244138" y="1000125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5" name="7-Point Star 14"/>
          <p:cNvSpPr/>
          <p:nvPr/>
        </p:nvSpPr>
        <p:spPr>
          <a:xfrm>
            <a:off x="10277476" y="99536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6" name="7-Point Star 15"/>
          <p:cNvSpPr/>
          <p:nvPr/>
        </p:nvSpPr>
        <p:spPr>
          <a:xfrm>
            <a:off x="10248901" y="1019176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7" name="7-Point Star 16"/>
          <p:cNvSpPr/>
          <p:nvPr/>
        </p:nvSpPr>
        <p:spPr>
          <a:xfrm>
            <a:off x="10272713" y="10287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8" name="7-Point Star 17"/>
          <p:cNvSpPr/>
          <p:nvPr/>
        </p:nvSpPr>
        <p:spPr>
          <a:xfrm>
            <a:off x="10239375" y="104298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7-Point Star 18"/>
          <p:cNvSpPr/>
          <p:nvPr/>
        </p:nvSpPr>
        <p:spPr>
          <a:xfrm>
            <a:off x="10263188" y="1019175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100" name="Picture 4" descr="https://www.thiennhien.net/wp-content/uploads/2020/09/080920_re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4311" y="2085976"/>
            <a:ext cx="8788401" cy="4351338"/>
          </a:xfrm>
          <a:prstGeom prst="rect">
            <a:avLst/>
          </a:prstGeom>
          <a:noFill/>
        </p:spPr>
      </p:pic>
      <p:sp>
        <p:nvSpPr>
          <p:cNvPr id="21" name="Vertical Scroll 20"/>
          <p:cNvSpPr/>
          <p:nvPr/>
        </p:nvSpPr>
        <p:spPr>
          <a:xfrm>
            <a:off x="10415589" y="3052763"/>
            <a:ext cx="1566863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ĐÔNG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7-Point Star 24"/>
          <p:cNvSpPr/>
          <p:nvPr/>
        </p:nvSpPr>
        <p:spPr>
          <a:xfrm>
            <a:off x="10282238" y="1038225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6" name="7-Point Star 25"/>
          <p:cNvSpPr/>
          <p:nvPr/>
        </p:nvSpPr>
        <p:spPr>
          <a:xfrm>
            <a:off x="10258425" y="103346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7-Point Star 26"/>
          <p:cNvSpPr/>
          <p:nvPr/>
        </p:nvSpPr>
        <p:spPr>
          <a:xfrm>
            <a:off x="10229850" y="1014414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8" name="7-Point Star 27"/>
          <p:cNvSpPr/>
          <p:nvPr/>
        </p:nvSpPr>
        <p:spPr>
          <a:xfrm>
            <a:off x="10239374" y="1023939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9" name="7-Point Star 28"/>
          <p:cNvSpPr/>
          <p:nvPr/>
        </p:nvSpPr>
        <p:spPr>
          <a:xfrm>
            <a:off x="10248901" y="1009650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0" name="7-Point Star 29"/>
          <p:cNvSpPr/>
          <p:nvPr/>
        </p:nvSpPr>
        <p:spPr>
          <a:xfrm>
            <a:off x="10248901" y="1000126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1" name="7-Point Star 30"/>
          <p:cNvSpPr/>
          <p:nvPr/>
        </p:nvSpPr>
        <p:spPr>
          <a:xfrm>
            <a:off x="10263188" y="98583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2" name="7-Point Star 31"/>
          <p:cNvSpPr/>
          <p:nvPr/>
        </p:nvSpPr>
        <p:spPr>
          <a:xfrm>
            <a:off x="10253663" y="99536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3" name="7-Point Star 32"/>
          <p:cNvSpPr/>
          <p:nvPr/>
        </p:nvSpPr>
        <p:spPr>
          <a:xfrm>
            <a:off x="10225089" y="100488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4" name="7-Point Star 33"/>
          <p:cNvSpPr/>
          <p:nvPr/>
        </p:nvSpPr>
        <p:spPr>
          <a:xfrm>
            <a:off x="10234614" y="10287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5" name="7-Point Star 34"/>
          <p:cNvSpPr/>
          <p:nvPr/>
        </p:nvSpPr>
        <p:spPr>
          <a:xfrm>
            <a:off x="10215564" y="1014412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6" name="7-Point Star 35"/>
          <p:cNvSpPr/>
          <p:nvPr/>
        </p:nvSpPr>
        <p:spPr>
          <a:xfrm>
            <a:off x="10215564" y="1019176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102" name="Picture 6" descr="Chiều Vàng Cal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14475" y="1985962"/>
            <a:ext cx="8801099" cy="4457699"/>
          </a:xfrm>
          <a:prstGeom prst="rect">
            <a:avLst/>
          </a:prstGeom>
          <a:noFill/>
        </p:spPr>
      </p:pic>
      <p:sp>
        <p:nvSpPr>
          <p:cNvPr id="38" name="Vertical Scroll 37"/>
          <p:cNvSpPr/>
          <p:nvPr/>
        </p:nvSpPr>
        <p:spPr>
          <a:xfrm>
            <a:off x="10410826" y="3005135"/>
            <a:ext cx="1566863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THU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7-Point Star 38"/>
          <p:cNvSpPr/>
          <p:nvPr/>
        </p:nvSpPr>
        <p:spPr>
          <a:xfrm>
            <a:off x="10229850" y="1023938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5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0" name="7-Point Star 39"/>
          <p:cNvSpPr/>
          <p:nvPr/>
        </p:nvSpPr>
        <p:spPr>
          <a:xfrm>
            <a:off x="10191750" y="1062037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4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1" name="7-Point Star 40"/>
          <p:cNvSpPr/>
          <p:nvPr/>
        </p:nvSpPr>
        <p:spPr>
          <a:xfrm>
            <a:off x="10191751" y="1071564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3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2" name="7-Point Star 41"/>
          <p:cNvSpPr/>
          <p:nvPr/>
        </p:nvSpPr>
        <p:spPr>
          <a:xfrm>
            <a:off x="10186988" y="10668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3" name="7-Point Star 42"/>
          <p:cNvSpPr/>
          <p:nvPr/>
        </p:nvSpPr>
        <p:spPr>
          <a:xfrm>
            <a:off x="10239375" y="1066800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4" name="7-Point Star 43"/>
          <p:cNvSpPr/>
          <p:nvPr/>
        </p:nvSpPr>
        <p:spPr>
          <a:xfrm>
            <a:off x="10196513" y="1028701"/>
            <a:ext cx="1157287" cy="957263"/>
          </a:xfrm>
          <a:prstGeom prst="star7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0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104" name="Picture 8" descr="68+ Hình ảnh hoa phượng đỏ, cây phượng vĩ đẹp báo hiệu mùa hè sa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8762" y="1914524"/>
            <a:ext cx="8815387" cy="4548211"/>
          </a:xfrm>
          <a:prstGeom prst="rect">
            <a:avLst/>
          </a:prstGeom>
          <a:noFill/>
        </p:spPr>
      </p:pic>
      <p:sp>
        <p:nvSpPr>
          <p:cNvPr id="46" name="Vertical Scroll 45"/>
          <p:cNvSpPr/>
          <p:nvPr/>
        </p:nvSpPr>
        <p:spPr>
          <a:xfrm>
            <a:off x="10406063" y="3000372"/>
            <a:ext cx="1566863" cy="2814638"/>
          </a:xfrm>
          <a:prstGeom prst="verticalScroll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MÙA HÈ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000"/>
                            </p:stCondLst>
                            <p:childTnLst>
                              <p:par>
                                <p:cTn id="14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000"/>
                            </p:stCondLst>
                            <p:childTnLst>
                              <p:par>
                                <p:cTn id="1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"/>
                            </p:stCondLst>
                            <p:childTnLst>
                              <p:par>
                                <p:cTn id="19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000"/>
                            </p:stCondLst>
                            <p:childTnLst>
                              <p:par>
                                <p:cTn id="20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500"/>
                            </p:stCondLst>
                            <p:childTnLst>
                              <p:par>
                                <p:cTn id="2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9500"/>
                            </p:stCondLst>
                            <p:childTnLst>
                              <p:par>
                                <p:cTn id="21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000"/>
                            </p:stCondLst>
                            <p:childTnLst>
                              <p:par>
                                <p:cTn id="2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00"/>
                            </p:stCondLst>
                            <p:childTnLst>
                              <p:par>
                                <p:cTn id="25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500"/>
                            </p:stCondLst>
                            <p:childTnLst>
                              <p:par>
                                <p:cTn id="2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0"/>
                            </p:stCondLst>
                            <p:childTnLst>
                              <p:par>
                                <p:cTn id="2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000"/>
                            </p:stCondLst>
                            <p:childTnLst>
                              <p:par>
                                <p:cTn id="2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500"/>
                            </p:stCondLst>
                            <p:childTnLst>
                              <p:par>
                                <p:cTn id="2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000"/>
                            </p:stCondLst>
                            <p:childTnLst>
                              <p:par>
                                <p:cTn id="2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000"/>
                            </p:stCondLst>
                            <p:childTnLst>
                              <p:par>
                                <p:cTn id="28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143"/>
            <a:stretch/>
          </p:blipFill>
          <p:spPr>
            <a:xfrm>
              <a:off x="0" y="0"/>
              <a:ext cx="6790099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918" r="1143"/>
            <a:stretch/>
          </p:blipFill>
          <p:spPr>
            <a:xfrm>
              <a:off x="9586111" y="0"/>
              <a:ext cx="2605889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918" t="30517" r="1143"/>
            <a:stretch/>
          </p:blipFill>
          <p:spPr>
            <a:xfrm flipH="1">
              <a:off x="6790099" y="2092859"/>
              <a:ext cx="2796012" cy="476514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992578" y="0"/>
              <a:ext cx="3078178" cy="1756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57656" y="2771781"/>
            <a:ext cx="8015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HOẠT ĐỘNG 6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 XÉT VIỆC LỰA CHỌN TRANG PHỤC PHÙ HỢP THEO MÙA CỦA EM.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 SAO PHẢI LỰA CHỌN TRANG PHỤC PHÙ HỢP THEO MÙA?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97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36518" y="91440"/>
              <a:ext cx="10833562" cy="667512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036" r="12773" b="42574"/>
            <a:stretch/>
          </p:blipFill>
          <p:spPr>
            <a:xfrm rot="16200000">
              <a:off x="415740" y="-324297"/>
              <a:ext cx="6662444" cy="7493917"/>
            </a:xfrm>
            <a:prstGeom prst="rect">
              <a:avLst/>
            </a:prstGeom>
          </p:spPr>
        </p:pic>
      </p:grpSp>
      <p:sp>
        <p:nvSpPr>
          <p:cNvPr id="9" name="Heptagon 8"/>
          <p:cNvSpPr/>
          <p:nvPr/>
        </p:nvSpPr>
        <p:spPr>
          <a:xfrm>
            <a:off x="2704563" y="231820"/>
            <a:ext cx="1081825" cy="927279"/>
          </a:xfrm>
          <a:prstGeom prst="hept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2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799266" y="528033"/>
            <a:ext cx="6941713" cy="6181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TRANG PHỤC PHÙ HỢP THEO MÙA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74" y="1341974"/>
            <a:ext cx="842963" cy="92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700460" y="1400165"/>
            <a:ext cx="824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lựa</a:t>
            </a:r>
            <a:r>
              <a:rPr lang="en-US" sz="2400" dirty="0" smtClean="0"/>
              <a:t> </a:t>
            </a:r>
            <a:r>
              <a:rPr lang="en-US" sz="2400" dirty="0" err="1" smtClean="0"/>
              <a:t>chọn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phục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3" y="2386007"/>
            <a:ext cx="8763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373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250194" y="1475715"/>
              <a:ext cx="5839485" cy="3349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74662" y="2262731"/>
          <a:ext cx="11341098" cy="428094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183"/>
                <a:gridCol w="1890183"/>
                <a:gridCol w="1890183"/>
                <a:gridCol w="2027237"/>
                <a:gridCol w="1753129"/>
                <a:gridCol w="1890183"/>
              </a:tblGrid>
              <a:tr h="126585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MÙA</a:t>
                      </a:r>
                      <a:r>
                        <a:rPr lang="en-US" sz="2800" b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XUÂN</a:t>
                      </a:r>
                      <a:endParaRPr lang="en-US" sz="28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HÈ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THU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ĐÔNG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KHÔ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MÙA</a:t>
                      </a:r>
                      <a:r>
                        <a:rPr lang="en-US" sz="2800" b="1" baseline="0" dirty="0" smtClean="0"/>
                        <a:t> MƯA</a:t>
                      </a:r>
                      <a:endParaRPr lang="en-US" sz="2800" b="1" dirty="0"/>
                    </a:p>
                  </a:txBody>
                  <a:tcPr anchor="ctr"/>
                </a:tc>
              </a:tr>
              <a:tr h="30150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số</a:t>
                      </a:r>
                      <a:r>
                        <a:rPr lang="en-US" sz="3200" baseline="0" dirty="0" smtClean="0"/>
                        <a:t>: </a:t>
                      </a:r>
                      <a:endParaRPr lang="en-US" sz="3200" dirty="0" smtClean="0"/>
                    </a:p>
                    <a:p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14738" y="371478"/>
            <a:ext cx="5429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PHIẾU HỌC TẬP</a:t>
            </a:r>
            <a:endParaRPr lang="en-US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57528" y="1343037"/>
            <a:ext cx="598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NHÓM: …………………………………………</a:t>
            </a:r>
            <a:endParaRPr lang="en-US" sz="2800" b="1" dirty="0"/>
          </a:p>
        </p:txBody>
      </p:sp>
      <p:sp>
        <p:nvSpPr>
          <p:cNvPr id="14" name="Oval 13"/>
          <p:cNvSpPr/>
          <p:nvPr/>
        </p:nvSpPr>
        <p:spPr>
          <a:xfrm>
            <a:off x="557212" y="407193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81099" y="406717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81887" y="4095750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62123" y="410527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1975" y="461962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57287" y="462915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38950" y="462439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481887" y="465296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19274" y="461962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07641" y="5164831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50041" y="5188644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784528" y="5194413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424111" y="5200652"/>
            <a:ext cx="561977" cy="4810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13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67287" y="5229227"/>
            <a:ext cx="604839" cy="4953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14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519987" y="5229226"/>
            <a:ext cx="595314" cy="4762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15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91874" y="5172076"/>
            <a:ext cx="595314" cy="4905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16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57525" y="5253038"/>
            <a:ext cx="623887" cy="447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17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96012" y="5872164"/>
            <a:ext cx="633414" cy="4810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18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687" y="5786440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9250" y="114304"/>
            <a:ext cx="20859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Oval 32"/>
          <p:cNvSpPr/>
          <p:nvPr/>
        </p:nvSpPr>
        <p:spPr>
          <a:xfrm>
            <a:off x="4295776" y="408146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6838" y="359935"/>
            <a:ext cx="2428875" cy="18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Oval 34"/>
          <p:cNvSpPr/>
          <p:nvPr/>
        </p:nvSpPr>
        <p:spPr>
          <a:xfrm>
            <a:off x="6248403" y="409099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90788" y="409098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33949" y="411956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877051" y="407670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8234361" y="4105275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006013" y="411956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43976" y="0"/>
            <a:ext cx="2314574" cy="220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48736" y="323851"/>
            <a:ext cx="3018415" cy="173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Oval 42"/>
          <p:cNvSpPr/>
          <p:nvPr/>
        </p:nvSpPr>
        <p:spPr>
          <a:xfrm>
            <a:off x="3086098" y="4100514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00686" y="412908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229348" y="4629153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8772521" y="410051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544173" y="408622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0" y="190499"/>
            <a:ext cx="2314575" cy="2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Oval 48"/>
          <p:cNvSpPr/>
          <p:nvPr/>
        </p:nvSpPr>
        <p:spPr>
          <a:xfrm>
            <a:off x="3671887" y="4129087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9329738" y="4114800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1158537" y="4100512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58287" y="66670"/>
            <a:ext cx="2528887" cy="212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Oval 52"/>
          <p:cNvSpPr/>
          <p:nvPr/>
        </p:nvSpPr>
        <p:spPr>
          <a:xfrm>
            <a:off x="2424112" y="4652963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345882" y="466725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8210550" y="4652964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010774" y="4638676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86863" y="100016"/>
            <a:ext cx="2500312" cy="207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875" y="200025"/>
            <a:ext cx="2471739" cy="195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10613" y="271463"/>
            <a:ext cx="2633662" cy="191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" name="Oval 59"/>
          <p:cNvSpPr/>
          <p:nvPr/>
        </p:nvSpPr>
        <p:spPr>
          <a:xfrm>
            <a:off x="4917716" y="4686301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587037" y="4643438"/>
            <a:ext cx="514350" cy="428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315452" y="71440"/>
            <a:ext cx="1614488" cy="209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" name="Oval 62"/>
          <p:cNvSpPr/>
          <p:nvPr/>
        </p:nvSpPr>
        <p:spPr>
          <a:xfrm>
            <a:off x="5499278" y="4695824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172199" y="5238751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8757634" y="4650145"/>
            <a:ext cx="552851" cy="4627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10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11144249" y="4624387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10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948736" y="0"/>
            <a:ext cx="2438402" cy="221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Oval 67"/>
          <p:cNvSpPr/>
          <p:nvPr/>
        </p:nvSpPr>
        <p:spPr>
          <a:xfrm>
            <a:off x="3001245" y="4635321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9350062" y="4636396"/>
            <a:ext cx="566670" cy="4765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11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9974953" y="5162550"/>
            <a:ext cx="595313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11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924926" y="71440"/>
            <a:ext cx="2505074" cy="211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Oval 70"/>
          <p:cNvSpPr/>
          <p:nvPr/>
        </p:nvSpPr>
        <p:spPr>
          <a:xfrm>
            <a:off x="3649818" y="4672885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358156" y="5258070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8208939" y="5205146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0604410" y="5188040"/>
            <a:ext cx="559427" cy="457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12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829675" y="0"/>
            <a:ext cx="2400300" cy="227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" name="Oval 74"/>
          <p:cNvSpPr/>
          <p:nvPr/>
        </p:nvSpPr>
        <p:spPr>
          <a:xfrm>
            <a:off x="8820149" y="5229227"/>
            <a:ext cx="561977" cy="4476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13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710613" y="152398"/>
            <a:ext cx="2562225" cy="201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" name="Oval 75"/>
          <p:cNvSpPr/>
          <p:nvPr/>
        </p:nvSpPr>
        <p:spPr>
          <a:xfrm>
            <a:off x="6877049" y="5214943"/>
            <a:ext cx="566739" cy="51911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14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772525" y="0"/>
            <a:ext cx="2573943" cy="211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896349" y="-1"/>
            <a:ext cx="264293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858249" y="0"/>
            <a:ext cx="2743201" cy="214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" name="Oval 78"/>
          <p:cNvSpPr/>
          <p:nvPr/>
        </p:nvSpPr>
        <p:spPr>
          <a:xfrm>
            <a:off x="8224837" y="5772151"/>
            <a:ext cx="647699" cy="509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17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772526" y="142875"/>
            <a:ext cx="25288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853487" y="-1"/>
            <a:ext cx="2619375" cy="220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" name="Oval 81"/>
          <p:cNvSpPr/>
          <p:nvPr/>
        </p:nvSpPr>
        <p:spPr>
          <a:xfrm>
            <a:off x="4357687" y="5838827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6857999" y="5853113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8943974" y="5824537"/>
            <a:ext cx="552452" cy="4619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19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8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00"/>
                            </p:stCondLst>
                            <p:childTnLst>
                              <p:par>
                                <p:cTn id="1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000"/>
                            </p:stCondLst>
                            <p:childTnLst>
                              <p:par>
                                <p:cTn id="2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500"/>
                            </p:stCondLst>
                            <p:childTnLst>
                              <p:par>
                                <p:cTn id="2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00"/>
                            </p:stCondLst>
                            <p:childTnLst>
                              <p:par>
                                <p:cTn id="2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000"/>
                            </p:stCondLst>
                            <p:childTnLst>
                              <p:par>
                                <p:cTn id="2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00"/>
                            </p:stCondLst>
                            <p:childTnLst>
                              <p:par>
                                <p:cTn id="2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500"/>
                            </p:stCondLst>
                            <p:childTnLst>
                              <p:par>
                                <p:cTn id="29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00"/>
                            </p:stCondLst>
                            <p:childTnLst>
                              <p:par>
                                <p:cTn id="3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500"/>
                            </p:stCondLst>
                            <p:childTnLst>
                              <p:par>
                                <p:cTn id="3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"/>
                            </p:stCondLst>
                            <p:childTnLst>
                              <p:par>
                                <p:cTn id="3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500"/>
                            </p:stCondLst>
                            <p:childTnLst>
                              <p:par>
                                <p:cTn id="3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500"/>
                            </p:stCondLst>
                            <p:childTnLst>
                              <p:par>
                                <p:cTn id="3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"/>
                            </p:stCondLst>
                            <p:childTnLst>
                              <p:par>
                                <p:cTn id="3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500"/>
                            </p:stCondLst>
                            <p:childTnLst>
                              <p:par>
                                <p:cTn id="39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"/>
                            </p:stCondLst>
                            <p:childTnLst>
                              <p:par>
                                <p:cTn id="4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500"/>
                            </p:stCondLst>
                            <p:childTnLst>
                              <p:par>
                                <p:cTn id="4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00"/>
                            </p:stCondLst>
                            <p:childTnLst>
                              <p:par>
                                <p:cTn id="4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9" grpId="0" animBg="1"/>
      <p:bldP spid="82" grpId="0" animBg="1"/>
      <p:bldP spid="83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7591"/>
            <a:stretch/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2" y="0"/>
            <a:ext cx="143663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14479" y="471486"/>
            <a:ext cx="1002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phù</a:t>
            </a:r>
            <a:r>
              <a:rPr lang="en-US" sz="2800" dirty="0" smtClean="0"/>
              <a:t> </a:t>
            </a:r>
            <a:r>
              <a:rPr lang="en-US" sz="2800" dirty="0" err="1" smtClean="0"/>
              <a:t>hợp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09713" y="481029"/>
            <a:ext cx="1002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chia</a:t>
            </a:r>
            <a:r>
              <a:rPr lang="en-US" sz="2800" dirty="0" smtClean="0"/>
              <a:t>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 </a:t>
            </a:r>
            <a:r>
              <a:rPr lang="en-US" sz="2800" dirty="0" err="1" smtClean="0"/>
              <a:t>phải</a:t>
            </a:r>
            <a:r>
              <a:rPr lang="en-US" sz="2800" dirty="0" smtClean="0"/>
              <a:t> </a:t>
            </a:r>
            <a:r>
              <a:rPr lang="en-US" sz="2800" dirty="0" err="1" smtClean="0"/>
              <a:t>sử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28695"/>
            <a:ext cx="2333625" cy="462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Callout 9"/>
          <p:cNvSpPr/>
          <p:nvPr/>
        </p:nvSpPr>
        <p:spPr>
          <a:xfrm>
            <a:off x="2143127" y="2200276"/>
            <a:ext cx="4071936" cy="1771650"/>
          </a:xfrm>
          <a:prstGeom prst="wedgeEllipseCallout">
            <a:avLst>
              <a:gd name="adj1" fmla="val -56874"/>
              <a:gd name="adj2" fmla="val 60714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2152650" y="2138364"/>
            <a:ext cx="4071936" cy="1771650"/>
          </a:xfrm>
          <a:prstGeom prst="wedgeEllipseCallout">
            <a:avLst>
              <a:gd name="adj1" fmla="val -56874"/>
              <a:gd name="adj2" fmla="val 60714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09789" y="2195512"/>
            <a:ext cx="4071936" cy="1771650"/>
          </a:xfrm>
          <a:prstGeom prst="wedgeEllipseCallout">
            <a:avLst>
              <a:gd name="adj1" fmla="val -56874"/>
              <a:gd name="adj2" fmla="val 60714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…)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15521" y="3769062"/>
            <a:ext cx="2347914" cy="30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loud Callout 13"/>
          <p:cNvSpPr/>
          <p:nvPr/>
        </p:nvSpPr>
        <p:spPr>
          <a:xfrm>
            <a:off x="228600" y="985838"/>
            <a:ext cx="11401425" cy="3886200"/>
          </a:xfrm>
          <a:prstGeom prst="cloudCallout">
            <a:avLst>
              <a:gd name="adj1" fmla="val 37274"/>
              <a:gd name="adj2" fmla="val 67353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0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11266" y="0"/>
            <a:ext cx="12303266" cy="6858000"/>
            <a:chOff x="-111266" y="0"/>
            <a:chExt cx="12303266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8837" b="56832"/>
            <a:stretch/>
          </p:blipFill>
          <p:spPr>
            <a:xfrm flipH="1">
              <a:off x="0" y="0"/>
              <a:ext cx="8222065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27"/>
            <a:stretch/>
          </p:blipFill>
          <p:spPr>
            <a:xfrm>
              <a:off x="-111266" y="0"/>
              <a:ext cx="4574232" cy="6858000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7" y="671513"/>
            <a:ext cx="4910487" cy="179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3371851" y="2486024"/>
            <a:ext cx="8443911" cy="23860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ngày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chuyển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mùa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thay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đổi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cơ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dễ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bị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nhiễm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bệnh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như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cúm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viêm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phổi</a:t>
            </a:r>
            <a:r>
              <a:rPr lang="en-US" sz="2800" dirty="0" smtClean="0">
                <a:solidFill>
                  <a:schemeClr val="tx1"/>
                </a:solidFill>
              </a:rPr>
              <a:t>,….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15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69" t="4627" r="1786"/>
            <a:stretch/>
          </p:blipFill>
          <p:spPr>
            <a:xfrm rot="16200000">
              <a:off x="-135927" y="135928"/>
              <a:ext cx="6858000" cy="6586143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049" y="3854790"/>
            <a:ext cx="2347914" cy="300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5897" y="1466848"/>
            <a:ext cx="9976103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976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461000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57351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657350" y="171452"/>
            <a:ext cx="10120312" cy="1185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Vào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dịp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Tết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đán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An </a:t>
            </a:r>
            <a:r>
              <a:rPr lang="en-US" sz="2800" dirty="0" err="1" smtClean="0">
                <a:solidFill>
                  <a:srgbClr val="002060"/>
                </a:solidFill>
              </a:rPr>
              <a:t>sẽ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chơi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</a:rPr>
              <a:t>Nếu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An, </a:t>
            </a:r>
            <a:r>
              <a:rPr lang="en-US" sz="2800" dirty="0" err="1" smtClean="0">
                <a:solidFill>
                  <a:srgbClr val="002060"/>
                </a:solidFill>
              </a:rPr>
              <a:t>em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sẽ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lựa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chọn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phục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như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nào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phù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887" y="1504951"/>
            <a:ext cx="9582149" cy="518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Line Callout 2 9"/>
          <p:cNvSpPr/>
          <p:nvPr/>
        </p:nvSpPr>
        <p:spPr>
          <a:xfrm>
            <a:off x="3386136" y="42864"/>
            <a:ext cx="6000751" cy="13001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6017"/>
              <a:gd name="adj6" fmla="val -29050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Hoạt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động</a:t>
            </a:r>
            <a:r>
              <a:rPr lang="en-US" sz="3200" b="1" dirty="0" smtClean="0"/>
              <a:t> 7: XỬ LÝ TÌNH HUỐNG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8464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607</Words>
  <Application>Microsoft Office PowerPoint</Application>
  <PresentationFormat>Custom</PresentationFormat>
  <Paragraphs>124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MINHSON</dc:creator>
  <cp:lastModifiedBy>Admin</cp:lastModifiedBy>
  <cp:revision>53</cp:revision>
  <dcterms:created xsi:type="dcterms:W3CDTF">2020-04-17T08:01:07Z</dcterms:created>
  <dcterms:modified xsi:type="dcterms:W3CDTF">2021-08-08T13:01:20Z</dcterms:modified>
</cp:coreProperties>
</file>