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85" r:id="rId2"/>
    <p:sldId id="2007577175" r:id="rId3"/>
    <p:sldId id="2007577171" r:id="rId4"/>
    <p:sldId id="2007577176" r:id="rId5"/>
    <p:sldId id="2007577163" r:id="rId6"/>
    <p:sldId id="2007577172" r:id="rId7"/>
    <p:sldId id="2007577177" r:id="rId8"/>
    <p:sldId id="2007577178" r:id="rId9"/>
    <p:sldId id="2007577179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6029E0-9F4F-4751-8C61-222D4076960E}">
          <p14:sldIdLst>
            <p14:sldId id="585"/>
            <p14:sldId id="2007577175"/>
            <p14:sldId id="2007577171"/>
            <p14:sldId id="2007577176"/>
            <p14:sldId id="2007577163"/>
            <p14:sldId id="2007577172"/>
            <p14:sldId id="2007577177"/>
            <p14:sldId id="2007577178"/>
            <p14:sldId id="2007577179"/>
          </p14:sldIdLst>
        </p14:section>
        <p14:section name="Untitled Section" id="{8032D363-565B-424D-98AB-AA1DF83C171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00"/>
    <a:srgbClr val="CC3300"/>
    <a:srgbClr val="0000CC"/>
    <a:srgbClr val="99FF66"/>
    <a:srgbClr val="FF6600"/>
    <a:srgbClr val="FF7707"/>
    <a:srgbClr val="FF3399"/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>
        <p:scale>
          <a:sx n="100" d="100"/>
          <a:sy n="100" d="100"/>
        </p:scale>
        <p:origin x="990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EDD2E5-0D8A-4A8D-8909-0ADBE24C66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8252B0-06FE-4D06-AF04-0AFAB788CD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F3C40-2518-40C8-9B4B-890C01C9792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B7E7BB-5640-45B2-9CA2-3D37C620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0FD340-69EA-4DBD-924F-4AA1B499DF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2AC87-2D85-4639-B643-12916462F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3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6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30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0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5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74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15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94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014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01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73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996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5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5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582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30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81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5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99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30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21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682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574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2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0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1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18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8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67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41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0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71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735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8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75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33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3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60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60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282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002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78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3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14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78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44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1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6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1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58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10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601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62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322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027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398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3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342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04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0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297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21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8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804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323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00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9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649" r:id="rId6"/>
    <p:sldLayoutId id="2147483650" r:id="rId7"/>
    <p:sldLayoutId id="2147483734" r:id="rId8"/>
    <p:sldLayoutId id="2147483733" r:id="rId9"/>
    <p:sldLayoutId id="2147483732" r:id="rId10"/>
    <p:sldLayoutId id="2147483731" r:id="rId11"/>
    <p:sldLayoutId id="2147483730" r:id="rId12"/>
    <p:sldLayoutId id="2147483729" r:id="rId13"/>
    <p:sldLayoutId id="2147483728" r:id="rId14"/>
    <p:sldLayoutId id="2147483727" r:id="rId15"/>
    <p:sldLayoutId id="2147483726" r:id="rId16"/>
    <p:sldLayoutId id="2147483725" r:id="rId17"/>
    <p:sldLayoutId id="2147483651" r:id="rId18"/>
    <p:sldLayoutId id="2147483652" r:id="rId19"/>
    <p:sldLayoutId id="2147483653" r:id="rId20"/>
    <p:sldLayoutId id="2147483654" r:id="rId21"/>
    <p:sldLayoutId id="2147483655" r:id="rId22"/>
    <p:sldLayoutId id="2147483787" r:id="rId23"/>
    <p:sldLayoutId id="2147483786" r:id="rId24"/>
    <p:sldLayoutId id="2147483785" r:id="rId25"/>
    <p:sldLayoutId id="2147483784" r:id="rId26"/>
    <p:sldLayoutId id="2147483783" r:id="rId27"/>
    <p:sldLayoutId id="2147483782" r:id="rId28"/>
    <p:sldLayoutId id="2147483781" r:id="rId29"/>
    <p:sldLayoutId id="2147483780" r:id="rId30"/>
    <p:sldLayoutId id="2147483779" r:id="rId31"/>
    <p:sldLayoutId id="2147483778" r:id="rId32"/>
    <p:sldLayoutId id="2147483777" r:id="rId33"/>
    <p:sldLayoutId id="2147483776" r:id="rId34"/>
    <p:sldLayoutId id="2147483775" r:id="rId35"/>
    <p:sldLayoutId id="2147483774" r:id="rId36"/>
    <p:sldLayoutId id="2147483773" r:id="rId37"/>
    <p:sldLayoutId id="2147483772" r:id="rId38"/>
    <p:sldLayoutId id="2147483771" r:id="rId39"/>
    <p:sldLayoutId id="2147483770" r:id="rId40"/>
    <p:sldLayoutId id="2147483769" r:id="rId41"/>
    <p:sldLayoutId id="2147483768" r:id="rId42"/>
    <p:sldLayoutId id="2147483767" r:id="rId43"/>
    <p:sldLayoutId id="2147483766" r:id="rId44"/>
    <p:sldLayoutId id="2147483765" r:id="rId45"/>
    <p:sldLayoutId id="2147483764" r:id="rId46"/>
    <p:sldLayoutId id="2147483763" r:id="rId47"/>
    <p:sldLayoutId id="2147483762" r:id="rId48"/>
    <p:sldLayoutId id="2147483761" r:id="rId49"/>
    <p:sldLayoutId id="2147483760" r:id="rId50"/>
    <p:sldLayoutId id="2147483759" r:id="rId51"/>
    <p:sldLayoutId id="2147483758" r:id="rId52"/>
    <p:sldLayoutId id="2147483757" r:id="rId53"/>
    <p:sldLayoutId id="2147483756" r:id="rId54"/>
    <p:sldLayoutId id="2147483755" r:id="rId55"/>
    <p:sldLayoutId id="2147483754" r:id="rId56"/>
    <p:sldLayoutId id="2147483753" r:id="rId57"/>
    <p:sldLayoutId id="2147483752" r:id="rId58"/>
    <p:sldLayoutId id="2147483751" r:id="rId59"/>
    <p:sldLayoutId id="2147483750" r:id="rId60"/>
    <p:sldLayoutId id="2147483749" r:id="rId61"/>
    <p:sldLayoutId id="2147483748" r:id="rId62"/>
    <p:sldLayoutId id="2147483747" r:id="rId63"/>
    <p:sldLayoutId id="2147483746" r:id="rId64"/>
    <p:sldLayoutId id="2147483745" r:id="rId65"/>
    <p:sldLayoutId id="2147483744" r:id="rId66"/>
    <p:sldLayoutId id="2147483743" r:id="rId67"/>
    <p:sldLayoutId id="2147483742" r:id="rId68"/>
    <p:sldLayoutId id="2147483741" r:id="rId69"/>
    <p:sldLayoutId id="2147483740" r:id="rId70"/>
    <p:sldLayoutId id="2147483739" r:id="rId71"/>
    <p:sldLayoutId id="2147483738" r:id="rId72"/>
    <p:sldLayoutId id="2147483737" r:id="rId73"/>
    <p:sldLayoutId id="2147483736" r:id="rId74"/>
    <p:sldLayoutId id="2147483735" r:id="rId75"/>
    <p:sldLayoutId id="2147483724" r:id="rId76"/>
    <p:sldLayoutId id="2147483656" r:id="rId77"/>
    <p:sldLayoutId id="2147483657" r:id="rId78"/>
    <p:sldLayoutId id="2147483658" r:id="rId79"/>
    <p:sldLayoutId id="2147483659" r:id="rId80"/>
    <p:sldLayoutId id="2147483694" r:id="rId81"/>
    <p:sldLayoutId id="2147483793" r:id="rId8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1813757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33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94: Em vui học Toán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49CDE7-B339-4017-A503-9AC41D0DB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8266" y="2902550"/>
            <a:ext cx="7295467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3903485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4BB7BD-91B7-4237-9667-ECF9D4582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13500"/>
          </a:xfrm>
          <a:prstGeom prst="rect">
            <a:avLst/>
          </a:prstGeom>
        </p:spPr>
      </p:pic>
      <p:pic>
        <p:nvPicPr>
          <p:cNvPr id="3" name="Em yêu cây xanh- Bài hát cực hay cho thiếu nhi về môi trường">
            <a:hlinkClick r:id="" action="ppaction://media"/>
            <a:extLst>
              <a:ext uri="{FF2B5EF4-FFF2-40B4-BE49-F238E27FC236}">
                <a16:creationId xmlns:a16="http://schemas.microsoft.com/office/drawing/2014/main" id="{D9BFB956-DEC4-461A-BF04-479A80830AC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9482" y="685800"/>
            <a:ext cx="994585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6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F97DA4-981A-4946-B245-6DC1D707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" y="0"/>
            <a:ext cx="12155277" cy="64262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762983" y="1667964"/>
            <a:ext cx="7607032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8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8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80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769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375919" y="352552"/>
            <a:ext cx="11531601" cy="5912298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855805" y="105874"/>
            <a:ext cx="10198275" cy="951072"/>
            <a:chOff x="-20662" y="202043"/>
            <a:chExt cx="10106656" cy="85955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244346" y="202043"/>
              <a:ext cx="9841648" cy="859550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cây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bóng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mát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ghế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đá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bồn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sân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-20662" y="277632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0490EBC-AF3F-4C3D-99C1-5B4EDB142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649" y="1480618"/>
            <a:ext cx="6666526" cy="358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9204C2-8CEE-41AB-990C-9D94E4693C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6" y="2301799"/>
            <a:ext cx="3524534" cy="17456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1CF59F-8385-49A1-A3DB-06C3668498CB}"/>
              </a:ext>
            </a:extLst>
          </p:cNvPr>
          <p:cNvSpPr/>
          <p:nvPr/>
        </p:nvSpPr>
        <p:spPr>
          <a:xfrm>
            <a:off x="426876" y="3789931"/>
            <a:ext cx="40598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THẢO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LUẬN</a:t>
            </a:r>
            <a:r>
              <a:rPr lang="en-US" sz="3200" b="1" cap="none" spc="0" dirty="0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 </a:t>
            </a:r>
            <a:r>
              <a:rPr lang="en-US" sz="3200" b="1" cap="none" spc="0" dirty="0" err="1">
                <a:ln w="22225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/>
                <a:latin typeface="UTM Avo" panose="02040603050506020204" pitchFamily="18" charset="0"/>
              </a:rPr>
              <a:t>NHÓM</a:t>
            </a:r>
            <a:endParaRPr lang="en-US" sz="3200" b="1" cap="none" spc="0" dirty="0">
              <a:ln w="22225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5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287D347-A529-4DC3-881D-0AAA19F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1120"/>
            <a:ext cx="12191999" cy="6495288"/>
          </a:xfrm>
          <a:prstGeom prst="rect">
            <a:avLst/>
          </a:prstGeom>
        </p:spPr>
      </p:pic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98EA80C4-415C-444C-AC51-EAE096651C2E}"/>
              </a:ext>
            </a:extLst>
          </p:cNvPr>
          <p:cNvSpPr/>
          <p:nvPr/>
        </p:nvSpPr>
        <p:spPr>
          <a:xfrm>
            <a:off x="335280" y="433832"/>
            <a:ext cx="11490960" cy="5990336"/>
          </a:xfrm>
          <a:prstGeom prst="roundRect">
            <a:avLst>
              <a:gd name="adj" fmla="val 7504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233338" y="191249"/>
            <a:ext cx="9725324" cy="950469"/>
            <a:chOff x="1622640" y="202043"/>
            <a:chExt cx="9637954" cy="85900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896883" y="202043"/>
              <a:ext cx="9363711" cy="859005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khoảng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giữa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vị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trí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theo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đơn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vị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mét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dùng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thước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mét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kiểm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lại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kết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quả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22640" y="202043"/>
              <a:ext cx="77143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298D091-C2AF-4235-B55D-C1E6D2D7C2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7" t="22005" r="4278" b="3927"/>
          <a:stretch/>
        </p:blipFill>
        <p:spPr>
          <a:xfrm>
            <a:off x="2312512" y="1494270"/>
            <a:ext cx="7566974" cy="43883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57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63A75C-60E1-451B-990F-AC3C353D16FF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993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797286" y="2383808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10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75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516104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4304</TotalTime>
  <Words>95</Words>
  <Application>Microsoft Office PowerPoint</Application>
  <PresentationFormat>Widescreen</PresentationFormat>
  <Paragraphs>16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Microsoft YaHei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Tuần 33 Bài 94: Em vui học Toán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482</cp:revision>
  <dcterms:created xsi:type="dcterms:W3CDTF">2021-07-12T03:44:38Z</dcterms:created>
  <dcterms:modified xsi:type="dcterms:W3CDTF">2022-04-14T04:48:16Z</dcterms:modified>
</cp:coreProperties>
</file>