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ppt/activeX/activeX25.xml" ContentType="application/vnd.ms-office.activeX+xml"/>
  <Override PartName="/ppt/activeX/activeX26.xml" ContentType="application/vnd.ms-office.activeX+xml"/>
  <Override PartName="/ppt/activeX/activeX27.xml" ContentType="application/vnd.ms-office.activeX+xml"/>
  <Override PartName="/ppt/activeX/activeX28.xml" ContentType="application/vnd.ms-office.activeX+xml"/>
  <Override PartName="/ppt/activeX/activeX29.xml" ContentType="application/vnd.ms-office.activeX+xml"/>
  <Override PartName="/ppt/activeX/activeX30.xml" ContentType="application/vnd.ms-office.activeX+xml"/>
  <Override PartName="/ppt/activeX/activeX31.xml" ContentType="application/vnd.ms-office.activeX+xml"/>
  <Override PartName="/ppt/activeX/activeX32.xml" ContentType="application/vnd.ms-office.activeX+xml"/>
  <Override PartName="/ppt/activeX/activeX33.xml" ContentType="application/vnd.ms-office.activeX+xml"/>
  <Override PartName="/ppt/activeX/activeX34.xml" ContentType="application/vnd.ms-office.activeX+xml"/>
  <Override PartName="/ppt/activeX/activeX35.xml" ContentType="application/vnd.ms-office.activeX+xml"/>
  <Override PartName="/ppt/activeX/activeX36.xml" ContentType="application/vnd.ms-office.activeX+xml"/>
  <Override PartName="/ppt/activeX/activeX37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585" r:id="rId2"/>
    <p:sldId id="2007577173" r:id="rId3"/>
    <p:sldId id="583" r:id="rId4"/>
    <p:sldId id="584" r:id="rId5"/>
    <p:sldId id="2007577171" r:id="rId6"/>
    <p:sldId id="2007577172" r:id="rId7"/>
    <p:sldId id="260" r:id="rId8"/>
    <p:sldId id="262" r:id="rId9"/>
    <p:sldId id="261" r:id="rId10"/>
    <p:sldId id="2007577174" r:id="rId11"/>
    <p:sldId id="2007577163" r:id="rId12"/>
    <p:sldId id="2007577152" r:id="rId13"/>
    <p:sldId id="2007577135" r:id="rId14"/>
    <p:sldId id="2007577169" r:id="rId15"/>
    <p:sldId id="2007577170" r:id="rId16"/>
    <p:sldId id="281" r:id="rId17"/>
    <p:sldId id="417" r:id="rId18"/>
    <p:sldId id="256" r:id="rId19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A6029E0-9F4F-4751-8C61-222D4076960E}">
          <p14:sldIdLst>
            <p14:sldId id="585"/>
            <p14:sldId id="2007577173"/>
            <p14:sldId id="583"/>
            <p14:sldId id="584"/>
            <p14:sldId id="2007577171"/>
            <p14:sldId id="2007577172"/>
            <p14:sldId id="260"/>
            <p14:sldId id="262"/>
            <p14:sldId id="261"/>
            <p14:sldId id="2007577174"/>
            <p14:sldId id="2007577163"/>
            <p14:sldId id="2007577152"/>
            <p14:sldId id="2007577135"/>
            <p14:sldId id="2007577169"/>
            <p14:sldId id="2007577170"/>
            <p14:sldId id="281"/>
            <p14:sldId id="417"/>
            <p14:sldId id="256"/>
          </p14:sldIdLst>
        </p14:section>
        <p14:section name="Untitled Section" id="{8032D363-565B-424D-98AB-AA1DF83C171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66FF"/>
    <a:srgbClr val="99FF66"/>
    <a:srgbClr val="CC3300"/>
    <a:srgbClr val="FF6600"/>
    <a:srgbClr val="FF7707"/>
    <a:srgbClr val="FF3399"/>
    <a:srgbClr val="0000CC"/>
    <a:srgbClr val="0099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41" autoAdjust="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333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27.xml.rels><?xml version="1.0" encoding="UTF-8" standalone="yes"?>
<Relationships xmlns="http://schemas.openxmlformats.org/package/2006/relationships"><Relationship Id="rId1" Type="http://schemas.microsoft.com/office/2006/relationships/activeXControlBinary" Target="activeX27.bin"/></Relationships>
</file>

<file path=ppt/activeX/_rels/activeX28.xml.rels><?xml version="1.0" encoding="UTF-8" standalone="yes"?>
<Relationships xmlns="http://schemas.openxmlformats.org/package/2006/relationships"><Relationship Id="rId1" Type="http://schemas.microsoft.com/office/2006/relationships/activeXControlBinary" Target="activeX28.bin"/></Relationships>
</file>

<file path=ppt/activeX/_rels/activeX29.xml.rels><?xml version="1.0" encoding="UTF-8" standalone="yes"?>
<Relationships xmlns="http://schemas.openxmlformats.org/package/2006/relationships"><Relationship Id="rId1" Type="http://schemas.microsoft.com/office/2006/relationships/activeXControlBinary" Target="activeX29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30.xml.rels><?xml version="1.0" encoding="UTF-8" standalone="yes"?>
<Relationships xmlns="http://schemas.openxmlformats.org/package/2006/relationships"><Relationship Id="rId1" Type="http://schemas.microsoft.com/office/2006/relationships/activeXControlBinary" Target="activeX30.bin"/></Relationships>
</file>

<file path=ppt/activeX/_rels/activeX31.xml.rels><?xml version="1.0" encoding="UTF-8" standalone="yes"?>
<Relationships xmlns="http://schemas.openxmlformats.org/package/2006/relationships"><Relationship Id="rId1" Type="http://schemas.microsoft.com/office/2006/relationships/activeXControlBinary" Target="activeX31.bin"/></Relationships>
</file>

<file path=ppt/activeX/_rels/activeX32.xml.rels><?xml version="1.0" encoding="UTF-8" standalone="yes"?>
<Relationships xmlns="http://schemas.openxmlformats.org/package/2006/relationships"><Relationship Id="rId1" Type="http://schemas.microsoft.com/office/2006/relationships/activeXControlBinary" Target="activeX32.bin"/></Relationships>
</file>

<file path=ppt/activeX/_rels/activeX33.xml.rels><?xml version="1.0" encoding="UTF-8" standalone="yes"?>
<Relationships xmlns="http://schemas.openxmlformats.org/package/2006/relationships"><Relationship Id="rId1" Type="http://schemas.microsoft.com/office/2006/relationships/activeXControlBinary" Target="activeX33.bin"/></Relationships>
</file>

<file path=ppt/activeX/_rels/activeX34.xml.rels><?xml version="1.0" encoding="UTF-8" standalone="yes"?>
<Relationships xmlns="http://schemas.openxmlformats.org/package/2006/relationships"><Relationship Id="rId1" Type="http://schemas.microsoft.com/office/2006/relationships/activeXControlBinary" Target="activeX34.bin"/></Relationships>
</file>

<file path=ppt/activeX/_rels/activeX35.xml.rels><?xml version="1.0" encoding="UTF-8" standalone="yes"?>
<Relationships xmlns="http://schemas.openxmlformats.org/package/2006/relationships"><Relationship Id="rId1" Type="http://schemas.microsoft.com/office/2006/relationships/activeXControlBinary" Target="activeX35.bin"/></Relationships>
</file>

<file path=ppt/activeX/_rels/activeX36.xml.rels><?xml version="1.0" encoding="UTF-8" standalone="yes"?>
<Relationships xmlns="http://schemas.openxmlformats.org/package/2006/relationships"><Relationship Id="rId1" Type="http://schemas.microsoft.com/office/2006/relationships/activeXControlBinary" Target="activeX36.bin"/></Relationships>
</file>

<file path=ppt/activeX/_rels/activeX37.xml.rels><?xml version="1.0" encoding="UTF-8" standalone="yes"?>
<Relationships xmlns="http://schemas.openxmlformats.org/package/2006/relationships"><Relationship Id="rId1" Type="http://schemas.microsoft.com/office/2006/relationships/activeXControlBinary" Target="activeX37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978C9E23-D4B0-11CE-BF2D-00AA003F40D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image" Target="../media/image46.wmf"/><Relationship Id="rId18" Type="http://schemas.openxmlformats.org/officeDocument/2006/relationships/image" Target="../media/image51.wmf"/><Relationship Id="rId3" Type="http://schemas.openxmlformats.org/officeDocument/2006/relationships/image" Target="../media/image36.wmf"/><Relationship Id="rId7" Type="http://schemas.openxmlformats.org/officeDocument/2006/relationships/image" Target="../media/image40.wmf"/><Relationship Id="rId12" Type="http://schemas.openxmlformats.org/officeDocument/2006/relationships/image" Target="../media/image45.wmf"/><Relationship Id="rId17" Type="http://schemas.openxmlformats.org/officeDocument/2006/relationships/image" Target="../media/image50.wmf"/><Relationship Id="rId2" Type="http://schemas.openxmlformats.org/officeDocument/2006/relationships/image" Target="../media/image35.wmf"/><Relationship Id="rId16" Type="http://schemas.openxmlformats.org/officeDocument/2006/relationships/image" Target="../media/image49.wmf"/><Relationship Id="rId1" Type="http://schemas.openxmlformats.org/officeDocument/2006/relationships/image" Target="../media/image34.wmf"/><Relationship Id="rId6" Type="http://schemas.openxmlformats.org/officeDocument/2006/relationships/image" Target="../media/image39.wmf"/><Relationship Id="rId11" Type="http://schemas.openxmlformats.org/officeDocument/2006/relationships/image" Target="../media/image44.wmf"/><Relationship Id="rId5" Type="http://schemas.openxmlformats.org/officeDocument/2006/relationships/image" Target="../media/image38.wmf"/><Relationship Id="rId15" Type="http://schemas.openxmlformats.org/officeDocument/2006/relationships/image" Target="../media/image48.wmf"/><Relationship Id="rId10" Type="http://schemas.openxmlformats.org/officeDocument/2006/relationships/image" Target="../media/image43.wmf"/><Relationship Id="rId19" Type="http://schemas.openxmlformats.org/officeDocument/2006/relationships/image" Target="../media/image52.wmf"/><Relationship Id="rId4" Type="http://schemas.openxmlformats.org/officeDocument/2006/relationships/image" Target="../media/image37.wmf"/><Relationship Id="rId9" Type="http://schemas.openxmlformats.org/officeDocument/2006/relationships/image" Target="../media/image42.wmf"/><Relationship Id="rId14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64.wmf"/><Relationship Id="rId7" Type="http://schemas.openxmlformats.org/officeDocument/2006/relationships/image" Target="../media/image68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6" Type="http://schemas.openxmlformats.org/officeDocument/2006/relationships/image" Target="../media/image67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EDD2E5-0D8A-4A8D-8909-0ADBE24C66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8252B0-06FE-4D06-AF04-0AFAB788CD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F3C40-2518-40C8-9B4B-890C01C9792B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7E7BB-5640-45B2-9CA2-3D37C620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FD340-69EA-4DBD-924F-4AA1B499DF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2AC87-2D85-4639-B643-12916462F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80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857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64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36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30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79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03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57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26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74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01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34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60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06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17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07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53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8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61764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9181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6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415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07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71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735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985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759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337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31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1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5037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78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560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282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002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3788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23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114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07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844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12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04080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767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716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58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100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601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62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322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027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398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33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342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049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470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297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21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58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804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10204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732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32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90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649" r:id="rId6"/>
    <p:sldLayoutId id="2147483650" r:id="rId7"/>
    <p:sldLayoutId id="2147483734" r:id="rId8"/>
    <p:sldLayoutId id="2147483733" r:id="rId9"/>
    <p:sldLayoutId id="2147483732" r:id="rId10"/>
    <p:sldLayoutId id="2147483731" r:id="rId11"/>
    <p:sldLayoutId id="2147483730" r:id="rId12"/>
    <p:sldLayoutId id="2147483729" r:id="rId13"/>
    <p:sldLayoutId id="2147483728" r:id="rId14"/>
    <p:sldLayoutId id="2147483727" r:id="rId15"/>
    <p:sldLayoutId id="2147483726" r:id="rId16"/>
    <p:sldLayoutId id="2147483725" r:id="rId17"/>
    <p:sldLayoutId id="2147483651" r:id="rId18"/>
    <p:sldLayoutId id="2147483652" r:id="rId19"/>
    <p:sldLayoutId id="2147483653" r:id="rId20"/>
    <p:sldLayoutId id="2147483654" r:id="rId21"/>
    <p:sldLayoutId id="2147483655" r:id="rId22"/>
    <p:sldLayoutId id="2147483777" r:id="rId23"/>
    <p:sldLayoutId id="2147483776" r:id="rId24"/>
    <p:sldLayoutId id="2147483775" r:id="rId25"/>
    <p:sldLayoutId id="2147483774" r:id="rId26"/>
    <p:sldLayoutId id="2147483773" r:id="rId27"/>
    <p:sldLayoutId id="2147483772" r:id="rId28"/>
    <p:sldLayoutId id="2147483771" r:id="rId29"/>
    <p:sldLayoutId id="2147483770" r:id="rId30"/>
    <p:sldLayoutId id="2147483769" r:id="rId31"/>
    <p:sldLayoutId id="2147483768" r:id="rId32"/>
    <p:sldLayoutId id="2147483767" r:id="rId33"/>
    <p:sldLayoutId id="2147483766" r:id="rId34"/>
    <p:sldLayoutId id="2147483765" r:id="rId35"/>
    <p:sldLayoutId id="2147483764" r:id="rId36"/>
    <p:sldLayoutId id="2147483763" r:id="rId37"/>
    <p:sldLayoutId id="2147483762" r:id="rId38"/>
    <p:sldLayoutId id="2147483761" r:id="rId39"/>
    <p:sldLayoutId id="2147483760" r:id="rId40"/>
    <p:sldLayoutId id="2147483759" r:id="rId41"/>
    <p:sldLayoutId id="2147483758" r:id="rId42"/>
    <p:sldLayoutId id="2147483757" r:id="rId43"/>
    <p:sldLayoutId id="2147483756" r:id="rId44"/>
    <p:sldLayoutId id="2147483755" r:id="rId45"/>
    <p:sldLayoutId id="2147483754" r:id="rId46"/>
    <p:sldLayoutId id="2147483753" r:id="rId47"/>
    <p:sldLayoutId id="2147483752" r:id="rId48"/>
    <p:sldLayoutId id="2147483751" r:id="rId49"/>
    <p:sldLayoutId id="2147483750" r:id="rId50"/>
    <p:sldLayoutId id="2147483749" r:id="rId51"/>
    <p:sldLayoutId id="2147483748" r:id="rId52"/>
    <p:sldLayoutId id="2147483747" r:id="rId53"/>
    <p:sldLayoutId id="2147483746" r:id="rId54"/>
    <p:sldLayoutId id="2147483745" r:id="rId55"/>
    <p:sldLayoutId id="2147483744" r:id="rId56"/>
    <p:sldLayoutId id="2147483743" r:id="rId57"/>
    <p:sldLayoutId id="2147483742" r:id="rId58"/>
    <p:sldLayoutId id="2147483741" r:id="rId59"/>
    <p:sldLayoutId id="2147483740" r:id="rId60"/>
    <p:sldLayoutId id="2147483739" r:id="rId61"/>
    <p:sldLayoutId id="2147483738" r:id="rId62"/>
    <p:sldLayoutId id="2147483737" r:id="rId63"/>
    <p:sldLayoutId id="2147483736" r:id="rId64"/>
    <p:sldLayoutId id="2147483735" r:id="rId65"/>
    <p:sldLayoutId id="2147483724" r:id="rId66"/>
    <p:sldLayoutId id="2147483656" r:id="rId67"/>
    <p:sldLayoutId id="2147483657" r:id="rId68"/>
    <p:sldLayoutId id="2147483658" r:id="rId69"/>
    <p:sldLayoutId id="2147483659" r:id="rId70"/>
    <p:sldLayoutId id="2147483694" r:id="rId71"/>
    <p:sldLayoutId id="2147483783" r:id="rId7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32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31.png"/><Relationship Id="rId2" Type="http://schemas.openxmlformats.org/officeDocument/2006/relationships/control" Target="../activeX/activeX1.xml"/><Relationship Id="rId16" Type="http://schemas.openxmlformats.org/officeDocument/2006/relationships/image" Target="../media/image29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30.png"/><Relationship Id="rId5" Type="http://schemas.openxmlformats.org/officeDocument/2006/relationships/control" Target="../activeX/activeX4.xml"/><Relationship Id="rId15" Type="http://schemas.openxmlformats.org/officeDocument/2006/relationships/image" Target="../media/image28.wmf"/><Relationship Id="rId10" Type="http://schemas.openxmlformats.org/officeDocument/2006/relationships/slideLayout" Target="../slideLayouts/slideLayout4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5.xml"/><Relationship Id="rId13" Type="http://schemas.openxmlformats.org/officeDocument/2006/relationships/control" Target="../activeX/activeX20.xml"/><Relationship Id="rId18" Type="http://schemas.openxmlformats.org/officeDocument/2006/relationships/control" Target="../activeX/activeX25.xml"/><Relationship Id="rId26" Type="http://schemas.openxmlformats.org/officeDocument/2006/relationships/image" Target="../media/image36.wmf"/><Relationship Id="rId39" Type="http://schemas.openxmlformats.org/officeDocument/2006/relationships/image" Target="../media/image49.wmf"/><Relationship Id="rId3" Type="http://schemas.openxmlformats.org/officeDocument/2006/relationships/control" Target="../activeX/activeX10.xml"/><Relationship Id="rId21" Type="http://schemas.openxmlformats.org/officeDocument/2006/relationships/slideLayout" Target="../slideLayouts/slideLayout4.xml"/><Relationship Id="rId34" Type="http://schemas.openxmlformats.org/officeDocument/2006/relationships/image" Target="../media/image44.wmf"/><Relationship Id="rId42" Type="http://schemas.openxmlformats.org/officeDocument/2006/relationships/image" Target="../media/image52.wmf"/><Relationship Id="rId7" Type="http://schemas.openxmlformats.org/officeDocument/2006/relationships/control" Target="../activeX/activeX14.xml"/><Relationship Id="rId12" Type="http://schemas.openxmlformats.org/officeDocument/2006/relationships/control" Target="../activeX/activeX19.xml"/><Relationship Id="rId17" Type="http://schemas.openxmlformats.org/officeDocument/2006/relationships/control" Target="../activeX/activeX24.xml"/><Relationship Id="rId25" Type="http://schemas.openxmlformats.org/officeDocument/2006/relationships/image" Target="../media/image35.wmf"/><Relationship Id="rId33" Type="http://schemas.openxmlformats.org/officeDocument/2006/relationships/image" Target="../media/image43.wmf"/><Relationship Id="rId38" Type="http://schemas.openxmlformats.org/officeDocument/2006/relationships/image" Target="../media/image48.wmf"/><Relationship Id="rId2" Type="http://schemas.openxmlformats.org/officeDocument/2006/relationships/control" Target="../activeX/activeX9.xml"/><Relationship Id="rId16" Type="http://schemas.openxmlformats.org/officeDocument/2006/relationships/control" Target="../activeX/activeX23.xml"/><Relationship Id="rId20" Type="http://schemas.openxmlformats.org/officeDocument/2006/relationships/control" Target="../activeX/activeX27.xml"/><Relationship Id="rId29" Type="http://schemas.openxmlformats.org/officeDocument/2006/relationships/image" Target="../media/image39.wmf"/><Relationship Id="rId41" Type="http://schemas.openxmlformats.org/officeDocument/2006/relationships/image" Target="../media/image51.wmf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3.xml"/><Relationship Id="rId11" Type="http://schemas.openxmlformats.org/officeDocument/2006/relationships/control" Target="../activeX/activeX18.xml"/><Relationship Id="rId24" Type="http://schemas.openxmlformats.org/officeDocument/2006/relationships/image" Target="../media/image34.wmf"/><Relationship Id="rId32" Type="http://schemas.openxmlformats.org/officeDocument/2006/relationships/image" Target="../media/image42.wmf"/><Relationship Id="rId37" Type="http://schemas.openxmlformats.org/officeDocument/2006/relationships/image" Target="../media/image47.wmf"/><Relationship Id="rId40" Type="http://schemas.openxmlformats.org/officeDocument/2006/relationships/image" Target="../media/image50.wmf"/><Relationship Id="rId5" Type="http://schemas.openxmlformats.org/officeDocument/2006/relationships/control" Target="../activeX/activeX12.xml"/><Relationship Id="rId15" Type="http://schemas.openxmlformats.org/officeDocument/2006/relationships/control" Target="../activeX/activeX22.xml"/><Relationship Id="rId23" Type="http://schemas.openxmlformats.org/officeDocument/2006/relationships/image" Target="../media/image53.png"/><Relationship Id="rId28" Type="http://schemas.openxmlformats.org/officeDocument/2006/relationships/image" Target="../media/image38.wmf"/><Relationship Id="rId36" Type="http://schemas.openxmlformats.org/officeDocument/2006/relationships/image" Target="../media/image46.wmf"/><Relationship Id="rId10" Type="http://schemas.openxmlformats.org/officeDocument/2006/relationships/control" Target="../activeX/activeX17.xml"/><Relationship Id="rId19" Type="http://schemas.openxmlformats.org/officeDocument/2006/relationships/control" Target="../activeX/activeX26.xml"/><Relationship Id="rId31" Type="http://schemas.openxmlformats.org/officeDocument/2006/relationships/image" Target="../media/image41.wmf"/><Relationship Id="rId4" Type="http://schemas.openxmlformats.org/officeDocument/2006/relationships/control" Target="../activeX/activeX11.xml"/><Relationship Id="rId9" Type="http://schemas.openxmlformats.org/officeDocument/2006/relationships/control" Target="../activeX/activeX16.xml"/><Relationship Id="rId14" Type="http://schemas.openxmlformats.org/officeDocument/2006/relationships/control" Target="../activeX/activeX21.xml"/><Relationship Id="rId22" Type="http://schemas.openxmlformats.org/officeDocument/2006/relationships/image" Target="../media/image30.png"/><Relationship Id="rId27" Type="http://schemas.openxmlformats.org/officeDocument/2006/relationships/image" Target="../media/image37.wmf"/><Relationship Id="rId30" Type="http://schemas.openxmlformats.org/officeDocument/2006/relationships/image" Target="../media/image40.wmf"/><Relationship Id="rId35" Type="http://schemas.openxmlformats.org/officeDocument/2006/relationships/image" Target="../media/image45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34.xml"/><Relationship Id="rId13" Type="http://schemas.openxmlformats.org/officeDocument/2006/relationships/image" Target="../media/image30.png"/><Relationship Id="rId18" Type="http://schemas.openxmlformats.org/officeDocument/2006/relationships/image" Target="../media/image64.wmf"/><Relationship Id="rId3" Type="http://schemas.openxmlformats.org/officeDocument/2006/relationships/control" Target="../activeX/activeX29.xml"/><Relationship Id="rId21" Type="http://schemas.openxmlformats.org/officeDocument/2006/relationships/image" Target="../media/image67.wmf"/><Relationship Id="rId7" Type="http://schemas.openxmlformats.org/officeDocument/2006/relationships/control" Target="../activeX/activeX33.xml"/><Relationship Id="rId12" Type="http://schemas.openxmlformats.org/officeDocument/2006/relationships/slideLayout" Target="../slideLayouts/slideLayout4.xml"/><Relationship Id="rId17" Type="http://schemas.openxmlformats.org/officeDocument/2006/relationships/image" Target="../media/image63.wmf"/><Relationship Id="rId2" Type="http://schemas.openxmlformats.org/officeDocument/2006/relationships/control" Target="../activeX/activeX28.xml"/><Relationship Id="rId16" Type="http://schemas.openxmlformats.org/officeDocument/2006/relationships/image" Target="../media/image62.wmf"/><Relationship Id="rId20" Type="http://schemas.openxmlformats.org/officeDocument/2006/relationships/image" Target="../media/image66.wmf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32.xml"/><Relationship Id="rId11" Type="http://schemas.openxmlformats.org/officeDocument/2006/relationships/control" Target="../activeX/activeX37.xml"/><Relationship Id="rId5" Type="http://schemas.openxmlformats.org/officeDocument/2006/relationships/control" Target="../activeX/activeX31.xml"/><Relationship Id="rId15" Type="http://schemas.openxmlformats.org/officeDocument/2006/relationships/image" Target="../media/image70.png"/><Relationship Id="rId23" Type="http://schemas.openxmlformats.org/officeDocument/2006/relationships/image" Target="../media/image69.wmf"/><Relationship Id="rId10" Type="http://schemas.openxmlformats.org/officeDocument/2006/relationships/control" Target="../activeX/activeX36.xml"/><Relationship Id="rId19" Type="http://schemas.openxmlformats.org/officeDocument/2006/relationships/image" Target="../media/image65.wmf"/><Relationship Id="rId4" Type="http://schemas.openxmlformats.org/officeDocument/2006/relationships/control" Target="../activeX/activeX30.xml"/><Relationship Id="rId9" Type="http://schemas.openxmlformats.org/officeDocument/2006/relationships/control" Target="../activeX/activeX35.xml"/><Relationship Id="rId14" Type="http://schemas.openxmlformats.org/officeDocument/2006/relationships/image" Target="../media/image54.jpg"/><Relationship Id="rId22" Type="http://schemas.openxmlformats.org/officeDocument/2006/relationships/image" Target="../media/image6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jpg"/><Relationship Id="rId10" Type="http://schemas.openxmlformats.org/officeDocument/2006/relationships/image" Target="../media/image13.gif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gif"/><Relationship Id="rId5" Type="http://schemas.openxmlformats.org/officeDocument/2006/relationships/image" Target="../media/image20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gif"/><Relationship Id="rId5" Type="http://schemas.openxmlformats.org/officeDocument/2006/relationships/image" Target="../media/image21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7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10.png"/><Relationship Id="rId5" Type="http://schemas.openxmlformats.org/officeDocument/2006/relationships/image" Target="../media/image23.jp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285617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33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93: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những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br>
              <a:rPr lang="vi-VN" sz="52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vi-VN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F97DA4-981A-4946-B245-6DC1D707C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61" y="0"/>
            <a:ext cx="12155277" cy="6426200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762983" y="1667964"/>
            <a:ext cx="7607032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8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8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8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8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8769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287D347-A529-4DC3-881D-0AAA19F21A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71120"/>
            <a:ext cx="12191999" cy="6495288"/>
          </a:xfrm>
          <a:prstGeom prst="rect">
            <a:avLst/>
          </a:prstGeom>
        </p:spPr>
      </p:pic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98EA80C4-415C-444C-AC51-EAE096651C2E}"/>
              </a:ext>
            </a:extLst>
          </p:cNvPr>
          <p:cNvSpPr/>
          <p:nvPr/>
        </p:nvSpPr>
        <p:spPr>
          <a:xfrm>
            <a:off x="1148081" y="558800"/>
            <a:ext cx="10119360" cy="5252720"/>
          </a:xfrm>
          <a:prstGeom prst="roundRect">
            <a:avLst>
              <a:gd name="adj" fmla="val 7504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4976195" y="322472"/>
            <a:ext cx="2484148" cy="707886"/>
            <a:chOff x="1693121" y="165675"/>
            <a:chExt cx="2219490" cy="63976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896884" y="202043"/>
              <a:ext cx="2015727" cy="567030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a.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4E44B90-C443-4132-BC1C-F129FC7796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217019"/>
              </p:ext>
            </p:extLst>
          </p:nvPr>
        </p:nvGraphicFramePr>
        <p:xfrm>
          <a:off x="2087881" y="1875890"/>
          <a:ext cx="8016238" cy="3106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5810">
                  <a:extLst>
                    <a:ext uri="{9D8B030D-6E8A-4147-A177-3AD203B41FA5}">
                      <a16:colId xmlns:a16="http://schemas.microsoft.com/office/drawing/2014/main" val="630004934"/>
                    </a:ext>
                  </a:extLst>
                </a:gridCol>
                <a:gridCol w="1223324">
                  <a:extLst>
                    <a:ext uri="{9D8B030D-6E8A-4147-A177-3AD203B41FA5}">
                      <a16:colId xmlns:a16="http://schemas.microsoft.com/office/drawing/2014/main" val="2198519238"/>
                    </a:ext>
                  </a:extLst>
                </a:gridCol>
                <a:gridCol w="1287606">
                  <a:extLst>
                    <a:ext uri="{9D8B030D-6E8A-4147-A177-3AD203B41FA5}">
                      <a16:colId xmlns:a16="http://schemas.microsoft.com/office/drawing/2014/main" val="365870334"/>
                    </a:ext>
                  </a:extLst>
                </a:gridCol>
                <a:gridCol w="1287606">
                  <a:extLst>
                    <a:ext uri="{9D8B030D-6E8A-4147-A177-3AD203B41FA5}">
                      <a16:colId xmlns:a16="http://schemas.microsoft.com/office/drawing/2014/main" val="4264794034"/>
                    </a:ext>
                  </a:extLst>
                </a:gridCol>
                <a:gridCol w="1361892">
                  <a:extLst>
                    <a:ext uri="{9D8B030D-6E8A-4147-A177-3AD203B41FA5}">
                      <a16:colId xmlns:a16="http://schemas.microsoft.com/office/drawing/2014/main" val="2815769238"/>
                    </a:ext>
                  </a:extLst>
                </a:gridCol>
              </a:tblGrid>
              <a:tr h="772058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4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4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326505"/>
                  </a:ext>
                </a:extLst>
              </a:tr>
              <a:tr h="11670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141812"/>
                  </a:ext>
                </a:extLst>
              </a:tr>
              <a:tr h="11670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36897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EECE408-7CE5-4608-A5F8-0C29927A6BC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6968"/>
          <a:stretch/>
        </p:blipFill>
        <p:spPr>
          <a:xfrm>
            <a:off x="2414881" y="3896064"/>
            <a:ext cx="2348499" cy="9696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95217F-C111-4B3A-AA50-3ABE255988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14881" y="2710081"/>
            <a:ext cx="1440840" cy="105164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9790" name="TextBox1" r:id="rId2" imgW="800280" imgH="523800"/>
        </mc:Choice>
        <mc:Fallback>
          <p:control name="TextBox1" r:id="rId2" imgW="800280" imgH="523800">
            <p:pic>
              <p:nvPicPr>
                <p:cNvPr id="13" name="TextBox1">
                  <a:extLst>
                    <a:ext uri="{FF2B5EF4-FFF2-40B4-BE49-F238E27FC236}">
                      <a16:creationId xmlns:a16="http://schemas.microsoft.com/office/drawing/2014/main" id="{A0A8D209-0584-43EF-9822-A9CD0C98592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152596" y="2958749"/>
                  <a:ext cx="797088" cy="52670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91" name="TextBox2" r:id="rId3" imgW="800280" imgH="523800"/>
        </mc:Choice>
        <mc:Fallback>
          <p:control name="TextBox2" r:id="rId3" imgW="800280" imgH="523800">
            <p:pic>
              <p:nvPicPr>
                <p:cNvPr id="50" name="TextBox2">
                  <a:extLst>
                    <a:ext uri="{FF2B5EF4-FFF2-40B4-BE49-F238E27FC236}">
                      <a16:creationId xmlns:a16="http://schemas.microsoft.com/office/drawing/2014/main" id="{A346C17C-26F1-4171-ABA6-2D79343E219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430727" y="2958749"/>
                  <a:ext cx="797088" cy="52670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92" name="TextBox3" r:id="rId4" imgW="800280" imgH="523800"/>
        </mc:Choice>
        <mc:Fallback>
          <p:control name="TextBox3" r:id="rId4" imgW="800280" imgH="523800">
            <p:pic>
              <p:nvPicPr>
                <p:cNvPr id="51" name="TextBox3">
                  <a:extLst>
                    <a:ext uri="{FF2B5EF4-FFF2-40B4-BE49-F238E27FC236}">
                      <a16:creationId xmlns:a16="http://schemas.microsoft.com/office/drawing/2014/main" id="{49EFE8ED-24D0-4883-8890-592E94B9545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668218" y="2958749"/>
                  <a:ext cx="797088" cy="52670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93" name="TextBox4" r:id="rId5" imgW="1028880" imgH="523800"/>
        </mc:Choice>
        <mc:Fallback>
          <p:control name="TextBox4" r:id="rId5" imgW="1028880" imgH="523800">
            <p:pic>
              <p:nvPicPr>
                <p:cNvPr id="52" name="TextBox4">
                  <a:extLst>
                    <a:ext uri="{FF2B5EF4-FFF2-40B4-BE49-F238E27FC236}">
                      <a16:creationId xmlns:a16="http://schemas.microsoft.com/office/drawing/2014/main" id="{D30D02F7-910B-4020-9E9C-675629804D5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865069" y="2958749"/>
                  <a:ext cx="1025692" cy="52670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94" name="TextBox5" r:id="rId6" imgW="800280" imgH="523800"/>
        </mc:Choice>
        <mc:Fallback>
          <p:control name="TextBox5" r:id="rId6" imgW="800280" imgH="523800">
            <p:pic>
              <p:nvPicPr>
                <p:cNvPr id="53" name="TextBox5">
                  <a:extLst>
                    <a:ext uri="{FF2B5EF4-FFF2-40B4-BE49-F238E27FC236}">
                      <a16:creationId xmlns:a16="http://schemas.microsoft.com/office/drawing/2014/main" id="{4C57DEBF-AC06-4CDF-B9D2-D738127EC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152596" y="4090853"/>
                  <a:ext cx="797088" cy="52670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95" name="TextBox6" r:id="rId7" imgW="800280" imgH="523800"/>
        </mc:Choice>
        <mc:Fallback>
          <p:control name="TextBox6" r:id="rId7" imgW="800280" imgH="523800">
            <p:pic>
              <p:nvPicPr>
                <p:cNvPr id="54" name="TextBox6">
                  <a:extLst>
                    <a:ext uri="{FF2B5EF4-FFF2-40B4-BE49-F238E27FC236}">
                      <a16:creationId xmlns:a16="http://schemas.microsoft.com/office/drawing/2014/main" id="{C15C61F3-5315-4716-8DF1-50D6FD3FDF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430727" y="4090853"/>
                  <a:ext cx="797088" cy="52670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96" name="TextBox7" r:id="rId8" imgW="800280" imgH="523800"/>
        </mc:Choice>
        <mc:Fallback>
          <p:control name="TextBox7" r:id="rId8" imgW="800280" imgH="523800">
            <p:pic>
              <p:nvPicPr>
                <p:cNvPr id="69" name="TextBox7">
                  <a:extLst>
                    <a:ext uri="{FF2B5EF4-FFF2-40B4-BE49-F238E27FC236}">
                      <a16:creationId xmlns:a16="http://schemas.microsoft.com/office/drawing/2014/main" id="{EFCBF9C6-AD44-4476-A4D7-B3B8D0EFEA9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668218" y="4090853"/>
                  <a:ext cx="797088" cy="52670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9797" name="TextBox8" r:id="rId9" imgW="1028880" imgH="523800"/>
        </mc:Choice>
        <mc:Fallback>
          <p:control name="TextBox8" r:id="rId9" imgW="1028880" imgH="523800">
            <p:pic>
              <p:nvPicPr>
                <p:cNvPr id="70" name="TextBox8">
                  <a:extLst>
                    <a:ext uri="{FF2B5EF4-FFF2-40B4-BE49-F238E27FC236}">
                      <a16:creationId xmlns:a16="http://schemas.microsoft.com/office/drawing/2014/main" id="{FAB19AB1-2B47-4790-8963-BDC1043E72F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865069" y="4090853"/>
                  <a:ext cx="1025692" cy="52670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33353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D6F901-9954-4FB5-A43D-EC83A857977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82" y="0"/>
            <a:ext cx="12187517" cy="6431279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162560" y="426721"/>
            <a:ext cx="11866880" cy="5656798"/>
          </a:xfrm>
          <a:prstGeom prst="roundRect">
            <a:avLst>
              <a:gd name="adj" fmla="val 7504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4496470" y="949172"/>
            <a:ext cx="2331049" cy="746812"/>
            <a:chOff x="1693121" y="130495"/>
            <a:chExt cx="2310108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917021" y="130495"/>
              <a:ext cx="2086208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b.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81675D-1359-4FBD-BC43-54157579AF05}"/>
              </a:ext>
            </a:extLst>
          </p:cNvPr>
          <p:cNvSpPr/>
          <p:nvPr/>
        </p:nvSpPr>
        <p:spPr>
          <a:xfrm>
            <a:off x="162560" y="1869864"/>
            <a:ext cx="11430000" cy="269154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171950" lvl="8" indent="-514350">
              <a:lnSpc>
                <a:spcPct val="200000"/>
              </a:lnSpc>
              <a:buAutoNum type="alphaLcParenR"/>
            </a:pP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200000"/>
              </a:lnSpc>
              <a:buAutoNum type="alphaLcParenR"/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391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gồm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chục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vị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391 =          +         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  <a:p>
            <a:pPr marL="514350" indent="-514350">
              <a:lnSpc>
                <a:spcPct val="200000"/>
              </a:lnSpc>
              <a:buFontTx/>
              <a:buAutoNum type="alphaLcParenR"/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928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gồm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chục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vị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928 =         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        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  <a:p>
            <a:pPr marL="514350" indent="-514350">
              <a:lnSpc>
                <a:spcPct val="200000"/>
              </a:lnSpc>
              <a:buFontTx/>
              <a:buAutoNum type="alphaLcParenR"/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770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gồm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chục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vị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770 =          +          + </a:t>
            </a:r>
          </a:p>
          <a:p>
            <a:pPr>
              <a:lnSpc>
                <a:spcPct val="200000"/>
              </a:lnSpc>
            </a:pP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7216" name="TextBox1" r:id="rId2" imgW="485640" imgH="476280"/>
        </mc:Choice>
        <mc:Fallback>
          <p:control name="TextBox1" r:id="rId2" imgW="485640" imgH="476280">
            <p:pic>
              <p:nvPicPr>
                <p:cNvPr id="9" name="TextBox1">
                  <a:extLst>
                    <a:ext uri="{FF2B5EF4-FFF2-40B4-BE49-F238E27FC236}">
                      <a16:creationId xmlns:a16="http://schemas.microsoft.com/office/drawing/2014/main" id="{E0AADD05-537C-4C4D-A181-F57143E36CC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328116" y="2349147"/>
                  <a:ext cx="486204" cy="4753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7217" name="Label1" r:id="rId3" imgW="47520" imgH="47520"/>
        </mc:Choice>
        <mc:Fallback>
          <p:control name="Label1" r:id="rId3" imgW="47520" imgH="47520">
            <p:pic>
              <p:nvPicPr>
                <p:cNvPr id="2" name="Label1">
                  <a:extLst>
                    <a:ext uri="{FF2B5EF4-FFF2-40B4-BE49-F238E27FC236}">
                      <a16:creationId xmlns:a16="http://schemas.microsoft.com/office/drawing/2014/main" id="{AFA6C7D4-15BE-43D8-97B1-445623A2298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788795" y="3048000"/>
                  <a:ext cx="44450" cy="4603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7218" name="TextBox2" r:id="rId4" imgW="485640" imgH="476280"/>
        </mc:Choice>
        <mc:Fallback>
          <p:control name="TextBox2" r:id="rId4" imgW="485640" imgH="476280">
            <p:pic>
              <p:nvPicPr>
                <p:cNvPr id="12" name="TextBox2">
                  <a:extLst>
                    <a:ext uri="{FF2B5EF4-FFF2-40B4-BE49-F238E27FC236}">
                      <a16:creationId xmlns:a16="http://schemas.microsoft.com/office/drawing/2014/main" id="{9F0973A6-EFC1-4C3C-AD7B-15B5A440417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716190" y="2349147"/>
                  <a:ext cx="486204" cy="4753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7219" name="TextBox3" r:id="rId5" imgW="485640" imgH="476280"/>
        </mc:Choice>
        <mc:Fallback>
          <p:control name="TextBox3" r:id="rId5" imgW="485640" imgH="476280">
            <p:pic>
              <p:nvPicPr>
                <p:cNvPr id="13" name="TextBox3">
                  <a:extLst>
                    <a:ext uri="{FF2B5EF4-FFF2-40B4-BE49-F238E27FC236}">
                      <a16:creationId xmlns:a16="http://schemas.microsoft.com/office/drawing/2014/main" id="{C338F906-4D49-4235-9666-E73FE09260F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161220" y="2349147"/>
                  <a:ext cx="486204" cy="4753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7220" name="TextBox5" r:id="rId6" imgW="485640" imgH="476280"/>
        </mc:Choice>
        <mc:Fallback>
          <p:control name="TextBox5" r:id="rId6" imgW="485640" imgH="476280">
            <p:pic>
              <p:nvPicPr>
                <p:cNvPr id="15" name="TextBox5">
                  <a:extLst>
                    <a:ext uri="{FF2B5EF4-FFF2-40B4-BE49-F238E27FC236}">
                      <a16:creationId xmlns:a16="http://schemas.microsoft.com/office/drawing/2014/main" id="{50AE0BDD-93A0-4FEC-9BF4-798B6619462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716190" y="3094037"/>
                  <a:ext cx="486204" cy="4753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7221" name="TextBox6" r:id="rId7" imgW="485640" imgH="476280"/>
        </mc:Choice>
        <mc:Fallback>
          <p:control name="TextBox6" r:id="rId7" imgW="485640" imgH="476280">
            <p:pic>
              <p:nvPicPr>
                <p:cNvPr id="16" name="TextBox6">
                  <a:extLst>
                    <a:ext uri="{FF2B5EF4-FFF2-40B4-BE49-F238E27FC236}">
                      <a16:creationId xmlns:a16="http://schemas.microsoft.com/office/drawing/2014/main" id="{954881BB-A478-4EF8-AFFC-43DA5E5C767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152342" y="3094037"/>
                  <a:ext cx="486204" cy="4753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7222" name="TextBox4" r:id="rId8" imgW="485640" imgH="476280"/>
        </mc:Choice>
        <mc:Fallback>
          <p:control name="TextBox4" r:id="rId8" imgW="485640" imgH="476280">
            <p:pic>
              <p:nvPicPr>
                <p:cNvPr id="18" name="TextBox4">
                  <a:extLst>
                    <a:ext uri="{FF2B5EF4-FFF2-40B4-BE49-F238E27FC236}">
                      <a16:creationId xmlns:a16="http://schemas.microsoft.com/office/drawing/2014/main" id="{BF019C6D-51FE-43F7-9F57-4CE5FFD27DA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328116" y="3094037"/>
                  <a:ext cx="486204" cy="4753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7223" name="TextBox7" r:id="rId9" imgW="485640" imgH="476280"/>
        </mc:Choice>
        <mc:Fallback>
          <p:control name="TextBox7" r:id="rId9" imgW="485640" imgH="476280">
            <p:pic>
              <p:nvPicPr>
                <p:cNvPr id="19" name="TextBox7">
                  <a:extLst>
                    <a:ext uri="{FF2B5EF4-FFF2-40B4-BE49-F238E27FC236}">
                      <a16:creationId xmlns:a16="http://schemas.microsoft.com/office/drawing/2014/main" id="{3771FC7D-247B-4A93-A14F-99DDAE6DF2A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716190" y="3856073"/>
                  <a:ext cx="486204" cy="4753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7224" name="TextBox8" r:id="rId10" imgW="485640" imgH="476280"/>
        </mc:Choice>
        <mc:Fallback>
          <p:control name="TextBox8" r:id="rId10" imgW="485640" imgH="476280">
            <p:pic>
              <p:nvPicPr>
                <p:cNvPr id="20" name="TextBox8">
                  <a:extLst>
                    <a:ext uri="{FF2B5EF4-FFF2-40B4-BE49-F238E27FC236}">
                      <a16:creationId xmlns:a16="http://schemas.microsoft.com/office/drawing/2014/main" id="{BC18CDAB-8D7E-4431-8437-E5610A88F14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143464" y="3856073"/>
                  <a:ext cx="486204" cy="4753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7225" name="TextBox9" r:id="rId11" imgW="485640" imgH="476280"/>
        </mc:Choice>
        <mc:Fallback>
          <p:control name="TextBox9" r:id="rId11" imgW="485640" imgH="476280">
            <p:pic>
              <p:nvPicPr>
                <p:cNvPr id="21" name="TextBox9">
                  <a:extLst>
                    <a:ext uri="{FF2B5EF4-FFF2-40B4-BE49-F238E27FC236}">
                      <a16:creationId xmlns:a16="http://schemas.microsoft.com/office/drawing/2014/main" id="{72D0E555-B60A-4EED-B497-CB4ABAB5342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328116" y="3856073"/>
                  <a:ext cx="486204" cy="4753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7226" name="TextBox10" r:id="rId12" imgW="790560" imgH="476280"/>
        </mc:Choice>
        <mc:Fallback>
          <p:control name="TextBox10" r:id="rId12" imgW="790560" imgH="476280">
            <p:pic>
              <p:nvPicPr>
                <p:cNvPr id="22" name="TextBox10">
                  <a:extLst>
                    <a:ext uri="{FF2B5EF4-FFF2-40B4-BE49-F238E27FC236}">
                      <a16:creationId xmlns:a16="http://schemas.microsoft.com/office/drawing/2014/main" id="{D1430887-E580-4239-8887-B1B478532A4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917952" y="2349147"/>
                  <a:ext cx="789880" cy="4753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7227" name="TextBox11" r:id="rId13" imgW="704880" imgH="476280"/>
        </mc:Choice>
        <mc:Fallback>
          <p:control name="TextBox11" r:id="rId13" imgW="704880" imgH="476280">
            <p:pic>
              <p:nvPicPr>
                <p:cNvPr id="25" name="TextBox11">
                  <a:extLst>
                    <a:ext uri="{FF2B5EF4-FFF2-40B4-BE49-F238E27FC236}">
                      <a16:creationId xmlns:a16="http://schemas.microsoft.com/office/drawing/2014/main" id="{2AC50B7F-5F5D-4B4C-A36E-7728C6D58B0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050840" y="2349146"/>
                  <a:ext cx="708600" cy="4753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7228" name="TextBox12" r:id="rId14" imgW="704880" imgH="476280"/>
        </mc:Choice>
        <mc:Fallback>
          <p:control name="TextBox12" r:id="rId14" imgW="704880" imgH="476280">
            <p:pic>
              <p:nvPicPr>
                <p:cNvPr id="28" name="TextBox12">
                  <a:extLst>
                    <a:ext uri="{FF2B5EF4-FFF2-40B4-BE49-F238E27FC236}">
                      <a16:creationId xmlns:a16="http://schemas.microsoft.com/office/drawing/2014/main" id="{ECB832AD-2095-4001-9805-C2C68803A7D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1137960" y="2349145"/>
                  <a:ext cx="708600" cy="4753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7229" name="TextBox13" r:id="rId15" imgW="790560" imgH="476280"/>
        </mc:Choice>
        <mc:Fallback>
          <p:control name="TextBox13" r:id="rId15" imgW="790560" imgH="476280">
            <p:pic>
              <p:nvPicPr>
                <p:cNvPr id="29" name="TextBox13">
                  <a:extLst>
                    <a:ext uri="{FF2B5EF4-FFF2-40B4-BE49-F238E27FC236}">
                      <a16:creationId xmlns:a16="http://schemas.microsoft.com/office/drawing/2014/main" id="{A543DA51-5A52-4E07-ADA3-25665C25821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931975" y="3094037"/>
                  <a:ext cx="789880" cy="4753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7230" name="TextBox14" r:id="rId16" imgW="704880" imgH="476280"/>
        </mc:Choice>
        <mc:Fallback>
          <p:control name="TextBox14" r:id="rId16" imgW="704880" imgH="476280">
            <p:pic>
              <p:nvPicPr>
                <p:cNvPr id="30" name="TextBox14">
                  <a:extLst>
                    <a:ext uri="{FF2B5EF4-FFF2-40B4-BE49-F238E27FC236}">
                      <a16:creationId xmlns:a16="http://schemas.microsoft.com/office/drawing/2014/main" id="{2A56E188-A43E-4E61-AD0C-70DBB37384F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064863" y="3094037"/>
                  <a:ext cx="708600" cy="4753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7231" name="TextBox15" r:id="rId17" imgW="704880" imgH="476280"/>
        </mc:Choice>
        <mc:Fallback>
          <p:control name="TextBox15" r:id="rId17" imgW="704880" imgH="476280">
            <p:pic>
              <p:nvPicPr>
                <p:cNvPr id="31" name="TextBox15">
                  <a:extLst>
                    <a:ext uri="{FF2B5EF4-FFF2-40B4-BE49-F238E27FC236}">
                      <a16:creationId xmlns:a16="http://schemas.microsoft.com/office/drawing/2014/main" id="{64919C39-5F7D-4417-B027-916A4B3EA70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1160861" y="3094037"/>
                  <a:ext cx="708600" cy="4753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7232" name="TextBox16" r:id="rId18" imgW="790560" imgH="476280"/>
        </mc:Choice>
        <mc:Fallback>
          <p:control name="TextBox16" r:id="rId18" imgW="790560" imgH="476280">
            <p:pic>
              <p:nvPicPr>
                <p:cNvPr id="32" name="TextBox16">
                  <a:extLst>
                    <a:ext uri="{FF2B5EF4-FFF2-40B4-BE49-F238E27FC236}">
                      <a16:creationId xmlns:a16="http://schemas.microsoft.com/office/drawing/2014/main" id="{7C52C90C-9B49-414B-A5E4-6FDCB9A6F7F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933240" y="3856073"/>
                  <a:ext cx="789880" cy="4753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7233" name="TextBox17" r:id="rId19" imgW="704880" imgH="476280"/>
        </mc:Choice>
        <mc:Fallback>
          <p:control name="TextBox17" r:id="rId19" imgW="704880" imgH="476280">
            <p:pic>
              <p:nvPicPr>
                <p:cNvPr id="33" name="TextBox17">
                  <a:extLst>
                    <a:ext uri="{FF2B5EF4-FFF2-40B4-BE49-F238E27FC236}">
                      <a16:creationId xmlns:a16="http://schemas.microsoft.com/office/drawing/2014/main" id="{8DF984D0-2197-4AD2-A8D6-B810B0C0713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083884" y="3856073"/>
                  <a:ext cx="708600" cy="47533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7234" name="TextBox18" r:id="rId20" imgW="704880" imgH="476280"/>
        </mc:Choice>
        <mc:Fallback>
          <p:control name="TextBox18" r:id="rId20" imgW="704880" imgH="476280">
            <p:pic>
              <p:nvPicPr>
                <p:cNvPr id="34" name="TextBox18">
                  <a:extLst>
                    <a:ext uri="{FF2B5EF4-FFF2-40B4-BE49-F238E27FC236}">
                      <a16:creationId xmlns:a16="http://schemas.microsoft.com/office/drawing/2014/main" id="{61D5827E-1EC9-4BFA-B13F-E596335A938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1171004" y="3856073"/>
                  <a:ext cx="708600" cy="47533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Single Corner Rounded 62">
            <a:extLst>
              <a:ext uri="{FF2B5EF4-FFF2-40B4-BE49-F238E27FC236}">
                <a16:creationId xmlns:a16="http://schemas.microsoft.com/office/drawing/2014/main" id="{984BA840-2AAC-479B-812F-96BB1EB47AB6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9555-007D-4DD4-9D8E-DEB4B8D47A38}"/>
              </a:ext>
            </a:extLst>
          </p:cNvPr>
          <p:cNvSpPr/>
          <p:nvPr/>
        </p:nvSpPr>
        <p:spPr>
          <a:xfrm>
            <a:off x="589280" y="397374"/>
            <a:ext cx="11023600" cy="5749426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UTM Avo" panose="02040603050506020204" pitchFamily="18" charset="0"/>
              </a:rPr>
              <a:t>z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D2D7727-B615-4109-91F8-40E6C08CA147}"/>
              </a:ext>
            </a:extLst>
          </p:cNvPr>
          <p:cNvSpPr/>
          <p:nvPr/>
        </p:nvSpPr>
        <p:spPr>
          <a:xfrm>
            <a:off x="2509249" y="1002193"/>
            <a:ext cx="514905" cy="520041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A44F261-A95E-4B29-8EBF-6324A71EED68}"/>
              </a:ext>
            </a:extLst>
          </p:cNvPr>
          <p:cNvGrpSpPr/>
          <p:nvPr/>
        </p:nvGrpSpPr>
        <p:grpSpPr>
          <a:xfrm>
            <a:off x="1266904" y="2005760"/>
            <a:ext cx="4374025" cy="2806132"/>
            <a:chOff x="-179749" y="3421191"/>
            <a:chExt cx="4374025" cy="280613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BEB3C72-E37C-46E3-B015-FE869AF0287B}"/>
                </a:ext>
              </a:extLst>
            </p:cNvPr>
            <p:cNvGrpSpPr/>
            <p:nvPr/>
          </p:nvGrpSpPr>
          <p:grpSpPr>
            <a:xfrm>
              <a:off x="-179749" y="3421191"/>
              <a:ext cx="4374025" cy="2806132"/>
              <a:chOff x="-179749" y="3421190"/>
              <a:chExt cx="4374033" cy="2806136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6F578042-D385-413B-B041-5D311606900E}"/>
                  </a:ext>
                </a:extLst>
              </p:cNvPr>
              <p:cNvGrpSpPr/>
              <p:nvPr/>
            </p:nvGrpSpPr>
            <p:grpSpPr>
              <a:xfrm>
                <a:off x="-179749" y="3421190"/>
                <a:ext cx="4374033" cy="2806136"/>
                <a:chOff x="982689" y="3458584"/>
                <a:chExt cx="4374033" cy="2311303"/>
              </a:xfrm>
            </p:grpSpPr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D2E9FF6-1C5D-46EB-AD67-61950AB92966}"/>
                    </a:ext>
                  </a:extLst>
                </p:cNvPr>
                <p:cNvSpPr/>
                <p:nvPr/>
              </p:nvSpPr>
              <p:spPr>
                <a:xfrm>
                  <a:off x="1174537" y="3664019"/>
                  <a:ext cx="3852185" cy="1976625"/>
                </a:xfrm>
                <a:prstGeom prst="roundRect">
                  <a:avLst/>
                </a:prstGeom>
                <a:pattFill prst="pct90">
                  <a:fgClr>
                    <a:schemeClr val="accent6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A6B3F779-E6CA-4145-A9F7-ADE8F01031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655369" y="5175291"/>
                  <a:ext cx="701353" cy="594596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6D4C7D7A-BA28-4FB4-B64C-85CFAAD5C6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57421" t="53580" r="2212" b="10109"/>
                <a:stretch/>
              </p:blipFill>
              <p:spPr>
                <a:xfrm>
                  <a:off x="982689" y="3458584"/>
                  <a:ext cx="701353" cy="630882"/>
                </a:xfrm>
                <a:prstGeom prst="rect">
                  <a:avLst/>
                </a:prstGeom>
              </p:spPr>
            </p:pic>
          </p:grpSp>
          <p:sp>
            <p:nvSpPr>
              <p:cNvPr id="38" name="Text Box 7">
                <a:extLst>
                  <a:ext uri="{FF2B5EF4-FFF2-40B4-BE49-F238E27FC236}">
                    <a16:creationId xmlns:a16="http://schemas.microsoft.com/office/drawing/2014/main" id="{4BC92D41-1FCE-4FFB-82DA-053B9D647D7A}"/>
                  </a:ext>
                </a:extLst>
              </p:cNvPr>
              <p:cNvSpPr txBox="1"/>
              <p:nvPr/>
            </p:nvSpPr>
            <p:spPr>
              <a:xfrm>
                <a:off x="641428" y="3882278"/>
                <a:ext cx="2923565" cy="1678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298         503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8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972         890</a:t>
                </a: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6CE58A3-0E73-49FE-884B-80A37B3A17ED}"/>
                </a:ext>
              </a:extLst>
            </p:cNvPr>
            <p:cNvSpPr/>
            <p:nvPr/>
          </p:nvSpPr>
          <p:spPr>
            <a:xfrm>
              <a:off x="1569344" y="4046111"/>
              <a:ext cx="557853" cy="557853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DA7A9B9-2D10-4F06-95D1-9858DCE7D52F}"/>
                </a:ext>
              </a:extLst>
            </p:cNvPr>
            <p:cNvSpPr/>
            <p:nvPr/>
          </p:nvSpPr>
          <p:spPr>
            <a:xfrm>
              <a:off x="1589046" y="5009673"/>
              <a:ext cx="557853" cy="557853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AA4FBF-0A0E-44F5-B9DD-8A10EB4F89AB}"/>
              </a:ext>
            </a:extLst>
          </p:cNvPr>
          <p:cNvGrpSpPr/>
          <p:nvPr/>
        </p:nvGrpSpPr>
        <p:grpSpPr>
          <a:xfrm>
            <a:off x="6635483" y="2074434"/>
            <a:ext cx="4462058" cy="2709131"/>
            <a:chOff x="8018262" y="2209987"/>
            <a:chExt cx="4462058" cy="270913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EEDB969-3637-424E-A4DD-4BF8322F850F}"/>
                </a:ext>
              </a:extLst>
            </p:cNvPr>
            <p:cNvGrpSpPr/>
            <p:nvPr/>
          </p:nvGrpSpPr>
          <p:grpSpPr>
            <a:xfrm>
              <a:off x="8018262" y="2209987"/>
              <a:ext cx="4462058" cy="2709131"/>
              <a:chOff x="8329435" y="3407876"/>
              <a:chExt cx="4462058" cy="2709131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382652F3-DADF-4AD6-A0AE-B6A76470C80F}"/>
                  </a:ext>
                </a:extLst>
              </p:cNvPr>
              <p:cNvGrpSpPr/>
              <p:nvPr/>
            </p:nvGrpSpPr>
            <p:grpSpPr>
              <a:xfrm>
                <a:off x="8329435" y="3407876"/>
                <a:ext cx="4462058" cy="2709131"/>
                <a:chOff x="6237779" y="1315749"/>
                <a:chExt cx="4462058" cy="2709131"/>
              </a:xfrm>
            </p:grpSpPr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26DD8E90-6B9F-49DA-ADB2-5574BD7ADB05}"/>
                    </a:ext>
                  </a:extLst>
                </p:cNvPr>
                <p:cNvSpPr/>
                <p:nvPr/>
              </p:nvSpPr>
              <p:spPr>
                <a:xfrm>
                  <a:off x="6470488" y="1472662"/>
                  <a:ext cx="3852177" cy="2395305"/>
                </a:xfrm>
                <a:prstGeom prst="roundRect">
                  <a:avLst/>
                </a:prstGeom>
                <a:pattFill prst="pct90">
                  <a:fgClr>
                    <a:schemeClr val="accent6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DCDAC35C-88D3-4133-8667-DA7F365F1D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595" t="50000" r="46111" b="6477"/>
                <a:stretch/>
              </p:blipFill>
              <p:spPr>
                <a:xfrm>
                  <a:off x="6237779" y="1315749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DDB5E8AF-412A-490C-9916-1EE205B27B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7667" y="3169819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47" name="Text Box 7">
                <a:extLst>
                  <a:ext uri="{FF2B5EF4-FFF2-40B4-BE49-F238E27FC236}">
                    <a16:creationId xmlns:a16="http://schemas.microsoft.com/office/drawing/2014/main" id="{E80F523C-7CF6-46B7-A9A8-CCDD90F93AF2}"/>
                  </a:ext>
                </a:extLst>
              </p:cNvPr>
              <p:cNvSpPr txBox="1"/>
              <p:nvPr/>
            </p:nvSpPr>
            <p:spPr>
              <a:xfrm>
                <a:off x="8807767" y="3779261"/>
                <a:ext cx="3243834" cy="1678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189         189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8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403          430</a:t>
                </a:r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00ECCD9-D1AE-41A8-8FFA-4442878D86D3}"/>
                </a:ext>
              </a:extLst>
            </p:cNvPr>
            <p:cNvSpPr/>
            <p:nvPr/>
          </p:nvSpPr>
          <p:spPr>
            <a:xfrm>
              <a:off x="9832574" y="2707944"/>
              <a:ext cx="558261" cy="558261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DA4446B-4AD5-43FC-A7E9-1825AC20E962}"/>
                </a:ext>
              </a:extLst>
            </p:cNvPr>
            <p:cNvSpPr/>
            <p:nvPr/>
          </p:nvSpPr>
          <p:spPr>
            <a:xfrm>
              <a:off x="9856616" y="3689140"/>
              <a:ext cx="558261" cy="558261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E6F7B4F8-1F31-4515-81D9-F5FDA9467E28}"/>
              </a:ext>
            </a:extLst>
          </p:cNvPr>
          <p:cNvSpPr/>
          <p:nvPr/>
        </p:nvSpPr>
        <p:spPr>
          <a:xfrm>
            <a:off x="3021589" y="2623489"/>
            <a:ext cx="557786" cy="557786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C2E4F9B-E504-4A0C-A367-2EB99F44A5F2}"/>
              </a:ext>
            </a:extLst>
          </p:cNvPr>
          <p:cNvSpPr/>
          <p:nvPr/>
        </p:nvSpPr>
        <p:spPr>
          <a:xfrm>
            <a:off x="3030929" y="3594736"/>
            <a:ext cx="575217" cy="575217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A7A73D7-B3DD-4D97-8C71-8CD81B16E9B6}"/>
              </a:ext>
            </a:extLst>
          </p:cNvPr>
          <p:cNvSpPr/>
          <p:nvPr/>
        </p:nvSpPr>
        <p:spPr>
          <a:xfrm>
            <a:off x="8458673" y="3541528"/>
            <a:ext cx="571874" cy="571874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4FD2854-EC79-4CBF-9ADF-81A4C8C57681}"/>
              </a:ext>
            </a:extLst>
          </p:cNvPr>
          <p:cNvGrpSpPr/>
          <p:nvPr/>
        </p:nvGrpSpPr>
        <p:grpSpPr>
          <a:xfrm>
            <a:off x="3236079" y="595261"/>
            <a:ext cx="1016577" cy="1410499"/>
            <a:chOff x="2232273" y="241649"/>
            <a:chExt cx="1016577" cy="1410499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531BB9FF-3352-4607-BF41-AD437C9694FE}"/>
                </a:ext>
              </a:extLst>
            </p:cNvPr>
            <p:cNvSpPr/>
            <p:nvPr/>
          </p:nvSpPr>
          <p:spPr>
            <a:xfrm>
              <a:off x="2232273" y="241649"/>
              <a:ext cx="571520" cy="1410499"/>
            </a:xfrm>
            <a:prstGeom prst="roundRect">
              <a:avLst>
                <a:gd name="adj" fmla="val 25000"/>
              </a:avLst>
            </a:prstGeom>
            <a:solidFill>
              <a:srgbClr val="92D05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C5CFDC8-C98F-4B9F-B2FB-A5A4324FE1B0}"/>
                </a:ext>
              </a:extLst>
            </p:cNvPr>
            <p:cNvSpPr txBox="1"/>
            <p:nvPr/>
          </p:nvSpPr>
          <p:spPr>
            <a:xfrm>
              <a:off x="2769145" y="759603"/>
              <a:ext cx="4797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57" name="Oval 56">
            <a:extLst>
              <a:ext uri="{FF2B5EF4-FFF2-40B4-BE49-F238E27FC236}">
                <a16:creationId xmlns:a16="http://schemas.microsoft.com/office/drawing/2014/main" id="{9D0A005D-6BF9-4108-A528-A67A22019426}"/>
              </a:ext>
            </a:extLst>
          </p:cNvPr>
          <p:cNvSpPr/>
          <p:nvPr/>
        </p:nvSpPr>
        <p:spPr>
          <a:xfrm>
            <a:off x="8455941" y="2566119"/>
            <a:ext cx="571874" cy="571874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71A51F83-67CC-4EA1-9383-3813250935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5105" y="46368"/>
            <a:ext cx="1068091" cy="108711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83A2BAA-7942-4E2E-981E-A57DAE79FC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18" y="5063099"/>
            <a:ext cx="1216262" cy="142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467360" y="378077"/>
            <a:ext cx="11257280" cy="5894796"/>
          </a:xfrm>
          <a:prstGeom prst="roundRect">
            <a:avLst>
              <a:gd name="adj" fmla="val 7504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UTM Avo" panose="02040603050506020204" pitchFamily="18" charset="0"/>
              </a:rPr>
              <a:t>z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E1A32BA-F1D2-4A12-943D-D4B43694F1C6}"/>
              </a:ext>
            </a:extLst>
          </p:cNvPr>
          <p:cNvSpPr/>
          <p:nvPr/>
        </p:nvSpPr>
        <p:spPr>
          <a:xfrm>
            <a:off x="1559122" y="2713261"/>
            <a:ext cx="1545307" cy="1710734"/>
          </a:xfrm>
          <a:prstGeom prst="roundRect">
            <a:avLst/>
          </a:prstGeom>
          <a:gradFill flip="none" rotWithShape="1">
            <a:gsLst>
              <a:gs pos="77000">
                <a:srgbClr val="BAFF97"/>
              </a:gs>
              <a:gs pos="45000">
                <a:srgbClr val="99FF66"/>
              </a:gs>
              <a:gs pos="100000">
                <a:schemeClr val="accent6">
                  <a:lumMod val="40000"/>
                  <a:lumOff val="60000"/>
                </a:schemeClr>
              </a:gs>
              <a:gs pos="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UTM Avo" panose="0204060305050602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3AFDDD3-7241-40CC-86CA-792AEE8C028F}"/>
              </a:ext>
            </a:extLst>
          </p:cNvPr>
          <p:cNvSpPr/>
          <p:nvPr/>
        </p:nvSpPr>
        <p:spPr>
          <a:xfrm>
            <a:off x="4228180" y="2693977"/>
            <a:ext cx="1545307" cy="1756317"/>
          </a:xfrm>
          <a:prstGeom prst="roundRect">
            <a:avLst/>
          </a:prstGeom>
          <a:gradFill flip="none" rotWithShape="1">
            <a:gsLst>
              <a:gs pos="77000">
                <a:srgbClr val="BAFF97"/>
              </a:gs>
              <a:gs pos="45000">
                <a:srgbClr val="99FF66"/>
              </a:gs>
              <a:gs pos="100000">
                <a:schemeClr val="accent6">
                  <a:lumMod val="40000"/>
                  <a:lumOff val="60000"/>
                </a:schemeClr>
              </a:gs>
              <a:gs pos="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UTM Avo" panose="0204060305050602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6C943CF-7677-468A-8395-57C348CDE832}"/>
              </a:ext>
            </a:extLst>
          </p:cNvPr>
          <p:cNvSpPr/>
          <p:nvPr/>
        </p:nvSpPr>
        <p:spPr>
          <a:xfrm>
            <a:off x="6962543" y="2661989"/>
            <a:ext cx="1545307" cy="1756317"/>
          </a:xfrm>
          <a:prstGeom prst="roundRect">
            <a:avLst/>
          </a:prstGeom>
          <a:gradFill flip="none" rotWithShape="1">
            <a:gsLst>
              <a:gs pos="77000">
                <a:srgbClr val="BAFF97"/>
              </a:gs>
              <a:gs pos="45000">
                <a:srgbClr val="99FF66"/>
              </a:gs>
              <a:gs pos="100000">
                <a:schemeClr val="accent6">
                  <a:lumMod val="40000"/>
                  <a:lumOff val="60000"/>
                </a:schemeClr>
              </a:gs>
              <a:gs pos="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7C018C-98D2-4802-B20A-E01B14BD3677}"/>
              </a:ext>
            </a:extLst>
          </p:cNvPr>
          <p:cNvGrpSpPr/>
          <p:nvPr/>
        </p:nvGrpSpPr>
        <p:grpSpPr>
          <a:xfrm>
            <a:off x="3953580" y="756705"/>
            <a:ext cx="4146697" cy="594753"/>
            <a:chOff x="-3369817" y="382606"/>
            <a:chExt cx="4754935" cy="88509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FEFD62D-697C-4955-973F-008B81726E91}"/>
                </a:ext>
              </a:extLst>
            </p:cNvPr>
            <p:cNvSpPr/>
            <p:nvPr/>
          </p:nvSpPr>
          <p:spPr>
            <a:xfrm>
              <a:off x="-3369817" y="382606"/>
              <a:ext cx="4754935" cy="885098"/>
            </a:xfrm>
            <a:prstGeom prst="roundRect">
              <a:avLst>
                <a:gd name="adj" fmla="val 49773"/>
              </a:avLst>
            </a:prstGeom>
            <a:noFill/>
            <a:ln w="28575">
              <a:solidFill>
                <a:srgbClr val="CC3300"/>
              </a:solidFill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a.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57BDC94-5239-4275-9353-E671F5EC1208}"/>
                </a:ext>
              </a:extLst>
            </p:cNvPr>
            <p:cNvSpPr/>
            <p:nvPr/>
          </p:nvSpPr>
          <p:spPr>
            <a:xfrm>
              <a:off x="-3369817" y="435375"/>
              <a:ext cx="606070" cy="76876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02E7561-5981-4B9C-AB80-AC1E2D7726B5}"/>
              </a:ext>
            </a:extLst>
          </p:cNvPr>
          <p:cNvSpPr txBox="1"/>
          <p:nvPr/>
        </p:nvSpPr>
        <p:spPr>
          <a:xfrm>
            <a:off x="2044194" y="2802255"/>
            <a:ext cx="75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239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963DB6-898E-4E6F-8281-E05A1A1CF119}"/>
              </a:ext>
            </a:extLst>
          </p:cNvPr>
          <p:cNvCxnSpPr>
            <a:cxnSpLocks/>
          </p:cNvCxnSpPr>
          <p:nvPr/>
        </p:nvCxnSpPr>
        <p:spPr>
          <a:xfrm>
            <a:off x="1861563" y="388848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4A26AA7-2D96-4BDC-B3D6-2D08523A4D9A}"/>
              </a:ext>
            </a:extLst>
          </p:cNvPr>
          <p:cNvSpPr txBox="1"/>
          <p:nvPr/>
        </p:nvSpPr>
        <p:spPr>
          <a:xfrm>
            <a:off x="1790539" y="3063865"/>
            <a:ext cx="34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49B137E-25BD-48D2-876C-A72AEB2CFB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1050274" y="3602310"/>
            <a:ext cx="680248" cy="8928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515319-6360-4D47-A9E4-0DF9326650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6688219" y="3592869"/>
            <a:ext cx="513182" cy="8463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F9A130F-002A-481E-88CE-3A4FDC08B3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3933946" y="3509885"/>
            <a:ext cx="550849" cy="99252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8F3E0A4-F27C-4553-9F0E-84581DE39AA5}"/>
              </a:ext>
            </a:extLst>
          </p:cNvPr>
          <p:cNvSpPr txBox="1"/>
          <p:nvPr/>
        </p:nvSpPr>
        <p:spPr>
          <a:xfrm>
            <a:off x="1382974" y="1837786"/>
            <a:ext cx="180955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239 + 415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E46927B-9E37-47B3-99F5-7CF9B1A056FC}"/>
              </a:ext>
            </a:extLst>
          </p:cNvPr>
          <p:cNvSpPr txBox="1"/>
          <p:nvPr/>
        </p:nvSpPr>
        <p:spPr>
          <a:xfrm>
            <a:off x="4083373" y="1812617"/>
            <a:ext cx="180955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782 + 56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21C419-2951-4B98-AD8F-202281C76054}"/>
              </a:ext>
            </a:extLst>
          </p:cNvPr>
          <p:cNvSpPr txBox="1"/>
          <p:nvPr/>
        </p:nvSpPr>
        <p:spPr>
          <a:xfrm>
            <a:off x="6801069" y="1798618"/>
            <a:ext cx="180955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484 - 247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90167C-245F-4623-9A31-70B8ECF23AF0}"/>
              </a:ext>
            </a:extLst>
          </p:cNvPr>
          <p:cNvSpPr txBox="1"/>
          <p:nvPr/>
        </p:nvSpPr>
        <p:spPr>
          <a:xfrm>
            <a:off x="2031749" y="3338439"/>
            <a:ext cx="82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415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42B1EDE-8D55-49EE-931A-1D35D8459840}"/>
              </a:ext>
            </a:extLst>
          </p:cNvPr>
          <p:cNvSpPr txBox="1"/>
          <p:nvPr/>
        </p:nvSpPr>
        <p:spPr>
          <a:xfrm>
            <a:off x="2044194" y="3900775"/>
            <a:ext cx="758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654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56AA0E-1EE9-4778-A71E-0D08E0B59528}"/>
              </a:ext>
            </a:extLst>
          </p:cNvPr>
          <p:cNvSpPr txBox="1"/>
          <p:nvPr/>
        </p:nvSpPr>
        <p:spPr>
          <a:xfrm>
            <a:off x="4768405" y="2817481"/>
            <a:ext cx="75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782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1193FFD-886D-4E49-BF21-AD143DCCFF29}"/>
              </a:ext>
            </a:extLst>
          </p:cNvPr>
          <p:cNvCxnSpPr>
            <a:cxnSpLocks/>
          </p:cNvCxnSpPr>
          <p:nvPr/>
        </p:nvCxnSpPr>
        <p:spPr>
          <a:xfrm>
            <a:off x="4576896" y="390370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5BB143F-969B-4EE3-9EBB-B7FDAD99F822}"/>
              </a:ext>
            </a:extLst>
          </p:cNvPr>
          <p:cNvSpPr txBox="1"/>
          <p:nvPr/>
        </p:nvSpPr>
        <p:spPr>
          <a:xfrm>
            <a:off x="4514750" y="3079091"/>
            <a:ext cx="34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8D37A9-C1E0-420D-B95F-08AB05190DB6}"/>
              </a:ext>
            </a:extLst>
          </p:cNvPr>
          <p:cNvSpPr txBox="1"/>
          <p:nvPr/>
        </p:nvSpPr>
        <p:spPr>
          <a:xfrm>
            <a:off x="4916241" y="3365260"/>
            <a:ext cx="632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56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1BBCABD-71A7-4B07-86C5-297D17B7AADD}"/>
              </a:ext>
            </a:extLst>
          </p:cNvPr>
          <p:cNvSpPr txBox="1"/>
          <p:nvPr/>
        </p:nvSpPr>
        <p:spPr>
          <a:xfrm>
            <a:off x="4748085" y="3916001"/>
            <a:ext cx="758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838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63A36FF-3FB5-4108-97FB-8249C419DE79}"/>
              </a:ext>
            </a:extLst>
          </p:cNvPr>
          <p:cNvSpPr txBox="1"/>
          <p:nvPr/>
        </p:nvSpPr>
        <p:spPr>
          <a:xfrm>
            <a:off x="7480631" y="2782205"/>
            <a:ext cx="75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484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144B831-029A-4DA5-A0B3-3F8FEE1B4DA4}"/>
              </a:ext>
            </a:extLst>
          </p:cNvPr>
          <p:cNvCxnSpPr>
            <a:cxnSpLocks/>
          </p:cNvCxnSpPr>
          <p:nvPr/>
        </p:nvCxnSpPr>
        <p:spPr>
          <a:xfrm flipV="1">
            <a:off x="7325360" y="3866961"/>
            <a:ext cx="842096" cy="1416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122E6D91-5DEF-4634-A20C-B769B0B3DFF5}"/>
              </a:ext>
            </a:extLst>
          </p:cNvPr>
          <p:cNvSpPr txBox="1"/>
          <p:nvPr/>
        </p:nvSpPr>
        <p:spPr>
          <a:xfrm>
            <a:off x="7226976" y="3043815"/>
            <a:ext cx="34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BA4C9B6-5B46-46B8-A989-77A0CF8EFEE1}"/>
              </a:ext>
            </a:extLst>
          </p:cNvPr>
          <p:cNvSpPr txBox="1"/>
          <p:nvPr/>
        </p:nvSpPr>
        <p:spPr>
          <a:xfrm>
            <a:off x="7486454" y="3292434"/>
            <a:ext cx="823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247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8529D28-A341-48B3-9231-2427A31AECD8}"/>
              </a:ext>
            </a:extLst>
          </p:cNvPr>
          <p:cNvSpPr txBox="1"/>
          <p:nvPr/>
        </p:nvSpPr>
        <p:spPr>
          <a:xfrm>
            <a:off x="7443420" y="3866961"/>
            <a:ext cx="86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237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85EB750-6425-4C75-8BA6-80A95672F609}"/>
              </a:ext>
            </a:extLst>
          </p:cNvPr>
          <p:cNvSpPr/>
          <p:nvPr/>
        </p:nvSpPr>
        <p:spPr>
          <a:xfrm>
            <a:off x="9636393" y="2661989"/>
            <a:ext cx="1545307" cy="1710734"/>
          </a:xfrm>
          <a:prstGeom prst="roundRect">
            <a:avLst/>
          </a:prstGeom>
          <a:gradFill flip="none" rotWithShape="1">
            <a:gsLst>
              <a:gs pos="77000">
                <a:srgbClr val="BAFF97"/>
              </a:gs>
              <a:gs pos="45000">
                <a:srgbClr val="99FF66"/>
              </a:gs>
              <a:gs pos="100000">
                <a:schemeClr val="accent6">
                  <a:lumMod val="40000"/>
                  <a:lumOff val="60000"/>
                </a:schemeClr>
              </a:gs>
              <a:gs pos="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UTM Avo" panose="0204060305050602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11FE968-3515-481D-A298-AA686635722E}"/>
              </a:ext>
            </a:extLst>
          </p:cNvPr>
          <p:cNvSpPr txBox="1"/>
          <p:nvPr/>
        </p:nvSpPr>
        <p:spPr>
          <a:xfrm>
            <a:off x="10078889" y="2774569"/>
            <a:ext cx="947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622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A5D2654-8AB7-4A44-8CF1-5D4D6174AFFC}"/>
              </a:ext>
            </a:extLst>
          </p:cNvPr>
          <p:cNvCxnSpPr>
            <a:cxnSpLocks/>
          </p:cNvCxnSpPr>
          <p:nvPr/>
        </p:nvCxnSpPr>
        <p:spPr>
          <a:xfrm flipV="1">
            <a:off x="10005134" y="3837208"/>
            <a:ext cx="789245" cy="503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3762C44E-89C7-4FCA-AC98-E1366683DD43}"/>
              </a:ext>
            </a:extLst>
          </p:cNvPr>
          <p:cNvSpPr txBox="1"/>
          <p:nvPr/>
        </p:nvSpPr>
        <p:spPr>
          <a:xfrm>
            <a:off x="9921078" y="3012593"/>
            <a:ext cx="34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627DC5-78E7-4C43-BEE1-2C59A9C9FF64}"/>
              </a:ext>
            </a:extLst>
          </p:cNvPr>
          <p:cNvSpPr txBox="1"/>
          <p:nvPr/>
        </p:nvSpPr>
        <p:spPr>
          <a:xfrm>
            <a:off x="9460245" y="1786514"/>
            <a:ext cx="180955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622 - 71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E86C78B-3D50-4844-BC94-216DFD6C1E15}"/>
              </a:ext>
            </a:extLst>
          </p:cNvPr>
          <p:cNvSpPr txBox="1"/>
          <p:nvPr/>
        </p:nvSpPr>
        <p:spPr>
          <a:xfrm>
            <a:off x="10284126" y="3299427"/>
            <a:ext cx="697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71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783157D-F040-4D28-BD34-37224F15833B}"/>
              </a:ext>
            </a:extLst>
          </p:cNvPr>
          <p:cNvSpPr txBox="1"/>
          <p:nvPr/>
        </p:nvSpPr>
        <p:spPr>
          <a:xfrm>
            <a:off x="10130422" y="3842242"/>
            <a:ext cx="856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551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B5BEF44B-41F3-4343-A39B-5BF658CDBD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9373632" y="3693537"/>
            <a:ext cx="475929" cy="84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44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1" grpId="0"/>
      <p:bldP spid="28" grpId="0"/>
      <p:bldP spid="32" grpId="0" animBg="1"/>
      <p:bldP spid="33" grpId="0" animBg="1"/>
      <p:bldP spid="34" grpId="0" animBg="1"/>
      <p:bldP spid="38" grpId="0"/>
      <p:bldP spid="40" grpId="0"/>
      <p:bldP spid="41" grpId="0"/>
      <p:bldP spid="43" grpId="0"/>
      <p:bldP spid="46" grpId="0"/>
      <p:bldP spid="47" grpId="0"/>
      <p:bldP spid="48" grpId="0"/>
      <p:bldP spid="50" grpId="0"/>
      <p:bldP spid="51" grpId="0"/>
      <p:bldP spid="52" grpId="0"/>
      <p:bldP spid="53" grpId="0" animBg="1"/>
      <p:bldP spid="54" grpId="0"/>
      <p:bldP spid="56" grpId="0"/>
      <p:bldP spid="57" grpId="0" animBg="1"/>
      <p:bldP spid="58" grpId="0"/>
      <p:bldP spid="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467360" y="378077"/>
            <a:ext cx="11257280" cy="5894796"/>
          </a:xfrm>
          <a:prstGeom prst="roundRect">
            <a:avLst>
              <a:gd name="adj" fmla="val 7504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z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7C018C-98D2-4802-B20A-E01B14BD3677}"/>
              </a:ext>
            </a:extLst>
          </p:cNvPr>
          <p:cNvGrpSpPr/>
          <p:nvPr/>
        </p:nvGrpSpPr>
        <p:grpSpPr>
          <a:xfrm>
            <a:off x="5375980" y="585127"/>
            <a:ext cx="2223700" cy="594753"/>
            <a:chOff x="-3369817" y="382606"/>
            <a:chExt cx="2549872" cy="88509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FEFD62D-697C-4955-973F-008B81726E91}"/>
                </a:ext>
              </a:extLst>
            </p:cNvPr>
            <p:cNvSpPr/>
            <p:nvPr/>
          </p:nvSpPr>
          <p:spPr>
            <a:xfrm>
              <a:off x="-3369816" y="382606"/>
              <a:ext cx="2549871" cy="885098"/>
            </a:xfrm>
            <a:prstGeom prst="roundRect">
              <a:avLst>
                <a:gd name="adj" fmla="val 49773"/>
              </a:avLst>
            </a:prstGeom>
            <a:noFill/>
            <a:ln w="28575">
              <a:solidFill>
                <a:srgbClr val="CC3300"/>
              </a:solidFill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b.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57BDC94-5239-4275-9353-E671F5EC1208}"/>
                </a:ext>
              </a:extLst>
            </p:cNvPr>
            <p:cNvSpPr/>
            <p:nvPr/>
          </p:nvSpPr>
          <p:spPr>
            <a:xfrm>
              <a:off x="-3369817" y="435375"/>
              <a:ext cx="606070" cy="76876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8E54ECF-7896-4559-88B2-47641630DF2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7962" t="9866" r="1529" b="11844"/>
          <a:stretch/>
        </p:blipFill>
        <p:spPr>
          <a:xfrm>
            <a:off x="833120" y="1557957"/>
            <a:ext cx="10688320" cy="3339164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9778" name="TextBox1" r:id="rId2" imgW="771480" imgH="600120"/>
        </mc:Choice>
        <mc:Fallback>
          <p:control name="TextBox1" r:id="rId2" imgW="771480" imgH="600120">
            <p:pic>
              <p:nvPicPr>
                <p:cNvPr id="44" name="TextBox1">
                  <a:extLst>
                    <a:ext uri="{FF2B5EF4-FFF2-40B4-BE49-F238E27FC236}">
                      <a16:creationId xmlns:a16="http://schemas.microsoft.com/office/drawing/2014/main" id="{9211630B-73F9-42FF-A1F0-076C24089CB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878251" y="1772565"/>
                  <a:ext cx="772160" cy="59607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9779" name="TextBox2" r:id="rId3" imgW="771480" imgH="600120"/>
        </mc:Choice>
        <mc:Fallback>
          <p:control name="TextBox2" r:id="rId3" imgW="771480" imgH="600120">
            <p:pic>
              <p:nvPicPr>
                <p:cNvPr id="45" name="TextBox2">
                  <a:extLst>
                    <a:ext uri="{FF2B5EF4-FFF2-40B4-BE49-F238E27FC236}">
                      <a16:creationId xmlns:a16="http://schemas.microsoft.com/office/drawing/2014/main" id="{3A83AEB3-FA0B-4BDA-B017-D896FC888C8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868091" y="2989935"/>
                  <a:ext cx="772160" cy="59475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9780" name="TextBox3" r:id="rId4" imgW="771480" imgH="600120"/>
        </mc:Choice>
        <mc:Fallback>
          <p:control name="TextBox3" r:id="rId4" imgW="771480" imgH="600120">
            <p:pic>
              <p:nvPicPr>
                <p:cNvPr id="61" name="TextBox3">
                  <a:extLst>
                    <a:ext uri="{FF2B5EF4-FFF2-40B4-BE49-F238E27FC236}">
                      <a16:creationId xmlns:a16="http://schemas.microsoft.com/office/drawing/2014/main" id="{0B1F7FF1-BC81-47F5-8426-3AEDAC6265D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277291" y="4177373"/>
                  <a:ext cx="772160" cy="59475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9781" name="TextBox4" r:id="rId5" imgW="771480" imgH="600120"/>
        </mc:Choice>
        <mc:Fallback>
          <p:control name="TextBox4" r:id="rId5" imgW="771480" imgH="600120">
            <p:pic>
              <p:nvPicPr>
                <p:cNvPr id="62" name="TextBox4">
                  <a:extLst>
                    <a:ext uri="{FF2B5EF4-FFF2-40B4-BE49-F238E27FC236}">
                      <a16:creationId xmlns:a16="http://schemas.microsoft.com/office/drawing/2014/main" id="{772AABE7-8FB9-43C3-9F36-26EFA529891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587931" y="4177373"/>
                  <a:ext cx="772160" cy="59475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9782" name="TextBox5" r:id="rId6" imgW="771480" imgH="600120"/>
        </mc:Choice>
        <mc:Fallback>
          <p:control name="TextBox5" r:id="rId6" imgW="771480" imgH="600120">
            <p:pic>
              <p:nvPicPr>
                <p:cNvPr id="63" name="TextBox5">
                  <a:extLst>
                    <a:ext uri="{FF2B5EF4-FFF2-40B4-BE49-F238E27FC236}">
                      <a16:creationId xmlns:a16="http://schemas.microsoft.com/office/drawing/2014/main" id="{36DDF8DE-CA55-429F-B03C-7EA5A7FA449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878251" y="4177373"/>
                  <a:ext cx="772160" cy="59475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9783" name="TextBox6" r:id="rId7" imgW="771480" imgH="600120"/>
        </mc:Choice>
        <mc:Fallback>
          <p:control name="TextBox6" r:id="rId7" imgW="771480" imgH="600120">
            <p:pic>
              <p:nvPicPr>
                <p:cNvPr id="64" name="TextBox6">
                  <a:extLst>
                    <a:ext uri="{FF2B5EF4-FFF2-40B4-BE49-F238E27FC236}">
                      <a16:creationId xmlns:a16="http://schemas.microsoft.com/office/drawing/2014/main" id="{11FB4495-5C72-497B-9090-F66258F450F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556240" y="1773883"/>
                  <a:ext cx="772160" cy="59475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9784" name="TextBox7" r:id="rId8" imgW="771480" imgH="590400"/>
        </mc:Choice>
        <mc:Fallback>
          <p:control name="TextBox7" r:id="rId8" imgW="771480" imgH="590400">
            <p:pic>
              <p:nvPicPr>
                <p:cNvPr id="65" name="TextBox7">
                  <a:extLst>
                    <a:ext uri="{FF2B5EF4-FFF2-40B4-BE49-F238E27FC236}">
                      <a16:creationId xmlns:a16="http://schemas.microsoft.com/office/drawing/2014/main" id="{D7C705B4-86E2-4331-9FB1-C23F3402439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556240" y="2988652"/>
                  <a:ext cx="772160" cy="59475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9785" name="TextBox8" r:id="rId9" imgW="771480" imgH="600120"/>
        </mc:Choice>
        <mc:Fallback>
          <p:control name="TextBox8" r:id="rId9" imgW="771480" imgH="600120">
            <p:pic>
              <p:nvPicPr>
                <p:cNvPr id="66" name="TextBox8">
                  <a:extLst>
                    <a:ext uri="{FF2B5EF4-FFF2-40B4-BE49-F238E27FC236}">
                      <a16:creationId xmlns:a16="http://schemas.microsoft.com/office/drawing/2014/main" id="{2DE8C1CB-3411-4B6D-8EB1-95CD13A91FD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955280" y="4177373"/>
                  <a:ext cx="772160" cy="59475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9786" name="TextBox9" r:id="rId10" imgW="771480" imgH="600120"/>
        </mc:Choice>
        <mc:Fallback>
          <p:control name="TextBox9" r:id="rId10" imgW="771480" imgH="600120">
            <p:pic>
              <p:nvPicPr>
                <p:cNvPr id="67" name="TextBox9">
                  <a:extLst>
                    <a:ext uri="{FF2B5EF4-FFF2-40B4-BE49-F238E27FC236}">
                      <a16:creationId xmlns:a16="http://schemas.microsoft.com/office/drawing/2014/main" id="{EDC04AF8-211D-4157-8641-D82FE294F2D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255760" y="4177373"/>
                  <a:ext cx="772160" cy="59475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9787" name="TextBox10" r:id="rId11" imgW="771480" imgH="600120"/>
        </mc:Choice>
        <mc:Fallback>
          <p:control name="TextBox10" r:id="rId11" imgW="771480" imgH="600120">
            <p:pic>
              <p:nvPicPr>
                <p:cNvPr id="68" name="TextBox10">
                  <a:extLst>
                    <a:ext uri="{FF2B5EF4-FFF2-40B4-BE49-F238E27FC236}">
                      <a16:creationId xmlns:a16="http://schemas.microsoft.com/office/drawing/2014/main" id="{136C6158-3AB2-482F-89FF-7D7D2E078D3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535920" y="4177373"/>
                  <a:ext cx="772160" cy="59475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014210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63A75C-60E1-451B-990F-AC3C353D16FF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97286" y="2383808"/>
            <a:ext cx="5455657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49CDE7-B339-4017-A503-9AC41D0DB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448266" y="2902550"/>
            <a:ext cx="7295467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639034855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FF1786-8A51-479D-A507-D93EA095CA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>
          <a:xfrm>
            <a:off x="0" y="437535"/>
            <a:ext cx="12192005" cy="6420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7D161F-3BBE-4D33-AAEC-2B659F95E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374" y="1258910"/>
            <a:ext cx="2962269" cy="4806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258F86-009F-41CA-AB75-80C6F2CF13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99" y="3210231"/>
            <a:ext cx="1338265" cy="28548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62C82C4-FE04-46E3-B69A-6CE08325C8FC}"/>
              </a:ext>
            </a:extLst>
          </p:cNvPr>
          <p:cNvSpPr/>
          <p:nvPr/>
        </p:nvSpPr>
        <p:spPr>
          <a:xfrm>
            <a:off x="854957" y="626161"/>
            <a:ext cx="7198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CÔ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BÉ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QUÀNG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KHĂN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ĐỎ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967866-428B-4475-949F-E3BF5E438F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056" y="2933443"/>
            <a:ext cx="3537774" cy="38207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35308A-39BA-432D-BDAA-071D275528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657061"/>
            <a:ext cx="3475641" cy="3475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37A0C2-46D7-43F0-AF4C-CDD03180B7C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7"/>
          <a:stretch/>
        </p:blipFill>
        <p:spPr>
          <a:xfrm>
            <a:off x="7850237" y="4320161"/>
            <a:ext cx="1721403" cy="25378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77F149-BBA8-44F6-8978-6D5FB98227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146" y="404051"/>
            <a:ext cx="2143125" cy="3810000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01D0A6F-8660-42C0-B844-5904A7680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43682" y="70083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1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4AD497-436C-45BD-81EF-C9F13FD00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038"/>
            <a:ext cx="12192000" cy="6424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DD5E8B-93B6-40F3-B730-F51E9D324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63" y="2625125"/>
            <a:ext cx="1395488" cy="2794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3F862D-118C-40BE-BDBA-38F8B4018C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5" t="13451" r="30402" b="14816"/>
          <a:stretch/>
        </p:blipFill>
        <p:spPr>
          <a:xfrm>
            <a:off x="6420894" y="750598"/>
            <a:ext cx="2600225" cy="490709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921145-C9E3-4118-BF67-96DC556DBD84}"/>
              </a:ext>
            </a:extLst>
          </p:cNvPr>
          <p:cNvGrpSpPr/>
          <p:nvPr/>
        </p:nvGrpSpPr>
        <p:grpSpPr>
          <a:xfrm>
            <a:off x="8689362" y="525585"/>
            <a:ext cx="2451370" cy="1279427"/>
            <a:chOff x="9251003" y="433393"/>
            <a:chExt cx="2451370" cy="1279427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27812F52-E685-481E-AC6B-E71865DEA26F}"/>
                </a:ext>
              </a:extLst>
            </p:cNvPr>
            <p:cNvSpPr/>
            <p:nvPr/>
          </p:nvSpPr>
          <p:spPr>
            <a:xfrm>
              <a:off x="9251003" y="433393"/>
              <a:ext cx="2373549" cy="1235413"/>
            </a:xfrm>
            <a:prstGeom prst="wedgeRoundRectCallout">
              <a:avLst>
                <a:gd name="adj1" fmla="val -66726"/>
                <a:gd name="adj2" fmla="val 42027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0CAAD5-2698-48FE-916D-D7315186214D}"/>
                </a:ext>
              </a:extLst>
            </p:cNvPr>
            <p:cNvSpPr txBox="1"/>
            <p:nvPr/>
          </p:nvSpPr>
          <p:spPr>
            <a:xfrm>
              <a:off x="9328824" y="697157"/>
              <a:ext cx="237354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Con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đem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bánh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bà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C06BB9-377A-4E25-ABBB-DC6AB1968012}"/>
              </a:ext>
            </a:extLst>
          </p:cNvPr>
          <p:cNvGrpSpPr/>
          <p:nvPr/>
        </p:nvGrpSpPr>
        <p:grpSpPr>
          <a:xfrm>
            <a:off x="2815314" y="2350603"/>
            <a:ext cx="2373549" cy="1113817"/>
            <a:chOff x="9164142" y="554989"/>
            <a:chExt cx="2373549" cy="1113817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2661A594-4BF6-4F4E-B845-D624CF06A9BB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59905"/>
                <a:gd name="adj2" fmla="val 895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1D12DD-BA76-4946-B22E-B9C5DF36D171}"/>
                </a:ext>
              </a:extLst>
            </p:cNvPr>
            <p:cNvSpPr txBox="1"/>
            <p:nvPr/>
          </p:nvSpPr>
          <p:spPr>
            <a:xfrm>
              <a:off x="9164142" y="789489"/>
              <a:ext cx="23735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Dạ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mẹ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EF5139-744A-4EDB-B957-B12B49B413FE}"/>
              </a:ext>
            </a:extLst>
          </p:cNvPr>
          <p:cNvGrpSpPr/>
          <p:nvPr/>
        </p:nvGrpSpPr>
        <p:grpSpPr>
          <a:xfrm>
            <a:off x="1864866" y="342076"/>
            <a:ext cx="4614816" cy="1940731"/>
            <a:chOff x="9220010" y="433393"/>
            <a:chExt cx="2404542" cy="1475341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5FFCEEC1-052E-43D2-A180-F47FEC895E21}"/>
                </a:ext>
              </a:extLst>
            </p:cNvPr>
            <p:cNvSpPr/>
            <p:nvPr/>
          </p:nvSpPr>
          <p:spPr>
            <a:xfrm>
              <a:off x="9251003" y="433393"/>
              <a:ext cx="2373549" cy="1475341"/>
            </a:xfrm>
            <a:prstGeom prst="wedgeRoundRectCallout">
              <a:avLst>
                <a:gd name="adj1" fmla="val 60944"/>
                <a:gd name="adj2" fmla="val -12758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4257DB-8D43-46CF-A776-0A97A2C149BA}"/>
                </a:ext>
              </a:extLst>
            </p:cNvPr>
            <p:cNvSpPr txBox="1"/>
            <p:nvPr/>
          </p:nvSpPr>
          <p:spPr>
            <a:xfrm>
              <a:off x="9220010" y="576492"/>
              <a:ext cx="2373549" cy="1193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,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gặp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vật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chúng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nếu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C0BD33-F097-47B4-891F-185D491BEAA8}"/>
              </a:ext>
            </a:extLst>
          </p:cNvPr>
          <p:cNvGrpSpPr/>
          <p:nvPr/>
        </p:nvGrpSpPr>
        <p:grpSpPr>
          <a:xfrm>
            <a:off x="2721999" y="3679250"/>
            <a:ext cx="2560178" cy="1436800"/>
            <a:chOff x="9139869" y="674458"/>
            <a:chExt cx="2373549" cy="994348"/>
          </a:xfrm>
        </p:grpSpPr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4F2589CF-0470-40AC-80FB-0AFAFF97C286}"/>
                </a:ext>
              </a:extLst>
            </p:cNvPr>
            <p:cNvSpPr/>
            <p:nvPr/>
          </p:nvSpPr>
          <p:spPr>
            <a:xfrm>
              <a:off x="9251003" y="674458"/>
              <a:ext cx="2043391" cy="994348"/>
            </a:xfrm>
            <a:prstGeom prst="wedgeEllipseCallout">
              <a:avLst>
                <a:gd name="adj1" fmla="val 64350"/>
                <a:gd name="adj2" fmla="val -24379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C25F8B-C288-4D36-A791-A4A226687C50}"/>
                </a:ext>
              </a:extLst>
            </p:cNvPr>
            <p:cNvSpPr txBox="1"/>
            <p:nvPr/>
          </p:nvSpPr>
          <p:spPr>
            <a:xfrm>
              <a:off x="9139869" y="890921"/>
              <a:ext cx="2373549" cy="575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Dạ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con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hiểu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ạ!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8987B0B-7241-4AA8-9CC2-AE607FBA6D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622" y="2765715"/>
            <a:ext cx="791936" cy="7729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231E86-4BEB-44A2-8F0E-82A4FD6737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12" y="4033437"/>
            <a:ext cx="1425926" cy="142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4" presetClass="exit" presetSubtype="10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nodeType="click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B3A469-A588-432B-B88C-9B6D2C0A21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436487"/>
            <a:ext cx="12192000" cy="64334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4D80CF-0765-4CDD-AA22-440B0DBD8C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657" y="2721428"/>
            <a:ext cx="3526971" cy="352697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82298AD-2C97-46B4-9B70-7C44941D0574}"/>
              </a:ext>
            </a:extLst>
          </p:cNvPr>
          <p:cNvGrpSpPr/>
          <p:nvPr/>
        </p:nvGrpSpPr>
        <p:grpSpPr>
          <a:xfrm>
            <a:off x="4782199" y="848429"/>
            <a:ext cx="4714338" cy="1355893"/>
            <a:chOff x="9168154" y="877986"/>
            <a:chExt cx="2456398" cy="1030748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BC6F20AA-8675-4865-A463-464994B87149}"/>
                </a:ext>
              </a:extLst>
            </p:cNvPr>
            <p:cNvSpPr/>
            <p:nvPr/>
          </p:nvSpPr>
          <p:spPr>
            <a:xfrm>
              <a:off x="9251003" y="877986"/>
              <a:ext cx="2373549" cy="1030748"/>
            </a:xfrm>
            <a:prstGeom prst="wedgeRoundRectCallout">
              <a:avLst>
                <a:gd name="adj1" fmla="val 25729"/>
                <a:gd name="adj2" fmla="val 67881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A5AE7F-3C65-4271-929F-5C7072D8609D}"/>
                </a:ext>
              </a:extLst>
            </p:cNvPr>
            <p:cNvSpPr txBox="1"/>
            <p:nvPr/>
          </p:nvSpPr>
          <p:spPr>
            <a:xfrm>
              <a:off x="9168154" y="1171800"/>
              <a:ext cx="2373549" cy="350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tiếp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gặp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Thỏ</a:t>
              </a:r>
              <a:r>
                <a:rPr lang="vi-VN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B3DFF63-3F34-428C-BE19-8E573CD97B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822" y="3541142"/>
            <a:ext cx="676988" cy="135589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151942B-17E0-425B-A950-5C1DEEA65A28}"/>
              </a:ext>
            </a:extLst>
          </p:cNvPr>
          <p:cNvGrpSpPr/>
          <p:nvPr/>
        </p:nvGrpSpPr>
        <p:grpSpPr>
          <a:xfrm>
            <a:off x="6619810" y="828286"/>
            <a:ext cx="2700789" cy="1735938"/>
            <a:chOff x="4060499" y="241660"/>
            <a:chExt cx="3796325" cy="1735938"/>
          </a:xfrm>
        </p:grpSpPr>
        <p:sp>
          <p:nvSpPr>
            <p:cNvPr id="20" name="Speech Bubble: Rectangle 19">
              <a:extLst>
                <a:ext uri="{FF2B5EF4-FFF2-40B4-BE49-F238E27FC236}">
                  <a16:creationId xmlns:a16="http://schemas.microsoft.com/office/drawing/2014/main" id="{F6DF3288-FD37-4F1C-B145-1E00F72BA291}"/>
                </a:ext>
              </a:extLst>
            </p:cNvPr>
            <p:cNvSpPr/>
            <p:nvPr/>
          </p:nvSpPr>
          <p:spPr>
            <a:xfrm>
              <a:off x="4060499" y="241660"/>
              <a:ext cx="3796325" cy="1735938"/>
            </a:xfrm>
            <a:prstGeom prst="wedgeRectCallout">
              <a:avLst>
                <a:gd name="adj1" fmla="val -9291"/>
                <a:gd name="adj2" fmla="val 72676"/>
              </a:avLst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4AADB5A-519F-47A3-8879-9DCF7A62DB7A}"/>
                </a:ext>
              </a:extLst>
            </p:cNvPr>
            <p:cNvGrpSpPr/>
            <p:nvPr/>
          </p:nvGrpSpPr>
          <p:grpSpPr>
            <a:xfrm>
              <a:off x="5220113" y="368595"/>
              <a:ext cx="1552596" cy="1534533"/>
              <a:chOff x="10851504" y="460353"/>
              <a:chExt cx="1552596" cy="1534533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498CA6B-BDE6-4022-9A06-D36B03545587}"/>
                  </a:ext>
                </a:extLst>
              </p:cNvPr>
              <p:cNvSpPr txBox="1"/>
              <p:nvPr/>
            </p:nvSpPr>
            <p:spPr>
              <a:xfrm>
                <a:off x="11107431" y="460353"/>
                <a:ext cx="129666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742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 62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CDAFC0D-4E2A-42A6-B25C-1B11C48D1F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13364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ED81137-4B4B-47DE-BD34-210102B74D38}"/>
                  </a:ext>
                </a:extLst>
              </p:cNvPr>
              <p:cNvSpPr txBox="1"/>
              <p:nvPr/>
            </p:nvSpPr>
            <p:spPr>
              <a:xfrm>
                <a:off x="10851504" y="660292"/>
                <a:ext cx="37016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-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D083944-F79B-441C-91B3-19D4B3EA09A5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 2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FE1AFBB1-B011-4DCE-A1B4-80E932B881E2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?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58585A3-2E9B-4500-8A18-510997DDF70C}"/>
              </a:ext>
            </a:extLst>
          </p:cNvPr>
          <p:cNvGrpSpPr/>
          <p:nvPr/>
        </p:nvGrpSpPr>
        <p:grpSpPr>
          <a:xfrm>
            <a:off x="3526784" y="2516360"/>
            <a:ext cx="2043391" cy="1113817"/>
            <a:chOff x="9251003" y="554989"/>
            <a:chExt cx="2043391" cy="1113817"/>
          </a:xfrm>
        </p:grpSpPr>
        <p:sp>
          <p:nvSpPr>
            <p:cNvPr id="28" name="Speech Bubble: Oval 27">
              <a:extLst>
                <a:ext uri="{FF2B5EF4-FFF2-40B4-BE49-F238E27FC236}">
                  <a16:creationId xmlns:a16="http://schemas.microsoft.com/office/drawing/2014/main" id="{CBBD52C0-2541-4F24-95F0-E806B90DB15C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53803"/>
                <a:gd name="adj2" fmla="val 36012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980071A-A4D7-4A39-A5E6-120CDDDFF6EC}"/>
                </a:ext>
              </a:extLst>
            </p:cNvPr>
            <p:cNvSpPr txBox="1"/>
            <p:nvPr/>
          </p:nvSpPr>
          <p:spPr>
            <a:xfrm>
              <a:off x="9385868" y="852839"/>
              <a:ext cx="17736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680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67ACC6A-183A-4448-A2DD-4B7FCD5C0F65}"/>
              </a:ext>
            </a:extLst>
          </p:cNvPr>
          <p:cNvGrpSpPr/>
          <p:nvPr/>
        </p:nvGrpSpPr>
        <p:grpSpPr>
          <a:xfrm>
            <a:off x="853029" y="3460961"/>
            <a:ext cx="3569677" cy="1113817"/>
            <a:chOff x="7724717" y="554989"/>
            <a:chExt cx="3569677" cy="1113817"/>
          </a:xfrm>
        </p:grpSpPr>
        <p:sp>
          <p:nvSpPr>
            <p:cNvPr id="31" name="Speech Bubble: Oval 30">
              <a:extLst>
                <a:ext uri="{FF2B5EF4-FFF2-40B4-BE49-F238E27FC236}">
                  <a16:creationId xmlns:a16="http://schemas.microsoft.com/office/drawing/2014/main" id="{A77F6FDE-1607-4A9A-8D8B-EEE4B997F81C}"/>
                </a:ext>
              </a:extLst>
            </p:cNvPr>
            <p:cNvSpPr/>
            <p:nvPr/>
          </p:nvSpPr>
          <p:spPr>
            <a:xfrm>
              <a:off x="7859583" y="554989"/>
              <a:ext cx="3434811" cy="1113817"/>
            </a:xfrm>
            <a:prstGeom prst="wedgeEllipseCallout">
              <a:avLst>
                <a:gd name="adj1" fmla="val 53347"/>
                <a:gd name="adj2" fmla="val 33213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9711469-3B86-4828-A003-01BBBD0FF98F}"/>
                </a:ext>
              </a:extLst>
            </p:cNvPr>
            <p:cNvSpPr txBox="1"/>
            <p:nvPr/>
          </p:nvSpPr>
          <p:spPr>
            <a:xfrm>
              <a:off x="7724717" y="841204"/>
              <a:ext cx="3434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121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-0.01679 0.111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557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0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CBA6D4-5F59-4591-A00F-A5F0021947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"/>
          <a:stretch/>
        </p:blipFill>
        <p:spPr>
          <a:xfrm>
            <a:off x="0" y="424543"/>
            <a:ext cx="12191999" cy="6433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2951D1-6D84-4E43-BC8F-274712D786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7"/>
          <a:stretch/>
        </p:blipFill>
        <p:spPr>
          <a:xfrm>
            <a:off x="2465614" y="3641271"/>
            <a:ext cx="1905000" cy="2808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9E4304-B7DA-46BC-9D87-0EC19B6DFA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56" y="2448663"/>
            <a:ext cx="676988" cy="13558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98F36C8-16A0-4D67-801C-F94BFAB9177C}"/>
              </a:ext>
            </a:extLst>
          </p:cNvPr>
          <p:cNvGrpSpPr/>
          <p:nvPr/>
        </p:nvGrpSpPr>
        <p:grpSpPr>
          <a:xfrm>
            <a:off x="3300168" y="1748924"/>
            <a:ext cx="3106342" cy="1615598"/>
            <a:chOff x="9251003" y="680559"/>
            <a:chExt cx="1618554" cy="12281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76C90ECD-2BA6-434D-B13F-8493C606D6CB}"/>
                </a:ext>
              </a:extLst>
            </p:cNvPr>
            <p:cNvSpPr/>
            <p:nvPr/>
          </p:nvSpPr>
          <p:spPr>
            <a:xfrm>
              <a:off x="9251003" y="680559"/>
              <a:ext cx="1618554" cy="1228175"/>
            </a:xfrm>
            <a:prstGeom prst="wedgeRoundRectCallout">
              <a:avLst>
                <a:gd name="adj1" fmla="val -35360"/>
                <a:gd name="adj2" fmla="val 80913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82B4C1-ADBC-43DE-A70D-DF60637A539B}"/>
                </a:ext>
              </a:extLst>
            </p:cNvPr>
            <p:cNvSpPr txBox="1"/>
            <p:nvPr/>
          </p:nvSpPr>
          <p:spPr>
            <a:xfrm>
              <a:off x="9334625" y="838402"/>
              <a:ext cx="1451310" cy="91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hết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này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gặp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Voi</a:t>
              </a:r>
              <a:r>
                <a:rPr lang="vi-VN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A0E1F2-A5EE-4912-BFF2-077297495218}"/>
              </a:ext>
            </a:extLst>
          </p:cNvPr>
          <p:cNvGrpSpPr/>
          <p:nvPr/>
        </p:nvGrpSpPr>
        <p:grpSpPr>
          <a:xfrm>
            <a:off x="2101974" y="1447078"/>
            <a:ext cx="2700789" cy="1735938"/>
            <a:chOff x="4060499" y="241660"/>
            <a:chExt cx="3796325" cy="1735938"/>
          </a:xfrm>
        </p:grpSpPr>
        <p:sp>
          <p:nvSpPr>
            <p:cNvPr id="13" name="Speech Bubble: Rectangle 12">
              <a:extLst>
                <a:ext uri="{FF2B5EF4-FFF2-40B4-BE49-F238E27FC236}">
                  <a16:creationId xmlns:a16="http://schemas.microsoft.com/office/drawing/2014/main" id="{DF091B0B-C1BE-423B-92C3-29DC3AFBE439}"/>
                </a:ext>
              </a:extLst>
            </p:cNvPr>
            <p:cNvSpPr/>
            <p:nvPr/>
          </p:nvSpPr>
          <p:spPr>
            <a:xfrm>
              <a:off x="4060499" y="241660"/>
              <a:ext cx="3796325" cy="1735938"/>
            </a:xfrm>
            <a:prstGeom prst="wedgeRectCallout">
              <a:avLst>
                <a:gd name="adj1" fmla="val -9291"/>
                <a:gd name="adj2" fmla="val 72676"/>
              </a:avLst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480952D-7F0F-4F66-BF19-7341B55A7C22}"/>
                </a:ext>
              </a:extLst>
            </p:cNvPr>
            <p:cNvGrpSpPr/>
            <p:nvPr/>
          </p:nvGrpSpPr>
          <p:grpSpPr>
            <a:xfrm>
              <a:off x="5220113" y="368595"/>
              <a:ext cx="1552596" cy="1534533"/>
              <a:chOff x="10851504" y="460353"/>
              <a:chExt cx="1552596" cy="153453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E7716D0-4140-4723-AD3D-9F9EA2164165}"/>
                  </a:ext>
                </a:extLst>
              </p:cNvPr>
              <p:cNvSpPr txBox="1"/>
              <p:nvPr/>
            </p:nvSpPr>
            <p:spPr>
              <a:xfrm>
                <a:off x="11107431" y="460353"/>
                <a:ext cx="129666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574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 65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0D35EA9-48E1-4157-A329-FAA003EBDE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13364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810C757-B3DC-4F2E-AEBF-AED9D27EAC8B}"/>
                  </a:ext>
                </a:extLst>
              </p:cNvPr>
              <p:cNvSpPr txBox="1"/>
              <p:nvPr/>
            </p:nvSpPr>
            <p:spPr>
              <a:xfrm>
                <a:off x="10851504" y="660292"/>
                <a:ext cx="37016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F67A653-EEF5-48E5-8E0A-E407485FAAD9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 2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8FF48867-6AAF-46F2-87D6-E3FD4798C294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?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AADBB1-62A2-4646-B61F-3F7661DEE28E}"/>
              </a:ext>
            </a:extLst>
          </p:cNvPr>
          <p:cNvGrpSpPr/>
          <p:nvPr/>
        </p:nvGrpSpPr>
        <p:grpSpPr>
          <a:xfrm>
            <a:off x="7883945" y="2413112"/>
            <a:ext cx="2043391" cy="1113817"/>
            <a:chOff x="9251003" y="554989"/>
            <a:chExt cx="2043391" cy="111381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8C86B9E3-F88B-4E95-AF95-EE5ACFAE772E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-47391"/>
                <a:gd name="adj2" fmla="val 41609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100336-0363-44AA-A352-5473554503AD}"/>
                </a:ext>
              </a:extLst>
            </p:cNvPr>
            <p:cNvSpPr txBox="1"/>
            <p:nvPr/>
          </p:nvSpPr>
          <p:spPr>
            <a:xfrm>
              <a:off x="9385868" y="852839"/>
              <a:ext cx="17736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639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8F12AD-3F86-4BD5-8A5E-BA8BDA91FAEE}"/>
              </a:ext>
            </a:extLst>
          </p:cNvPr>
          <p:cNvGrpSpPr/>
          <p:nvPr/>
        </p:nvGrpSpPr>
        <p:grpSpPr>
          <a:xfrm>
            <a:off x="8142497" y="3429000"/>
            <a:ext cx="3569677" cy="1113817"/>
            <a:chOff x="7724717" y="554989"/>
            <a:chExt cx="3569677" cy="1113817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B9D0A0AE-3148-4129-AB45-D788DA6BD111}"/>
                </a:ext>
              </a:extLst>
            </p:cNvPr>
            <p:cNvSpPr/>
            <p:nvPr/>
          </p:nvSpPr>
          <p:spPr>
            <a:xfrm>
              <a:off x="7859583" y="554989"/>
              <a:ext cx="3434811" cy="1113817"/>
            </a:xfrm>
            <a:prstGeom prst="wedgeEllipseCallout">
              <a:avLst>
                <a:gd name="adj1" fmla="val -47391"/>
                <a:gd name="adj2" fmla="val 41609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3CD4A21-1A51-4390-8F3B-53DE3374D9F3}"/>
                </a:ext>
              </a:extLst>
            </p:cNvPr>
            <p:cNvSpPr txBox="1"/>
            <p:nvPr/>
          </p:nvSpPr>
          <p:spPr>
            <a:xfrm>
              <a:off x="7724717" y="841204"/>
              <a:ext cx="3434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265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28737 0.0131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64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28737 0.01319 L 0.35534 0.2219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988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0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3D816-540C-4979-B856-2894A5B616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866"/>
            <a:ext cx="12191999" cy="64341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1E6753-53CB-401C-ACBA-8BB05A95F4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232" y="2225449"/>
            <a:ext cx="2228797" cy="24071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B546D4-2C09-4EE7-B36A-8CF47A7E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034" y="2944180"/>
            <a:ext cx="1207838" cy="2419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53741E7-936A-4AB3-84CD-10B3046A3052}"/>
              </a:ext>
            </a:extLst>
          </p:cNvPr>
          <p:cNvGrpSpPr/>
          <p:nvPr/>
        </p:nvGrpSpPr>
        <p:grpSpPr>
          <a:xfrm>
            <a:off x="5715001" y="516859"/>
            <a:ext cx="3106342" cy="1615598"/>
            <a:chOff x="9251003" y="680559"/>
            <a:chExt cx="1618554" cy="12281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8D20FB93-DCE0-47AF-981B-E8DE0DA8D8B9}"/>
                </a:ext>
              </a:extLst>
            </p:cNvPr>
            <p:cNvSpPr/>
            <p:nvPr/>
          </p:nvSpPr>
          <p:spPr>
            <a:xfrm>
              <a:off x="9251003" y="680559"/>
              <a:ext cx="1618554" cy="1228175"/>
            </a:xfrm>
            <a:prstGeom prst="wedgeRoundRectCallout">
              <a:avLst>
                <a:gd name="adj1" fmla="val 63988"/>
                <a:gd name="adj2" fmla="val 58402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42E96A-1E38-4CDE-A0F8-8C9EC51A41DF}"/>
                </a:ext>
              </a:extLst>
            </p:cNvPr>
            <p:cNvSpPr txBox="1"/>
            <p:nvPr/>
          </p:nvSpPr>
          <p:spPr>
            <a:xfrm>
              <a:off x="9334625" y="838402"/>
              <a:ext cx="1451310" cy="91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hết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này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gặp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Khỉ</a:t>
              </a:r>
              <a:r>
                <a:rPr lang="vi-VN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5DA02AE-583E-4B5D-AE37-61E1B0A83180}"/>
              </a:ext>
            </a:extLst>
          </p:cNvPr>
          <p:cNvGrpSpPr/>
          <p:nvPr/>
        </p:nvGrpSpPr>
        <p:grpSpPr>
          <a:xfrm>
            <a:off x="4972995" y="542059"/>
            <a:ext cx="3057631" cy="1735938"/>
            <a:chOff x="4060499" y="241660"/>
            <a:chExt cx="4297916" cy="1735938"/>
          </a:xfrm>
        </p:grpSpPr>
        <p:sp>
          <p:nvSpPr>
            <p:cNvPr id="10" name="Speech Bubble: Rectangle 9">
              <a:extLst>
                <a:ext uri="{FF2B5EF4-FFF2-40B4-BE49-F238E27FC236}">
                  <a16:creationId xmlns:a16="http://schemas.microsoft.com/office/drawing/2014/main" id="{E688488D-4114-4B40-B1CF-E7CD83BD5E72}"/>
                </a:ext>
              </a:extLst>
            </p:cNvPr>
            <p:cNvSpPr/>
            <p:nvPr/>
          </p:nvSpPr>
          <p:spPr>
            <a:xfrm>
              <a:off x="4060499" y="241660"/>
              <a:ext cx="4072329" cy="1735938"/>
            </a:xfrm>
            <a:prstGeom prst="wedgeRectCallout">
              <a:avLst>
                <a:gd name="adj1" fmla="val 65882"/>
                <a:gd name="adj2" fmla="val 37560"/>
              </a:avLst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6761573-BEBA-4706-B01F-F78015D5D604}"/>
                </a:ext>
              </a:extLst>
            </p:cNvPr>
            <p:cNvSpPr txBox="1"/>
            <p:nvPr/>
          </p:nvSpPr>
          <p:spPr>
            <a:xfrm>
              <a:off x="4474246" y="731870"/>
              <a:ext cx="388416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456 …. 546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743120-E0BE-4A08-9818-9C399683995E}"/>
              </a:ext>
            </a:extLst>
          </p:cNvPr>
          <p:cNvGrpSpPr/>
          <p:nvPr/>
        </p:nvGrpSpPr>
        <p:grpSpPr>
          <a:xfrm>
            <a:off x="2339301" y="1755900"/>
            <a:ext cx="2043391" cy="1113817"/>
            <a:chOff x="9251003" y="554989"/>
            <a:chExt cx="2043391" cy="1113817"/>
          </a:xfrm>
        </p:grpSpPr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BF4847B5-4E00-4F1A-AEB3-4B610364008D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17337"/>
                <a:gd name="adj2" fmla="val 62568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3A25B8-3597-4A61-AB39-88740FE38BF8}"/>
                </a:ext>
              </a:extLst>
            </p:cNvPr>
            <p:cNvSpPr txBox="1"/>
            <p:nvPr/>
          </p:nvSpPr>
          <p:spPr>
            <a:xfrm>
              <a:off x="9385868" y="852839"/>
              <a:ext cx="17736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B. &lt;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7A8C5A-F3CD-4CD9-9BAE-7794D3C7296D}"/>
              </a:ext>
            </a:extLst>
          </p:cNvPr>
          <p:cNvGrpSpPr/>
          <p:nvPr/>
        </p:nvGrpSpPr>
        <p:grpSpPr>
          <a:xfrm>
            <a:off x="500224" y="1681438"/>
            <a:ext cx="3569677" cy="1113817"/>
            <a:chOff x="7724717" y="554989"/>
            <a:chExt cx="3569677" cy="111381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E8FFE565-719F-4723-9AF0-01AF60580EE2}"/>
                </a:ext>
              </a:extLst>
            </p:cNvPr>
            <p:cNvSpPr/>
            <p:nvPr/>
          </p:nvSpPr>
          <p:spPr>
            <a:xfrm>
              <a:off x="7859583" y="554989"/>
              <a:ext cx="3434811" cy="1113817"/>
            </a:xfrm>
            <a:prstGeom prst="wedgeEllipseCallout">
              <a:avLst>
                <a:gd name="adj1" fmla="val 35801"/>
                <a:gd name="adj2" fmla="val 72395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E531A27-5B41-402D-AF39-660068D75C19}"/>
                </a:ext>
              </a:extLst>
            </p:cNvPr>
            <p:cNvSpPr txBox="1"/>
            <p:nvPr/>
          </p:nvSpPr>
          <p:spPr>
            <a:xfrm>
              <a:off x="7724717" y="841204"/>
              <a:ext cx="3434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E7EF660-1A13-41E6-A4D6-EADFE434D571}"/>
              </a:ext>
            </a:extLst>
          </p:cNvPr>
          <p:cNvSpPr/>
          <p:nvPr/>
        </p:nvSpPr>
        <p:spPr>
          <a:xfrm>
            <a:off x="5655719" y="2774068"/>
            <a:ext cx="1665773" cy="606153"/>
          </a:xfrm>
          <a:prstGeom prst="roundRect">
            <a:avLst/>
          </a:prstGeom>
          <a:solidFill>
            <a:srgbClr val="CC66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</a:rPr>
              <a:t>A. &gt;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87BC9F8-171E-4854-BE51-7D5639F0A91A}"/>
              </a:ext>
            </a:extLst>
          </p:cNvPr>
          <p:cNvSpPr/>
          <p:nvPr/>
        </p:nvSpPr>
        <p:spPr>
          <a:xfrm>
            <a:off x="5656488" y="3703309"/>
            <a:ext cx="1665773" cy="606153"/>
          </a:xfrm>
          <a:prstGeom prst="roundRect">
            <a:avLst/>
          </a:prstGeom>
          <a:solidFill>
            <a:srgbClr val="CC66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</a:rPr>
              <a:t>B. &lt;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C526F3B-1304-4574-973C-649049BD0509}"/>
              </a:ext>
            </a:extLst>
          </p:cNvPr>
          <p:cNvSpPr/>
          <p:nvPr/>
        </p:nvSpPr>
        <p:spPr>
          <a:xfrm>
            <a:off x="5657257" y="4632550"/>
            <a:ext cx="1665773" cy="606153"/>
          </a:xfrm>
          <a:prstGeom prst="roundRect">
            <a:avLst/>
          </a:prstGeom>
          <a:solidFill>
            <a:srgbClr val="CC66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</a:rPr>
              <a:t>C. =</a:t>
            </a:r>
          </a:p>
        </p:txBody>
      </p:sp>
    </p:spTree>
    <p:extLst>
      <p:ext uri="{BB962C8B-B14F-4D97-AF65-F5344CB8AC3E}">
        <p14:creationId xmlns:p14="http://schemas.microsoft.com/office/powerpoint/2010/main" val="2817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50"/>
                            </p:stCondLst>
                            <p:childTnLst>
                              <p:par>
                                <p:cTn id="6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800"/>
                            </p:stCondLst>
                            <p:childTnLst>
                              <p:par>
                                <p:cTn id="7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5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B1DA3A-F9EB-4EB7-A5ED-B0C4AE944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1000"/>
            <a:ext cx="12192000" cy="647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84FE20-40A9-4D79-BFE0-DDA3FE1C9E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567" b="53667" l="65366" r="71152">
                        <a14:backgroundMark x1="67667" y1="43531" x2="67667" y2="43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3" t="40054" r="28125" b="44820"/>
          <a:stretch/>
        </p:blipFill>
        <p:spPr>
          <a:xfrm>
            <a:off x="7878873" y="2982686"/>
            <a:ext cx="881743" cy="9797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D53504-98DC-470C-87F1-1C9E7761F4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37" y="381000"/>
            <a:ext cx="2143125" cy="381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62D7E1-970A-4890-9591-61DD24FE90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675" y="3352800"/>
            <a:ext cx="1025066" cy="2053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0F0CF4-BD21-4786-95DD-3D3649DBD7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753" b="71705" l="24250" r="48500">
                        <a14:foregroundMark x1="26250" y1="60339" x2="26250" y2="60339"/>
                        <a14:foregroundMark x1="28333" y1="58283" x2="31917" y2="54172"/>
                        <a14:foregroundMark x1="31917" y1="54172" x2="33000" y2="53567"/>
                        <a14:foregroundMark x1="38583" y1="51874" x2="41250" y2="51874"/>
                        <a14:foregroundMark x1="42083" y1="52721" x2="44167" y2="53809"/>
                        <a14:foregroundMark x1="25917" y1="59129" x2="25917" y2="59129"/>
                        <a14:foregroundMark x1="24250" y1="61669" x2="24250" y2="61669"/>
                        <a14:foregroundMark x1="31000" y1="53083" x2="31000" y2="53083"/>
                        <a14:foregroundMark x1="29000" y1="54776" x2="29000" y2="54776"/>
                        <a14:foregroundMark x1="27500" y1="56348" x2="27500" y2="56348"/>
                        <a14:foregroundMark x1="30000" y1="53446" x2="30000" y2="53446"/>
                        <a14:foregroundMark x1="26667" y1="64329" x2="26750" y2="68561"/>
                        <a14:backgroundMark x1="42500" y1="55744" x2="42500" y2="55744"/>
                        <a14:backgroundMark x1="37583" y1="55623" x2="37583" y2="55623"/>
                        <a14:backgroundMark x1="33583" y1="56590" x2="33583" y2="56590"/>
                        <a14:backgroundMark x1="33417" y1="56953" x2="33417" y2="56953"/>
                        <a14:backgroundMark x1="32500" y1="56832" x2="32500" y2="56832"/>
                        <a14:backgroundMark x1="45667" y1="57678" x2="45667" y2="57678"/>
                        <a14:backgroundMark x1="32500" y1="58525" x2="33250" y2="59976"/>
                        <a14:backgroundMark x1="28917" y1="61790" x2="29417" y2="64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3" t="49411" r="48571" b="25743"/>
          <a:stretch/>
        </p:blipFill>
        <p:spPr>
          <a:xfrm>
            <a:off x="2852057" y="3581400"/>
            <a:ext cx="3418112" cy="1609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61A961-4AB5-4832-8451-AEA695986E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62" y="3722915"/>
            <a:ext cx="1221185" cy="244582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76067F-09F9-4299-9C9B-8282FA2602D5}"/>
              </a:ext>
            </a:extLst>
          </p:cNvPr>
          <p:cNvGrpSpPr/>
          <p:nvPr/>
        </p:nvGrpSpPr>
        <p:grpSpPr>
          <a:xfrm>
            <a:off x="6709188" y="581108"/>
            <a:ext cx="3106342" cy="1615598"/>
            <a:chOff x="9251003" y="680559"/>
            <a:chExt cx="1618554" cy="12281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852B7B0F-5665-446D-ADB0-ECA1024194DD}"/>
                </a:ext>
              </a:extLst>
            </p:cNvPr>
            <p:cNvSpPr/>
            <p:nvPr/>
          </p:nvSpPr>
          <p:spPr>
            <a:xfrm>
              <a:off x="9251003" y="680559"/>
              <a:ext cx="1618554" cy="1228175"/>
            </a:xfrm>
            <a:prstGeom prst="wedgeRoundRectCallout">
              <a:avLst>
                <a:gd name="adj1" fmla="val -81857"/>
                <a:gd name="adj2" fmla="val -5914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9973FF-1192-473B-BEA0-C78C81D1C6CE}"/>
                </a:ext>
              </a:extLst>
            </p:cNvPr>
            <p:cNvSpPr txBox="1"/>
            <p:nvPr/>
          </p:nvSpPr>
          <p:spPr>
            <a:xfrm>
              <a:off x="9383248" y="860620"/>
              <a:ext cx="1451310" cy="772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qua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cầu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nhà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bà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B056E8-D947-483A-80C0-907CE4B056A1}"/>
              </a:ext>
            </a:extLst>
          </p:cNvPr>
          <p:cNvGrpSpPr/>
          <p:nvPr/>
        </p:nvGrpSpPr>
        <p:grpSpPr>
          <a:xfrm>
            <a:off x="7301618" y="693711"/>
            <a:ext cx="4453502" cy="1735938"/>
            <a:chOff x="4060499" y="241660"/>
            <a:chExt cx="6260001" cy="1735938"/>
          </a:xfrm>
        </p:grpSpPr>
        <p:sp>
          <p:nvSpPr>
            <p:cNvPr id="13" name="Speech Bubble: Rectangle 12">
              <a:extLst>
                <a:ext uri="{FF2B5EF4-FFF2-40B4-BE49-F238E27FC236}">
                  <a16:creationId xmlns:a16="http://schemas.microsoft.com/office/drawing/2014/main" id="{C21AC430-5A72-4384-AF7D-2F5D73CD230D}"/>
                </a:ext>
              </a:extLst>
            </p:cNvPr>
            <p:cNvSpPr/>
            <p:nvPr/>
          </p:nvSpPr>
          <p:spPr>
            <a:xfrm>
              <a:off x="4060499" y="241660"/>
              <a:ext cx="6260001" cy="1735938"/>
            </a:xfrm>
            <a:prstGeom prst="wedgeRectCallout">
              <a:avLst>
                <a:gd name="adj1" fmla="val -64059"/>
                <a:gd name="adj2" fmla="val 8921"/>
              </a:avLst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0FF204-A14E-48BD-8FE5-D9C3B27DBB68}"/>
                </a:ext>
              </a:extLst>
            </p:cNvPr>
            <p:cNvSpPr txBox="1"/>
            <p:nvPr/>
          </p:nvSpPr>
          <p:spPr>
            <a:xfrm>
              <a:off x="4450903" y="494650"/>
              <a:ext cx="586959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108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gồm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đơn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vị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20E756-2EDC-4CFD-B9FD-46AB6796BD17}"/>
              </a:ext>
            </a:extLst>
          </p:cNvPr>
          <p:cNvGrpSpPr/>
          <p:nvPr/>
        </p:nvGrpSpPr>
        <p:grpSpPr>
          <a:xfrm>
            <a:off x="4137744" y="2881292"/>
            <a:ext cx="4225710" cy="1546569"/>
            <a:chOff x="9249385" y="591742"/>
            <a:chExt cx="4225710" cy="1546569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7B9FFF2C-EB5A-493B-84FA-5F81BBD49483}"/>
                </a:ext>
              </a:extLst>
            </p:cNvPr>
            <p:cNvSpPr/>
            <p:nvPr/>
          </p:nvSpPr>
          <p:spPr>
            <a:xfrm>
              <a:off x="9249385" y="591742"/>
              <a:ext cx="4225710" cy="1546569"/>
            </a:xfrm>
            <a:prstGeom prst="wedgeEllipseCallout">
              <a:avLst>
                <a:gd name="adj1" fmla="val -52789"/>
                <a:gd name="adj2" fmla="val 36393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B4D20B-0855-46F7-9464-29C90B44C3BA}"/>
                </a:ext>
              </a:extLst>
            </p:cNvPr>
            <p:cNvSpPr txBox="1"/>
            <p:nvPr/>
          </p:nvSpPr>
          <p:spPr>
            <a:xfrm>
              <a:off x="9668338" y="858140"/>
              <a:ext cx="36346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108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gồm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trăm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</a:p>
            <a:p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0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8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đơn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vị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B021EE9-4A77-498F-BFC4-698749555787}"/>
              </a:ext>
            </a:extLst>
          </p:cNvPr>
          <p:cNvGrpSpPr/>
          <p:nvPr/>
        </p:nvGrpSpPr>
        <p:grpSpPr>
          <a:xfrm>
            <a:off x="1121886" y="1024889"/>
            <a:ext cx="3569677" cy="1113817"/>
            <a:chOff x="7724717" y="554989"/>
            <a:chExt cx="3569677" cy="1113817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38853173-DB99-4E28-83D0-37E4ADA38D0A}"/>
                </a:ext>
              </a:extLst>
            </p:cNvPr>
            <p:cNvSpPr/>
            <p:nvPr/>
          </p:nvSpPr>
          <p:spPr>
            <a:xfrm>
              <a:off x="7859583" y="554989"/>
              <a:ext cx="3434811" cy="1113817"/>
            </a:xfrm>
            <a:prstGeom prst="wedgeEllipseCallout">
              <a:avLst>
                <a:gd name="adj1" fmla="val -16535"/>
                <a:gd name="adj2" fmla="val 92919"/>
              </a:avLst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92D05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727C8E-62AF-4CE0-856F-5CBBAFC4F49A}"/>
                </a:ext>
              </a:extLst>
            </p:cNvPr>
            <p:cNvSpPr txBox="1"/>
            <p:nvPr/>
          </p:nvSpPr>
          <p:spPr>
            <a:xfrm>
              <a:off x="7724717" y="841204"/>
              <a:ext cx="34348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950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5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8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3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800"/>
                            </p:stCondLst>
                            <p:childTnLst>
                              <p:par>
                                <p:cTn id="5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C 0.02201 -0.01528 0.04076 -0.08287 0.06094 -0.11181 C 0.08112 -0.14074 0.09961 -0.16065 0.12148 -0.17477 C 0.1431 -0.18866 0.17721 -0.20486 0.19141 -0.19584 C 0.20912 -0.20047 0.22747 -0.20162 0.24219 -0.20047 C 0.25677 -0.19931 0.36966 -0.07431 0.3776 -0.07292 " pathEditMode="relative" rAng="0" ptsTypes="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-1004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80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76 -0.07292 L 0.51094 -0.1386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-328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8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B4EAE5-A212-47A3-85A6-CE54FD294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>
          <a:xfrm>
            <a:off x="0" y="437535"/>
            <a:ext cx="12192005" cy="6420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191AA6-D19D-49FF-A61A-39A056957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51" y="2272430"/>
            <a:ext cx="2389198" cy="38763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2BBEC9-7CCB-4D67-8026-61CA2E1AE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052" y="3894802"/>
            <a:ext cx="1183969" cy="25256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9EBEAB-2483-4EE8-BE49-03389DDE546E}"/>
              </a:ext>
            </a:extLst>
          </p:cNvPr>
          <p:cNvSpPr/>
          <p:nvPr/>
        </p:nvSpPr>
        <p:spPr>
          <a:xfrm>
            <a:off x="-8899" y="1277473"/>
            <a:ext cx="694355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CHÚC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MỪNG</a:t>
            </a:r>
            <a:endParaRPr lang="en-US" sz="4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CÔ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BÉ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QUÀNG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KHĂN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ĐỎ</a:t>
            </a:r>
            <a:endParaRPr 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501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3954965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4038</TotalTime>
  <Words>342</Words>
  <Application>Microsoft Office PowerPoint</Application>
  <PresentationFormat>Widescreen</PresentationFormat>
  <Paragraphs>102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Microsoft YaHei</vt:lpstr>
      <vt:lpstr>Arial</vt:lpstr>
      <vt:lpstr>Calibri</vt:lpstr>
      <vt:lpstr>Calibri Light</vt:lpstr>
      <vt:lpstr>Cambria Math</vt:lpstr>
      <vt:lpstr>Times New Roman</vt:lpstr>
      <vt:lpstr>UTM Avo</vt:lpstr>
      <vt:lpstr>Office Theme</vt:lpstr>
      <vt:lpstr>Tuần 33 Bài 93: Em ôn lại những gì đã học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469</cp:revision>
  <dcterms:created xsi:type="dcterms:W3CDTF">2021-07-12T03:44:38Z</dcterms:created>
  <dcterms:modified xsi:type="dcterms:W3CDTF">2022-04-14T04:26:43Z</dcterms:modified>
</cp:coreProperties>
</file>