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85" r:id="rId2"/>
    <p:sldId id="259" r:id="rId3"/>
    <p:sldId id="2007577160" r:id="rId4"/>
    <p:sldId id="427" r:id="rId5"/>
    <p:sldId id="2007577142" r:id="rId6"/>
    <p:sldId id="2007577174" r:id="rId7"/>
    <p:sldId id="2007577177" r:id="rId8"/>
    <p:sldId id="2007577178" r:id="rId9"/>
    <p:sldId id="2007577179" r:id="rId10"/>
    <p:sldId id="426" r:id="rId11"/>
    <p:sldId id="402" r:id="rId12"/>
    <p:sldId id="2007577175" r:id="rId13"/>
    <p:sldId id="2007577176" r:id="rId14"/>
    <p:sldId id="281" r:id="rId15"/>
    <p:sldId id="417" r:id="rId16"/>
    <p:sldId id="2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7"/>
    <a:srgbClr val="FF6600"/>
    <a:srgbClr val="CC0066"/>
    <a:srgbClr val="000066"/>
    <a:srgbClr val="99FF66"/>
    <a:srgbClr val="0000CC"/>
    <a:srgbClr val="00FF00"/>
    <a:srgbClr val="CCFF99"/>
    <a:srgbClr val="CC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41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0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0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3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2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38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2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8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3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8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0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3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237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2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0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9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1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2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67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81" r:id="rId13"/>
    <p:sldLayoutId id="2147483680" r:id="rId14"/>
    <p:sldLayoutId id="2147483679" r:id="rId15"/>
    <p:sldLayoutId id="2147483678" r:id="rId16"/>
    <p:sldLayoutId id="2147483677" r:id="rId17"/>
    <p:sldLayoutId id="2147483676" r:id="rId18"/>
    <p:sldLayoutId id="2147483675" r:id="rId19"/>
    <p:sldLayoutId id="2147483674" r:id="rId20"/>
    <p:sldLayoutId id="2147483673" r:id="rId21"/>
    <p:sldLayoutId id="2147483672" r:id="rId22"/>
    <p:sldLayoutId id="2147483671" r:id="rId23"/>
    <p:sldLayoutId id="2147483670" r:id="rId24"/>
    <p:sldLayoutId id="2147483669" r:id="rId25"/>
    <p:sldLayoutId id="2147483668" r:id="rId26"/>
    <p:sldLayoutId id="2147483667" r:id="rId27"/>
    <p:sldLayoutId id="2147483666" r:id="rId28"/>
    <p:sldLayoutId id="2147483665" r:id="rId29"/>
    <p:sldLayoutId id="2147483664" r:id="rId30"/>
    <p:sldLayoutId id="2147483663" r:id="rId31"/>
    <p:sldLayoutId id="2147483662" r:id="rId32"/>
    <p:sldLayoutId id="2147483661" r:id="rId33"/>
    <p:sldLayoutId id="2147483660" r:id="rId34"/>
    <p:sldLayoutId id="2147483656" r:id="rId35"/>
    <p:sldLayoutId id="2147483657" r:id="rId36"/>
    <p:sldLayoutId id="2147483658" r:id="rId37"/>
    <p:sldLayoutId id="2147483659" r:id="rId38"/>
    <p:sldLayoutId id="2147483687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618932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92: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Chắc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chắn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b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AF3B20-BF1E-4122-9A40-EFE8F4AD5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16913"/>
            <a:ext cx="12155277" cy="63923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931377" y="249706"/>
            <a:ext cx="8736623" cy="626040"/>
            <a:chOff x="-253438" y="258912"/>
            <a:chExt cx="8181809" cy="76364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53438" y="258912"/>
              <a:ext cx="8181809" cy="76364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15F182-84D5-44BC-AAA7-DCACB83E0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59" t="48297" r="35222" b="3861"/>
          <a:stretch/>
        </p:blipFill>
        <p:spPr>
          <a:xfrm>
            <a:off x="4360697" y="3327402"/>
            <a:ext cx="2997200" cy="214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B47D2-FB08-4910-8162-58DC65B1F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6" t="48297" r="68226" b="3861"/>
          <a:stretch/>
        </p:blipFill>
        <p:spPr>
          <a:xfrm>
            <a:off x="1004542" y="3327402"/>
            <a:ext cx="2825458" cy="214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022770-F375-4A19-808E-9301C4EE5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61" t="48297" r="2519" b="3861"/>
          <a:stretch/>
        </p:blipFill>
        <p:spPr>
          <a:xfrm>
            <a:off x="7831304" y="3327402"/>
            <a:ext cx="2997200" cy="214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4F662-9448-4FE6-8A19-2409FE200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7" t="2697" r="67396"/>
          <a:stretch/>
        </p:blipFill>
        <p:spPr>
          <a:xfrm>
            <a:off x="831503" y="1386838"/>
            <a:ext cx="3171537" cy="732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F6F76-4D87-4AC7-9967-1E965BC3AB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75" t="-4069" r="33693"/>
          <a:stretch/>
        </p:blipFill>
        <p:spPr>
          <a:xfrm>
            <a:off x="4454132" y="1386838"/>
            <a:ext cx="2926080" cy="713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D19F0-FB76-40AF-ACD4-01F29DDA0D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90" t="-3633" r="78" b="-436"/>
          <a:stretch/>
        </p:blipFill>
        <p:spPr>
          <a:xfrm>
            <a:off x="7831304" y="1386838"/>
            <a:ext cx="2926080" cy="7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28424 0.1636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28868 0.1620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00273 0.1680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25DA1-3081-4D7C-83E5-C2FDDA9A2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16913"/>
            <a:ext cx="12155277" cy="63923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560048" y="290346"/>
            <a:ext cx="8904753" cy="999974"/>
            <a:chOff x="-253438" y="258912"/>
            <a:chExt cx="8747130" cy="121977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53437" y="258912"/>
              <a:ext cx="8747129" cy="1219773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Sử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“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chắc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chắn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”, “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”, “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”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mô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tả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bức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53438" y="533347"/>
              <a:ext cx="549488" cy="67090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C124893-5A90-440F-B180-E09AE8125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702" y="1713066"/>
            <a:ext cx="6863446" cy="42508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25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B18D18-D68B-42E1-A79D-DF2D8A943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16913"/>
            <a:ext cx="12155277" cy="63923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114529" y="371626"/>
            <a:ext cx="5602751" cy="695174"/>
            <a:chOff x="-253437" y="258912"/>
            <a:chExt cx="5503577" cy="8479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53437" y="258912"/>
              <a:ext cx="5503577" cy="8479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tầm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vông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”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163617" y="347449"/>
              <a:ext cx="549488" cy="67090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88A1F6-EAA5-4181-BDD5-A6DF45E04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032" y="1333331"/>
            <a:ext cx="8372688" cy="4739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0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69503" y="3692624"/>
            <a:ext cx="734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20505" y="3633900"/>
            <a:ext cx="734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31971" y="2461823"/>
            <a:ext cx="545565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CDE7-B339-4017-A503-9AC41D0DB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8266" y="2902550"/>
            <a:ext cx="7295467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56025F-2A1B-4025-B471-10A6AD00332B}"/>
              </a:ext>
            </a:extLst>
          </p:cNvPr>
          <p:cNvSpPr/>
          <p:nvPr/>
        </p:nvSpPr>
        <p:spPr>
          <a:xfrm>
            <a:off x="450512" y="395452"/>
            <a:ext cx="11290976" cy="5916394"/>
          </a:xfrm>
          <a:prstGeom prst="roundRect">
            <a:avLst>
              <a:gd name="adj" fmla="val 9715"/>
            </a:avLst>
          </a:prstGeom>
          <a:solidFill>
            <a:schemeClr val="accent6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44C6B78A-2343-4A4C-BDB9-8B362A16B5DA}"/>
              </a:ext>
            </a:extLst>
          </p:cNvPr>
          <p:cNvSpPr/>
          <p:nvPr/>
        </p:nvSpPr>
        <p:spPr>
          <a:xfrm>
            <a:off x="4134129" y="728576"/>
            <a:ext cx="3716049" cy="6819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A7B09-CD55-465E-B7F2-AEB6C003F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" y="1328117"/>
            <a:ext cx="2461313" cy="513443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C6AD6A-23E4-4A1E-88D3-C0341F940FCB}"/>
              </a:ext>
            </a:extLst>
          </p:cNvPr>
          <p:cNvSpPr/>
          <p:nvPr/>
        </p:nvSpPr>
        <p:spPr>
          <a:xfrm>
            <a:off x="3570177" y="1743638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3CD084-DD95-46D4-BB83-A34D91CA9DEB}"/>
              </a:ext>
            </a:extLst>
          </p:cNvPr>
          <p:cNvSpPr/>
          <p:nvPr/>
        </p:nvSpPr>
        <p:spPr>
          <a:xfrm>
            <a:off x="4562356" y="1743638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F2ABB7-4D94-4BFA-9C0E-37392B9F5B1C}"/>
              </a:ext>
            </a:extLst>
          </p:cNvPr>
          <p:cNvSpPr/>
          <p:nvPr/>
        </p:nvSpPr>
        <p:spPr>
          <a:xfrm>
            <a:off x="5554535" y="1743637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792CD0-BD26-46D3-9D8E-B5F6EA52CE9A}"/>
              </a:ext>
            </a:extLst>
          </p:cNvPr>
          <p:cNvSpPr/>
          <p:nvPr/>
        </p:nvSpPr>
        <p:spPr>
          <a:xfrm>
            <a:off x="6546714" y="1743636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B8EA5D-01D9-4F7B-A9DF-9760161D4381}"/>
              </a:ext>
            </a:extLst>
          </p:cNvPr>
          <p:cNvSpPr/>
          <p:nvPr/>
        </p:nvSpPr>
        <p:spPr>
          <a:xfrm>
            <a:off x="7538893" y="1743635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CCE5C7E0-D92C-490C-BD44-23DB6E0A9C08}"/>
              </a:ext>
            </a:extLst>
          </p:cNvPr>
          <p:cNvSpPr/>
          <p:nvPr/>
        </p:nvSpPr>
        <p:spPr>
          <a:xfrm>
            <a:off x="2709131" y="3353649"/>
            <a:ext cx="6566044" cy="803627"/>
          </a:xfrm>
          <a:prstGeom prst="wedgeRoundRectCallout">
            <a:avLst>
              <a:gd name="adj1" fmla="val -58914"/>
              <a:gd name="adj2" fmla="val -11361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93AA1191-E6F2-4FE2-AD88-B72C0B17D44D}"/>
              </a:ext>
            </a:extLst>
          </p:cNvPr>
          <p:cNvSpPr/>
          <p:nvPr/>
        </p:nvSpPr>
        <p:spPr>
          <a:xfrm>
            <a:off x="2709131" y="3353646"/>
            <a:ext cx="6566044" cy="803627"/>
          </a:xfrm>
          <a:prstGeom prst="wedgeRoundRectCallout">
            <a:avLst>
              <a:gd name="adj1" fmla="val -62470"/>
              <a:gd name="adj2" fmla="val -458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590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2E14E-BACE-41F7-844D-C48EFD61A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24072" y="1922235"/>
            <a:ext cx="76070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PHÁ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MỚI</a:t>
            </a:r>
            <a:endParaRPr lang="en-US" sz="66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83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0DBF85-96F5-4EC2-BE4E-E7E62691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93A5EBA-F4B0-49BA-B048-33126DF17A4F}"/>
              </a:ext>
            </a:extLst>
          </p:cNvPr>
          <p:cNvSpPr/>
          <p:nvPr/>
        </p:nvSpPr>
        <p:spPr>
          <a:xfrm>
            <a:off x="219456" y="365980"/>
            <a:ext cx="11606784" cy="5916394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1F38C-4CFA-4D5C-AF10-0FAD1C8C3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063" y="1476494"/>
            <a:ext cx="9261568" cy="44926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92876-9C99-4249-8456-6B8BE15982E9}"/>
              </a:ext>
            </a:extLst>
          </p:cNvPr>
          <p:cNvSpPr/>
          <p:nvPr/>
        </p:nvSpPr>
        <p:spPr>
          <a:xfrm>
            <a:off x="2554429" y="567294"/>
            <a:ext cx="6936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BỊT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MẮT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D0E882-EDB9-4296-8BCF-F48D44CEC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43EBB5-9017-4AFB-ADC4-F6C4E2B60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4"/>
          <a:stretch/>
        </p:blipFill>
        <p:spPr>
          <a:xfrm>
            <a:off x="6930803" y="939800"/>
            <a:ext cx="3079290" cy="5918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B6E296-3E72-405B-A128-77EF1E96CBD5}"/>
              </a:ext>
            </a:extLst>
          </p:cNvPr>
          <p:cNvGrpSpPr/>
          <p:nvPr/>
        </p:nvGrpSpPr>
        <p:grpSpPr>
          <a:xfrm>
            <a:off x="2487622" y="4064000"/>
            <a:ext cx="6681778" cy="2115169"/>
            <a:chOff x="2268166" y="2938142"/>
            <a:chExt cx="7655668" cy="32858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3A78C-FBA4-4C78-81CA-32463D2594BC}"/>
                </a:ext>
              </a:extLst>
            </p:cNvPr>
            <p:cNvSpPr/>
            <p:nvPr/>
          </p:nvSpPr>
          <p:spPr>
            <a:xfrm>
              <a:off x="2706623" y="4641236"/>
              <a:ext cx="365759" cy="15091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05-F173-4B1A-B763-54DDED0D9326}"/>
                </a:ext>
              </a:extLst>
            </p:cNvPr>
            <p:cNvSpPr/>
            <p:nvPr/>
          </p:nvSpPr>
          <p:spPr>
            <a:xfrm>
              <a:off x="9046465" y="4641236"/>
              <a:ext cx="438457" cy="15827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BC4350-AA41-499E-A392-72D5DFE90CA2}"/>
                </a:ext>
              </a:extLst>
            </p:cNvPr>
            <p:cNvSpPr/>
            <p:nvPr/>
          </p:nvSpPr>
          <p:spPr>
            <a:xfrm>
              <a:off x="5895059" y="5190981"/>
              <a:ext cx="365760" cy="9593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1DC540-765A-43CE-A2F1-2366F63003B5}"/>
                </a:ext>
              </a:extLst>
            </p:cNvPr>
            <p:cNvSpPr/>
            <p:nvPr/>
          </p:nvSpPr>
          <p:spPr>
            <a:xfrm>
              <a:off x="2268166" y="2938142"/>
              <a:ext cx="7655668" cy="2536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  <a:scene3d>
              <a:camera prst="perspectiveRelaxed"/>
              <a:lightRig rig="threePt" dir="t"/>
            </a:scene3d>
            <a:sp3d>
              <a:bevelT w="63500" h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BF55F07-EF37-4E76-A6D5-A94A8B139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96" b="90870" l="6920" r="89273">
                        <a14:foregroundMark x1="38754" y1="9565" x2="38754" y2="9565"/>
                        <a14:foregroundMark x1="56401" y1="9130" x2="56401" y2="9130"/>
                        <a14:foregroundMark x1="7266" y1="47826" x2="7266" y2="47826"/>
                        <a14:foregroundMark x1="25606" y1="88696" x2="25606" y2="88696"/>
                        <a14:foregroundMark x1="35294" y1="88261" x2="35294" y2="88261"/>
                        <a14:foregroundMark x1="42215" y1="90870" x2="42215" y2="90870"/>
                        <a14:foregroundMark x1="8997" y1="43913" x2="8997" y2="43913"/>
                        <a14:foregroundMark x1="7266" y1="52174" x2="7266" y2="521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4135" y="3762653"/>
            <a:ext cx="2106431" cy="1676399"/>
          </a:xfrm>
          <a:prstGeom prst="rect">
            <a:avLst/>
          </a:prstGeom>
        </p:spPr>
      </p:pic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2BDD375-00F5-41BD-963C-5C7AAA6DCC1B}"/>
              </a:ext>
            </a:extLst>
          </p:cNvPr>
          <p:cNvSpPr/>
          <p:nvPr/>
        </p:nvSpPr>
        <p:spPr>
          <a:xfrm>
            <a:off x="1677080" y="365666"/>
            <a:ext cx="8590565" cy="1152540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rgbClr val="FF770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7BA3261-A8EE-451C-99A2-EF9C86B60B06}"/>
              </a:ext>
            </a:extLst>
          </p:cNvPr>
          <p:cNvSpPr/>
          <p:nvPr/>
        </p:nvSpPr>
        <p:spPr>
          <a:xfrm>
            <a:off x="1898136" y="2504036"/>
            <a:ext cx="3914611" cy="1312870"/>
          </a:xfrm>
          <a:prstGeom prst="wedgeRoundRectCallout">
            <a:avLst>
              <a:gd name="adj1" fmla="val 53354"/>
              <a:gd name="adj2" fmla="val 8831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Chắc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chắn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D6E65A-FBC3-4B83-BA59-321483618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B6E296-3E72-405B-A128-77EF1E96CBD5}"/>
              </a:ext>
            </a:extLst>
          </p:cNvPr>
          <p:cNvGrpSpPr/>
          <p:nvPr/>
        </p:nvGrpSpPr>
        <p:grpSpPr>
          <a:xfrm>
            <a:off x="2487622" y="4064000"/>
            <a:ext cx="6681778" cy="2387600"/>
            <a:chOff x="2268166" y="2938142"/>
            <a:chExt cx="7655668" cy="32858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3A78C-FBA4-4C78-81CA-32463D2594BC}"/>
                </a:ext>
              </a:extLst>
            </p:cNvPr>
            <p:cNvSpPr/>
            <p:nvPr/>
          </p:nvSpPr>
          <p:spPr>
            <a:xfrm>
              <a:off x="2706623" y="4641236"/>
              <a:ext cx="365759" cy="15091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05-F173-4B1A-B763-54DDED0D9326}"/>
                </a:ext>
              </a:extLst>
            </p:cNvPr>
            <p:cNvSpPr/>
            <p:nvPr/>
          </p:nvSpPr>
          <p:spPr>
            <a:xfrm>
              <a:off x="9046465" y="4641236"/>
              <a:ext cx="438457" cy="15827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BC4350-AA41-499E-A392-72D5DFE90CA2}"/>
                </a:ext>
              </a:extLst>
            </p:cNvPr>
            <p:cNvSpPr/>
            <p:nvPr/>
          </p:nvSpPr>
          <p:spPr>
            <a:xfrm>
              <a:off x="5895059" y="5190981"/>
              <a:ext cx="365760" cy="9593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1DC540-765A-43CE-A2F1-2366F63003B5}"/>
                </a:ext>
              </a:extLst>
            </p:cNvPr>
            <p:cNvSpPr/>
            <p:nvPr/>
          </p:nvSpPr>
          <p:spPr>
            <a:xfrm>
              <a:off x="2268166" y="2938142"/>
              <a:ext cx="7655668" cy="2536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  <a:scene3d>
              <a:camera prst="perspectiveRelaxed"/>
              <a:lightRig rig="threePt" dir="t"/>
            </a:scene3d>
            <a:sp3d>
              <a:bevelT w="63500" h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2BDD375-00F5-41BD-963C-5C7AAA6DCC1B}"/>
              </a:ext>
            </a:extLst>
          </p:cNvPr>
          <p:cNvSpPr/>
          <p:nvPr/>
        </p:nvSpPr>
        <p:spPr>
          <a:xfrm>
            <a:off x="1677080" y="316272"/>
            <a:ext cx="8590565" cy="1152540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rgbClr val="FF770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7BA3261-A8EE-451C-99A2-EF9C86B60B06}"/>
              </a:ext>
            </a:extLst>
          </p:cNvPr>
          <p:cNvSpPr/>
          <p:nvPr/>
        </p:nvSpPr>
        <p:spPr>
          <a:xfrm>
            <a:off x="2487622" y="2208482"/>
            <a:ext cx="3914611" cy="1312870"/>
          </a:xfrm>
          <a:prstGeom prst="wedgeRoundRectCallout">
            <a:avLst>
              <a:gd name="adj1" fmla="val 42648"/>
              <a:gd name="adj2" fmla="val 9218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 fontAlgn="t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A9052-2F5E-4C97-BFD4-26416F1375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8" t="11993" b="8583"/>
          <a:stretch/>
        </p:blipFill>
        <p:spPr>
          <a:xfrm>
            <a:off x="7840412" y="1665833"/>
            <a:ext cx="3423336" cy="4996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0C1F9-3EFA-46E9-9385-4B7474B4F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0" b="95197" l="10000" r="92500">
                        <a14:foregroundMark x1="33929" y1="16594" x2="51429" y2="16594"/>
                        <a14:foregroundMark x1="51429" y1="16594" x2="72500" y2="22271"/>
                        <a14:foregroundMark x1="37143" y1="31441" x2="74286" y2="30131"/>
                        <a14:foregroundMark x1="60714" y1="10480" x2="70357" y2="12227"/>
                        <a14:foregroundMark x1="70357" y1="12227" x2="76071" y2="15721"/>
                        <a14:foregroundMark x1="92857" y1="55459" x2="92857" y2="55459"/>
                        <a14:foregroundMark x1="36786" y1="91266" x2="78571" y2="86900"/>
                        <a14:foregroundMark x1="48571" y1="95197" x2="70357" y2="90830"/>
                        <a14:foregroundMark x1="70357" y1="90830" x2="71071" y2="90830"/>
                        <a14:foregroundMark x1="45000" y1="7860" x2="45000" y2="7860"/>
                        <a14:foregroundMark x1="45000" y1="7860" x2="45000" y2="7860"/>
                        <a14:foregroundMark x1="48929" y1="8297" x2="48929" y2="8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4053" y="3759495"/>
            <a:ext cx="1996513" cy="16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D96A1C-DB09-4707-A441-50DBE3907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A9052-2F5E-4C97-BFD4-26416F137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r="15746"/>
          <a:stretch/>
        </p:blipFill>
        <p:spPr>
          <a:xfrm>
            <a:off x="3788358" y="1527774"/>
            <a:ext cx="3430145" cy="50069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B6E296-3E72-405B-A128-77EF1E96CBD5}"/>
              </a:ext>
            </a:extLst>
          </p:cNvPr>
          <p:cNvGrpSpPr/>
          <p:nvPr/>
        </p:nvGrpSpPr>
        <p:grpSpPr>
          <a:xfrm>
            <a:off x="2487622" y="4064000"/>
            <a:ext cx="6681778" cy="2387600"/>
            <a:chOff x="2268166" y="2938142"/>
            <a:chExt cx="7655668" cy="32858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3A78C-FBA4-4C78-81CA-32463D2594BC}"/>
                </a:ext>
              </a:extLst>
            </p:cNvPr>
            <p:cNvSpPr/>
            <p:nvPr/>
          </p:nvSpPr>
          <p:spPr>
            <a:xfrm>
              <a:off x="2706623" y="4641236"/>
              <a:ext cx="365759" cy="15091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05-F173-4B1A-B763-54DDED0D9326}"/>
                </a:ext>
              </a:extLst>
            </p:cNvPr>
            <p:cNvSpPr/>
            <p:nvPr/>
          </p:nvSpPr>
          <p:spPr>
            <a:xfrm>
              <a:off x="9046465" y="4641236"/>
              <a:ext cx="438457" cy="15827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BC4350-AA41-499E-A392-72D5DFE90CA2}"/>
                </a:ext>
              </a:extLst>
            </p:cNvPr>
            <p:cNvSpPr/>
            <p:nvPr/>
          </p:nvSpPr>
          <p:spPr>
            <a:xfrm>
              <a:off x="5895059" y="5190981"/>
              <a:ext cx="365760" cy="9593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1DC540-765A-43CE-A2F1-2366F63003B5}"/>
                </a:ext>
              </a:extLst>
            </p:cNvPr>
            <p:cNvSpPr/>
            <p:nvPr/>
          </p:nvSpPr>
          <p:spPr>
            <a:xfrm>
              <a:off x="2268166" y="2938142"/>
              <a:ext cx="7655668" cy="2536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  <a:scene3d>
              <a:camera prst="perspectiveRelaxed"/>
              <a:lightRig rig="threePt" dir="t"/>
            </a:scene3d>
            <a:sp3d>
              <a:bevelT w="63500" h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2BDD375-00F5-41BD-963C-5C7AAA6DCC1B}"/>
              </a:ext>
            </a:extLst>
          </p:cNvPr>
          <p:cNvSpPr/>
          <p:nvPr/>
        </p:nvSpPr>
        <p:spPr>
          <a:xfrm>
            <a:off x="1677080" y="375234"/>
            <a:ext cx="8590565" cy="1152540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rgbClr val="FF770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7BA3261-A8EE-451C-99A2-EF9C86B60B06}"/>
              </a:ext>
            </a:extLst>
          </p:cNvPr>
          <p:cNvSpPr/>
          <p:nvPr/>
        </p:nvSpPr>
        <p:spPr>
          <a:xfrm>
            <a:off x="7672692" y="2638507"/>
            <a:ext cx="3914611" cy="1312870"/>
          </a:xfrm>
          <a:prstGeom prst="wedgeRoundRectCallout">
            <a:avLst>
              <a:gd name="adj1" fmla="val -74794"/>
              <a:gd name="adj2" fmla="val 87352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 fontAlgn="t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BC281-2321-4882-B65F-FFBD0F7FB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336" l="9898" r="90102">
                        <a14:foregroundMark x1="43003" y1="7563" x2="43003" y2="7563"/>
                        <a14:foregroundMark x1="42321" y1="90756" x2="42321" y2="90756"/>
                        <a14:foregroundMark x1="90102" y1="48739" x2="90102" y2="48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4284" y="3838753"/>
            <a:ext cx="2043432" cy="16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7BABF-B5C7-4EE6-A776-492F99F7C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5620D-F1E9-41BB-91B2-1F0E1C765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035" y="1310506"/>
            <a:ext cx="9563929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87695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219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Tuần 33 Bài 92: Chắc chắn – Có thể  – Không thể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592</cp:revision>
  <dcterms:created xsi:type="dcterms:W3CDTF">2021-07-12T03:44:38Z</dcterms:created>
  <dcterms:modified xsi:type="dcterms:W3CDTF">2022-04-13T15:10:46Z</dcterms:modified>
</cp:coreProperties>
</file>