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</p:sldMasterIdLst>
  <p:notesMasterIdLst>
    <p:notesMasterId r:id="rId24"/>
  </p:notesMasterIdLst>
  <p:sldIdLst>
    <p:sldId id="256" r:id="rId5"/>
    <p:sldId id="259" r:id="rId6"/>
    <p:sldId id="316" r:id="rId7"/>
    <p:sldId id="297" r:id="rId8"/>
    <p:sldId id="298" r:id="rId9"/>
    <p:sldId id="299" r:id="rId10"/>
    <p:sldId id="300" r:id="rId11"/>
    <p:sldId id="301" r:id="rId12"/>
    <p:sldId id="260" r:id="rId13"/>
    <p:sldId id="261" r:id="rId14"/>
    <p:sldId id="302" r:id="rId15"/>
    <p:sldId id="303" r:id="rId16"/>
    <p:sldId id="305" r:id="rId17"/>
    <p:sldId id="311" r:id="rId18"/>
    <p:sldId id="312" r:id="rId19"/>
    <p:sldId id="313" r:id="rId20"/>
    <p:sldId id="314" r:id="rId21"/>
    <p:sldId id="315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5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51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28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03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80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55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30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07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004D0-6903-49A9-9308-3A2E650FDB4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0BC86-A8B8-4C87-BE25-83A1F72A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1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5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1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28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03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80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55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30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07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72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72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72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6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0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1"/>
            <a:ext cx="6858130" cy="2387680"/>
          </a:xfrm>
          <a:prstGeom prst="rect">
            <a:avLst/>
          </a:prstGeom>
        </p:spPr>
        <p:txBody>
          <a:bodyPr lIns="55724" tIns="27861" rIns="55724" bIns="27861"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 lIns="55724" tIns="27861" rIns="55724" bIns="27861"/>
          <a:lstStyle>
            <a:lvl1pPr marL="0" indent="0" algn="ctr">
              <a:buNone/>
              <a:defRPr sz="2000"/>
            </a:lvl1pPr>
            <a:lvl2pPr marL="383486" indent="0" algn="ctr">
              <a:buNone/>
              <a:defRPr sz="1700"/>
            </a:lvl2pPr>
            <a:lvl3pPr marL="766972" indent="0" algn="ctr">
              <a:buNone/>
              <a:defRPr sz="1500"/>
            </a:lvl3pPr>
            <a:lvl4pPr marL="1150461" indent="0" algn="ctr">
              <a:buNone/>
              <a:defRPr sz="1300"/>
            </a:lvl4pPr>
            <a:lvl5pPr marL="1533561" indent="0" algn="ctr">
              <a:buNone/>
              <a:defRPr sz="1300"/>
            </a:lvl5pPr>
            <a:lvl6pPr marL="1917047" indent="0" algn="ctr">
              <a:buNone/>
              <a:defRPr sz="1300"/>
            </a:lvl6pPr>
            <a:lvl7pPr marL="2300533" indent="0" algn="ctr">
              <a:buNone/>
              <a:defRPr sz="1300"/>
            </a:lvl7pPr>
            <a:lvl8pPr marL="2684019" indent="0" algn="ctr">
              <a:buNone/>
              <a:defRPr sz="1300"/>
            </a:lvl8pPr>
            <a:lvl9pPr marL="3067506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65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24" tIns="27861" rIns="55724" bIns="278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30"/>
            <a:ext cx="4485050" cy="3275847"/>
          </a:xfrm>
          <a:prstGeom prst="rect">
            <a:avLst/>
          </a:prstGeom>
        </p:spPr>
        <p:txBody>
          <a:bodyPr vert="eaVert"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4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2" cy="5812032"/>
          </a:xfrm>
          <a:prstGeom prst="rect">
            <a:avLst/>
          </a:prstGeom>
        </p:spPr>
        <p:txBody>
          <a:bodyPr vert="eaVert" lIns="55724" tIns="27861" rIns="55724" bIns="278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81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724" tIns="27861" rIns="55724" bIns="278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825689"/>
            <a:ext cx="3886273" cy="2098745"/>
          </a:xfr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4076840"/>
            <a:ext cx="3886273" cy="2100333"/>
          </a:xfr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730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0"/>
            <a:ext cx="6858130" cy="2387680"/>
          </a:xfrm>
          <a:prstGeom prst="rect">
            <a:avLst/>
          </a:prstGeom>
        </p:spPr>
        <p:txBody>
          <a:bodyPr lIns="55733" tIns="27866" rIns="55733" bIns="27866"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 algn="ctr">
              <a:buNone/>
              <a:defRPr sz="2000"/>
            </a:lvl1pPr>
            <a:lvl2pPr marL="383549" indent="0" algn="ctr">
              <a:buNone/>
              <a:defRPr sz="1700"/>
            </a:lvl2pPr>
            <a:lvl3pPr marL="767098" indent="0" algn="ctr">
              <a:buNone/>
              <a:defRPr sz="1500"/>
            </a:lvl3pPr>
            <a:lvl4pPr marL="1150648" indent="0" algn="ctr">
              <a:buNone/>
              <a:defRPr sz="1300"/>
            </a:lvl4pPr>
            <a:lvl5pPr marL="1533810" indent="0" algn="ctr">
              <a:buNone/>
              <a:defRPr sz="1300"/>
            </a:lvl5pPr>
            <a:lvl6pPr marL="1917359" indent="0" algn="ctr">
              <a:buNone/>
              <a:defRPr sz="1300"/>
            </a:lvl6pPr>
            <a:lvl7pPr marL="2300908" indent="0" algn="ctr">
              <a:buNone/>
              <a:defRPr sz="1300"/>
            </a:lvl7pPr>
            <a:lvl8pPr marL="2684457" indent="0" algn="ctr">
              <a:buNone/>
              <a:defRPr sz="1300"/>
            </a:lvl8pPr>
            <a:lvl9pPr marL="3068007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6954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59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709795"/>
            <a:ext cx="7886849" cy="2852833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4589617"/>
            <a:ext cx="7886849" cy="1500237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5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0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06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38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73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09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44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80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941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825686"/>
            <a:ext cx="3886273" cy="4351484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382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65138"/>
            <a:ext cx="7886849" cy="1325607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778497"/>
            <a:ext cx="3655249" cy="823940"/>
          </a:xfrm>
          <a:prstGeom prst="rect">
            <a:avLst/>
          </a:prstGeom>
        </p:spPr>
        <p:txBody>
          <a:bodyPr lIns="55733" tIns="27866" rIns="55733" bIns="27866" anchor="ctr" anchorCtr="0"/>
          <a:lstStyle>
            <a:lvl1pPr marL="0" indent="0">
              <a:buNone/>
              <a:defRPr sz="2300"/>
            </a:lvl1pPr>
            <a:lvl2pPr marL="383549" indent="0">
              <a:buNone/>
              <a:defRPr sz="2000"/>
            </a:lvl2pPr>
            <a:lvl3pPr marL="767098" indent="0">
              <a:buNone/>
              <a:defRPr sz="1700"/>
            </a:lvl3pPr>
            <a:lvl4pPr marL="1150648" indent="0">
              <a:buNone/>
              <a:defRPr sz="1500"/>
            </a:lvl4pPr>
            <a:lvl5pPr marL="1533810" indent="0">
              <a:buNone/>
              <a:defRPr sz="1500"/>
            </a:lvl5pPr>
            <a:lvl6pPr marL="1917359" indent="0">
              <a:buNone/>
              <a:defRPr sz="1500"/>
            </a:lvl6pPr>
            <a:lvl7pPr marL="2300908" indent="0">
              <a:buNone/>
              <a:defRPr sz="1500"/>
            </a:lvl7pPr>
            <a:lvl8pPr marL="2684457" indent="0">
              <a:buNone/>
              <a:defRPr sz="1500"/>
            </a:lvl8pPr>
            <a:lvl9pPr marL="3068007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2665468"/>
            <a:ext cx="3655249" cy="3524402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7"/>
            <a:ext cx="3673251" cy="823940"/>
          </a:xfrm>
          <a:prstGeom prst="rect">
            <a:avLst/>
          </a:prstGeom>
        </p:spPr>
        <p:txBody>
          <a:bodyPr lIns="55733" tIns="27866" rIns="55733" bIns="27866" anchor="ctr" anchorCtr="0"/>
          <a:lstStyle>
            <a:lvl1pPr marL="0" indent="0">
              <a:buNone/>
              <a:defRPr sz="2300"/>
            </a:lvl1pPr>
            <a:lvl2pPr marL="383549" indent="0">
              <a:buNone/>
              <a:defRPr sz="2000"/>
            </a:lvl2pPr>
            <a:lvl3pPr marL="767098" indent="0">
              <a:buNone/>
              <a:defRPr sz="1700"/>
            </a:lvl3pPr>
            <a:lvl4pPr marL="1150648" indent="0">
              <a:buNone/>
              <a:defRPr sz="1500"/>
            </a:lvl4pPr>
            <a:lvl5pPr marL="1533810" indent="0">
              <a:buNone/>
              <a:defRPr sz="1500"/>
            </a:lvl5pPr>
            <a:lvl6pPr marL="1917359" indent="0">
              <a:buNone/>
              <a:defRPr sz="1500"/>
            </a:lvl6pPr>
            <a:lvl7pPr marL="2300908" indent="0">
              <a:buNone/>
              <a:defRPr sz="1500"/>
            </a:lvl7pPr>
            <a:lvl8pPr marL="2684457" indent="0">
              <a:buNone/>
              <a:defRPr sz="1500"/>
            </a:lvl8pPr>
            <a:lvl9pPr marL="3068007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8"/>
            <a:ext cx="3673251" cy="3524402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285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65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2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24" tIns="27861" rIns="55724" bIns="278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30"/>
            <a:ext cx="4485050" cy="3275847"/>
          </a:xfrm>
          <a:prstGeom prst="rect">
            <a:avLst/>
          </a:prstGeo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3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8"/>
            <a:ext cx="4629238" cy="4873788"/>
          </a:xfrm>
          <a:prstGeom prst="rect">
            <a:avLst/>
          </a:prstGeom>
        </p:spPr>
        <p:txBody>
          <a:bodyPr lIns="55733" tIns="27866" rIns="55733" bIns="27866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2949233" cy="3811716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1300"/>
            </a:lvl1pPr>
            <a:lvl2pPr marL="383549" indent="0">
              <a:buNone/>
              <a:defRPr sz="1200"/>
            </a:lvl2pPr>
            <a:lvl3pPr marL="767098" indent="0">
              <a:buNone/>
              <a:defRPr sz="1000"/>
            </a:lvl3pPr>
            <a:lvl4pPr marL="1150648" indent="0">
              <a:buNone/>
              <a:defRPr sz="800"/>
            </a:lvl4pPr>
            <a:lvl5pPr marL="1533810" indent="0">
              <a:buNone/>
              <a:defRPr sz="800"/>
            </a:lvl5pPr>
            <a:lvl6pPr marL="1917359" indent="0">
              <a:buNone/>
              <a:defRPr sz="800"/>
            </a:lvl6pPr>
            <a:lvl7pPr marL="2300908" indent="0">
              <a:buNone/>
              <a:defRPr sz="800"/>
            </a:lvl7pPr>
            <a:lvl8pPr marL="2684457" indent="0">
              <a:buNone/>
              <a:defRPr sz="800"/>
            </a:lvl8pPr>
            <a:lvl9pPr marL="3068007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030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3124071" cy="1600253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6"/>
            <a:ext cx="4629238" cy="5404031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2700"/>
            </a:lvl1pPr>
            <a:lvl2pPr marL="383549" indent="0">
              <a:buNone/>
              <a:defRPr sz="2300"/>
            </a:lvl2pPr>
            <a:lvl3pPr marL="767098" indent="0">
              <a:buNone/>
              <a:defRPr sz="2000"/>
            </a:lvl3pPr>
            <a:lvl4pPr marL="1150648" indent="0">
              <a:buNone/>
              <a:defRPr sz="1700"/>
            </a:lvl4pPr>
            <a:lvl5pPr marL="1533810" indent="0">
              <a:buNone/>
              <a:defRPr sz="1700"/>
            </a:lvl5pPr>
            <a:lvl6pPr marL="1917359" indent="0">
              <a:buNone/>
              <a:defRPr sz="1700"/>
            </a:lvl6pPr>
            <a:lvl7pPr marL="2300908" indent="0">
              <a:buNone/>
              <a:defRPr sz="1700"/>
            </a:lvl7pPr>
            <a:lvl8pPr marL="2684457" indent="0">
              <a:buNone/>
              <a:defRPr sz="1700"/>
            </a:lvl8pPr>
            <a:lvl9pPr marL="3068007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3124071" cy="3811716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1700"/>
            </a:lvl1pPr>
            <a:lvl2pPr marL="383549" indent="0">
              <a:buNone/>
              <a:defRPr sz="1500"/>
            </a:lvl2pPr>
            <a:lvl3pPr marL="767098" indent="0">
              <a:buNone/>
              <a:defRPr sz="1300"/>
            </a:lvl3pPr>
            <a:lvl4pPr marL="1150648" indent="0">
              <a:buNone/>
              <a:defRPr sz="1200"/>
            </a:lvl4pPr>
            <a:lvl5pPr marL="1533810" indent="0">
              <a:buNone/>
              <a:defRPr sz="1200"/>
            </a:lvl5pPr>
            <a:lvl6pPr marL="1917359" indent="0">
              <a:buNone/>
              <a:defRPr sz="1200"/>
            </a:lvl6pPr>
            <a:lvl7pPr marL="2300908" indent="0">
              <a:buNone/>
              <a:defRPr sz="1200"/>
            </a:lvl7pPr>
            <a:lvl8pPr marL="2684457" indent="0">
              <a:buNone/>
              <a:defRPr sz="1200"/>
            </a:lvl8pPr>
            <a:lvl9pPr marL="306800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65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734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2" cy="5812032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83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825686"/>
            <a:ext cx="3886273" cy="2098745"/>
          </a:xfr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4076837"/>
            <a:ext cx="3886273" cy="2100333"/>
          </a:xfr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941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709798"/>
            <a:ext cx="7886849" cy="2852833"/>
          </a:xfrm>
          <a:prstGeom prst="rect">
            <a:avLst/>
          </a:prstGeom>
        </p:spPr>
        <p:txBody>
          <a:bodyPr lIns="55724" tIns="27861" rIns="55724" bIns="27861"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4589620"/>
            <a:ext cx="7886849" cy="1500237"/>
          </a:xfrm>
          <a:prstGeom prst="rect">
            <a:avLst/>
          </a:prstGeom>
        </p:spPr>
        <p:txBody>
          <a:bodyPr lIns="55724" tIns="27861" rIns="55724" bIns="27861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4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69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04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35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70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05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40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75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9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24" tIns="27861" rIns="55724" bIns="278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  <a:prstGeom prst="rect">
            <a:avLst/>
          </a:prstGeo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825686"/>
            <a:ext cx="3886273" cy="4351484"/>
          </a:xfrm>
          <a:prstGeom prst="rect">
            <a:avLst/>
          </a:prstGeo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64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65139"/>
            <a:ext cx="7886849" cy="1325607"/>
          </a:xfrm>
          <a:prstGeom prst="rect">
            <a:avLst/>
          </a:prstGeom>
        </p:spPr>
        <p:txBody>
          <a:bodyPr lIns="55724" tIns="27861" rIns="55724" bIns="278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778497"/>
            <a:ext cx="3655249" cy="823940"/>
          </a:xfrm>
          <a:prstGeom prst="rect">
            <a:avLst/>
          </a:prstGeom>
        </p:spPr>
        <p:txBody>
          <a:bodyPr lIns="55724" tIns="27861" rIns="55724" bIns="27861" anchor="ctr" anchorCtr="0"/>
          <a:lstStyle>
            <a:lvl1pPr marL="0" indent="0">
              <a:buNone/>
              <a:defRPr sz="2300"/>
            </a:lvl1pPr>
            <a:lvl2pPr marL="383486" indent="0">
              <a:buNone/>
              <a:defRPr sz="2000"/>
            </a:lvl2pPr>
            <a:lvl3pPr marL="766972" indent="0">
              <a:buNone/>
              <a:defRPr sz="1700"/>
            </a:lvl3pPr>
            <a:lvl4pPr marL="1150461" indent="0">
              <a:buNone/>
              <a:defRPr sz="1500"/>
            </a:lvl4pPr>
            <a:lvl5pPr marL="1533561" indent="0">
              <a:buNone/>
              <a:defRPr sz="1500"/>
            </a:lvl5pPr>
            <a:lvl6pPr marL="1917047" indent="0">
              <a:buNone/>
              <a:defRPr sz="1500"/>
            </a:lvl6pPr>
            <a:lvl7pPr marL="2300533" indent="0">
              <a:buNone/>
              <a:defRPr sz="1500"/>
            </a:lvl7pPr>
            <a:lvl8pPr marL="2684019" indent="0">
              <a:buNone/>
              <a:defRPr sz="1500"/>
            </a:lvl8pPr>
            <a:lvl9pPr marL="3067506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2665468"/>
            <a:ext cx="3655249" cy="3524402"/>
          </a:xfrm>
          <a:prstGeom prst="rect">
            <a:avLst/>
          </a:prstGeo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778497"/>
            <a:ext cx="3673251" cy="823940"/>
          </a:xfrm>
          <a:prstGeom prst="rect">
            <a:avLst/>
          </a:prstGeom>
        </p:spPr>
        <p:txBody>
          <a:bodyPr lIns="55724" tIns="27861" rIns="55724" bIns="27861" anchor="ctr" anchorCtr="0"/>
          <a:lstStyle>
            <a:lvl1pPr marL="0" indent="0">
              <a:buNone/>
              <a:defRPr sz="2300"/>
            </a:lvl1pPr>
            <a:lvl2pPr marL="383486" indent="0">
              <a:buNone/>
              <a:defRPr sz="2000"/>
            </a:lvl2pPr>
            <a:lvl3pPr marL="766972" indent="0">
              <a:buNone/>
              <a:defRPr sz="1700"/>
            </a:lvl3pPr>
            <a:lvl4pPr marL="1150461" indent="0">
              <a:buNone/>
              <a:defRPr sz="1500"/>
            </a:lvl4pPr>
            <a:lvl5pPr marL="1533561" indent="0">
              <a:buNone/>
              <a:defRPr sz="1500"/>
            </a:lvl5pPr>
            <a:lvl6pPr marL="1917047" indent="0">
              <a:buNone/>
              <a:defRPr sz="1500"/>
            </a:lvl6pPr>
            <a:lvl7pPr marL="2300533" indent="0">
              <a:buNone/>
              <a:defRPr sz="1500"/>
            </a:lvl7pPr>
            <a:lvl8pPr marL="2684019" indent="0">
              <a:buNone/>
              <a:defRPr sz="1500"/>
            </a:lvl8pPr>
            <a:lvl9pPr marL="3067506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2665468"/>
            <a:ext cx="3673251" cy="3524402"/>
          </a:xfrm>
          <a:prstGeom prst="rect">
            <a:avLst/>
          </a:prstGeo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11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24" tIns="27861" rIns="55724" bIns="27861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962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3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lIns="55724" tIns="27861" rIns="55724" bIns="27861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8"/>
            <a:ext cx="4629238" cy="4873788"/>
          </a:xfrm>
          <a:prstGeom prst="rect">
            <a:avLst/>
          </a:prstGeom>
        </p:spPr>
        <p:txBody>
          <a:bodyPr lIns="55724" tIns="27861" rIns="55724" bIns="27861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2949233" cy="3811716"/>
          </a:xfrm>
          <a:prstGeom prst="rect">
            <a:avLst/>
          </a:prstGeom>
        </p:spPr>
        <p:txBody>
          <a:bodyPr lIns="55724" tIns="27861" rIns="55724" bIns="27861"/>
          <a:lstStyle>
            <a:lvl1pPr marL="0" indent="0">
              <a:buNone/>
              <a:defRPr sz="1300"/>
            </a:lvl1pPr>
            <a:lvl2pPr marL="383486" indent="0">
              <a:buNone/>
              <a:defRPr sz="1200"/>
            </a:lvl2pPr>
            <a:lvl3pPr marL="766972" indent="0">
              <a:buNone/>
              <a:defRPr sz="1000"/>
            </a:lvl3pPr>
            <a:lvl4pPr marL="1150461" indent="0">
              <a:buNone/>
              <a:defRPr sz="800"/>
            </a:lvl4pPr>
            <a:lvl5pPr marL="1533561" indent="0">
              <a:buNone/>
              <a:defRPr sz="800"/>
            </a:lvl5pPr>
            <a:lvl6pPr marL="1917047" indent="0">
              <a:buNone/>
              <a:defRPr sz="800"/>
            </a:lvl6pPr>
            <a:lvl7pPr marL="2300533" indent="0">
              <a:buNone/>
              <a:defRPr sz="800"/>
            </a:lvl7pPr>
            <a:lvl8pPr marL="2684019" indent="0">
              <a:buNone/>
              <a:defRPr sz="800"/>
            </a:lvl8pPr>
            <a:lvl9pPr marL="3067506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38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457216"/>
            <a:ext cx="3124071" cy="1600253"/>
          </a:xfrm>
          <a:prstGeom prst="rect">
            <a:avLst/>
          </a:prstGeom>
        </p:spPr>
        <p:txBody>
          <a:bodyPr lIns="55724" tIns="27861" rIns="55724" bIns="27861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6"/>
            <a:ext cx="4629238" cy="5404031"/>
          </a:xfrm>
          <a:prstGeom prst="rect">
            <a:avLst/>
          </a:prstGeom>
        </p:spPr>
        <p:txBody>
          <a:bodyPr lIns="55724" tIns="27861" rIns="55724" bIns="27861"/>
          <a:lstStyle>
            <a:lvl1pPr marL="0" indent="0">
              <a:buNone/>
              <a:defRPr sz="2700"/>
            </a:lvl1pPr>
            <a:lvl2pPr marL="383486" indent="0">
              <a:buNone/>
              <a:defRPr sz="2300"/>
            </a:lvl2pPr>
            <a:lvl3pPr marL="766972" indent="0">
              <a:buNone/>
              <a:defRPr sz="2000"/>
            </a:lvl3pPr>
            <a:lvl4pPr marL="1150461" indent="0">
              <a:buNone/>
              <a:defRPr sz="1700"/>
            </a:lvl4pPr>
            <a:lvl5pPr marL="1533561" indent="0">
              <a:buNone/>
              <a:defRPr sz="1700"/>
            </a:lvl5pPr>
            <a:lvl6pPr marL="1917047" indent="0">
              <a:buNone/>
              <a:defRPr sz="1700"/>
            </a:lvl6pPr>
            <a:lvl7pPr marL="2300533" indent="0">
              <a:buNone/>
              <a:defRPr sz="1700"/>
            </a:lvl7pPr>
            <a:lvl8pPr marL="2684019" indent="0">
              <a:buNone/>
              <a:defRPr sz="1700"/>
            </a:lvl8pPr>
            <a:lvl9pPr marL="3067506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2057469"/>
            <a:ext cx="3124071" cy="3811716"/>
          </a:xfrm>
          <a:prstGeom prst="rect">
            <a:avLst/>
          </a:prstGeom>
        </p:spPr>
        <p:txBody>
          <a:bodyPr lIns="55724" tIns="27861" rIns="55724" bIns="27861"/>
          <a:lstStyle>
            <a:lvl1pPr marL="0" indent="0">
              <a:buNone/>
              <a:defRPr sz="1700"/>
            </a:lvl1pPr>
            <a:lvl2pPr marL="383486" indent="0">
              <a:buNone/>
              <a:defRPr sz="1500"/>
            </a:lvl2pPr>
            <a:lvl3pPr marL="766972" indent="0">
              <a:buNone/>
              <a:defRPr sz="1300"/>
            </a:lvl3pPr>
            <a:lvl4pPr marL="1150461" indent="0">
              <a:buNone/>
              <a:defRPr sz="1200"/>
            </a:lvl4pPr>
            <a:lvl5pPr marL="1533561" indent="0">
              <a:buNone/>
              <a:defRPr sz="1200"/>
            </a:lvl5pPr>
            <a:lvl6pPr marL="1917047" indent="0">
              <a:buNone/>
              <a:defRPr sz="1200"/>
            </a:lvl6pPr>
            <a:lvl7pPr marL="2300533" indent="0">
              <a:buNone/>
              <a:defRPr sz="1200"/>
            </a:lvl7pPr>
            <a:lvl8pPr marL="2684019" indent="0">
              <a:buNone/>
              <a:defRPr sz="1200"/>
            </a:lvl8pPr>
            <a:lvl9pPr marL="3067506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243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" y="1"/>
            <a:ext cx="9143135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9147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  <p:txStyles>
    <p:titleStyle>
      <a:lvl1pPr marL="0" lvl="0" indent="0" algn="ctr" defTabSz="91440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468" lvl="0" indent="-342468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82" lvl="1" indent="-286357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721" lvl="2" indent="-228311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118" lvl="3" indent="-229085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743" lvl="4" indent="-228311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32400" lvl="5" indent="-139309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11016" lvl="6" indent="-139309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89635" lvl="7" indent="-139309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8254" lvl="8" indent="-139309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8618" lvl="1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57236" lvl="2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35854" lvl="3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14471" lvl="4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93089" lvl="5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707" lvl="6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50326" lvl="7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28944" lvl="8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3135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248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  <p:txStyles>
    <p:titleStyle>
      <a:lvl1pPr marL="0" lvl="0" indent="0" algn="ctr" defTabSz="91455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524" lvl="0" indent="-342524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102" lvl="1" indent="-286404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07" lvl="2" indent="-228349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379" lvl="3" indent="-229123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078" lvl="4" indent="-228349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32649" lvl="5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11312" lvl="6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89976" lvl="7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8639" lvl="8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8663" lvl="1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57327" lvl="2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35990" lvl="3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14654" lvl="4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93317" lvl="5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980" lvl="6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50644" lvl="7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29307" lvl="8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图片 1031" descr="背景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" y="1"/>
            <a:ext cx="9143135" cy="685685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36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11" Type="http://schemas.openxmlformats.org/officeDocument/2006/relationships/image" Target="../media/image17.jpeg"/><Relationship Id="rId5" Type="http://schemas.openxmlformats.org/officeDocument/2006/relationships/image" Target="../media/image8.png"/><Relationship Id="rId10" Type="http://schemas.openxmlformats.org/officeDocument/2006/relationships/image" Target="../media/image16.jp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11" Type="http://schemas.openxmlformats.org/officeDocument/2006/relationships/image" Target="../media/image17.jpeg"/><Relationship Id="rId5" Type="http://schemas.openxmlformats.org/officeDocument/2006/relationships/image" Target="../media/image8.png"/><Relationship Id="rId10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11" Type="http://schemas.openxmlformats.org/officeDocument/2006/relationships/image" Target="../media/image21.jpeg"/><Relationship Id="rId5" Type="http://schemas.openxmlformats.org/officeDocument/2006/relationships/image" Target="../media/image8.png"/><Relationship Id="rId10" Type="http://schemas.openxmlformats.org/officeDocument/2006/relationships/image" Target="../media/image16.jpg"/><Relationship Id="rId4" Type="http://schemas.openxmlformats.org/officeDocument/2006/relationships/image" Target="../media/image7.pn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6.jpg"/><Relationship Id="rId4" Type="http://schemas.openxmlformats.org/officeDocument/2006/relationships/image" Target="../media/image7.pn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38" y="380250"/>
            <a:ext cx="7338387" cy="55232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2915"/>
            <a:ext cx="9144000" cy="2668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429000" y="1704117"/>
            <a:ext cx="3453441" cy="5452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817775">
              <a:spcBef>
                <a:spcPct val="50000"/>
              </a:spcBef>
            </a:pPr>
            <a:r>
              <a:rPr lang="vi-VN" altLang="zh-CN" sz="2943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Môn: </a:t>
            </a:r>
            <a:r>
              <a:rPr lang="vi-VN" altLang="zh-CN" sz="2943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ĐẠO ĐỨC</a:t>
            </a:r>
            <a:endParaRPr lang="vi-VN" altLang="zh-CN" sz="2943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667" y="3193538"/>
            <a:ext cx="6948194" cy="2669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56229" y="2232793"/>
            <a:ext cx="510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Trần Thị Phương Lan</a:t>
            </a:r>
          </a:p>
        </p:txBody>
      </p:sp>
      <p:sp>
        <p:nvSpPr>
          <p:cNvPr id="7" name="文本框 2055"/>
          <p:cNvSpPr txBox="1"/>
          <p:nvPr/>
        </p:nvSpPr>
        <p:spPr>
          <a:xfrm>
            <a:off x="727618" y="1073008"/>
            <a:ext cx="8358896" cy="64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7775">
              <a:spcBef>
                <a:spcPct val="50000"/>
              </a:spcBef>
            </a:pPr>
            <a:r>
              <a:rPr lang="vi-VN" altLang="zh-CN" sz="3597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Trường Tiểu học Kỳ Long</a:t>
            </a:r>
            <a:endParaRPr lang="vi-VN" altLang="zh-CN" sz="3597" b="1" dirty="0">
              <a:solidFill>
                <a:srgbClr val="FF006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455"/>
            <a:ext cx="1570071" cy="22414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" y="-65051"/>
            <a:ext cx="9422523" cy="7227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1"/>
          <p:cNvSpPr txBox="1"/>
          <p:nvPr/>
        </p:nvSpPr>
        <p:spPr>
          <a:xfrm>
            <a:off x="2362200" y="503455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Xử lí tình huống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51163"/>
            <a:ext cx="7162800" cy="5021037"/>
          </a:xfrm>
          <a:prstGeom prst="rect">
            <a:avLst/>
          </a:prstGeom>
        </p:spPr>
      </p:pic>
      <p:pic>
        <p:nvPicPr>
          <p:cNvPr id="16" name="图片 31748" descr="1-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6" y="590092"/>
            <a:ext cx="1689374" cy="62679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5" descr="1-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5715000"/>
            <a:ext cx="9202832" cy="1143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377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455"/>
            <a:ext cx="1570071" cy="22414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" y="-65051"/>
            <a:ext cx="9422523" cy="7227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1"/>
          <p:cNvSpPr txBox="1"/>
          <p:nvPr/>
        </p:nvSpPr>
        <p:spPr>
          <a:xfrm>
            <a:off x="2362200" y="503455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Xử lí tình huống</a:t>
            </a:r>
          </a:p>
        </p:txBody>
      </p:sp>
      <p:pic>
        <p:nvPicPr>
          <p:cNvPr id="16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3" y="590093"/>
            <a:ext cx="1689374" cy="62679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134894"/>
            <a:ext cx="7415044" cy="4724400"/>
          </a:xfrm>
          <a:prstGeom prst="rect">
            <a:avLst/>
          </a:prstGeom>
        </p:spPr>
      </p:pic>
      <p:pic>
        <p:nvPicPr>
          <p:cNvPr id="8" name="图片 38915" descr="1-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5715000"/>
            <a:ext cx="9202832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4799" y="5201101"/>
            <a:ext cx="1447800" cy="167640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509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455"/>
            <a:ext cx="1570071" cy="22414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" y="-65051"/>
            <a:ext cx="9422523" cy="7227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1"/>
          <p:cNvSpPr txBox="1"/>
          <p:nvPr/>
        </p:nvSpPr>
        <p:spPr>
          <a:xfrm>
            <a:off x="2362200" y="503455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Đóng vai</a:t>
            </a:r>
          </a:p>
        </p:txBody>
      </p:sp>
      <p:pic>
        <p:nvPicPr>
          <p:cNvPr id="16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3" y="590093"/>
            <a:ext cx="1689374" cy="62679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8915" descr="1-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200" y="6096000"/>
            <a:ext cx="9202832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646271" y="1562914"/>
            <a:ext cx="7116729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spcAft>
                <a:spcPts val="800"/>
              </a:spcAft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vi-VN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1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Thảo luận trong nhóm về những nội dung giới thiệu về quê hương và chuẩn bị đóng vai hướng dẫn viên du lịch, giới thiệu về quê hương mình.</a:t>
            </a:r>
            <a:endParaRPr lang="vi-VN" sz="2800" i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defTabSz="685800">
              <a:spcAft>
                <a:spcPts val="8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Nhiệm vụ 2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 xét, đánh giá sự thể hiện của bạn theo tiêu chí sau: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defTabSz="685800"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Trình bày</a:t>
            </a:r>
          </a:p>
          <a:p>
            <a:pPr lvl="0" defTabSz="685800"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Nội dung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defTabSz="685800"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Thái độ làm việc nhóm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9166" y="914400"/>
            <a:ext cx="3370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 4</a:t>
            </a:r>
          </a:p>
        </p:txBody>
      </p:sp>
      <p:pic>
        <p:nvPicPr>
          <p:cNvPr id="10" name="图片 31753" descr="1-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01101"/>
            <a:ext cx="1447800" cy="167640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117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56" y="2819400"/>
            <a:ext cx="3191144" cy="20360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3B7D-16A0-4746-847B-B62D75DADCFF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文本框 11"/>
          <p:cNvSpPr txBox="1">
            <a:spLocks noGrp="1"/>
          </p:cNvSpPr>
          <p:nvPr>
            <p:ph type="title"/>
          </p:nvPr>
        </p:nvSpPr>
        <p:spPr>
          <a:xfrm>
            <a:off x="2133600" y="381000"/>
            <a:ext cx="5029200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hình ảnh của quê hương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62" y="914400"/>
            <a:ext cx="3167838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43200"/>
            <a:ext cx="2971800" cy="2079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" y="2835887"/>
            <a:ext cx="3004362" cy="2040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6" y="914400"/>
            <a:ext cx="3010848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84" y="861200"/>
            <a:ext cx="2965315" cy="188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60" y="4876800"/>
            <a:ext cx="3151625" cy="198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3004362" cy="198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22213"/>
            <a:ext cx="2971800" cy="20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513" r="15632" b="-513"/>
          <a:stretch/>
        </p:blipFill>
        <p:spPr>
          <a:xfrm>
            <a:off x="1994916" y="1085850"/>
            <a:ext cx="4753356" cy="4753356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1975104" y="1072896"/>
            <a:ext cx="2389632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2084832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4364736" y="1072896"/>
            <a:ext cx="2389632" cy="23896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5852160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1975104" y="3444240"/>
            <a:ext cx="2389632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Heart 9"/>
          <p:cNvSpPr/>
          <p:nvPr/>
        </p:nvSpPr>
        <p:spPr>
          <a:xfrm>
            <a:off x="2097024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358640" y="3444240"/>
            <a:ext cx="2389632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eart 11"/>
          <p:cNvSpPr/>
          <p:nvPr/>
        </p:nvSpPr>
        <p:spPr>
          <a:xfrm>
            <a:off x="5833872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5472" y="2523744"/>
            <a:ext cx="1938528" cy="19385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4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483864" y="258775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243840" y="5943600"/>
            <a:ext cx="8619744" cy="86563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5 : Câu hỏi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84325" y="130516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54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35648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6200" y="408710"/>
            <a:ext cx="8991600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</a:t>
            </a:r>
          </a:p>
          <a:p>
            <a:pPr algn="ctr" defTabSz="914400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làm gì trong ngày dọn vệ sinh của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 dân phố?</a:t>
            </a:r>
          </a:p>
          <a:p>
            <a:pPr algn="ctr" defTabSz="914400"/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D1CD5B-E5FE-484C-A8E1-FF8386F5250E}"/>
              </a:ext>
            </a:extLst>
          </p:cNvPr>
          <p:cNvSpPr/>
          <p:nvPr/>
        </p:nvSpPr>
        <p:spPr>
          <a:xfrm>
            <a:off x="0" y="2359430"/>
            <a:ext cx="9144000" cy="4562852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nip Diagonal Corner Rectangle 4">
            <a:extLst>
              <a:ext uri="{FF2B5EF4-FFF2-40B4-BE49-F238E27FC236}">
                <a16:creationId xmlns:a16="http://schemas.microsoft.com/office/drawing/2014/main" id="{9A2941F3-AF20-48CA-8281-3C7E358F6A9E}"/>
              </a:ext>
            </a:extLst>
          </p:cNvPr>
          <p:cNvSpPr/>
          <p:nvPr/>
        </p:nvSpPr>
        <p:spPr>
          <a:xfrm>
            <a:off x="4983701" y="3668679"/>
            <a:ext cx="3545402" cy="223723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pPr algn="ctr" defTabSz="914400"/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quét rác, xúc rác, nhặt bao bóng,…..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4DCFF75E-40B0-4AD9-98F2-AA0A69839A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8" t="40467" r="5631" b="9486"/>
          <a:stretch/>
        </p:blipFill>
        <p:spPr>
          <a:xfrm>
            <a:off x="2743200" y="2598696"/>
            <a:ext cx="1676400" cy="2133600"/>
          </a:xfrm>
          <a:prstGeom prst="round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1CC87855-94C0-43DB-8869-DF605E703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5233" r="70312" b="11869"/>
          <a:stretch/>
        </p:blipFill>
        <p:spPr>
          <a:xfrm>
            <a:off x="609600" y="2627806"/>
            <a:ext cx="1778000" cy="2133600"/>
          </a:xfrm>
          <a:prstGeom prst="round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C0FDB2AF-F8D0-4AE5-8E79-223489259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-48" r="67187" b="54767"/>
          <a:stretch/>
        </p:blipFill>
        <p:spPr>
          <a:xfrm>
            <a:off x="1752600" y="4831080"/>
            <a:ext cx="1646942" cy="19507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356616"/>
            <a:ext cx="8619744" cy="1776984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</a:t>
            </a:r>
          </a:p>
          <a:p>
            <a:pPr algn="ctr" defTabSz="914400"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 nhật ở lớp, em đã làm những việc gì?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877DA4-8DFB-42E1-BBC6-6B30C5FF3EFE}"/>
              </a:ext>
            </a:extLst>
          </p:cNvPr>
          <p:cNvSpPr/>
          <p:nvPr/>
        </p:nvSpPr>
        <p:spPr>
          <a:xfrm>
            <a:off x="0" y="2157984"/>
            <a:ext cx="9144000" cy="4700016"/>
          </a:xfrm>
          <a:prstGeom prst="rect">
            <a:avLst/>
          </a:prstGeom>
          <a:solidFill>
            <a:schemeClr val="accent6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Diagonal Corner Rectangle 4">
            <a:extLst>
              <a:ext uri="{FF2B5EF4-FFF2-40B4-BE49-F238E27FC236}">
                <a16:creationId xmlns:a16="http://schemas.microsoft.com/office/drawing/2014/main" id="{B1439335-820F-4A95-9F43-B5845058AC01}"/>
              </a:ext>
            </a:extLst>
          </p:cNvPr>
          <p:cNvSpPr/>
          <p:nvPr/>
        </p:nvSpPr>
        <p:spPr>
          <a:xfrm>
            <a:off x="4886756" y="3048000"/>
            <a:ext cx="4181044" cy="312420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pPr algn="ctr" defTabSz="914400">
              <a:defRPr/>
            </a:pP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quét lớp, lau bảng, quét mạng nhện, lau bàn ghế, lau cửa sổ, quét sân, đổ rác,…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9C90647-5DF6-478E-87F2-AD4B5E574F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46203" y="3048000"/>
            <a:ext cx="456232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19456" y="225553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4:</a:t>
            </a:r>
          </a:p>
          <a:p>
            <a:pPr algn="ctr" defTabSz="914400"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làm gì để giữ cho thư viện trường luôn sạch đẹp?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522E2B-56BD-457F-983E-BC4C26BCA02B}"/>
              </a:ext>
            </a:extLst>
          </p:cNvPr>
          <p:cNvSpPr/>
          <p:nvPr/>
        </p:nvSpPr>
        <p:spPr>
          <a:xfrm>
            <a:off x="0" y="2176273"/>
            <a:ext cx="9144000" cy="4700016"/>
          </a:xfrm>
          <a:prstGeom prst="rect">
            <a:avLst/>
          </a:prstGeom>
          <a:solidFill>
            <a:schemeClr val="accent6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9A60EE50-9E1C-4963-BCA5-EF7CB3512D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 b="11389"/>
          <a:stretch/>
        </p:blipFill>
        <p:spPr>
          <a:xfrm>
            <a:off x="598175" y="2743200"/>
            <a:ext cx="3804027" cy="3733800"/>
          </a:xfrm>
          <a:prstGeom prst="rect">
            <a:avLst/>
          </a:prstGeom>
        </p:spPr>
      </p:pic>
      <p:sp>
        <p:nvSpPr>
          <p:cNvPr id="9" name="Snip Diagonal Corner Rectangle 4">
            <a:extLst>
              <a:ext uri="{FF2B5EF4-FFF2-40B4-BE49-F238E27FC236}">
                <a16:creationId xmlns:a16="http://schemas.microsoft.com/office/drawing/2014/main" id="{F5C0B52C-DE8E-4CC6-BED2-F659BEB199F4}"/>
              </a:ext>
            </a:extLst>
          </p:cNvPr>
          <p:cNvSpPr/>
          <p:nvPr/>
        </p:nvSpPr>
        <p:spPr>
          <a:xfrm>
            <a:off x="4875721" y="3118103"/>
            <a:ext cx="3794760" cy="2685288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pPr algn="ctr" defTabSz="914400">
              <a:defRPr/>
            </a:pP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mượn sách đọc và để đúng nơi quy định; giữ gìn sách cẩn thận,….</a:t>
            </a:r>
          </a:p>
        </p:txBody>
      </p:sp>
    </p:spTree>
    <p:extLst>
      <p:ext uri="{BB962C8B-B14F-4D97-AF65-F5344CB8AC3E}">
        <p14:creationId xmlns:p14="http://schemas.microsoft.com/office/powerpoint/2010/main" val="7418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5:</a:t>
            </a:r>
          </a:p>
          <a:p>
            <a:pPr algn="ctr" defTabSz="914400"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và sẽ làm gì để thể hiện tình yêu quê hương?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B3B37-E51F-4A67-9BB9-E1FC6EB2D460}"/>
              </a:ext>
            </a:extLst>
          </p:cNvPr>
          <p:cNvSpPr/>
          <p:nvPr/>
        </p:nvSpPr>
        <p:spPr>
          <a:xfrm>
            <a:off x="-30480" y="2157984"/>
            <a:ext cx="9144000" cy="4700016"/>
          </a:xfrm>
          <a:prstGeom prst="rect">
            <a:avLst/>
          </a:prstGeom>
          <a:solidFill>
            <a:schemeClr val="accent6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nip Diagonal Corner Rectangle 4">
            <a:extLst>
              <a:ext uri="{FF2B5EF4-FFF2-40B4-BE49-F238E27FC236}">
                <a16:creationId xmlns:a16="http://schemas.microsoft.com/office/drawing/2014/main" id="{E447F382-9C7D-47E0-8EA8-E589A3A675C7}"/>
              </a:ext>
            </a:extLst>
          </p:cNvPr>
          <p:cNvSpPr/>
          <p:nvPr/>
        </p:nvSpPr>
        <p:spPr>
          <a:xfrm>
            <a:off x="3886200" y="2362200"/>
            <a:ext cx="5013960" cy="414288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pPr defTabSz="914400">
              <a:defRPr/>
            </a:pP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và làm:</a:t>
            </a:r>
          </a:p>
          <a:p>
            <a:pPr algn="ctr" defTabSz="914400">
              <a:defRPr/>
            </a:pP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Quét dọn vệ sinh đường ở khu phố, trường học, nơi di tích lịch sử,..; bảo vệ di tích lịch sử; chơi các trò chơi dân gian;….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F2B8-D55A-48D3-9674-FEE4E1D93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5" y="23622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2" name="图片 1540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80" y="180710"/>
            <a:ext cx="7960920" cy="66221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图片 1540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14682"/>
            <a:ext cx="9144000" cy="3543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04" name="文本框 15403"/>
          <p:cNvSpPr txBox="1"/>
          <p:nvPr/>
        </p:nvSpPr>
        <p:spPr>
          <a:xfrm>
            <a:off x="762000" y="2001722"/>
            <a:ext cx="8071546" cy="671811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40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Chúc các em chăm ngoan, học giỏi !</a:t>
            </a:r>
          </a:p>
        </p:txBody>
      </p:sp>
      <p:pic>
        <p:nvPicPr>
          <p:cNvPr id="15406" name="图片 1540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667" y="2959660"/>
            <a:ext cx="6948194" cy="354446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3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" y="4132723"/>
            <a:ext cx="914227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1" y="458432"/>
            <a:ext cx="8966299" cy="66217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4" y="590093"/>
            <a:ext cx="239479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49" y="458432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171" y="210640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257800"/>
            <a:ext cx="1975579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34000"/>
            <a:ext cx="1371600" cy="1524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605855" y="1826593"/>
            <a:ext cx="5392334" cy="548701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nhanh – Ai đúng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657" y="1138608"/>
            <a:ext cx="2794343" cy="594867"/>
          </a:xfrm>
          <a:prstGeom prst="rect">
            <a:avLst/>
          </a:prstGeom>
          <a:noFill/>
        </p:spPr>
        <p:txBody>
          <a:bodyPr wrap="none" lIns="55715" tIns="27857" rIns="55715" bIns="278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57146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5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5795" y="2762779"/>
            <a:ext cx="7426180" cy="523202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 vụ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Viết tên các sự vật ở quê hương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5795" y="3295321"/>
            <a:ext cx="7426180" cy="2677638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Chia lớp làm hai đội, mỗi đội có 5 người, xếp thành một hàng dọc; khi bắt đầu chơi: Bạn đầu tiên lên ghi tên một sự vật rồi về trao phấn cho bạn thứ 2 và trở về đứng sau cùng.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Trong thời gian 3 phút đội nào ghi được nhiều sự vật ở quê hương là đội chiến thắng. </a:t>
            </a:r>
          </a:p>
        </p:txBody>
      </p:sp>
    </p:spTree>
    <p:extLst>
      <p:ext uri="{BB962C8B-B14F-4D97-AF65-F5344CB8AC3E}">
        <p14:creationId xmlns:p14="http://schemas.microsoft.com/office/powerpoint/2010/main" val="26521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2" y="995704"/>
            <a:ext cx="8439640" cy="49210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7" name="文本框 3086"/>
          <p:cNvSpPr txBox="1"/>
          <p:nvPr/>
        </p:nvSpPr>
        <p:spPr>
          <a:xfrm>
            <a:off x="4022184" y="4645864"/>
            <a:ext cx="1491556" cy="62914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17775">
              <a:spcBef>
                <a:spcPct val="50000"/>
              </a:spcBef>
            </a:pPr>
            <a:r>
              <a:rPr lang="zh-CN" altLang="en-US" sz="1744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pic>
        <p:nvPicPr>
          <p:cNvPr id="6" name="Picture 5" descr="A picture containing grass, tree, outdoor, field&#10;&#10;Description automatically generated">
            <a:extLst>
              <a:ext uri="{FF2B5EF4-FFF2-40B4-BE49-F238E27FC236}">
                <a16:creationId xmlns:a16="http://schemas.microsoft.com/office/drawing/2014/main" id="{14A27F7B-7DC5-4493-BC32-D7D6D9117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895601"/>
            <a:ext cx="6172200" cy="26656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FC3684-628A-44C1-8605-5B1C6B590175}"/>
              </a:ext>
            </a:extLst>
          </p:cNvPr>
          <p:cNvSpPr txBox="1"/>
          <p:nvPr/>
        </p:nvSpPr>
        <p:spPr>
          <a:xfrm>
            <a:off x="3429000" y="1307785"/>
            <a:ext cx="3649659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7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7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7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7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</a:p>
          <a:p>
            <a:pPr algn="ctr"/>
            <a:r>
              <a:rPr lang="en-US" sz="327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 HƯƠNG EM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CF12F0-77B3-42B3-AC9A-FA828C00430C}"/>
              </a:ext>
            </a:extLst>
          </p:cNvPr>
          <p:cNvSpPr txBox="1"/>
          <p:nvPr/>
        </p:nvSpPr>
        <p:spPr>
          <a:xfrm>
            <a:off x="2801101" y="2246620"/>
            <a:ext cx="4905456" cy="99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4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94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9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4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9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4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9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4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9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43" b="1" dirty="0">
                <a:solidFill>
                  <a:srgbClr val="200CB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943" b="1" dirty="0" err="1">
                <a:solidFill>
                  <a:srgbClr val="200CB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943" b="1" dirty="0">
                <a:solidFill>
                  <a:srgbClr val="200CB4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1249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" y="4132723"/>
            <a:ext cx="914227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1" y="458432"/>
            <a:ext cx="8966299" cy="66217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4" y="590093"/>
            <a:ext cx="239479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49" y="458432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171" y="210640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257800"/>
            <a:ext cx="1975579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974" y="5334000"/>
            <a:ext cx="1371600" cy="1524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676658" y="1763347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Bày tỏ ý kiến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8960" y="1199258"/>
            <a:ext cx="2539849" cy="564089"/>
          </a:xfrm>
          <a:prstGeom prst="rect">
            <a:avLst/>
          </a:prstGeom>
          <a:noFill/>
        </p:spPr>
        <p:txBody>
          <a:bodyPr wrap="none" lIns="55715" tIns="27857" rIns="55715" bIns="278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57146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3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365" y="2495858"/>
            <a:ext cx="7426180" cy="4832074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vi-VN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đồng tình hay không đồng tình với những thái độ việc làm nào dưới đây? Vì sao?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về quê hương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Kính trọng biết ơn với  những người có công với quê hương.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 , vẽ lên các di tích lịch sử của quê hương.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 gìn, bảo vệ cảnh đẹp của quê hương</a:t>
            </a:r>
          </a:p>
          <a:p>
            <a:pPr marL="514350" indent="-514350">
              <a:buAutoNum type="alphaUcPeriod"/>
            </a:pP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" y="4132723"/>
            <a:ext cx="914227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1" y="458432"/>
            <a:ext cx="8966299" cy="67805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4" y="590093"/>
            <a:ext cx="2394795" cy="63310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49" y="458432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171" y="210640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257800"/>
            <a:ext cx="1975579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34000"/>
            <a:ext cx="1371600" cy="1524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815456" y="1924839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Bày tỏ ý kiến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0" y="1206076"/>
            <a:ext cx="2685275" cy="594867"/>
          </a:xfrm>
          <a:prstGeom prst="rect">
            <a:avLst/>
          </a:prstGeom>
          <a:noFill/>
        </p:spPr>
        <p:txBody>
          <a:bodyPr wrap="none" lIns="55715" tIns="27857" rIns="55715" bIns="278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57146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5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423" y="2788825"/>
            <a:ext cx="7426180" cy="1384976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vi-VN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đồng tình hay không đồng tình với những thái độ việc làm nào dưới đây? Vì sao?</a:t>
            </a:r>
          </a:p>
          <a:p>
            <a:pPr marL="514350" indent="-514350">
              <a:buFontTx/>
              <a:buAutoNum type="alphaUcPeriod"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về quê hương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DBAAC06-4D09-45AF-82D9-16E5E45D85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8"/>
          <a:stretch/>
        </p:blipFill>
        <p:spPr>
          <a:xfrm>
            <a:off x="2796934" y="4231233"/>
            <a:ext cx="2748055" cy="268995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6F8418-048C-46D5-A461-164221B10B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66"/>
          <a:stretch/>
        </p:blipFill>
        <p:spPr>
          <a:xfrm>
            <a:off x="5043902" y="4131336"/>
            <a:ext cx="696335" cy="926345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96E4A5B-C689-45C1-9E74-B24815C27DA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66"/>
          <a:stretch/>
        </p:blipFill>
        <p:spPr>
          <a:xfrm>
            <a:off x="4864170" y="4839446"/>
            <a:ext cx="344761" cy="458641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E63239D1-0246-4686-8C8E-D6698BA7273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66"/>
          <a:stretch/>
        </p:blipFill>
        <p:spPr>
          <a:xfrm>
            <a:off x="5354746" y="4763631"/>
            <a:ext cx="528419" cy="7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" y="4132723"/>
            <a:ext cx="914227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1" y="458432"/>
            <a:ext cx="8966299" cy="66217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4" y="590093"/>
            <a:ext cx="239479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49" y="458432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171" y="210640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257800"/>
            <a:ext cx="1975579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34000"/>
            <a:ext cx="1371600" cy="1524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800043" y="1758939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Bày tỏ ý kiến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6247" y="1174602"/>
            <a:ext cx="2685275" cy="594867"/>
          </a:xfrm>
          <a:prstGeom prst="rect">
            <a:avLst/>
          </a:prstGeom>
          <a:noFill/>
        </p:spPr>
        <p:txBody>
          <a:bodyPr wrap="none" lIns="55715" tIns="27857" rIns="55715" bIns="278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57146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5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5795" y="2521068"/>
            <a:ext cx="7426180" cy="1815864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vi-VN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đồng tình hay không đồng tình với những thái độ việc làm nào dưới đây? Vì sao?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Kính trọng biết ơn với  những người có công với quê hương.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793E3BE-DE75-4EED-8D68-82D291EAE1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66"/>
          <a:stretch/>
        </p:blipFill>
        <p:spPr>
          <a:xfrm>
            <a:off x="3930835" y="4352362"/>
            <a:ext cx="696335" cy="92634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FFA9535-F1A6-4D68-81B7-6966ED9C448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66"/>
          <a:stretch/>
        </p:blipFill>
        <p:spPr>
          <a:xfrm>
            <a:off x="3772814" y="5072780"/>
            <a:ext cx="528419" cy="70296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42A43FB-2C7D-4A72-9D63-90135208FEE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66"/>
          <a:stretch/>
        </p:blipFill>
        <p:spPr>
          <a:xfrm>
            <a:off x="3574558" y="4596732"/>
            <a:ext cx="344761" cy="458641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80590C-06ED-45C5-825B-7915C6F31C3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C6E8F2"/>
              </a:clrFrom>
              <a:clrTo>
                <a:srgbClr val="C6E8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2"/>
          <a:stretch/>
        </p:blipFill>
        <p:spPr>
          <a:xfrm>
            <a:off x="3772814" y="3984189"/>
            <a:ext cx="2763598" cy="26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" y="4132723"/>
            <a:ext cx="914227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1" y="458432"/>
            <a:ext cx="8966299" cy="66217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4" y="590093"/>
            <a:ext cx="239479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49" y="458432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171" y="210640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257800"/>
            <a:ext cx="1975579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34000"/>
            <a:ext cx="1371600" cy="1524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724896" y="1842414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Bày tỏ ý kiến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6247" y="1200647"/>
            <a:ext cx="2685275" cy="594867"/>
          </a:xfrm>
          <a:prstGeom prst="rect">
            <a:avLst/>
          </a:prstGeom>
          <a:noFill/>
        </p:spPr>
        <p:txBody>
          <a:bodyPr wrap="none" lIns="55715" tIns="27857" rIns="55715" bIns="278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57146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5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5795" y="2360262"/>
            <a:ext cx="7426180" cy="1384976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vi-VN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đồng tình hay không đồng tình với những thái độ việc làm nào dưới đây? Vì sao?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Viết ,vẽ lên các di tích lịch sử của quê hương.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1BD60E3-5EF6-4110-BB84-F8580D44C17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67" y="3484720"/>
            <a:ext cx="3297080" cy="329708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55ABD84-D083-4E74-A009-CF28C2AD12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3" b="13200"/>
          <a:stretch/>
        </p:blipFill>
        <p:spPr>
          <a:xfrm rot="10800000">
            <a:off x="2459970" y="4140559"/>
            <a:ext cx="805605" cy="1011858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65F861CD-2078-4F4E-A5AA-E9B7FFA4F3F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3" b="13200"/>
          <a:stretch/>
        </p:blipFill>
        <p:spPr>
          <a:xfrm rot="10800000">
            <a:off x="3228993" y="4099728"/>
            <a:ext cx="653205" cy="82044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57B7CADA-946C-4C6A-858C-79665F9053F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3" b="13200"/>
          <a:stretch/>
        </p:blipFill>
        <p:spPr>
          <a:xfrm rot="10800000">
            <a:off x="3090682" y="4828326"/>
            <a:ext cx="455313" cy="57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" y="4132723"/>
            <a:ext cx="914227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60" y="437355"/>
            <a:ext cx="8966299" cy="66217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4" y="590093"/>
            <a:ext cx="2394795" cy="61155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49" y="458432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171" y="210640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257800"/>
            <a:ext cx="1975579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34000"/>
            <a:ext cx="1371600" cy="1524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913467" y="1928725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Bày tỏ ý kiến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6247" y="1246799"/>
            <a:ext cx="2685275" cy="594867"/>
          </a:xfrm>
          <a:prstGeom prst="rect">
            <a:avLst/>
          </a:prstGeom>
          <a:noFill/>
        </p:spPr>
        <p:txBody>
          <a:bodyPr wrap="none" lIns="55715" tIns="27857" rIns="55715" bIns="278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57146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5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460" y="2634390"/>
            <a:ext cx="7426180" cy="1384976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vi-VN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đồng tình hay không đồng tình với những thái độ việc làm nào dưới đây? Vì sao?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Giữ gìn, bảo vệ cảnh đẹp của quê hương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C61677-0E69-471F-8650-B5E3F97E90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E999B"/>
              </a:clrFrom>
              <a:clrTo>
                <a:srgbClr val="8E99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4"/>
          <a:stretch/>
        </p:blipFill>
        <p:spPr>
          <a:xfrm>
            <a:off x="3124200" y="3885963"/>
            <a:ext cx="3299962" cy="278846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21545F-1B63-4BA5-8EAA-1F06CA3FE6B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66"/>
          <a:stretch/>
        </p:blipFill>
        <p:spPr>
          <a:xfrm rot="20136030">
            <a:off x="2688675" y="4054470"/>
            <a:ext cx="664125" cy="8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" y="4132723"/>
            <a:ext cx="914227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799" y="201006"/>
            <a:ext cx="9632058" cy="69229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648199"/>
            <a:ext cx="1736551" cy="2193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11"/>
          <p:cNvSpPr txBox="1"/>
          <p:nvPr/>
        </p:nvSpPr>
        <p:spPr>
          <a:xfrm>
            <a:off x="2209800" y="634963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Xử lí tình huống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r="2830"/>
          <a:stretch/>
        </p:blipFill>
        <p:spPr>
          <a:xfrm>
            <a:off x="1066800" y="1600199"/>
            <a:ext cx="7696200" cy="5257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49166" y="1066800"/>
            <a:ext cx="3370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 hai</a:t>
            </a:r>
          </a:p>
        </p:txBody>
      </p:sp>
      <p:pic>
        <p:nvPicPr>
          <p:cNvPr id="31" name="图片 31748" descr="1-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7273" y="609600"/>
            <a:ext cx="1689374" cy="62679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4799" y="5201101"/>
            <a:ext cx="1447800" cy="167640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737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702</Words>
  <Application>Microsoft Office PowerPoint</Application>
  <PresentationFormat>On-screen Show (4:3)</PresentationFormat>
  <Paragraphs>89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Constantia</vt:lpstr>
      <vt:lpstr>隶书</vt:lpstr>
      <vt:lpstr>黑体</vt:lpstr>
      <vt:lpstr>Times New Roman</vt:lpstr>
      <vt:lpstr>Wingdings 2</vt:lpstr>
      <vt:lpstr>1_默认设计模板</vt:lpstr>
      <vt:lpstr>2_默认设计模板</vt:lpstr>
      <vt:lpstr>Flow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ảnh của quê 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38</cp:revision>
  <dcterms:created xsi:type="dcterms:W3CDTF">2021-07-25T04:28:53Z</dcterms:created>
  <dcterms:modified xsi:type="dcterms:W3CDTF">2021-07-30T00:56:09Z</dcterms:modified>
</cp:coreProperties>
</file>