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688" r:id="rId3"/>
    <p:sldMasterId id="2147483699" r:id="rId4"/>
    <p:sldMasterId id="2147483723" r:id="rId5"/>
    <p:sldMasterId id="2147483747" r:id="rId6"/>
  </p:sldMasterIdLst>
  <p:notesMasterIdLst>
    <p:notesMasterId r:id="rId25"/>
  </p:notesMasterIdLst>
  <p:sldIdLst>
    <p:sldId id="257" r:id="rId7"/>
    <p:sldId id="258" r:id="rId8"/>
    <p:sldId id="277" r:id="rId9"/>
    <p:sldId id="259" r:id="rId10"/>
    <p:sldId id="260" r:id="rId11"/>
    <p:sldId id="265" r:id="rId12"/>
    <p:sldId id="278" r:id="rId13"/>
    <p:sldId id="267" r:id="rId14"/>
    <p:sldId id="268" r:id="rId15"/>
    <p:sldId id="285" r:id="rId16"/>
    <p:sldId id="286" r:id="rId17"/>
    <p:sldId id="261" r:id="rId18"/>
    <p:sldId id="283" r:id="rId19"/>
    <p:sldId id="284" r:id="rId20"/>
    <p:sldId id="271" r:id="rId21"/>
    <p:sldId id="273" r:id="rId22"/>
    <p:sldId id="262" r:id="rId23"/>
    <p:sldId id="263" r:id="rId2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326" y="6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0742A5-59AA-4895-AA8D-6031D2D08152}" type="datetimeFigureOut">
              <a:rPr lang="en-US" smtClean="0"/>
              <a:t>2/5/2022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43FCEC-56C5-4DB0-A32C-D77121464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330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335B7C9-CCCA-493B-A52F-33947F715C63}" type="slidenum">
              <a:rPr lang="en-US" altLang="en-US">
                <a:solidFill>
                  <a:prstClr val="black"/>
                </a:solidFill>
              </a:rPr>
              <a:pPr/>
              <a:t>1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1054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Bài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giảng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thiết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bởi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.</a:t>
            </a:r>
          </a:p>
          <a:p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5B1C9-8EEC-4DF4-A574-462BDB3CB63E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0172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Bài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giảng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thiết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bởi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.</a:t>
            </a:r>
          </a:p>
          <a:p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5B1C9-8EEC-4DF4-A574-462BDB3CB63E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5694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366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  <a:p>
            <a:endParaRPr lang="en-US" dirty="0" smtClean="0"/>
          </a:p>
          <a:p>
            <a:pPr eaLnBrk="1" hangingPunct="1">
              <a:spcBef>
                <a:spcPct val="0"/>
              </a:spcBef>
            </a:pPr>
            <a:endParaRPr lang="zh-CN" altLang="en-US" dirty="0" smtClean="0"/>
          </a:p>
        </p:txBody>
      </p:sp>
      <p:sp>
        <p:nvSpPr>
          <p:cNvPr id="11366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EE1A0F33-E28B-4608-8964-E009432EC7DA}" type="slidenum">
              <a:rPr lang="zh-CN" altLang="en-US">
                <a:solidFill>
                  <a:srgbClr val="000000"/>
                </a:solidFill>
              </a:rPr>
              <a:pPr/>
              <a:t>12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7388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endParaRPr lang="en-US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LH: https://www.facebook.com/vuhong1972/</a:t>
            </a:r>
            <a:endParaRPr lang="zh-CN" alt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972B5-0387-4354-82E0-CFA18D18D496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1905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endParaRPr lang="en-US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LH: https://www.facebook.com/vuhong1972/</a:t>
            </a:r>
            <a:endParaRPr lang="zh-CN" alt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972B5-0387-4354-82E0-CFA18D18D496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3921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11878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76FDAF8F-F6B4-4120-912C-C4B01CCC8C03}" type="slidenum">
              <a:rPr lang="zh-CN" altLang="en-US">
                <a:solidFill>
                  <a:srgbClr val="000000"/>
                </a:solidFill>
              </a:rPr>
              <a:pPr/>
              <a:t>17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6861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11981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ECC4977C-DC08-4858-AD84-AB1D051B5B4D}" type="slidenum">
              <a:rPr lang="zh-CN" altLang="en-US">
                <a:solidFill>
                  <a:srgbClr val="000000"/>
                </a:solidFill>
              </a:rPr>
              <a:pPr/>
              <a:t>18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4211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10342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D0F075A-68B0-4025-919F-3B52F40BD746}" type="slidenum">
              <a:rPr lang="zh-CN" altLang="en-US">
                <a:solidFill>
                  <a:srgbClr val="000000"/>
                </a:solidFill>
              </a:rPr>
              <a:pPr/>
              <a:t>2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7622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54AE5-79EF-4ADB-B158-B471E62E83E1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4488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10445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969FFEE1-42A0-419A-BF5B-4E3622787194}" type="slidenum">
              <a:rPr lang="zh-CN" altLang="en-US">
                <a:solidFill>
                  <a:srgbClr val="000000"/>
                </a:solidFill>
              </a:rPr>
              <a:pPr/>
              <a:t>4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6415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10547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66762DA6-1A22-46F1-9438-DED48B304003}" type="slidenum">
              <a:rPr lang="zh-CN" altLang="en-US">
                <a:solidFill>
                  <a:srgbClr val="000000"/>
                </a:solidFill>
              </a:rPr>
              <a:pPr/>
              <a:t>5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5187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3FCEC-56C5-4DB0-A32C-D77121464D4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0117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endParaRPr lang="en-US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LH: https://www.facebook.com/vuhong1972/</a:t>
            </a:r>
            <a:endParaRPr lang="zh-CN" alt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972B5-0387-4354-82E0-CFA18D18D496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2643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3FCEC-56C5-4DB0-A32C-D77121464D4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8121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3FCEC-56C5-4DB0-A32C-D77121464D4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7782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40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35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9DEFC6F7-84D4-49C3-958D-3BBCD079901B}" type="datetimeFigureOut">
              <a:rPr lang="zh-CN" altLang="en-US"/>
              <a:pPr>
                <a:defRPr/>
              </a:pPr>
              <a:t>2022/2/5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35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35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9C981742-7794-45E2-B533-322892D42AF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5849451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35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E770B5C9-6C39-49C6-8FD1-2782F06ECD4F}" type="datetimeFigureOut">
              <a:rPr lang="zh-CN" altLang="en-US"/>
              <a:pPr>
                <a:defRPr/>
              </a:pPr>
              <a:t>2022/2/5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35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35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4825C2A3-10BC-42F5-B496-7F2704DDCB0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3336530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273846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2" y="273846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35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A189767E-9201-44C9-AC61-0CE769BE85C9}" type="datetimeFigureOut">
              <a:rPr lang="zh-CN" altLang="en-US"/>
              <a:pPr>
                <a:defRPr/>
              </a:pPr>
              <a:t>2022/2/5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35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35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EBB6041E-4D46-46F1-9FC2-F89B37072FC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4940524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790"/>
          <a:stretch>
            <a:fillRect/>
          </a:stretch>
        </p:blipFill>
        <p:spPr bwMode="auto">
          <a:xfrm>
            <a:off x="0" y="11113"/>
            <a:ext cx="9144000" cy="512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组合 2"/>
          <p:cNvGrpSpPr>
            <a:grpSpLocks/>
          </p:cNvGrpSpPr>
          <p:nvPr userDrawn="1"/>
        </p:nvGrpSpPr>
        <p:grpSpPr bwMode="auto">
          <a:xfrm>
            <a:off x="271463" y="242888"/>
            <a:ext cx="8601075" cy="4657725"/>
            <a:chOff x="762000" y="3854062"/>
            <a:chExt cx="12192000" cy="3003938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111" t="56198"/>
            <a:stretch>
              <a:fillRect/>
            </a:stretch>
          </p:blipFill>
          <p:spPr bwMode="auto">
            <a:xfrm>
              <a:off x="762000" y="3854062"/>
              <a:ext cx="6096001" cy="3003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111" t="56198"/>
            <a:stretch>
              <a:fillRect/>
            </a:stretch>
          </p:blipFill>
          <p:spPr bwMode="auto">
            <a:xfrm flipH="1">
              <a:off x="6858000" y="3854062"/>
              <a:ext cx="6096000" cy="3003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881155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0917216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16C9FF57-B240-4E33-BFE0-8947338FB5AD}" type="datetimeFigureOut">
              <a:rPr lang="zh-CN" altLang="en-US"/>
              <a:pPr>
                <a:defRPr/>
              </a:pPr>
              <a:t>2022/2/5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6EC337D8-618E-4DB7-9070-AFFE8F311BF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8747101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7D844A13-C130-4393-A2FA-96D59C534F21}" type="datetimeFigureOut">
              <a:rPr lang="zh-CN" altLang="en-US"/>
              <a:pPr>
                <a:defRPr/>
              </a:pPr>
              <a:t>2022/2/5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00C8E9BF-86F1-4B7D-A492-75E1E0A95F6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6586405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36E785CA-0168-45F1-9FFB-3CAF1040774A}" type="datetimeFigureOut">
              <a:rPr lang="zh-CN" altLang="en-US"/>
              <a:pPr>
                <a:defRPr/>
              </a:pPr>
              <a:t>2022/2/5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85179C55-EC11-4027-924C-9AD8E92374F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2763570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BCB96BE9-3AF2-4925-AFA3-EA66DE84F6F6}" type="datetimeFigureOut">
              <a:rPr lang="zh-CN" altLang="en-US"/>
              <a:pPr>
                <a:defRPr/>
              </a:pPr>
              <a:t>2022/2/5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89859B6C-EF29-453C-9BCD-90DECA382AB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6014094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B9E66C6C-44D4-498D-BE74-E15A1ED85030}" type="datetimeFigureOut">
              <a:rPr lang="zh-CN" altLang="en-US"/>
              <a:pPr>
                <a:defRPr/>
              </a:pPr>
              <a:t>2022/2/5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9339D082-E043-4398-A214-F67D7406AAE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8604001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32539460-2E33-4B8A-999F-E3C7B86CC658}" type="datetimeFigureOut">
              <a:rPr lang="zh-CN" altLang="en-US"/>
              <a:pPr>
                <a:defRPr/>
              </a:pPr>
              <a:t>2022/2/5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21CEFAC5-AAA3-41FB-9774-4C5A65D39AD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999029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35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659F1D24-8842-4AB2-97AD-A252E5CFA27F}" type="datetimeFigureOut">
              <a:rPr lang="zh-CN" altLang="en-US"/>
              <a:pPr>
                <a:defRPr/>
              </a:pPr>
              <a:t>2022/2/5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35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35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FEF59747-B22D-47D3-AE3D-B4855770A2E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0732137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A11832E4-6D75-49ED-A0E7-F6FA344ECB14}" type="datetimeFigureOut">
              <a:rPr lang="zh-CN" altLang="en-US"/>
              <a:pPr>
                <a:defRPr/>
              </a:pPr>
              <a:t>2022/2/5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2D8FC442-9D9D-48C1-8EAC-E68D6BA6EF0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6671342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637655A4-EABE-48A5-8551-B0C3913D4144}" type="datetimeFigureOut">
              <a:rPr lang="zh-CN" altLang="en-US"/>
              <a:pPr>
                <a:defRPr/>
              </a:pPr>
              <a:t>2022/2/5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9C72704D-D1D5-4F88-97B0-10BA1BF77B6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3274074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137CDD6F-F31F-4362-BAF5-4180A96FBCDB}" type="datetimeFigureOut">
              <a:rPr lang="zh-CN" altLang="en-US"/>
              <a:pPr>
                <a:defRPr/>
              </a:pPr>
              <a:t>2022/2/5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65A0A555-0DEF-4AF8-BE21-71AB3BA79A5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4879039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261750DA-D485-46EF-A4EA-41C6FF72A0E0}" type="datetimeFigureOut">
              <a:rPr lang="zh-CN" altLang="en-US"/>
              <a:pPr>
                <a:defRPr/>
              </a:pPr>
              <a:t>2022/2/5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4931B2F0-8A97-4F98-BD90-D0F29470994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5519753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3725586A-EFEA-42E4-A3F6-F426A0E6074C}" type="datetimeFigureOut">
              <a:rPr lang="zh-CN" altLang="en-US"/>
              <a:pPr>
                <a:defRPr/>
              </a:pPr>
              <a:t>2022/2/5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6D6D6D4E-C2AE-4F00-948B-D7996FECDA2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7766797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790"/>
          <a:stretch>
            <a:fillRect/>
          </a:stretch>
        </p:blipFill>
        <p:spPr bwMode="auto">
          <a:xfrm>
            <a:off x="0" y="11113"/>
            <a:ext cx="9144000" cy="512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组合 2"/>
          <p:cNvGrpSpPr>
            <a:grpSpLocks/>
          </p:cNvGrpSpPr>
          <p:nvPr userDrawn="1"/>
        </p:nvGrpSpPr>
        <p:grpSpPr bwMode="auto">
          <a:xfrm>
            <a:off x="271463" y="242888"/>
            <a:ext cx="8601075" cy="4657725"/>
            <a:chOff x="762000" y="3854062"/>
            <a:chExt cx="12192000" cy="3003938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111" t="56198"/>
            <a:stretch>
              <a:fillRect/>
            </a:stretch>
          </p:blipFill>
          <p:spPr bwMode="auto">
            <a:xfrm>
              <a:off x="762000" y="3854062"/>
              <a:ext cx="6096001" cy="3003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111" t="56198"/>
            <a:stretch>
              <a:fillRect/>
            </a:stretch>
          </p:blipFill>
          <p:spPr bwMode="auto">
            <a:xfrm flipH="1">
              <a:off x="6858000" y="3854062"/>
              <a:ext cx="6096000" cy="3003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432884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7666548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143002" y="1390651"/>
            <a:ext cx="6858000" cy="1241822"/>
          </a:xfrm>
        </p:spPr>
        <p:txBody>
          <a:bodyPr lIns="68530" tIns="34267" rIns="68530" bIns="34267" anchor="b">
            <a:normAutofit/>
          </a:bodyPr>
          <a:lstStyle>
            <a:lvl1pPr algn="ctr">
              <a:defRPr sz="54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2" y="2701528"/>
            <a:ext cx="6858000" cy="1241822"/>
          </a:xfrm>
        </p:spPr>
        <p:txBody>
          <a:bodyPr lIns="68530" tIns="34267" rIns="68530" bIns="34267">
            <a:normAutofit/>
          </a:bodyPr>
          <a:lstStyle>
            <a:lvl1pPr marL="0" indent="0" algn="ctr">
              <a:buNone/>
              <a:defRPr sz="1400"/>
            </a:lvl1pPr>
            <a:lvl2pPr marL="342643" indent="0" algn="ctr">
              <a:buNone/>
              <a:defRPr sz="1500"/>
            </a:lvl2pPr>
            <a:lvl3pPr marL="685284" indent="0" algn="ctr">
              <a:buNone/>
              <a:defRPr sz="1400"/>
            </a:lvl3pPr>
            <a:lvl4pPr marL="1027928" indent="0" algn="ctr">
              <a:buNone/>
              <a:defRPr sz="1200"/>
            </a:lvl4pPr>
            <a:lvl5pPr marL="1370568" indent="0" algn="ctr">
              <a:buNone/>
              <a:defRPr sz="1200"/>
            </a:lvl5pPr>
            <a:lvl6pPr marL="1713210" indent="0" algn="ctr">
              <a:buNone/>
              <a:defRPr sz="1200"/>
            </a:lvl6pPr>
            <a:lvl7pPr marL="2055851" indent="0" algn="ctr">
              <a:buNone/>
              <a:defRPr sz="1200"/>
            </a:lvl7pPr>
            <a:lvl8pPr marL="2398491" indent="0" algn="ctr">
              <a:buNone/>
              <a:defRPr sz="1200"/>
            </a:lvl8pPr>
            <a:lvl9pPr marL="2741135" indent="0" algn="ctr">
              <a:buNone/>
              <a:defRPr sz="12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30" tIns="34267" rIns="68530" bIns="34267"/>
          <a:lstStyle/>
          <a:p>
            <a:pPr defTabSz="685284"/>
            <a:fld id="{D997B5FA-0921-464F-AAE1-844C04324D75}" type="datetimeFigureOut">
              <a:rPr lang="zh-CN" altLang="en-US" sz="1400">
                <a:solidFill>
                  <a:srgbClr val="000000"/>
                </a:solidFill>
              </a:rPr>
              <a:pPr defTabSz="685284"/>
              <a:t>2022/2/5</a:t>
            </a:fld>
            <a:endParaRPr lang="zh-CN" altLang="en-US" sz="1400" dirty="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30" tIns="34267" rIns="68530" bIns="34267"/>
          <a:lstStyle/>
          <a:p>
            <a:pPr defTabSz="685284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30" tIns="34267" rIns="68530" bIns="34267"/>
          <a:lstStyle/>
          <a:p>
            <a:pPr defTabSz="685284"/>
            <a:fld id="{565CE74E-AB26-4998-AD42-012C4C1AD076}" type="slidenum">
              <a:rPr lang="zh-CN" altLang="en-US" sz="1400">
                <a:solidFill>
                  <a:srgbClr val="000000"/>
                </a:solidFill>
              </a:rPr>
              <a:pPr defTabSz="685284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018266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2" y="273844"/>
            <a:ext cx="7886700" cy="994172"/>
          </a:xfrm>
        </p:spPr>
        <p:txBody>
          <a:bodyPr lIns="68530" tIns="34267" rIns="68530" bIns="34267" anchor="ctr" anchorCtr="0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2" y="1369219"/>
            <a:ext cx="7886700" cy="3263504"/>
          </a:xfrm>
        </p:spPr>
        <p:txBody>
          <a:bodyPr lIns="68530" tIns="34267" rIns="68530" bIns="34267"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30" tIns="34267" rIns="68530" bIns="34267"/>
          <a:lstStyle/>
          <a:p>
            <a:pPr defTabSz="685284"/>
            <a:fld id="{760FBDFE-C587-4B4C-A407-44438C67B59E}" type="datetimeFigureOut">
              <a:rPr lang="zh-CN" altLang="en-US" sz="1400">
                <a:solidFill>
                  <a:srgbClr val="000000"/>
                </a:solidFill>
              </a:rPr>
              <a:pPr defTabSz="685284"/>
              <a:t>2022/2/5</a:t>
            </a:fld>
            <a:endParaRPr lang="zh-CN" altLang="en-US" sz="1400" dirty="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30" tIns="34267" rIns="68530" bIns="34267"/>
          <a:lstStyle/>
          <a:p>
            <a:pPr defTabSz="685284"/>
            <a:endParaRPr lang="zh-CN" altLang="en-US" sz="1400" dirty="0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30" tIns="34267" rIns="68530" bIns="34267"/>
          <a:lstStyle/>
          <a:p>
            <a:pPr defTabSz="685284"/>
            <a:fld id="{49AE70B2-8BF9-45C0-BB95-33D1B9D3A854}" type="slidenum">
              <a:rPr lang="zh-CN" altLang="en-US" sz="1400">
                <a:solidFill>
                  <a:srgbClr val="000000"/>
                </a:solidFill>
              </a:rPr>
              <a:pPr defTabSz="685284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970518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30" tIns="34267" rIns="68530" bIns="34267"/>
          <a:lstStyle/>
          <a:p>
            <a:pPr defTabSz="685284"/>
            <a:fld id="{20DD7636-5BE1-44BC-BB5F-15739D9E18E1}" type="datetimeFigureOut">
              <a:rPr lang="zh-CN" altLang="en-US" sz="1400">
                <a:solidFill>
                  <a:srgbClr val="000000"/>
                </a:solidFill>
              </a:rPr>
              <a:pPr defTabSz="685284"/>
              <a:t>2022/2/5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30" tIns="34267" rIns="68530" bIns="34267"/>
          <a:lstStyle/>
          <a:p>
            <a:pPr defTabSz="685284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30" tIns="34267" rIns="68530" bIns="34267"/>
          <a:lstStyle/>
          <a:p>
            <a:pPr defTabSz="685284"/>
            <a:fld id="{E87C0E1D-24C4-406F-9615-DBDA8D2D1F93}" type="slidenum">
              <a:rPr lang="zh-CN" altLang="en-US" sz="1400">
                <a:solidFill>
                  <a:srgbClr val="000000"/>
                </a:solidFill>
              </a:rPr>
              <a:pPr defTabSz="685284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628652" y="1640584"/>
            <a:ext cx="7886700" cy="1862336"/>
          </a:xfrm>
        </p:spPr>
        <p:txBody>
          <a:bodyPr lIns="68530" tIns="34267" rIns="68530" bIns="34267">
            <a:normAutofit/>
          </a:bodyPr>
          <a:lstStyle>
            <a:lvl1pPr algn="ctr">
              <a:defRPr sz="45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</p:spTree>
    <p:extLst>
      <p:ext uri="{BB962C8B-B14F-4D97-AF65-F5344CB8AC3E}">
        <p14:creationId xmlns:p14="http://schemas.microsoft.com/office/powerpoint/2010/main" val="203011542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6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8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6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9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06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35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0F83B24D-BE48-4512-AE9B-8F831E4FA70B}" type="datetimeFigureOut">
              <a:rPr lang="zh-CN" altLang="en-US"/>
              <a:pPr>
                <a:defRPr/>
              </a:pPr>
              <a:t>2022/2/5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35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35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42D00FE9-6321-4A86-9965-9F915C5A459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3819397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2" y="273844"/>
            <a:ext cx="7886700" cy="994172"/>
          </a:xfrm>
        </p:spPr>
        <p:txBody>
          <a:bodyPr lIns="68530" tIns="34267" rIns="68530" bIns="34267"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 lIns="68530" tIns="34267" rIns="68530" bIns="34267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1" y="1369219"/>
            <a:ext cx="3886200" cy="3263504"/>
          </a:xfrm>
        </p:spPr>
        <p:txBody>
          <a:bodyPr lIns="68530" tIns="34267" rIns="68530" bIns="34267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30" tIns="34267" rIns="68530" bIns="34267"/>
          <a:lstStyle/>
          <a:p>
            <a:pPr defTabSz="685284"/>
            <a:fld id="{760FBDFE-C587-4B4C-A407-44438C67B59E}" type="datetimeFigureOut">
              <a:rPr lang="zh-CN" altLang="en-US" sz="1400">
                <a:solidFill>
                  <a:srgbClr val="000000"/>
                </a:solidFill>
              </a:rPr>
              <a:pPr defTabSz="685284"/>
              <a:t>2022/2/5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30" tIns="34267" rIns="68530" bIns="34267"/>
          <a:lstStyle/>
          <a:p>
            <a:pPr defTabSz="685284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30" tIns="34267" rIns="68530" bIns="34267"/>
          <a:lstStyle/>
          <a:p>
            <a:pPr defTabSz="685284"/>
            <a:fld id="{49AE70B2-8BF9-45C0-BB95-33D1B9D3A854}" type="slidenum">
              <a:rPr lang="zh-CN" altLang="en-US" sz="1400">
                <a:solidFill>
                  <a:srgbClr val="000000"/>
                </a:solidFill>
              </a:rPr>
              <a:pPr defTabSz="685284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178917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2" y="273844"/>
            <a:ext cx="7886700" cy="994172"/>
          </a:xfrm>
        </p:spPr>
        <p:txBody>
          <a:bodyPr lIns="68530" tIns="34267" rIns="68530" bIns="34267"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3" y="1308721"/>
            <a:ext cx="3868340" cy="617934"/>
          </a:xfrm>
        </p:spPr>
        <p:txBody>
          <a:bodyPr lIns="68530" tIns="34267" rIns="68530" bIns="34267" anchor="b"/>
          <a:lstStyle>
            <a:lvl1pPr marL="0" indent="0">
              <a:buNone/>
              <a:defRPr sz="1800" b="1"/>
            </a:lvl1pPr>
            <a:lvl2pPr marL="342643" indent="0">
              <a:buNone/>
              <a:defRPr sz="1500" b="1"/>
            </a:lvl2pPr>
            <a:lvl3pPr marL="685284" indent="0">
              <a:buNone/>
              <a:defRPr sz="1400" b="1"/>
            </a:lvl3pPr>
            <a:lvl4pPr marL="1027928" indent="0">
              <a:buNone/>
              <a:defRPr sz="1200" b="1"/>
            </a:lvl4pPr>
            <a:lvl5pPr marL="1370568" indent="0">
              <a:buNone/>
              <a:defRPr sz="1200" b="1"/>
            </a:lvl5pPr>
            <a:lvl6pPr marL="1713210" indent="0">
              <a:buNone/>
              <a:defRPr sz="1200" b="1"/>
            </a:lvl6pPr>
            <a:lvl7pPr marL="2055851" indent="0">
              <a:buNone/>
              <a:defRPr sz="1200" b="1"/>
            </a:lvl7pPr>
            <a:lvl8pPr marL="2398491" indent="0">
              <a:buNone/>
              <a:defRPr sz="1200" b="1"/>
            </a:lvl8pPr>
            <a:lvl9pPr marL="2741135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3" y="1961715"/>
            <a:ext cx="3868340" cy="2680541"/>
          </a:xfrm>
        </p:spPr>
        <p:txBody>
          <a:bodyPr lIns="68530" tIns="34267" rIns="68530" bIns="34267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7" y="1308721"/>
            <a:ext cx="3887391" cy="617934"/>
          </a:xfrm>
        </p:spPr>
        <p:txBody>
          <a:bodyPr lIns="68530" tIns="34267" rIns="68530" bIns="34267" anchor="b"/>
          <a:lstStyle>
            <a:lvl1pPr marL="0" indent="0">
              <a:buNone/>
              <a:defRPr sz="1800" b="1"/>
            </a:lvl1pPr>
            <a:lvl2pPr marL="342643" indent="0">
              <a:buNone/>
              <a:defRPr sz="1500" b="1"/>
            </a:lvl2pPr>
            <a:lvl3pPr marL="685284" indent="0">
              <a:buNone/>
              <a:defRPr sz="1400" b="1"/>
            </a:lvl3pPr>
            <a:lvl4pPr marL="1027928" indent="0">
              <a:buNone/>
              <a:defRPr sz="1200" b="1"/>
            </a:lvl4pPr>
            <a:lvl5pPr marL="1370568" indent="0">
              <a:buNone/>
              <a:defRPr sz="1200" b="1"/>
            </a:lvl5pPr>
            <a:lvl6pPr marL="1713210" indent="0">
              <a:buNone/>
              <a:defRPr sz="1200" b="1"/>
            </a:lvl6pPr>
            <a:lvl7pPr marL="2055851" indent="0">
              <a:buNone/>
              <a:defRPr sz="1200" b="1"/>
            </a:lvl7pPr>
            <a:lvl8pPr marL="2398491" indent="0">
              <a:buNone/>
              <a:defRPr sz="1200" b="1"/>
            </a:lvl8pPr>
            <a:lvl9pPr marL="2741135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7" y="1961715"/>
            <a:ext cx="3887391" cy="2680541"/>
          </a:xfrm>
        </p:spPr>
        <p:txBody>
          <a:bodyPr lIns="68530" tIns="34267" rIns="68530" bIns="34267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30" tIns="34267" rIns="68530" bIns="34267"/>
          <a:lstStyle/>
          <a:p>
            <a:pPr defTabSz="685284"/>
            <a:fld id="{760FBDFE-C587-4B4C-A407-44438C67B59E}" type="datetimeFigureOut">
              <a:rPr lang="zh-CN" altLang="en-US" sz="1400">
                <a:solidFill>
                  <a:srgbClr val="000000"/>
                </a:solidFill>
              </a:rPr>
              <a:pPr defTabSz="685284"/>
              <a:t>2022/2/5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30" tIns="34267" rIns="68530" bIns="34267"/>
          <a:lstStyle/>
          <a:p>
            <a:pPr defTabSz="685284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30" tIns="34267" rIns="68530" bIns="34267"/>
          <a:lstStyle/>
          <a:p>
            <a:pPr defTabSz="685284"/>
            <a:fld id="{49AE70B2-8BF9-45C0-BB95-33D1B9D3A854}" type="slidenum">
              <a:rPr lang="zh-CN" altLang="en-US" sz="1400">
                <a:solidFill>
                  <a:srgbClr val="000000"/>
                </a:solidFill>
              </a:rPr>
              <a:pPr defTabSz="685284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066942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2428875" y="1619251"/>
            <a:ext cx="4286250" cy="1036838"/>
          </a:xfrm>
        </p:spPr>
        <p:txBody>
          <a:bodyPr lIns="68530" tIns="34267" rIns="68530" bIns="34267" anchor="b" anchorCtr="0">
            <a:normAutofit/>
          </a:bodyPr>
          <a:lstStyle>
            <a:lvl1pPr algn="ctr">
              <a:defRPr sz="6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30" tIns="34267" rIns="68530" bIns="34267"/>
          <a:lstStyle/>
          <a:p>
            <a:pPr defTabSz="685284"/>
            <a:fld id="{20DD7636-5BE1-44BC-BB5F-15739D9E18E1}" type="datetimeFigureOut">
              <a:rPr lang="zh-CN" altLang="en-US" sz="1400">
                <a:solidFill>
                  <a:srgbClr val="000000"/>
                </a:solidFill>
              </a:rPr>
              <a:pPr defTabSz="685284"/>
              <a:t>2022/2/5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30" tIns="34267" rIns="68530" bIns="34267"/>
          <a:lstStyle/>
          <a:p>
            <a:pPr defTabSz="685284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30" tIns="34267" rIns="68530" bIns="34267"/>
          <a:lstStyle/>
          <a:p>
            <a:pPr defTabSz="685284"/>
            <a:fld id="{E87C0E1D-24C4-406F-9615-DBDA8D2D1F93}" type="slidenum">
              <a:rPr lang="zh-CN" altLang="en-US" sz="1400">
                <a:solidFill>
                  <a:srgbClr val="000000"/>
                </a:solidFill>
              </a:rPr>
              <a:pPr defTabSz="685284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2428875" y="2799909"/>
            <a:ext cx="4286250" cy="889453"/>
          </a:xfrm>
        </p:spPr>
        <p:txBody>
          <a:bodyPr lIns="68530" tIns="34267" rIns="68530" bIns="34267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  <p:extLst>
      <p:ext uri="{BB962C8B-B14F-4D97-AF65-F5344CB8AC3E}">
        <p14:creationId xmlns:p14="http://schemas.microsoft.com/office/powerpoint/2010/main" val="2707963638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30" tIns="34267" rIns="68530" bIns="34267"/>
          <a:lstStyle/>
          <a:p>
            <a:pPr defTabSz="685284"/>
            <a:fld id="{760FBDFE-C587-4B4C-A407-44438C67B59E}" type="datetimeFigureOut">
              <a:rPr lang="zh-CN" altLang="en-US" sz="1400">
                <a:solidFill>
                  <a:srgbClr val="000000"/>
                </a:solidFill>
              </a:rPr>
              <a:pPr defTabSz="685284"/>
              <a:t>2022/2/5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30" tIns="34267" rIns="68530" bIns="34267"/>
          <a:lstStyle/>
          <a:p>
            <a:pPr defTabSz="685284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30" tIns="34267" rIns="68530" bIns="34267"/>
          <a:lstStyle/>
          <a:p>
            <a:pPr defTabSz="685284"/>
            <a:fld id="{49AE70B2-8BF9-45C0-BB95-33D1B9D3A854}" type="slidenum">
              <a:rPr lang="zh-CN" altLang="en-US" sz="1400">
                <a:solidFill>
                  <a:srgbClr val="000000"/>
                </a:solidFill>
              </a:rPr>
              <a:pPr defTabSz="685284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54686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28658" y="535263"/>
            <a:ext cx="3511241" cy="1071121"/>
          </a:xfrm>
        </p:spPr>
        <p:txBody>
          <a:bodyPr lIns="68530" tIns="34267" rIns="68530" bIns="34267" anchor="t" anchorCtr="0">
            <a:normAutofit/>
          </a:bodyPr>
          <a:lstStyle>
            <a:lvl1pPr>
              <a:defRPr sz="27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4231888" y="535255"/>
            <a:ext cx="4283912" cy="4052700"/>
          </a:xfrm>
        </p:spPr>
        <p:txBody>
          <a:bodyPr lIns="68530" tIns="34267" rIns="68530" bIns="34267"/>
          <a:lstStyle>
            <a:lvl1pPr marL="0" indent="0">
              <a:buNone/>
              <a:defRPr sz="2400"/>
            </a:lvl1pPr>
            <a:lvl2pPr marL="342643" indent="0">
              <a:buNone/>
              <a:defRPr sz="2100"/>
            </a:lvl2pPr>
            <a:lvl3pPr marL="685284" indent="0">
              <a:buNone/>
              <a:defRPr sz="1800"/>
            </a:lvl3pPr>
            <a:lvl4pPr marL="1027928" indent="0">
              <a:buNone/>
              <a:defRPr sz="1500"/>
            </a:lvl4pPr>
            <a:lvl5pPr marL="1370568" indent="0">
              <a:buNone/>
              <a:defRPr sz="1500"/>
            </a:lvl5pPr>
            <a:lvl6pPr marL="1713210" indent="0">
              <a:buNone/>
              <a:defRPr sz="1500"/>
            </a:lvl6pPr>
            <a:lvl7pPr marL="2055851" indent="0">
              <a:buNone/>
              <a:defRPr sz="1500"/>
            </a:lvl7pPr>
            <a:lvl8pPr marL="2398491" indent="0">
              <a:buNone/>
              <a:defRPr sz="1500"/>
            </a:lvl8pPr>
            <a:lvl9pPr marL="2741135" indent="0">
              <a:buNone/>
              <a:defRPr sz="15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8658" y="1735406"/>
            <a:ext cx="3511241" cy="2858691"/>
          </a:xfrm>
        </p:spPr>
        <p:txBody>
          <a:bodyPr lIns="68530" tIns="34267" rIns="68530" bIns="34267">
            <a:normAutofit/>
          </a:bodyPr>
          <a:lstStyle>
            <a:lvl1pPr marL="0" indent="0">
              <a:buNone/>
              <a:defRPr sz="1400"/>
            </a:lvl1pPr>
            <a:lvl2pPr marL="342643" indent="0">
              <a:buNone/>
              <a:defRPr sz="1100"/>
            </a:lvl2pPr>
            <a:lvl3pPr marL="685284" indent="0">
              <a:buNone/>
              <a:defRPr sz="900"/>
            </a:lvl3pPr>
            <a:lvl4pPr marL="1027928" indent="0">
              <a:buNone/>
              <a:defRPr sz="800"/>
            </a:lvl4pPr>
            <a:lvl5pPr marL="1370568" indent="0">
              <a:buNone/>
              <a:defRPr sz="800"/>
            </a:lvl5pPr>
            <a:lvl6pPr marL="1713210" indent="0">
              <a:buNone/>
              <a:defRPr sz="800"/>
            </a:lvl6pPr>
            <a:lvl7pPr marL="2055851" indent="0">
              <a:buNone/>
              <a:defRPr sz="800"/>
            </a:lvl7pPr>
            <a:lvl8pPr marL="2398491" indent="0">
              <a:buNone/>
              <a:defRPr sz="800"/>
            </a:lvl8pPr>
            <a:lvl9pPr marL="2741135" indent="0">
              <a:buNone/>
              <a:defRPr sz="8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30" tIns="34267" rIns="68530" bIns="34267"/>
          <a:lstStyle/>
          <a:p>
            <a:pPr defTabSz="685284"/>
            <a:fld id="{9EFD9D74-47D9-4702-A33C-335B63B48DBF}" type="datetimeFigureOut">
              <a:rPr lang="zh-CN" altLang="en-US" sz="1400">
                <a:solidFill>
                  <a:srgbClr val="000000"/>
                </a:solidFill>
              </a:rPr>
              <a:pPr defTabSz="685284"/>
              <a:t>2022/2/5</a:t>
            </a:fld>
            <a:endParaRPr lang="zh-CN" altLang="en-US" sz="1400" dirty="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30" tIns="34267" rIns="68530" bIns="34267"/>
          <a:lstStyle/>
          <a:p>
            <a:pPr defTabSz="685284"/>
            <a:endParaRPr lang="zh-CN" altLang="en-US" sz="1400" dirty="0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30" tIns="34267" rIns="68530" bIns="34267"/>
          <a:lstStyle/>
          <a:p>
            <a:pPr defTabSz="685284"/>
            <a:fld id="{FABC47A4-756D-490B-A52F-7D9E2C9FC05F}" type="slidenum">
              <a:rPr lang="zh-CN" altLang="en-US" sz="1400">
                <a:solidFill>
                  <a:srgbClr val="000000"/>
                </a:solidFill>
              </a:rPr>
              <a:pPr defTabSz="685284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760229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7833675" y="273852"/>
            <a:ext cx="681676" cy="4358879"/>
          </a:xfrm>
        </p:spPr>
        <p:txBody>
          <a:bodyPr vert="eaVert" lIns="68530" tIns="34267" rIns="68530" bIns="34267">
            <a:normAutofit/>
          </a:bodyPr>
          <a:lstStyle>
            <a:lvl1pPr>
              <a:defRPr sz="33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2" y="273852"/>
            <a:ext cx="7084832" cy="4358879"/>
          </a:xfrm>
        </p:spPr>
        <p:txBody>
          <a:bodyPr vert="eaVert" lIns="68530" tIns="34267" rIns="68530" bIns="34267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30" tIns="34267" rIns="68530" bIns="34267"/>
          <a:lstStyle/>
          <a:p>
            <a:pPr defTabSz="685284"/>
            <a:fld id="{760FBDFE-C587-4B4C-A407-44438C67B59E}" type="datetimeFigureOut">
              <a:rPr lang="zh-CN" altLang="en-US" sz="1400">
                <a:solidFill>
                  <a:srgbClr val="000000"/>
                </a:solidFill>
              </a:rPr>
              <a:pPr defTabSz="685284"/>
              <a:t>2022/2/5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30" tIns="34267" rIns="68530" bIns="34267"/>
          <a:lstStyle/>
          <a:p>
            <a:pPr defTabSz="685284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30" tIns="34267" rIns="68530" bIns="34267"/>
          <a:lstStyle/>
          <a:p>
            <a:pPr defTabSz="685284"/>
            <a:fld id="{49AE70B2-8BF9-45C0-BB95-33D1B9D3A854}" type="slidenum">
              <a:rPr lang="zh-CN" altLang="en-US" sz="1400">
                <a:solidFill>
                  <a:srgbClr val="000000"/>
                </a:solidFill>
              </a:rPr>
              <a:pPr defTabSz="685284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747700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30" tIns="34267" rIns="68530" bIns="34267"/>
          <a:lstStyle/>
          <a:p>
            <a:pPr defTabSz="685284"/>
            <a:fld id="{760FBDFE-C587-4B4C-A407-44438C67B59E}" type="datetimeFigureOut">
              <a:rPr lang="zh-CN" altLang="en-US" sz="1400">
                <a:solidFill>
                  <a:srgbClr val="000000"/>
                </a:solidFill>
              </a:rPr>
              <a:pPr defTabSz="685284"/>
              <a:t>2022/2/5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30" tIns="34267" rIns="68530" bIns="34267"/>
          <a:lstStyle/>
          <a:p>
            <a:pPr defTabSz="685284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30" tIns="34267" rIns="68530" bIns="34267"/>
          <a:lstStyle/>
          <a:p>
            <a:pPr defTabSz="685284"/>
            <a:fld id="{49AE70B2-8BF9-45C0-BB95-33D1B9D3A854}" type="slidenum">
              <a:rPr lang="zh-CN" altLang="en-US" sz="1400">
                <a:solidFill>
                  <a:srgbClr val="000000"/>
                </a:solidFill>
              </a:rPr>
              <a:pPr defTabSz="685284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28652" y="413659"/>
            <a:ext cx="7886700" cy="4169228"/>
          </a:xfrm>
        </p:spPr>
        <p:txBody>
          <a:bodyPr lIns="68530" tIns="34267" rIns="68530" bIns="34267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28290938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39248-1804-45BA-81EC-FAF9F1AA18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2CD73-BA84-473E-AEA3-29F22D1E4B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771792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39248-1804-45BA-81EC-FAF9F1AA18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2CD73-BA84-473E-AEA3-29F22D1E4B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73237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39248-1804-45BA-81EC-FAF9F1AA18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2CD73-BA84-473E-AEA3-29F22D1E4B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59912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35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06F426FE-B6A4-4B33-BE49-A8D1C622FE01}" type="datetimeFigureOut">
              <a:rPr lang="zh-CN" altLang="en-US"/>
              <a:pPr>
                <a:defRPr/>
              </a:pPr>
              <a:t>2022/2/5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35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35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EAEEC308-5FD2-44F1-9B10-D396A4E5C9B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3302678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39248-1804-45BA-81EC-FAF9F1AA18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2CD73-BA84-473E-AEA3-29F22D1E4B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615478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39248-1804-45BA-81EC-FAF9F1AA18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2CD73-BA84-473E-AEA3-29F22D1E4B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115609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39248-1804-45BA-81EC-FAF9F1AA18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2CD73-BA84-473E-AEA3-29F22D1E4B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351498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39248-1804-45BA-81EC-FAF9F1AA18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2CD73-BA84-473E-AEA3-29F22D1E4B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919024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39248-1804-45BA-81EC-FAF9F1AA18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2CD73-BA84-473E-AEA3-29F22D1E4B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025994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39248-1804-45BA-81EC-FAF9F1AA18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2CD73-BA84-473E-AEA3-29F22D1E4B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715014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39248-1804-45BA-81EC-FAF9F1AA18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2CD73-BA84-473E-AEA3-29F22D1E4B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798202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39248-1804-45BA-81EC-FAF9F1AA18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2CD73-BA84-473E-AEA3-29F22D1E4B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54854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39248-1804-45BA-81EC-FAF9F1AA18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2CD73-BA84-473E-AEA3-29F22D1E4B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064810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39248-1804-45BA-81EC-FAF9F1AA18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2CD73-BA84-473E-AEA3-29F22D1E4B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070834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84" indent="0">
              <a:buNone/>
              <a:defRPr sz="1500" b="1"/>
            </a:lvl2pPr>
            <a:lvl3pPr marL="685766" indent="0">
              <a:buNone/>
              <a:defRPr sz="140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84" indent="0">
              <a:buNone/>
              <a:defRPr sz="1500" b="1"/>
            </a:lvl2pPr>
            <a:lvl3pPr marL="685766" indent="0">
              <a:buNone/>
              <a:defRPr sz="140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35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6EF0DE4E-B1D2-4AA3-9233-A4D79B2ADC98}" type="datetimeFigureOut">
              <a:rPr lang="zh-CN" altLang="en-US"/>
              <a:pPr>
                <a:defRPr/>
              </a:pPr>
              <a:t>2022/2/5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35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35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5941E907-08FF-4907-820B-34B1F572BDF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6848364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39248-1804-45BA-81EC-FAF9F1AA18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2CD73-BA84-473E-AEA3-29F22D1E4B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497913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39248-1804-45BA-81EC-FAF9F1AA18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2CD73-BA84-473E-AEA3-29F22D1E4B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769983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39248-1804-45BA-81EC-FAF9F1AA18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2CD73-BA84-473E-AEA3-29F22D1E4B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954249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39248-1804-45BA-81EC-FAF9F1AA18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2CD73-BA84-473E-AEA3-29F22D1E4B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567820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39248-1804-45BA-81EC-FAF9F1AA18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2CD73-BA84-473E-AEA3-29F22D1E4B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719532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39248-1804-45BA-81EC-FAF9F1AA18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2CD73-BA84-473E-AEA3-29F22D1E4B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871182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39248-1804-45BA-81EC-FAF9F1AA18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2CD73-BA84-473E-AEA3-29F22D1E4B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434312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39248-1804-45BA-81EC-FAF9F1AA18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2CD73-BA84-473E-AEA3-29F22D1E4B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314373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39248-1804-45BA-81EC-FAF9F1AA18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2CD73-BA84-473E-AEA3-29F22D1E4B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560363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39248-1804-45BA-81EC-FAF9F1AA18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2CD73-BA84-473E-AEA3-29F22D1E4B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38602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35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FF619E6D-219C-4EFE-A73E-E85A02AF6C9F}" type="datetimeFigureOut">
              <a:rPr lang="zh-CN" altLang="en-US"/>
              <a:pPr>
                <a:defRPr/>
              </a:pPr>
              <a:t>2022/2/5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35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35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14ABB461-D0F2-4E7C-BC4E-E25B1CAEAC7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6580135"/>
      </p:ext>
    </p:extLst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39248-1804-45BA-81EC-FAF9F1AA18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2CD73-BA84-473E-AEA3-29F22D1E4B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087986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39248-1804-45BA-81EC-FAF9F1AA18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2CD73-BA84-473E-AEA3-29F22D1E4B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361012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39248-1804-45BA-81EC-FAF9F1AA18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2CD73-BA84-473E-AEA3-29F22D1E4B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592864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39248-1804-45BA-81EC-FAF9F1AA18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2CD73-BA84-473E-AEA3-29F22D1E4B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757051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39248-1804-45BA-81EC-FAF9F1AA18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2CD73-BA84-473E-AEA3-29F22D1E4B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173022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39248-1804-45BA-81EC-FAF9F1AA18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2CD73-BA84-473E-AEA3-29F22D1E4B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649275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39248-1804-45BA-81EC-FAF9F1AA18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2CD73-BA84-473E-AEA3-29F22D1E4B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671145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39248-1804-45BA-81EC-FAF9F1AA18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2CD73-BA84-473E-AEA3-29F22D1E4B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477526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39248-1804-45BA-81EC-FAF9F1AA18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2CD73-BA84-473E-AEA3-29F22D1E4B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587536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39248-1804-45BA-81EC-FAF9F1AA18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2CD73-BA84-473E-AEA3-29F22D1E4B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819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35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8430E07F-A7BB-4C42-B7A7-7D21441C9EB9}" type="datetimeFigureOut">
              <a:rPr lang="zh-CN" altLang="en-US"/>
              <a:pPr>
                <a:defRPr/>
              </a:pPr>
              <a:t>2022/2/5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35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35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860B7EA5-BD34-4BFB-8F4F-3BCABFB272C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92767935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71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84" indent="0">
              <a:buNone/>
              <a:defRPr sz="1100"/>
            </a:lvl2pPr>
            <a:lvl3pPr marL="685766" indent="0">
              <a:buNone/>
              <a:defRPr sz="900"/>
            </a:lvl3pPr>
            <a:lvl4pPr marL="1028649" indent="0">
              <a:buNone/>
              <a:defRPr sz="800"/>
            </a:lvl4pPr>
            <a:lvl5pPr marL="1371532" indent="0">
              <a:buNone/>
              <a:defRPr sz="800"/>
            </a:lvl5pPr>
            <a:lvl6pPr marL="1714415" indent="0">
              <a:buNone/>
              <a:defRPr sz="800"/>
            </a:lvl6pPr>
            <a:lvl7pPr marL="2057297" indent="0">
              <a:buNone/>
              <a:defRPr sz="800"/>
            </a:lvl7pPr>
            <a:lvl8pPr marL="2400180" indent="0">
              <a:buNone/>
              <a:defRPr sz="800"/>
            </a:lvl8pPr>
            <a:lvl9pPr marL="2743064" indent="0">
              <a:buNone/>
              <a:defRPr sz="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35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B65B5783-842F-4408-BD46-7535DAB3BFD4}" type="datetimeFigureOut">
              <a:rPr lang="zh-CN" altLang="en-US"/>
              <a:pPr>
                <a:defRPr/>
              </a:pPr>
              <a:t>2022/2/5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35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35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F0DFB423-411C-4324-B213-0BB402E93D9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9081606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71"/>
            <a:ext cx="4629150" cy="3655219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884" indent="0">
              <a:buNone/>
              <a:defRPr sz="2100"/>
            </a:lvl2pPr>
            <a:lvl3pPr marL="685766" indent="0">
              <a:buNone/>
              <a:defRPr sz="1800"/>
            </a:lvl3pPr>
            <a:lvl4pPr marL="1028649" indent="0">
              <a:buNone/>
              <a:defRPr sz="1500"/>
            </a:lvl4pPr>
            <a:lvl5pPr marL="1371532" indent="0">
              <a:buNone/>
              <a:defRPr sz="1500"/>
            </a:lvl5pPr>
            <a:lvl6pPr marL="1714415" indent="0">
              <a:buNone/>
              <a:defRPr sz="1500"/>
            </a:lvl6pPr>
            <a:lvl7pPr marL="2057297" indent="0">
              <a:buNone/>
              <a:defRPr sz="1500"/>
            </a:lvl7pPr>
            <a:lvl8pPr marL="2400180" indent="0">
              <a:buNone/>
              <a:defRPr sz="1500"/>
            </a:lvl8pPr>
            <a:lvl9pPr marL="2743064" indent="0">
              <a:buNone/>
              <a:defRPr sz="15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84" indent="0">
              <a:buNone/>
              <a:defRPr sz="1100"/>
            </a:lvl2pPr>
            <a:lvl3pPr marL="685766" indent="0">
              <a:buNone/>
              <a:defRPr sz="900"/>
            </a:lvl3pPr>
            <a:lvl4pPr marL="1028649" indent="0">
              <a:buNone/>
              <a:defRPr sz="800"/>
            </a:lvl4pPr>
            <a:lvl5pPr marL="1371532" indent="0">
              <a:buNone/>
              <a:defRPr sz="800"/>
            </a:lvl5pPr>
            <a:lvl6pPr marL="1714415" indent="0">
              <a:buNone/>
              <a:defRPr sz="800"/>
            </a:lvl6pPr>
            <a:lvl7pPr marL="2057297" indent="0">
              <a:buNone/>
              <a:defRPr sz="800"/>
            </a:lvl7pPr>
            <a:lvl8pPr marL="2400180" indent="0">
              <a:buNone/>
              <a:defRPr sz="800"/>
            </a:lvl8pPr>
            <a:lvl9pPr marL="2743064" indent="0">
              <a:buNone/>
              <a:defRPr sz="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35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D0FAF597-F42F-4C2F-B000-916E6CA9BB97}" type="datetimeFigureOut">
              <a:rPr lang="zh-CN" altLang="en-US"/>
              <a:pPr>
                <a:defRPr/>
              </a:pPr>
              <a:t>2022/2/5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35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35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F0E49621-5D68-4FB2-B5C0-274BE13C49C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806546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ags" Target="../tags/tag1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77" tIns="34289" rIns="68577" bIns="3428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77" tIns="34289" rIns="68577" bIns="342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68577" tIns="34289" rIns="68577" bIns="34289" rtlCol="0" anchor="ctr"/>
          <a:lstStyle>
            <a:lvl1pPr algn="l" defTabSz="685766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5407969B-83A3-41D5-8CF7-08DD5D190679}" type="datetimeFigureOut">
              <a:rPr lang="zh-CN" altLang="en-US"/>
              <a:pPr>
                <a:defRPr/>
              </a:pPr>
              <a:t>2022/2/5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68577" tIns="34289" rIns="68577" bIns="34289" rtlCol="0" anchor="ctr"/>
          <a:lstStyle>
            <a:lvl1pPr algn="ctr" defTabSz="685766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68577" tIns="34289" rIns="68577" bIns="34289" rtlCol="0" anchor="ctr"/>
          <a:lstStyle>
            <a:lvl1pPr algn="r" defTabSz="685766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D2F5B42D-79D0-4763-92FA-2613C55DF0E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9490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ransition/>
  <p:txStyles>
    <p:titleStyle>
      <a:lvl1pPr algn="l" defTabSz="6842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42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2pPr>
      <a:lvl3pPr algn="l" defTabSz="6842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3pPr>
      <a:lvl4pPr algn="l" defTabSz="6842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4pPr>
      <a:lvl5pPr algn="l" defTabSz="6842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5pPr>
      <a:lvl6pPr marL="457178" algn="l" defTabSz="685766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6pPr>
      <a:lvl7pPr marL="914355" algn="l" defTabSz="685766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7pPr>
      <a:lvl8pPr marL="1371532" algn="l" defTabSz="685766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8pPr>
      <a:lvl9pPr marL="1828709" algn="l" defTabSz="685766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9pPr>
    </p:titleStyle>
    <p:bodyStyle>
      <a:lvl1pPr marL="169863" indent="-169863" algn="l" defTabSz="684213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2763" indent="-169863" algn="l" defTabSz="684213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5663" indent="-169863" algn="l" defTabSz="684213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8563" indent="-169863" algn="l" defTabSz="684213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1463" indent="-169863" algn="l" defTabSz="684213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5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标题占位符 1"/>
          <p:cNvSpPr>
            <a:spLocks noGrp="1"/>
          </p:cNvSpPr>
          <p:nvPr>
            <p:ph type="title"/>
          </p:nvPr>
        </p:nvSpPr>
        <p:spPr bwMode="auto"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614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 defTabSz="685800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99E18C76-2100-43AD-A467-FC1E3FB78521}" type="datetimeFigureOut">
              <a:rPr lang="zh-CN" altLang="en-US"/>
              <a:pPr>
                <a:defRPr/>
              </a:pPr>
              <a:t>2022/2/5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 defTabSz="685800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 defTabSz="685800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4C1F8CCB-7BDF-45EF-A5C8-847D6302D19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6217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ransition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TEMPLATE" hidden="1"/>
          <p:cNvSpPr/>
          <p:nvPr userDrawn="1">
            <p:custDataLst>
              <p:tags r:id="rId1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30" tIns="34267" rIns="68530" bIns="34267" rtlCol="0" anchor="ctr"/>
          <a:lstStyle/>
          <a:p>
            <a:pPr algn="ctr" defTabSz="685284"/>
            <a:endParaRPr lang="zh-CN" altLang="en-US" sz="1400">
              <a:solidFill>
                <a:srgbClr val="FFFFFF"/>
              </a:solidFill>
            </a:endParaRPr>
          </a:p>
        </p:txBody>
      </p:sp>
      <p:sp>
        <p:nvSpPr>
          <p:cNvPr id="3" name="矩形: 圆角 1"/>
          <p:cNvSpPr/>
          <p:nvPr userDrawn="1"/>
        </p:nvSpPr>
        <p:spPr>
          <a:xfrm>
            <a:off x="265178" y="203264"/>
            <a:ext cx="8613648" cy="4736592"/>
          </a:xfrm>
          <a:prstGeom prst="roundRect">
            <a:avLst>
              <a:gd name="adj" fmla="val 6906"/>
            </a:avLst>
          </a:prstGeom>
          <a:solidFill>
            <a:schemeClr val="bg1"/>
          </a:solidFill>
          <a:ln w="41275">
            <a:solidFill>
              <a:srgbClr val="89FF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30" tIns="34267" rIns="68530" bIns="34267" rtlCol="0" anchor="ctr"/>
          <a:lstStyle/>
          <a:p>
            <a:pPr algn="ctr" defTabSz="685284"/>
            <a:endParaRPr lang="zh-CN" altLang="en-US" sz="1400">
              <a:solidFill>
                <a:srgbClr val="FFFFFF"/>
              </a:solidFill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2973229" y="1764514"/>
            <a:ext cx="3547586" cy="1165703"/>
          </a:xfrm>
          <a:prstGeom prst="rect">
            <a:avLst/>
          </a:prstGeom>
          <a:noFill/>
        </p:spPr>
        <p:txBody>
          <a:bodyPr wrap="square" lIns="68530" tIns="34267" rIns="68530" bIns="34267" rtlCol="0" anchor="t">
            <a:spAutoFit/>
          </a:bodyPr>
          <a:lstStyle/>
          <a:p>
            <a:pPr defTabSz="685284"/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感谢您下载包图网平台上提供的</a:t>
            </a:r>
            <a:r>
              <a:rPr lang="en-US" altLang="zh-CN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PPT</a:t>
            </a:r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作品，</a:t>
            </a:r>
          </a:p>
          <a:p>
            <a:pPr defTabSz="685284"/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为了您和包图网以及原创作者的利益，请</a:t>
            </a:r>
          </a:p>
          <a:p>
            <a:pPr defTabSz="685284"/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勿复制、传播、销售，否则将承担法律责</a:t>
            </a:r>
          </a:p>
          <a:p>
            <a:pPr defTabSz="685284"/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任！包图网将对作品进行维权，按照传播</a:t>
            </a:r>
          </a:p>
          <a:p>
            <a:pPr defTabSz="685284"/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下载次数进行十倍的索取赔偿！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8839200" y="4993276"/>
            <a:ext cx="457200" cy="172976"/>
          </a:xfrm>
          <a:prstGeom prst="rect">
            <a:avLst/>
          </a:prstGeom>
          <a:noFill/>
        </p:spPr>
        <p:txBody>
          <a:bodyPr wrap="square" lIns="91380" tIns="45689" rIns="91380" bIns="45689" rtlCol="0">
            <a:spAutoFit/>
          </a:bodyPr>
          <a:lstStyle/>
          <a:p>
            <a:pPr algn="ctr" defTabSz="913735"/>
            <a:r>
              <a:rPr lang="en-US" sz="5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V.H</a:t>
            </a:r>
          </a:p>
        </p:txBody>
      </p:sp>
    </p:spTree>
    <p:extLst>
      <p:ext uri="{BB962C8B-B14F-4D97-AF65-F5344CB8AC3E}">
        <p14:creationId xmlns:p14="http://schemas.microsoft.com/office/powerpoint/2010/main" val="3030816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</p:sldLayoutIdLst>
  <p:transition/>
  <p:timing>
    <p:tnLst>
      <p:par>
        <p:cTn id="1" dur="indefinite" restart="never" nodeType="tmRoot"/>
      </p:par>
    </p:tnLst>
  </p:timing>
  <p:txStyles>
    <p:titleStyle>
      <a:lvl1pPr algn="l" defTabSz="685284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321" indent="-171321" algn="l" defTabSz="685284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13963" indent="-171321" algn="l" defTabSz="68528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6606" indent="-171321" algn="l" defTabSz="68528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245" indent="-171321" algn="l" defTabSz="68528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1889" indent="-171321" algn="l" defTabSz="68528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4530" indent="-171321" algn="l" defTabSz="68528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7174" indent="-171321" algn="l" defTabSz="68528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69814" indent="-171321" algn="l" defTabSz="68528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2456" indent="-171321" algn="l" defTabSz="68528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28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643" algn="l" defTabSz="68528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284" algn="l" defTabSz="68528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7928" algn="l" defTabSz="68528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0568" algn="l" defTabSz="68528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3210" algn="l" defTabSz="68528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5851" algn="l" defTabSz="68528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8491" algn="l" defTabSz="68528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1135" algn="l" defTabSz="68528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739248-1804-45BA-81EC-FAF9F1AA18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12CD73-BA84-473E-AEA3-29F22D1E4B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544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739248-1804-45BA-81EC-FAF9F1AA18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12CD73-BA84-473E-AEA3-29F22D1E4B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205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739248-1804-45BA-81EC-FAF9F1AA18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12CD73-BA84-473E-AEA3-29F22D1E4B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966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vuhong1972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hyperlink" Target="mailto:hongvu7219@gmail.com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8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hyperlink" Target="mailto:hongvu7219@gmail.com" TargetMode="External"/><Relationship Id="rId11" Type="http://schemas.microsoft.com/office/2007/relationships/hdphoto" Target="../media/hdphoto5.wdp"/><Relationship Id="rId5" Type="http://schemas.openxmlformats.org/officeDocument/2006/relationships/hyperlink" Target="https://www.facebook.com/vuhong1972" TargetMode="External"/><Relationship Id="rId10" Type="http://schemas.openxmlformats.org/officeDocument/2006/relationships/image" Target="../media/image30.png"/><Relationship Id="rId4" Type="http://schemas.openxmlformats.org/officeDocument/2006/relationships/image" Target="../media/image6.png"/><Relationship Id="rId9" Type="http://schemas.microsoft.com/office/2007/relationships/hdphoto" Target="../media/hdphoto4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9.xml"/><Relationship Id="rId6" Type="http://schemas.openxmlformats.org/officeDocument/2006/relationships/hyperlink" Target="mailto:hongvu7219@gmail.com" TargetMode="External"/><Relationship Id="rId5" Type="http://schemas.openxmlformats.org/officeDocument/2006/relationships/hyperlink" Target="https://www.facebook.com/vuhong1972" TargetMode="External"/><Relationship Id="rId4" Type="http://schemas.openxmlformats.org/officeDocument/2006/relationships/image" Target="../media/image34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vuhong1972" TargetMode="External"/><Relationship Id="rId7" Type="http://schemas.openxmlformats.org/officeDocument/2006/relationships/image" Target="../media/image36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0.xml"/><Relationship Id="rId6" Type="http://schemas.openxmlformats.org/officeDocument/2006/relationships/image" Target="../media/image35.gif"/><Relationship Id="rId5" Type="http://schemas.openxmlformats.org/officeDocument/2006/relationships/image" Target="../media/image7.png"/><Relationship Id="rId4" Type="http://schemas.openxmlformats.org/officeDocument/2006/relationships/hyperlink" Target="mailto:hongvu7219@gmail.com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vuhong1972" TargetMode="External"/><Relationship Id="rId3" Type="http://schemas.openxmlformats.org/officeDocument/2006/relationships/image" Target="../media/image37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10" Type="http://schemas.openxmlformats.org/officeDocument/2006/relationships/image" Target="../media/image7.png"/><Relationship Id="rId4" Type="http://schemas.openxmlformats.org/officeDocument/2006/relationships/image" Target="../media/image17.png"/><Relationship Id="rId9" Type="http://schemas.openxmlformats.org/officeDocument/2006/relationships/hyperlink" Target="mailto:hongvu7219@gmail.com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vuhong1972" TargetMode="External"/><Relationship Id="rId3" Type="http://schemas.openxmlformats.org/officeDocument/2006/relationships/image" Target="../media/image40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17.png"/><Relationship Id="rId10" Type="http://schemas.openxmlformats.org/officeDocument/2006/relationships/image" Target="../media/image7.png"/><Relationship Id="rId4" Type="http://schemas.openxmlformats.org/officeDocument/2006/relationships/image" Target="../media/image37.png"/><Relationship Id="rId9" Type="http://schemas.openxmlformats.org/officeDocument/2006/relationships/hyperlink" Target="mailto:hongvu7219@gmail.com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mailto:hongvu7219@gmail.com" TargetMode="External"/><Relationship Id="rId3" Type="http://schemas.openxmlformats.org/officeDocument/2006/relationships/notesSlide" Target="../notesSlides/notesSlide2.xml"/><Relationship Id="rId7" Type="http://schemas.openxmlformats.org/officeDocument/2006/relationships/hyperlink" Target="https://www.facebook.com/vuhong1972" TargetMode="External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2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8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mailto:hongvu7219@gmail.com" TargetMode="External"/><Relationship Id="rId3" Type="http://schemas.openxmlformats.org/officeDocument/2006/relationships/image" Target="../media/image10.png"/><Relationship Id="rId7" Type="http://schemas.openxmlformats.org/officeDocument/2006/relationships/hyperlink" Target="https://www.facebook.com/vuhong1972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3.png"/><Relationship Id="rId11" Type="http://schemas.microsoft.com/office/2007/relationships/hdphoto" Target="../media/hdphoto1.wdp"/><Relationship Id="rId5" Type="http://schemas.openxmlformats.org/officeDocument/2006/relationships/image" Target="../media/image12.png"/><Relationship Id="rId10" Type="http://schemas.openxmlformats.org/officeDocument/2006/relationships/image" Target="../media/image14.png"/><Relationship Id="rId4" Type="http://schemas.openxmlformats.org/officeDocument/2006/relationships/image" Target="../media/image11.pn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11" Type="http://schemas.openxmlformats.org/officeDocument/2006/relationships/image" Target="../media/image7.png"/><Relationship Id="rId5" Type="http://schemas.openxmlformats.org/officeDocument/2006/relationships/image" Target="../media/image16.png"/><Relationship Id="rId10" Type="http://schemas.openxmlformats.org/officeDocument/2006/relationships/hyperlink" Target="mailto:hongvu7219@gmail.com" TargetMode="External"/><Relationship Id="rId4" Type="http://schemas.openxmlformats.org/officeDocument/2006/relationships/image" Target="../media/image6.png"/><Relationship Id="rId9" Type="http://schemas.openxmlformats.org/officeDocument/2006/relationships/hyperlink" Target="https://www.facebook.com/vuhong1972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1.png"/><Relationship Id="rId7" Type="http://schemas.openxmlformats.org/officeDocument/2006/relationships/hyperlink" Target="mailto:hongvu7219@gmail.com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facebook.com/vuhong1972" TargetMode="External"/><Relationship Id="rId5" Type="http://schemas.openxmlformats.org/officeDocument/2006/relationships/image" Target="../media/image22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hyperlink" Target="mailto:hongvu7219@gmail.com" TargetMode="External"/><Relationship Id="rId5" Type="http://schemas.openxmlformats.org/officeDocument/2006/relationships/hyperlink" Target="https://www.facebook.com/vuhong1972" TargetMode="Externa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vuhong1972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7.png"/><Relationship Id="rId4" Type="http://schemas.openxmlformats.org/officeDocument/2006/relationships/hyperlink" Target="mailto:hongvu7219@gmail.com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hyperlink" Target="mailto:hongvu7219@gmail.com" TargetMode="External"/><Relationship Id="rId5" Type="http://schemas.openxmlformats.org/officeDocument/2006/relationships/hyperlink" Target="https://www.facebook.com/vuhong1972" TargetMode="External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790"/>
          <a:stretch>
            <a:fillRect/>
          </a:stretch>
        </p:blipFill>
        <p:spPr bwMode="auto">
          <a:xfrm>
            <a:off x="0" y="-4763"/>
            <a:ext cx="9144000" cy="2886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组合 10"/>
          <p:cNvGrpSpPr>
            <a:grpSpLocks/>
          </p:cNvGrpSpPr>
          <p:nvPr/>
        </p:nvGrpSpPr>
        <p:grpSpPr bwMode="auto">
          <a:xfrm>
            <a:off x="0" y="2890838"/>
            <a:ext cx="9144000" cy="2252662"/>
            <a:chOff x="762000" y="3854062"/>
            <a:chExt cx="12192000" cy="3003938"/>
          </a:xfrm>
        </p:grpSpPr>
        <p:pic>
          <p:nvPicPr>
            <p:cNvPr id="79888" name="图片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111" t="56198"/>
            <a:stretch>
              <a:fillRect/>
            </a:stretch>
          </p:blipFill>
          <p:spPr bwMode="auto">
            <a:xfrm>
              <a:off x="762000" y="3854062"/>
              <a:ext cx="6096000" cy="3003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9889" name="图片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111" t="56198"/>
            <a:stretch>
              <a:fillRect/>
            </a:stretch>
          </p:blipFill>
          <p:spPr bwMode="auto">
            <a:xfrm flipH="1">
              <a:off x="6858000" y="3854062"/>
              <a:ext cx="6096000" cy="3003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矩形 11">
            <a:extLst>
              <a:ext uri="{FF2B5EF4-FFF2-40B4-BE49-F238E27FC236}"/>
            </a:extLst>
          </p:cNvPr>
          <p:cNvSpPr/>
          <p:nvPr/>
        </p:nvSpPr>
        <p:spPr>
          <a:xfrm>
            <a:off x="95250" y="66675"/>
            <a:ext cx="8943975" cy="497205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9" rIns="68576" bIns="34289" anchor="ctr"/>
          <a:lstStyle/>
          <a:p>
            <a:pPr algn="ctr" defTabSz="685749">
              <a:defRPr/>
            </a:pPr>
            <a:endParaRPr lang="zh-CN" altLang="en-US" sz="1400">
              <a:solidFill>
                <a:prstClr val="white"/>
              </a:solidFill>
            </a:endParaRPr>
          </a:p>
        </p:txBody>
      </p:sp>
      <p:sp>
        <p:nvSpPr>
          <p:cNvPr id="13" name="矩形 12">
            <a:extLst>
              <a:ext uri="{FF2B5EF4-FFF2-40B4-BE49-F238E27FC236}"/>
            </a:extLst>
          </p:cNvPr>
          <p:cNvSpPr/>
          <p:nvPr/>
        </p:nvSpPr>
        <p:spPr>
          <a:xfrm>
            <a:off x="185738" y="161925"/>
            <a:ext cx="8763000" cy="4781550"/>
          </a:xfrm>
          <a:prstGeom prst="rect">
            <a:avLst/>
          </a:prstGeom>
          <a:noFill/>
          <a:ln w="158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9" rIns="68576" bIns="34289" anchor="ctr"/>
          <a:lstStyle/>
          <a:p>
            <a:pPr algn="ctr" defTabSz="685749">
              <a:defRPr/>
            </a:pPr>
            <a:endParaRPr lang="zh-CN" altLang="en-US" sz="1400">
              <a:solidFill>
                <a:prstClr val="white"/>
              </a:solidFill>
            </a:endParaRPr>
          </a:p>
        </p:txBody>
      </p:sp>
      <p:pic>
        <p:nvPicPr>
          <p:cNvPr id="21" name="图片 20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 rotWithShape="1">
          <a:blip r:embed="rId5"/>
          <a:srcRect l="17812" t="73519" r="66975" b="17693"/>
          <a:stretch/>
        </p:blipFill>
        <p:spPr>
          <a:xfrm rot="20580324">
            <a:off x="862013" y="3336925"/>
            <a:ext cx="1304925" cy="10906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4" name="组合 23">
            <a:extLst>
              <a:ext uri="{FF2B5EF4-FFF2-40B4-BE49-F238E27FC236}"/>
            </a:extLst>
          </p:cNvPr>
          <p:cNvGrpSpPr/>
          <p:nvPr/>
        </p:nvGrpSpPr>
        <p:grpSpPr>
          <a:xfrm rot="18900000">
            <a:off x="1445033" y="617962"/>
            <a:ext cx="759363" cy="592495"/>
            <a:chOff x="1397000" y="3003938"/>
            <a:chExt cx="1012484" cy="78999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2" name="椭圆 21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1397000" y="3003938"/>
              <a:ext cx="789993" cy="789993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749">
                <a:defRPr/>
              </a:pPr>
              <a:endParaRPr lang="zh-CN" altLang="en-US" sz="1400">
                <a:solidFill>
                  <a:prstClr val="white"/>
                </a:solidFill>
              </a:endParaRPr>
            </a:p>
          </p:txBody>
        </p:sp>
        <p:sp>
          <p:nvSpPr>
            <p:cNvPr id="23" name="椭圆 22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2025503" y="3402266"/>
              <a:ext cx="383981" cy="383981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749">
                <a:defRPr/>
              </a:pPr>
              <a:endParaRPr lang="zh-CN" altLang="en-US" sz="1400">
                <a:solidFill>
                  <a:prstClr val="white"/>
                </a:solidFill>
              </a:endParaRPr>
            </a:p>
          </p:txBody>
        </p:sp>
      </p:grpSp>
      <p:sp>
        <p:nvSpPr>
          <p:cNvPr id="30" name="云形 29">
            <a:extLst>
              <a:ext uri="{FF2B5EF4-FFF2-40B4-BE49-F238E27FC236}"/>
            </a:extLst>
          </p:cNvPr>
          <p:cNvSpPr/>
          <p:nvPr/>
        </p:nvSpPr>
        <p:spPr>
          <a:xfrm>
            <a:off x="731838" y="1522413"/>
            <a:ext cx="885825" cy="4826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  <a:prstDash val="dash"/>
          </a:ln>
          <a:effectLst>
            <a:outerShdw blurRad="50800" dist="381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9" rIns="68576" bIns="34289" anchor="ctr"/>
          <a:lstStyle/>
          <a:p>
            <a:pPr algn="ctr" defTabSz="685749">
              <a:defRPr/>
            </a:pPr>
            <a:r>
              <a:rPr lang="en-US" altLang="zh-CN" sz="1200" b="1" dirty="0">
                <a:solidFill>
                  <a:srgbClr val="FA5352"/>
                </a:solidFill>
              </a:rPr>
              <a:t>HELLO</a:t>
            </a:r>
            <a:endParaRPr lang="zh-CN" altLang="en-US" sz="1200" b="1" dirty="0">
              <a:solidFill>
                <a:srgbClr val="FA5352"/>
              </a:solidFill>
            </a:endParaRPr>
          </a:p>
        </p:txBody>
      </p:sp>
      <p:sp>
        <p:nvSpPr>
          <p:cNvPr id="31" name="云形 30">
            <a:extLst>
              <a:ext uri="{FF2B5EF4-FFF2-40B4-BE49-F238E27FC236}"/>
            </a:extLst>
          </p:cNvPr>
          <p:cNvSpPr/>
          <p:nvPr/>
        </p:nvSpPr>
        <p:spPr>
          <a:xfrm>
            <a:off x="6534150" y="2505075"/>
            <a:ext cx="1308100" cy="620713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  <a:prstDash val="dash"/>
          </a:ln>
          <a:effectLst>
            <a:outerShdw blurRad="50800" dist="381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9" rIns="68576" bIns="34289" anchor="ctr"/>
          <a:lstStyle/>
          <a:p>
            <a:pPr algn="ctr" defTabSz="685749">
              <a:defRPr/>
            </a:pPr>
            <a:r>
              <a:rPr lang="en-US" altLang="zh-CN" sz="1200" b="1" dirty="0">
                <a:solidFill>
                  <a:srgbClr val="B6756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Welcome</a:t>
            </a:r>
            <a:endParaRPr lang="zh-CN" altLang="en-US" sz="1200" b="1" dirty="0">
              <a:solidFill>
                <a:srgbClr val="B6756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3" name="图片 32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 rotWithShape="1">
          <a:blip r:embed="rId6"/>
          <a:srcRect l="26354" t="15859" r="32813" b="30888"/>
          <a:stretch/>
        </p:blipFill>
        <p:spPr>
          <a:xfrm>
            <a:off x="2705100" y="111125"/>
            <a:ext cx="3733800" cy="27336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15000"/>
              </a:prstClr>
            </a:outerShdw>
          </a:effectLst>
        </p:spPr>
      </p:pic>
      <p:pic>
        <p:nvPicPr>
          <p:cNvPr id="26" name="图片 25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97038" y="1878013"/>
            <a:ext cx="950912" cy="95091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15000"/>
              </a:prstClr>
            </a:outerShdw>
          </a:effectLst>
        </p:spPr>
      </p:pic>
      <p:grpSp>
        <p:nvGrpSpPr>
          <p:cNvPr id="40" name="组合 39">
            <a:extLst>
              <a:ext uri="{FF2B5EF4-FFF2-40B4-BE49-F238E27FC236}"/>
            </a:extLst>
          </p:cNvPr>
          <p:cNvGrpSpPr/>
          <p:nvPr/>
        </p:nvGrpSpPr>
        <p:grpSpPr>
          <a:xfrm rot="20326307">
            <a:off x="7187417" y="3842025"/>
            <a:ext cx="759363" cy="592495"/>
            <a:chOff x="1397000" y="3003938"/>
            <a:chExt cx="1012484" cy="78999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1" name="椭圆 40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1397000" y="3003938"/>
              <a:ext cx="789993" cy="789993"/>
            </a:xfrm>
            <a:prstGeom prst="ellipse">
              <a:avLst/>
            </a:prstGeom>
            <a:noFill/>
            <a:ln w="25400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749">
                <a:defRPr/>
              </a:pPr>
              <a:endParaRPr lang="zh-CN" altLang="en-US" sz="1400">
                <a:solidFill>
                  <a:prstClr val="white"/>
                </a:solidFill>
              </a:endParaRPr>
            </a:p>
          </p:txBody>
        </p:sp>
        <p:sp>
          <p:nvSpPr>
            <p:cNvPr id="42" name="椭圆 41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2025503" y="3402266"/>
              <a:ext cx="383981" cy="383981"/>
            </a:xfrm>
            <a:prstGeom prst="ellipse">
              <a:avLst/>
            </a:prstGeom>
            <a:noFill/>
            <a:ln w="25400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749">
                <a:defRPr/>
              </a:pPr>
              <a:endParaRPr lang="zh-CN" altLang="en-US" sz="1400">
                <a:solidFill>
                  <a:prstClr val="white"/>
                </a:solidFill>
              </a:endParaRPr>
            </a:p>
          </p:txBody>
        </p:sp>
      </p:grpSp>
      <p:sp>
        <p:nvSpPr>
          <p:cNvPr id="28" name="文本框 17"/>
          <p:cNvSpPr txBox="1">
            <a:spLocks noChangeArrowheads="1"/>
          </p:cNvSpPr>
          <p:nvPr/>
        </p:nvSpPr>
        <p:spPr bwMode="auto">
          <a:xfrm>
            <a:off x="719138" y="3168650"/>
            <a:ext cx="7997825" cy="128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421" tIns="25715" rIns="51421" bIns="25715">
            <a:spAutoFit/>
          </a:bodyPr>
          <a:lstStyle>
            <a:lvl1pPr defTabSz="512763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512763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512763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512763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512763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>
                <a:solidFill>
                  <a:srgbClr val="0070C0"/>
                </a:solidFill>
                <a:latin typeface="HP001 4 hàng" pitchFamily="34" charset="0"/>
                <a:cs typeface="Arial-Rounded" pitchFamily="34" charset="0"/>
              </a:rPr>
              <a:t>Chào mừng các con </a:t>
            </a:r>
            <a:r>
              <a:rPr lang="vi-VN" altLang="zh-CN" sz="4000" b="1">
                <a:solidFill>
                  <a:srgbClr val="0070C0"/>
                </a:solidFill>
                <a:latin typeface="HP001 4 hàng" pitchFamily="34" charset="0"/>
                <a:cs typeface="Arial-Rounded" pitchFamily="34" charset="0"/>
              </a:rPr>
              <a:t>đế</a:t>
            </a:r>
            <a:r>
              <a:rPr lang="en-US" altLang="zh-CN" sz="4000" b="1">
                <a:solidFill>
                  <a:srgbClr val="0070C0"/>
                </a:solidFill>
                <a:latin typeface="HP001 4 hàng" pitchFamily="34" charset="0"/>
                <a:cs typeface="Arial-Rounded" pitchFamily="34" charset="0"/>
              </a:rPr>
              <a:t>n với tiết học Tiếng Việt</a:t>
            </a:r>
            <a:endParaRPr lang="zh-CN" altLang="en-US" sz="4000" b="1">
              <a:solidFill>
                <a:srgbClr val="0070C0"/>
              </a:solidFill>
              <a:latin typeface="HP001 4 hàng" pitchFamily="34" charset="0"/>
              <a:cs typeface="Arial-Rounded" pitchFamily="34" charset="0"/>
            </a:endParaRPr>
          </a:p>
        </p:txBody>
      </p:sp>
      <p:sp>
        <p:nvSpPr>
          <p:cNvPr id="79886" name="TextBox 1"/>
          <p:cNvSpPr txBox="1">
            <a:spLocks noChangeArrowheads="1"/>
          </p:cNvSpPr>
          <p:nvPr/>
        </p:nvSpPr>
        <p:spPr bwMode="auto">
          <a:xfrm>
            <a:off x="-2571750" y="503238"/>
            <a:ext cx="2057400" cy="25860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0" tIns="45705" rIns="91410" bIns="45705">
            <a:spAutoFit/>
          </a:bodyPr>
          <a:lstStyle>
            <a:lvl1pPr defTabSz="457200">
              <a:lnSpc>
                <a:spcPct val="90000"/>
              </a:lnSpc>
              <a:spcBef>
                <a:spcPts val="75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457200" indent="-169863" defTabSz="4572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914400" indent="-169863" defTabSz="4572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371600" indent="-169863" defTabSz="4572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4pPr>
            <a:lvl5pPr marL="1828800" indent="-169863" defTabSz="4572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indent="-169863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indent="-169863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indent="-169863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indent="-169863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latin typeface="Arial-Rounded" pitchFamily="34" charset="0"/>
                <a:cs typeface="Arial-Rounded" pitchFamily="34" charset="0"/>
              </a:rPr>
              <a:t>Bài giảng thiết kế bởi Vũ Hồng</a:t>
            </a: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latin typeface="Arial-Rounded" pitchFamily="34" charset="0"/>
                <a:cs typeface="Arial-Rounded" pitchFamily="34" charset="0"/>
              </a:rPr>
              <a:t>LH: FB Vũ Hồng | </a:t>
            </a:r>
            <a:r>
              <a:rPr lang="en-US" altLang="en-US" sz="2000">
                <a:solidFill>
                  <a:srgbClr val="000000"/>
                </a:solidFill>
                <a:latin typeface="Arial-Rounded" pitchFamily="34" charset="0"/>
                <a:cs typeface="Arial-Rounded" pitchFamily="34" charset="0"/>
                <a:hlinkClick r:id="rId8"/>
              </a:rPr>
              <a:t>https://www.facebook.com/vuhong1972</a:t>
            </a:r>
            <a:r>
              <a:rPr lang="en-US" altLang="en-US" sz="2000">
                <a:solidFill>
                  <a:srgbClr val="000000"/>
                </a:solidFill>
                <a:latin typeface="Arial-Rounded" pitchFamily="34" charset="0"/>
                <a:cs typeface="Arial-Rounded" pitchFamily="34" charset="0"/>
              </a:rPr>
              <a:t> | </a:t>
            </a:r>
            <a:r>
              <a:rPr lang="en-US" altLang="en-US" sz="2000">
                <a:solidFill>
                  <a:srgbClr val="000000"/>
                </a:solidFill>
                <a:latin typeface="Arial-Rounded" pitchFamily="34" charset="0"/>
                <a:cs typeface="Arial-Rounded" pitchFamily="34" charset="0"/>
                <a:hlinkClick r:id="rId9"/>
              </a:rPr>
              <a:t>hongvu7219@gmail.com</a:t>
            </a:r>
            <a:r>
              <a:rPr lang="en-US" altLang="en-US" sz="2000">
                <a:solidFill>
                  <a:srgbClr val="000000"/>
                </a:solidFill>
                <a:latin typeface="Arial-Rounded" pitchFamily="34" charset="0"/>
                <a:cs typeface="Arial-Rounded" pitchFamily="34" charset="0"/>
              </a:rPr>
              <a:t> </a:t>
            </a:r>
          </a:p>
        </p:txBody>
      </p:sp>
      <p:pic>
        <p:nvPicPr>
          <p:cNvPr id="25" name="Picture 2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8092" y="3482905"/>
            <a:ext cx="1002030" cy="10020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56720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32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9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30" grpId="0" animBg="1"/>
      <p:bldP spid="31" grpId="0" animBg="1"/>
      <p:bldP spid="2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717336" y="258249"/>
            <a:ext cx="7815193" cy="4719946"/>
            <a:chOff x="1258127" y="344330"/>
            <a:chExt cx="10394478" cy="6293262"/>
          </a:xfrm>
        </p:grpSpPr>
        <p:sp>
          <p:nvSpPr>
            <p:cNvPr id="2" name="TextBox 1"/>
            <p:cNvSpPr txBox="1"/>
            <p:nvPr/>
          </p:nvSpPr>
          <p:spPr>
            <a:xfrm>
              <a:off x="1258127" y="344330"/>
              <a:ext cx="10394478" cy="62932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3938">
                <a:lnSpc>
                  <a:spcPct val="165000"/>
                </a:lnSpc>
              </a:pPr>
              <a:r>
                <a:rPr lang="en-US" sz="2025" dirty="0">
                  <a:solidFill>
                    <a:prstClr val="black"/>
                  </a:solidFill>
                  <a:latin typeface="HP001" pitchFamily="34" charset="0"/>
                  <a:ea typeface="HP001" pitchFamily="34" charset="0"/>
                </a:rPr>
                <a:t>222222222222222222222222222222222222222222222222222211111111111111111111111111111111111111111111111111111111111111111111111111111111111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333017" y="380998"/>
              <a:ext cx="0" cy="618041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/>
          <p:cNvSpPr txBox="1"/>
          <p:nvPr/>
        </p:nvSpPr>
        <p:spPr>
          <a:xfrm>
            <a:off x="1438274" y="556027"/>
            <a:ext cx="6261163" cy="469781"/>
          </a:xfrm>
          <a:prstGeom prst="rect">
            <a:avLst/>
          </a:prstGeom>
          <a:noFill/>
        </p:spPr>
        <p:txBody>
          <a:bodyPr wrap="square" lIns="65145" tIns="32594" rIns="65145" bIns="32594" rtlCol="0">
            <a:spAutoFit/>
          </a:bodyPr>
          <a:lstStyle/>
          <a:p>
            <a:pPr algn="ctr" defTabSz="683938"/>
            <a:r>
              <a:rPr lang="en-US" sz="2625" b="1" dirty="0" err="1">
                <a:solidFill>
                  <a:srgbClr val="002060"/>
                </a:solidFill>
                <a:latin typeface="HP001 4 hàng" pitchFamily="34" charset="0"/>
              </a:rPr>
              <a:t>ǡhứ</a:t>
            </a:r>
            <a:r>
              <a:rPr lang="en-US" sz="2625" b="1" dirty="0">
                <a:solidFill>
                  <a:srgbClr val="002060"/>
                </a:solidFill>
                <a:latin typeface="HP001 4 hàng" pitchFamily="34" charset="0"/>
              </a:rPr>
              <a:t>    </a:t>
            </a:r>
            <a:r>
              <a:rPr lang="en-US" sz="2625" b="1" dirty="0" err="1">
                <a:solidFill>
                  <a:srgbClr val="002060"/>
                </a:solidFill>
                <a:latin typeface="HP001 4 hàng" pitchFamily="34" charset="0"/>
              </a:rPr>
              <a:t>ngày</a:t>
            </a:r>
            <a:r>
              <a:rPr lang="en-US" sz="2625" b="1" dirty="0">
                <a:solidFill>
                  <a:srgbClr val="002060"/>
                </a:solidFill>
                <a:latin typeface="HP001 4 hàng" pitchFamily="34" charset="0"/>
              </a:rPr>
              <a:t>    </a:t>
            </a:r>
            <a:r>
              <a:rPr lang="el-GR" sz="2625" b="1" dirty="0">
                <a:solidFill>
                  <a:srgbClr val="002060"/>
                </a:solidFill>
                <a:latin typeface="HP001 4 hàng" pitchFamily="34" charset="0"/>
              </a:rPr>
              <a:t>κ</a:t>
            </a:r>
            <a:r>
              <a:rPr lang="en-US" sz="2625" b="1" dirty="0" err="1">
                <a:solidFill>
                  <a:srgbClr val="002060"/>
                </a:solidFill>
                <a:latin typeface="HP001 4 hàng" pitchFamily="34" charset="0"/>
              </a:rPr>
              <a:t>áng</a:t>
            </a:r>
            <a:r>
              <a:rPr lang="en-US" sz="2625" b="1" dirty="0">
                <a:solidFill>
                  <a:srgbClr val="002060"/>
                </a:solidFill>
                <a:latin typeface="HP001 4 hàng" pitchFamily="34" charset="0"/>
              </a:rPr>
              <a:t>    </a:t>
            </a:r>
            <a:r>
              <a:rPr lang="en-US" sz="2625" b="1" dirty="0" err="1">
                <a:solidFill>
                  <a:srgbClr val="002060"/>
                </a:solidFill>
                <a:latin typeface="HP001 4 hàng" pitchFamily="34" charset="0"/>
              </a:rPr>
              <a:t>năm</a:t>
            </a:r>
            <a:r>
              <a:rPr lang="en-US" sz="2625" b="1" dirty="0">
                <a:solidFill>
                  <a:srgbClr val="002060"/>
                </a:solidFill>
                <a:latin typeface="HP001 4 hàng" pitchFamily="34" charset="0"/>
              </a:rPr>
              <a:t> 2022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46435" y="1076329"/>
            <a:ext cx="3644840" cy="469781"/>
          </a:xfrm>
          <a:prstGeom prst="rect">
            <a:avLst/>
          </a:prstGeom>
          <a:noFill/>
        </p:spPr>
        <p:txBody>
          <a:bodyPr wrap="square" lIns="65145" tIns="32594" rIns="65145" bIns="32594" rtlCol="0">
            <a:spAutoFit/>
          </a:bodyPr>
          <a:lstStyle/>
          <a:p>
            <a:pPr algn="ctr" defTabSz="683938"/>
            <a:r>
              <a:rPr lang="en-US" sz="2625" b="1" dirty="0" err="1">
                <a:solidFill>
                  <a:srgbClr val="002060"/>
                </a:solidFill>
                <a:latin typeface="HP001 4 hàng" pitchFamily="34" charset="0"/>
              </a:rPr>
              <a:t>Tiếng</a:t>
            </a:r>
            <a:r>
              <a:rPr lang="en-US" sz="2625" b="1" dirty="0">
                <a:solidFill>
                  <a:srgbClr val="002060"/>
                </a:solidFill>
                <a:latin typeface="HP001 4 hàng" pitchFamily="34" charset="0"/>
              </a:rPr>
              <a:t> </a:t>
            </a:r>
            <a:r>
              <a:rPr lang="en-US" sz="2625" b="1" dirty="0" err="1">
                <a:solidFill>
                  <a:srgbClr val="002060"/>
                </a:solidFill>
                <a:latin typeface="HP001 4 hàng" pitchFamily="34" charset="0"/>
              </a:rPr>
              <a:t>Việt</a:t>
            </a:r>
            <a:endParaRPr lang="en-US" sz="2625" b="1" dirty="0">
              <a:solidFill>
                <a:srgbClr val="002060"/>
              </a:solidFill>
              <a:latin typeface="HP001 4 hàng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9762" y="1575213"/>
            <a:ext cx="4716680" cy="469781"/>
          </a:xfrm>
          <a:prstGeom prst="rect">
            <a:avLst/>
          </a:prstGeom>
          <a:noFill/>
        </p:spPr>
        <p:txBody>
          <a:bodyPr wrap="square" lIns="65145" tIns="32594" rIns="65145" bIns="32594" rtlCol="0">
            <a:spAutoFit/>
          </a:bodyPr>
          <a:lstStyle/>
          <a:p>
            <a:pPr algn="ctr" defTabSz="683938"/>
            <a:r>
              <a:rPr lang="en-US" sz="2625" b="1" dirty="0" err="1">
                <a:solidFill>
                  <a:srgbClr val="002060"/>
                </a:solidFill>
                <a:latin typeface="HP001 4 hàng" pitchFamily="34" charset="0"/>
              </a:rPr>
              <a:t>Nghe</a:t>
            </a:r>
            <a:r>
              <a:rPr lang="en-US" sz="2625" b="1" dirty="0">
                <a:solidFill>
                  <a:srgbClr val="002060"/>
                </a:solidFill>
                <a:latin typeface="HP001 4 hàng" pitchFamily="34" charset="0"/>
              </a:rPr>
              <a:t> – </a:t>
            </a:r>
            <a:r>
              <a:rPr lang="en-US" sz="2625" b="1" dirty="0" err="1">
                <a:solidFill>
                  <a:srgbClr val="002060"/>
                </a:solidFill>
                <a:latin typeface="HP001 4 hàng" pitchFamily="34" charset="0"/>
              </a:rPr>
              <a:t>viết</a:t>
            </a:r>
            <a:r>
              <a:rPr lang="en-US" sz="2625" b="1" dirty="0">
                <a:solidFill>
                  <a:srgbClr val="002060"/>
                </a:solidFill>
                <a:latin typeface="HP001 4 hàng" pitchFamily="34" charset="0"/>
              </a:rPr>
              <a:t>: </a:t>
            </a:r>
            <a:r>
              <a:rPr lang="en-GB" sz="2625" b="1" dirty="0" err="1" smtClean="0">
                <a:solidFill>
                  <a:srgbClr val="002060"/>
                </a:solidFill>
                <a:latin typeface="HP001 4 hàng" pitchFamily="34" charset="0"/>
              </a:rPr>
              <a:t>Cánh</a:t>
            </a:r>
            <a:r>
              <a:rPr lang="en-GB" sz="2625" b="1" dirty="0" smtClean="0">
                <a:solidFill>
                  <a:srgbClr val="002060"/>
                </a:solidFill>
                <a:latin typeface="HP001 4 hàng" pitchFamily="34" charset="0"/>
              </a:rPr>
              <a:t> </a:t>
            </a:r>
            <a:r>
              <a:rPr lang="en-GB" sz="2625" b="1" dirty="0" err="1" smtClean="0">
                <a:solidFill>
                  <a:srgbClr val="002060"/>
                </a:solidFill>
                <a:latin typeface="HP001 4 hàng" pitchFamily="34" charset="0"/>
              </a:rPr>
              <a:t>đồng</a:t>
            </a:r>
            <a:r>
              <a:rPr lang="en-GB" sz="2625" b="1" dirty="0" smtClean="0">
                <a:solidFill>
                  <a:srgbClr val="002060"/>
                </a:solidFill>
                <a:latin typeface="HP001 4 hàng" pitchFamily="34" charset="0"/>
              </a:rPr>
              <a:t> </a:t>
            </a:r>
            <a:r>
              <a:rPr lang="en-GB" sz="2625" b="1" dirty="0" err="1" smtClean="0">
                <a:solidFill>
                  <a:srgbClr val="002060"/>
                </a:solidFill>
                <a:latin typeface="HP001 4 hàng" pitchFamily="34" charset="0"/>
              </a:rPr>
              <a:t>quê</a:t>
            </a:r>
            <a:r>
              <a:rPr lang="en-GB" sz="2625" b="1" dirty="0" smtClean="0">
                <a:solidFill>
                  <a:srgbClr val="002060"/>
                </a:solidFill>
                <a:latin typeface="HP001 4 hàng" pitchFamily="34" charset="0"/>
              </a:rPr>
              <a:t> </a:t>
            </a:r>
            <a:r>
              <a:rPr lang="en-GB" sz="2625" b="1" dirty="0" err="1" smtClean="0">
                <a:solidFill>
                  <a:srgbClr val="002060"/>
                </a:solidFill>
                <a:latin typeface="HP001 4 hàng" pitchFamily="34" charset="0"/>
              </a:rPr>
              <a:t>em</a:t>
            </a:r>
            <a:endParaRPr lang="en-US" sz="2625" b="1" dirty="0">
              <a:solidFill>
                <a:srgbClr val="002060"/>
              </a:solidFill>
              <a:latin typeface="HP001 4 hàng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36654" y="2114550"/>
            <a:ext cx="3804475" cy="496712"/>
          </a:xfrm>
          <a:prstGeom prst="rect">
            <a:avLst/>
          </a:prstGeom>
          <a:noFill/>
        </p:spPr>
        <p:txBody>
          <a:bodyPr wrap="square" lIns="65145" tIns="32594" rIns="65145" bIns="32594" rtlCol="0">
            <a:spAutoFit/>
          </a:bodyPr>
          <a:lstStyle/>
          <a:p>
            <a:pPr algn="just"/>
            <a:r>
              <a:rPr lang="vi-VN" sz="2800" b="1" dirty="0">
                <a:solidFill>
                  <a:srgbClr val="000000"/>
                </a:solidFill>
                <a:latin typeface="HP001 4 hàng" panose="020B0603050302020204" pitchFamily="34" charset="0"/>
              </a:rPr>
              <a:t>Bé theo mẹ ra đồng</a:t>
            </a:r>
            <a:endParaRPr lang="vi-VN" sz="2800" b="1" dirty="0">
              <a:solidFill>
                <a:srgbClr val="00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33600" y="2617453"/>
            <a:ext cx="6124725" cy="496712"/>
          </a:xfrm>
          <a:prstGeom prst="rect">
            <a:avLst/>
          </a:prstGeom>
          <a:noFill/>
        </p:spPr>
        <p:txBody>
          <a:bodyPr wrap="square" lIns="65145" tIns="32594" rIns="65145" bIns="32594" rtlCol="0">
            <a:spAutoFit/>
          </a:bodyPr>
          <a:lstStyle/>
          <a:p>
            <a:pPr algn="just"/>
            <a:r>
              <a:rPr lang="vi-VN" sz="2800" b="1" dirty="0">
                <a:solidFill>
                  <a:srgbClr val="000000"/>
                </a:solidFill>
                <a:latin typeface="HP001 4 hàng" panose="020B0603050302020204" pitchFamily="34" charset="0"/>
              </a:rPr>
              <a:t>Vầng dương lên rực đỏ</a:t>
            </a:r>
            <a:endParaRPr lang="vi-VN" sz="2800" b="1" dirty="0">
              <a:solidFill>
                <a:srgbClr val="00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43008" y="3127045"/>
            <a:ext cx="5020157" cy="496712"/>
          </a:xfrm>
          <a:prstGeom prst="rect">
            <a:avLst/>
          </a:prstGeom>
          <a:noFill/>
        </p:spPr>
        <p:txBody>
          <a:bodyPr wrap="square" lIns="65145" tIns="32594" rIns="65145" bIns="32594" rtlCol="0">
            <a:spAutoFit/>
          </a:bodyPr>
          <a:lstStyle/>
          <a:p>
            <a:r>
              <a:rPr lang="vi-VN" sz="2800" b="1" dirty="0">
                <a:solidFill>
                  <a:srgbClr val="000000"/>
                </a:solidFill>
                <a:latin typeface="HP001 4 hàng" panose="020B0603050302020204" pitchFamily="34" charset="0"/>
              </a:rPr>
              <a:t>Muôn vàng kim cương nhỏ</a:t>
            </a:r>
            <a:endParaRPr lang="vi-VN" sz="2800" b="1" dirty="0">
              <a:solidFill>
                <a:srgbClr val="00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43008" y="3636637"/>
            <a:ext cx="5950744" cy="927599"/>
          </a:xfrm>
          <a:prstGeom prst="rect">
            <a:avLst/>
          </a:prstGeom>
          <a:noFill/>
        </p:spPr>
        <p:txBody>
          <a:bodyPr wrap="square" lIns="65145" tIns="32594" rIns="65145" bIns="32594" rtlCol="0">
            <a:spAutoFit/>
          </a:bodyPr>
          <a:lstStyle/>
          <a:p>
            <a:r>
              <a:rPr lang="vi-VN" sz="2800" b="1" dirty="0">
                <a:solidFill>
                  <a:srgbClr val="000000"/>
                </a:solidFill>
                <a:latin typeface="HP001 4 hàng" panose="020B0603050302020204" pitchFamily="34" charset="0"/>
              </a:rPr>
              <a:t>Lấp lánh ngọn cỏ h</a:t>
            </a:r>
            <a:r>
              <a:rPr lang="el-GR" sz="2800" b="1" dirty="0">
                <a:solidFill>
                  <a:srgbClr val="000000"/>
                </a:solidFill>
                <a:latin typeface="HP001 4 hàng" panose="020B0603050302020204" pitchFamily="34" charset="0"/>
              </a:rPr>
              <a:t>Ξ</a:t>
            </a:r>
            <a:r>
              <a:rPr lang="vi-VN" sz="2800" b="1" dirty="0">
                <a:solidFill>
                  <a:srgbClr val="000000"/>
                </a:solidFill>
                <a:latin typeface="HP001 4 hàng" panose="020B0603050302020204" pitchFamily="34" charset="0"/>
              </a:rPr>
              <a:t>.</a:t>
            </a:r>
          </a:p>
          <a:p>
            <a:r>
              <a:rPr lang="vi-VN" sz="2800" b="1" dirty="0">
                <a:latin typeface="HP001 4 hàng" panose="020B0603050302020204" pitchFamily="34" charset="0"/>
              </a:rPr>
              <a:t>.</a:t>
            </a:r>
            <a:endParaRPr lang="en-US" sz="2800" b="1" dirty="0">
              <a:latin typeface="HP001 4 hàng" panose="020B0603050302020204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057400" y="1962150"/>
            <a:ext cx="1592132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-2095496" y="-171458"/>
            <a:ext cx="1857374" cy="14968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119" tIns="28558" rIns="57119" bIns="28558" rtlCol="0" anchor="ctr"/>
          <a:lstStyle/>
          <a:p>
            <a:r>
              <a:rPr lang="en-US" sz="135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  <a:r>
              <a:rPr lang="en-US" sz="135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35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giảng</a:t>
            </a:r>
            <a:r>
              <a:rPr lang="en-US" sz="135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35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thiết</a:t>
            </a:r>
            <a:r>
              <a:rPr lang="en-US" sz="135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35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kế</a:t>
            </a:r>
            <a:r>
              <a:rPr lang="en-US" sz="135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35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bởi</a:t>
            </a:r>
            <a:r>
              <a:rPr lang="en-US" sz="135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35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Vũ</a:t>
            </a:r>
            <a:r>
              <a:rPr lang="en-US" sz="135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35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Hồng</a:t>
            </a:r>
            <a:r>
              <a:rPr lang="en-US" sz="135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  <a:p>
            <a:r>
              <a:rPr lang="en-US" sz="135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LH: FB </a:t>
            </a:r>
            <a:r>
              <a:rPr lang="en-US" sz="135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Vũ</a:t>
            </a:r>
            <a:r>
              <a:rPr lang="en-US" sz="135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35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Hồng</a:t>
            </a:r>
            <a:r>
              <a:rPr lang="en-US" sz="135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| https://www.facebook.com/vuhong1972/ | hongvu7219@gmail.com</a:t>
            </a:r>
          </a:p>
        </p:txBody>
      </p:sp>
      <p:sp>
        <p:nvSpPr>
          <p:cNvPr id="17" name="Rectangle 16"/>
          <p:cNvSpPr/>
          <p:nvPr/>
        </p:nvSpPr>
        <p:spPr>
          <a:xfrm>
            <a:off x="-2095496" y="-171458"/>
            <a:ext cx="1857374" cy="14968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119" tIns="28558" rIns="57119" bIns="28558" rtlCol="0" anchor="ctr"/>
          <a:lstStyle/>
          <a:p>
            <a:r>
              <a:rPr lang="en-US" sz="135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  <a:r>
              <a:rPr lang="en-US" sz="135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35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giảng</a:t>
            </a:r>
            <a:r>
              <a:rPr lang="en-US" sz="135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35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thiết</a:t>
            </a:r>
            <a:r>
              <a:rPr lang="en-US" sz="135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35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kế</a:t>
            </a:r>
            <a:r>
              <a:rPr lang="en-US" sz="135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35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bởi</a:t>
            </a:r>
            <a:r>
              <a:rPr lang="en-US" sz="135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35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Vũ</a:t>
            </a:r>
            <a:r>
              <a:rPr lang="en-US" sz="135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35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Hồng</a:t>
            </a:r>
            <a:r>
              <a:rPr lang="en-US" sz="135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  <a:p>
            <a:r>
              <a:rPr lang="en-US" sz="135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LH: FB </a:t>
            </a:r>
            <a:r>
              <a:rPr lang="en-US" sz="135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Vũ</a:t>
            </a:r>
            <a:r>
              <a:rPr lang="en-US" sz="135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35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Hồng</a:t>
            </a:r>
            <a:r>
              <a:rPr lang="en-US" sz="135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| https://www.facebook.com/vuhong1972/ | hongvu7219@gmail.com</a:t>
            </a:r>
          </a:p>
        </p:txBody>
      </p:sp>
      <p:pic>
        <p:nvPicPr>
          <p:cNvPr id="18" name="Picture 1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56063" y="1625309"/>
            <a:ext cx="1517941" cy="151794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18074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671616" y="258249"/>
            <a:ext cx="7815193" cy="4719946"/>
            <a:chOff x="1324302" y="362612"/>
            <a:chExt cx="10941270" cy="6628318"/>
          </a:xfrm>
        </p:grpSpPr>
        <p:sp>
          <p:nvSpPr>
            <p:cNvPr id="2" name="TextBox 1"/>
            <p:cNvSpPr txBox="1"/>
            <p:nvPr/>
          </p:nvSpPr>
          <p:spPr>
            <a:xfrm>
              <a:off x="1324302" y="362612"/>
              <a:ext cx="10941270" cy="66283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3938">
                <a:lnSpc>
                  <a:spcPct val="165000"/>
                </a:lnSpc>
              </a:pPr>
              <a:r>
                <a:rPr lang="en-US" sz="2025" dirty="0" smtClean="0">
                  <a:solidFill>
                    <a:prstClr val="black"/>
                  </a:solidFill>
                  <a:latin typeface="HP001" pitchFamily="34" charset="0"/>
                  <a:ea typeface="HP001" pitchFamily="34" charset="0"/>
                </a:rPr>
                <a:t>222222222222222222222222222222222222222222222222222211111111111111111111111111111111111111111111111111111111111111111111111111111111111</a:t>
              </a:r>
              <a:endParaRPr lang="en-US" sz="2025" dirty="0">
                <a:solidFill>
                  <a:prstClr val="black"/>
                </a:solidFill>
                <a:latin typeface="HP001" pitchFamily="34" charset="0"/>
                <a:ea typeface="HP001" pitchFamily="34" charset="0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1403132" y="457196"/>
              <a:ext cx="0" cy="645350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extBox 5"/>
          <p:cNvSpPr txBox="1"/>
          <p:nvPr/>
        </p:nvSpPr>
        <p:spPr>
          <a:xfrm>
            <a:off x="1670679" y="612594"/>
            <a:ext cx="5744534" cy="496712"/>
          </a:xfrm>
          <a:prstGeom prst="rect">
            <a:avLst/>
          </a:prstGeom>
          <a:noFill/>
        </p:spPr>
        <p:txBody>
          <a:bodyPr wrap="square" lIns="65145" tIns="32594" rIns="65145" bIns="32594" rtlCol="0">
            <a:spAutoFit/>
          </a:bodyPr>
          <a:lstStyle/>
          <a:p>
            <a:r>
              <a:rPr lang="vi-VN" sz="2800" b="1" dirty="0">
                <a:solidFill>
                  <a:srgbClr val="000000"/>
                </a:solidFill>
                <a:latin typeface="HP001 4 hàng" panose="020B0603050302020204" pitchFamily="34" charset="0"/>
              </a:rPr>
              <a:t>Nắng ban mai hiền hòa</a:t>
            </a:r>
            <a:endParaRPr lang="vi-VN" sz="2800" b="1" dirty="0">
              <a:solidFill>
                <a:srgbClr val="00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37662" y="1090494"/>
            <a:ext cx="4915538" cy="496712"/>
          </a:xfrm>
          <a:prstGeom prst="rect">
            <a:avLst/>
          </a:prstGeom>
          <a:noFill/>
        </p:spPr>
        <p:txBody>
          <a:bodyPr wrap="square" lIns="65145" tIns="32594" rIns="65145" bIns="32594" rtlCol="0">
            <a:spAutoFit/>
          </a:bodyPr>
          <a:lstStyle/>
          <a:p>
            <a:pPr algn="just"/>
            <a:r>
              <a:rPr lang="vi-VN" sz="2800" b="1" dirty="0">
                <a:solidFill>
                  <a:srgbClr val="000000"/>
                </a:solidFill>
                <a:latin typeface="HP001 4 hàng" panose="020B0603050302020204" pitchFamily="34" charset="0"/>
              </a:rPr>
              <a:t>Tung lụa tơ vàng óng</a:t>
            </a:r>
            <a:endParaRPr lang="vi-VN" sz="2800" b="1" dirty="0">
              <a:solidFill>
                <a:srgbClr val="00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-2095496" y="-171458"/>
            <a:ext cx="1857374" cy="14968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119" tIns="28558" rIns="57119" bIns="28558" rtlCol="0" anchor="ctr"/>
          <a:lstStyle/>
          <a:p>
            <a:r>
              <a:rPr lang="en-US" sz="135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  <a:r>
              <a:rPr lang="en-US" sz="135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35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giảng</a:t>
            </a:r>
            <a:r>
              <a:rPr lang="en-US" sz="135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35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thiết</a:t>
            </a:r>
            <a:r>
              <a:rPr lang="en-US" sz="135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35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kế</a:t>
            </a:r>
            <a:r>
              <a:rPr lang="en-US" sz="135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35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bởi</a:t>
            </a:r>
            <a:r>
              <a:rPr lang="en-US" sz="135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35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Vũ</a:t>
            </a:r>
            <a:r>
              <a:rPr lang="en-US" sz="135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35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Hồng</a:t>
            </a:r>
            <a:r>
              <a:rPr lang="en-US" sz="135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  <a:p>
            <a:r>
              <a:rPr lang="en-US" sz="135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LH: FB </a:t>
            </a:r>
            <a:r>
              <a:rPr lang="en-US" sz="135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Vũ</a:t>
            </a:r>
            <a:r>
              <a:rPr lang="en-US" sz="135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35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Hồng</a:t>
            </a:r>
            <a:r>
              <a:rPr lang="en-US" sz="135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| https://www.facebook.com/vuhong1972/ | hongvu7219@gmail.com</a:t>
            </a:r>
          </a:p>
        </p:txBody>
      </p:sp>
      <p:sp>
        <p:nvSpPr>
          <p:cNvPr id="8" name="Rectangle 7"/>
          <p:cNvSpPr/>
          <p:nvPr/>
        </p:nvSpPr>
        <p:spPr>
          <a:xfrm>
            <a:off x="-2095496" y="-171458"/>
            <a:ext cx="1857374" cy="14968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119" tIns="28558" rIns="57119" bIns="28558" rtlCol="0" anchor="ctr"/>
          <a:lstStyle/>
          <a:p>
            <a:r>
              <a:rPr lang="en-US" sz="135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  <a:r>
              <a:rPr lang="en-US" sz="135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35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giảng</a:t>
            </a:r>
            <a:r>
              <a:rPr lang="en-US" sz="135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35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thiết</a:t>
            </a:r>
            <a:r>
              <a:rPr lang="en-US" sz="135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35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kế</a:t>
            </a:r>
            <a:r>
              <a:rPr lang="en-US" sz="135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35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bởi</a:t>
            </a:r>
            <a:r>
              <a:rPr lang="en-US" sz="135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35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Vũ</a:t>
            </a:r>
            <a:r>
              <a:rPr lang="en-US" sz="135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35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Hồng</a:t>
            </a:r>
            <a:r>
              <a:rPr lang="en-US" sz="135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  <a:p>
            <a:r>
              <a:rPr lang="en-US" sz="135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LH: FB </a:t>
            </a:r>
            <a:r>
              <a:rPr lang="en-US" sz="135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Vũ</a:t>
            </a:r>
            <a:r>
              <a:rPr lang="en-US" sz="135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35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Hồng</a:t>
            </a:r>
            <a:r>
              <a:rPr lang="en-US" sz="135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| https://www.facebook.com/vuhong1972/ | hongvu7219@gmail.com</a:t>
            </a: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56063" y="1625309"/>
            <a:ext cx="1517941" cy="151794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600200" y="1568394"/>
            <a:ext cx="44122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000000"/>
                </a:solidFill>
                <a:latin typeface="HP001 4 hàng" panose="020B0603050302020204" pitchFamily="34" charset="0"/>
              </a:rPr>
              <a:t>Trải trên muôn con sóng</a:t>
            </a:r>
            <a:endParaRPr lang="vi-VN" sz="2800" b="1" dirty="0">
              <a:solidFill>
                <a:srgbClr val="00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05353" y="2093290"/>
            <a:ext cx="44122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HP001 4 hàng" panose="020B0603050302020204" pitchFamily="34" charset="0"/>
              </a:rPr>
              <a:t>Dập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dờn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đồng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lúa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xanh</a:t>
            </a:r>
            <a:endParaRPr lang="vi-VN" sz="2800" b="1" dirty="0">
              <a:solidFill>
                <a:srgbClr val="00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00199" y="2616510"/>
            <a:ext cx="52595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err="1">
                <a:solidFill>
                  <a:srgbClr val="000000"/>
                </a:solidFill>
                <a:latin typeface="HP001 4 hàng" panose="020B0603050302020204" pitchFamily="34" charset="0"/>
              </a:rPr>
              <a:t>Đàn</a:t>
            </a:r>
            <a:r>
              <a:rPr lang="en-GB" sz="2800" b="1" dirty="0">
                <a:solidFill>
                  <a:srgbClr val="000000"/>
                </a:solidFill>
                <a:latin typeface="HP001 4 hàng" panose="020B0603050302020204" pitchFamily="34" charset="0"/>
              </a:rPr>
              <a:t> </a:t>
            </a:r>
            <a:r>
              <a:rPr lang="en-GB" sz="2800" b="1" dirty="0" err="1">
                <a:solidFill>
                  <a:srgbClr val="000000"/>
                </a:solidFill>
                <a:latin typeface="HP001 4 hàng" panose="020B0603050302020204" pitchFamily="34" charset="0"/>
              </a:rPr>
              <a:t>chiền</a:t>
            </a:r>
            <a:r>
              <a:rPr lang="en-GB" sz="2800" b="1" dirty="0">
                <a:solidFill>
                  <a:srgbClr val="000000"/>
                </a:solidFill>
                <a:latin typeface="HP001 4 hàng" panose="020B0603050302020204" pitchFamily="34" charset="0"/>
              </a:rPr>
              <a:t> </a:t>
            </a:r>
            <a:r>
              <a:rPr lang="en-GB" sz="2800" b="1" dirty="0" err="1">
                <a:solidFill>
                  <a:srgbClr val="000000"/>
                </a:solidFill>
                <a:latin typeface="HP001 4 hàng" panose="020B0603050302020204" pitchFamily="34" charset="0"/>
              </a:rPr>
              <a:t>chiện</a:t>
            </a:r>
            <a:r>
              <a:rPr lang="en-GB" sz="2800" b="1" dirty="0">
                <a:solidFill>
                  <a:srgbClr val="000000"/>
                </a:solidFill>
                <a:latin typeface="HP001 4 hàng" panose="020B0603050302020204" pitchFamily="34" charset="0"/>
              </a:rPr>
              <a:t> bay </a:t>
            </a:r>
            <a:r>
              <a:rPr lang="en-GB" sz="2800" b="1" dirty="0" err="1">
                <a:solidFill>
                  <a:srgbClr val="000000"/>
                </a:solidFill>
                <a:latin typeface="HP001 4 hàng" panose="020B0603050302020204" pitchFamily="34" charset="0"/>
              </a:rPr>
              <a:t>quanh</a:t>
            </a:r>
            <a:endParaRPr lang="vi-VN" sz="2800" b="1" dirty="0">
              <a:solidFill>
                <a:srgbClr val="00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00199" y="3089994"/>
            <a:ext cx="44122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800" b="1" dirty="0" err="1">
                <a:solidFill>
                  <a:srgbClr val="000000"/>
                </a:solidFill>
                <a:latin typeface="HP001 4 hàng" panose="020B0603050302020204" pitchFamily="34" charset="0"/>
              </a:rPr>
              <a:t>Hót</a:t>
            </a:r>
            <a:r>
              <a:rPr lang="en-GB" sz="2800" b="1" dirty="0">
                <a:solidFill>
                  <a:srgbClr val="000000"/>
                </a:solidFill>
                <a:latin typeface="HP001 4 hàng" panose="020B0603050302020204" pitchFamily="34" charset="0"/>
              </a:rPr>
              <a:t> </a:t>
            </a:r>
            <a:r>
              <a:rPr lang="en-GB" sz="2800" b="1" dirty="0" err="1">
                <a:solidFill>
                  <a:srgbClr val="000000"/>
                </a:solidFill>
                <a:latin typeface="HP001 4 hàng" panose="020B0603050302020204" pitchFamily="34" charset="0"/>
              </a:rPr>
              <a:t>tích</a:t>
            </a:r>
            <a:r>
              <a:rPr lang="en-GB" sz="2800" b="1" dirty="0">
                <a:solidFill>
                  <a:srgbClr val="000000"/>
                </a:solidFill>
                <a:latin typeface="HP001 4 hàng" panose="020B0603050302020204" pitchFamily="34" charset="0"/>
              </a:rPr>
              <a:t> </a:t>
            </a:r>
            <a:r>
              <a:rPr lang="en-GB" sz="2800" b="1" dirty="0" err="1">
                <a:solidFill>
                  <a:srgbClr val="000000"/>
                </a:solidFill>
                <a:latin typeface="HP001 4 hàng" panose="020B0603050302020204" pitchFamily="34" charset="0"/>
              </a:rPr>
              <a:t>ri</a:t>
            </a:r>
            <a:r>
              <a:rPr lang="en-GB" sz="2800" b="1" dirty="0">
                <a:solidFill>
                  <a:srgbClr val="000000"/>
                </a:solidFill>
                <a:latin typeface="HP001 4 hàng" panose="020B0603050302020204" pitchFamily="34" charset="0"/>
              </a:rPr>
              <a:t> </a:t>
            </a:r>
            <a:r>
              <a:rPr lang="en-GB" sz="2800" b="1" dirty="0" err="1">
                <a:solidFill>
                  <a:srgbClr val="000000"/>
                </a:solidFill>
                <a:latin typeface="HP001 4 hàng" panose="020B0603050302020204" pitchFamily="34" charset="0"/>
              </a:rPr>
              <a:t>tích</a:t>
            </a:r>
            <a:r>
              <a:rPr lang="en-GB" sz="2800" b="1" dirty="0">
                <a:solidFill>
                  <a:srgbClr val="000000"/>
                </a:solidFill>
                <a:latin typeface="HP001 4 hàng" panose="020B0603050302020204" pitchFamily="34" charset="0"/>
              </a:rPr>
              <a:t> </a:t>
            </a:r>
            <a:r>
              <a:rPr lang="en-GB" sz="2800" b="1" dirty="0" err="1">
                <a:solidFill>
                  <a:srgbClr val="000000"/>
                </a:solidFill>
                <a:latin typeface="HP001 4 hàng" panose="020B0603050302020204" pitchFamily="34" charset="0"/>
              </a:rPr>
              <a:t>ri</a:t>
            </a:r>
            <a:endParaRPr lang="vi-VN" sz="2800" b="1" dirty="0">
              <a:solidFill>
                <a:srgbClr val="00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37662" y="3622301"/>
            <a:ext cx="44122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err="1">
                <a:solidFill>
                  <a:srgbClr val="000000"/>
                </a:solidFill>
                <a:latin typeface="HP001 4 hàng" panose="020B0603050302020204" pitchFamily="34" charset="0"/>
              </a:rPr>
              <a:t>Lũ</a:t>
            </a:r>
            <a:r>
              <a:rPr lang="en-GB" sz="2800" b="1" dirty="0">
                <a:solidFill>
                  <a:srgbClr val="000000"/>
                </a:solidFill>
                <a:latin typeface="HP001 4 hàng" panose="020B0603050302020204" pitchFamily="34" charset="0"/>
              </a:rPr>
              <a:t> </a:t>
            </a:r>
            <a:r>
              <a:rPr lang="en-GB" sz="2800" b="1" dirty="0" err="1">
                <a:solidFill>
                  <a:srgbClr val="000000"/>
                </a:solidFill>
                <a:latin typeface="HP001 4 hàng" panose="020B0603050302020204" pitchFamily="34" charset="0"/>
              </a:rPr>
              <a:t>châu</a:t>
            </a:r>
            <a:r>
              <a:rPr lang="en-GB" sz="2800" b="1" dirty="0">
                <a:solidFill>
                  <a:srgbClr val="000000"/>
                </a:solidFill>
                <a:latin typeface="HP001 4 hàng" panose="020B0603050302020204" pitchFamily="34" charset="0"/>
              </a:rPr>
              <a:t> </a:t>
            </a:r>
            <a:r>
              <a:rPr lang="en-GB" sz="2800" b="1" dirty="0" err="1">
                <a:solidFill>
                  <a:srgbClr val="000000"/>
                </a:solidFill>
                <a:latin typeface="HP001 4 hàng" panose="020B0603050302020204" pitchFamily="34" charset="0"/>
              </a:rPr>
              <a:t>chấu</a:t>
            </a:r>
            <a:r>
              <a:rPr lang="en-GB" sz="2800" b="1" dirty="0">
                <a:solidFill>
                  <a:srgbClr val="000000"/>
                </a:solidFill>
                <a:latin typeface="HP001 4 hàng" panose="020B0603050302020204" pitchFamily="34" charset="0"/>
              </a:rPr>
              <a:t> </a:t>
            </a:r>
            <a:r>
              <a:rPr lang="en-GB" sz="2800" b="1" dirty="0" err="1">
                <a:solidFill>
                  <a:srgbClr val="000000"/>
                </a:solidFill>
                <a:latin typeface="HP001 4 hàng" panose="020B0603050302020204" pitchFamily="34" charset="0"/>
              </a:rPr>
              <a:t>tinh</a:t>
            </a:r>
            <a:r>
              <a:rPr lang="en-GB" sz="2800" b="1" dirty="0">
                <a:solidFill>
                  <a:srgbClr val="000000"/>
                </a:solidFill>
                <a:latin typeface="HP001 4 hàng" panose="020B0603050302020204" pitchFamily="34" charset="0"/>
              </a:rPr>
              <a:t> </a:t>
            </a:r>
            <a:r>
              <a:rPr lang="en-GB" sz="2800" b="1" dirty="0" err="1">
                <a:solidFill>
                  <a:srgbClr val="000000"/>
                </a:solidFill>
                <a:latin typeface="HP001 4 hàng" panose="020B0603050302020204" pitchFamily="34" charset="0"/>
              </a:rPr>
              <a:t>nghịch</a:t>
            </a:r>
            <a:endParaRPr lang="vi-VN" sz="2800" b="1" dirty="0">
              <a:solidFill>
                <a:srgbClr val="00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07514" y="4133123"/>
            <a:ext cx="44122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HP001 4 hàng" panose="020B0603050302020204" pitchFamily="34" charset="0"/>
              </a:rPr>
              <a:t>Đu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cỏ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uống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sương</a:t>
            </a:r>
            <a:r>
              <a:rPr lang="en-US" sz="2800" b="1" dirty="0">
                <a:latin typeface="HP001 4 hàng" panose="020B0603050302020204" pitchFamily="34" charset="0"/>
              </a:rPr>
              <a:t> r</a:t>
            </a:r>
            <a:r>
              <a:rPr lang="el-GR" sz="2800" b="1" dirty="0">
                <a:latin typeface="HP001 4 hàng" panose="020B0603050302020204" pitchFamily="34" charset="0"/>
              </a:rPr>
              <a:t>Π</a:t>
            </a:r>
            <a:r>
              <a:rPr lang="en-US" sz="2800" b="1" dirty="0">
                <a:latin typeface="HP001 4 hàng" panose="020B0603050302020204" pitchFamily="34" charset="0"/>
              </a:rPr>
              <a:t>. </a:t>
            </a:r>
            <a:endParaRPr lang="en-US" sz="2800" b="1" dirty="0"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40435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1" grpId="0"/>
      <p:bldP spid="12" grpId="0"/>
      <p:bldP spid="13" grpId="0"/>
      <p:bldP spid="14" grpId="0"/>
      <p:bldP spid="16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0025" y="960438"/>
            <a:ext cx="4997450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矩形 16">
            <a:extLst>
              <a:ext uri="{FF2B5EF4-FFF2-40B4-BE49-F238E27FC236}"/>
            </a:extLst>
          </p:cNvPr>
          <p:cNvSpPr/>
          <p:nvPr/>
        </p:nvSpPr>
        <p:spPr>
          <a:xfrm>
            <a:off x="185738" y="184150"/>
            <a:ext cx="8763000" cy="4781550"/>
          </a:xfrm>
          <a:prstGeom prst="rect">
            <a:avLst/>
          </a:prstGeom>
          <a:noFill/>
          <a:ln w="158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9" rIns="68576" bIns="34289" anchor="ctr"/>
          <a:lstStyle/>
          <a:p>
            <a:pPr algn="ctr" defTabSz="685749">
              <a:defRPr/>
            </a:pPr>
            <a:endParaRPr lang="zh-CN" altLang="en-US" sz="1400">
              <a:solidFill>
                <a:prstClr val="white"/>
              </a:solidFill>
            </a:endParaRPr>
          </a:p>
        </p:txBody>
      </p:sp>
      <p:pic>
        <p:nvPicPr>
          <p:cNvPr id="11" name="图片 10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218929" flipH="1">
            <a:off x="7329488" y="-101600"/>
            <a:ext cx="1095375" cy="10953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15000"/>
              </a:prstClr>
            </a:outerShdw>
          </a:effectLst>
        </p:spPr>
      </p:pic>
      <p:sp>
        <p:nvSpPr>
          <p:cNvPr id="94215" name="TextBox 1"/>
          <p:cNvSpPr txBox="1">
            <a:spLocks noChangeArrowheads="1"/>
          </p:cNvSpPr>
          <p:nvPr/>
        </p:nvSpPr>
        <p:spPr bwMode="auto">
          <a:xfrm>
            <a:off x="-2571750" y="503238"/>
            <a:ext cx="2057400" cy="25860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0" tIns="45705" rIns="91410" bIns="45705">
            <a:spAutoFit/>
          </a:bodyPr>
          <a:lstStyle>
            <a:lvl1pPr defTabSz="457200">
              <a:lnSpc>
                <a:spcPct val="90000"/>
              </a:lnSpc>
              <a:spcBef>
                <a:spcPts val="75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457200" indent="-169863" defTabSz="4572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914400" indent="-169863" defTabSz="4572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371600" indent="-169863" defTabSz="4572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4pPr>
            <a:lvl5pPr marL="1828800" indent="-169863" defTabSz="4572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indent="-169863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indent="-169863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indent="-169863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indent="-169863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latin typeface="Arial-Rounded" pitchFamily="34" charset="0"/>
                <a:cs typeface="Arial-Rounded" pitchFamily="34" charset="0"/>
              </a:rPr>
              <a:t>Bài giảng thiết kế bởi Vũ Hồng</a:t>
            </a: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latin typeface="Arial-Rounded" pitchFamily="34" charset="0"/>
                <a:cs typeface="Arial-Rounded" pitchFamily="34" charset="0"/>
              </a:rPr>
              <a:t>LH: FB Vũ Hồng | </a:t>
            </a:r>
            <a:r>
              <a:rPr lang="en-US" altLang="en-US" sz="2000">
                <a:solidFill>
                  <a:srgbClr val="000000"/>
                </a:solidFill>
                <a:latin typeface="Arial-Rounded" pitchFamily="34" charset="0"/>
                <a:cs typeface="Arial-Rounded" pitchFamily="34" charset="0"/>
                <a:hlinkClick r:id="rId5"/>
              </a:rPr>
              <a:t>https://www.facebook.com/vuhong1972</a:t>
            </a:r>
            <a:r>
              <a:rPr lang="en-US" altLang="en-US" sz="2000">
                <a:solidFill>
                  <a:srgbClr val="000000"/>
                </a:solidFill>
                <a:latin typeface="Arial-Rounded" pitchFamily="34" charset="0"/>
                <a:cs typeface="Arial-Rounded" pitchFamily="34" charset="0"/>
              </a:rPr>
              <a:t> | </a:t>
            </a:r>
            <a:r>
              <a:rPr lang="en-US" altLang="en-US" sz="2000">
                <a:solidFill>
                  <a:srgbClr val="000000"/>
                </a:solidFill>
                <a:latin typeface="Arial-Rounded" pitchFamily="34" charset="0"/>
                <a:cs typeface="Arial-Rounded" pitchFamily="34" charset="0"/>
                <a:hlinkClick r:id="rId6"/>
              </a:rPr>
              <a:t>hongvu7219@gmail.com</a:t>
            </a:r>
            <a:r>
              <a:rPr lang="en-US" altLang="en-US" sz="2000">
                <a:solidFill>
                  <a:srgbClr val="000000"/>
                </a:solidFill>
                <a:latin typeface="Arial-Rounded" pitchFamily="34" charset="0"/>
                <a:cs typeface="Arial-Rounded" pitchFamily="34" charset="0"/>
              </a:rPr>
              <a:t> </a:t>
            </a:r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8092" y="3482905"/>
            <a:ext cx="1002030" cy="10020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1174544" y="481818"/>
            <a:ext cx="3930856" cy="1598392"/>
            <a:chOff x="2744315" y="1595348"/>
            <a:chExt cx="4326579" cy="1598392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4" name="Right Arrow 13"/>
            <p:cNvSpPr/>
            <p:nvPr/>
          </p:nvSpPr>
          <p:spPr>
            <a:xfrm>
              <a:off x="2744315" y="1595348"/>
              <a:ext cx="4326579" cy="1598392"/>
            </a:xfrm>
            <a:prstGeom prst="rightArrow">
              <a:avLst>
                <a:gd name="adj1" fmla="val 58172"/>
                <a:gd name="adj2" fmla="val 50000"/>
              </a:avLst>
            </a:prstGeom>
            <a:solidFill>
              <a:srgbClr val="B2DE8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368761" y="2017470"/>
              <a:ext cx="2787780" cy="707886"/>
            </a:xfrm>
            <a:prstGeom prst="rect">
              <a:avLst/>
            </a:prstGeom>
            <a:solidFill>
              <a:srgbClr val="B2DE82"/>
            </a:solidFill>
          </p:spPr>
          <p:txBody>
            <a:bodyPr wrap="none" rtlCol="0">
              <a:spAutoFit/>
            </a:bodyPr>
            <a:lstStyle/>
            <a:p>
              <a:r>
                <a:rPr lang="en-GB" sz="4000" b="1" dirty="0">
                  <a:solidFill>
                    <a:srgbClr val="0066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LUYỆN TẬP</a:t>
              </a:r>
              <a:endParaRPr lang="en-US" sz="4000" b="1" dirty="0">
                <a:solidFill>
                  <a:srgbClr val="00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77783" y="668458"/>
            <a:ext cx="1213287" cy="1225112"/>
            <a:chOff x="2210284" y="3447251"/>
            <a:chExt cx="826089" cy="809063"/>
          </a:xfrm>
        </p:grpSpPr>
        <p:sp>
          <p:nvSpPr>
            <p:cNvPr id="18" name="Oval 17"/>
            <p:cNvSpPr/>
            <p:nvPr/>
          </p:nvSpPr>
          <p:spPr>
            <a:xfrm>
              <a:off x="2210284" y="3447251"/>
              <a:ext cx="826089" cy="80906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1">
                  <a:satMod val="175000"/>
                  <a:alpha val="40000"/>
                </a:schemeClr>
              </a:glow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9968" b="89711" l="0" r="100000">
                          <a14:foregroundMark x1="35577" y1="42765" x2="35577" y2="42765"/>
                          <a14:foregroundMark x1="55769" y1="72347" x2="55769" y2="72347"/>
                          <a14:foregroundMark x1="67308" y1="79421" x2="67308" y2="79421"/>
                          <a14:foregroundMark x1="63702" y1="76849" x2="63702" y2="76849"/>
                          <a14:foregroundMark x1="75962" y1="80064" x2="75962" y2="80064"/>
                          <a14:foregroundMark x1="77885" y1="72026" x2="77885" y2="72026"/>
                          <a14:foregroundMark x1="81971" y1="64952" x2="81971" y2="64952"/>
                          <a14:foregroundMark x1="84375" y1="60129" x2="84375" y2="60129"/>
                          <a14:foregroundMark x1="87981" y1="55949" x2="87981" y2="55949"/>
                          <a14:foregroundMark x1="90625" y1="52412" x2="90625" y2="52412"/>
                          <a14:foregroundMark x1="77163" y1="75884" x2="77163" y2="75884"/>
                          <a14:foregroundMark x1="73077" y1="84887" x2="73077" y2="84887"/>
                          <a14:foregroundMark x1="71394" y1="81350" x2="71394" y2="81350"/>
                          <a14:foregroundMark x1="68510" y1="77492" x2="68510" y2="77492"/>
                          <a14:foregroundMark x1="64423" y1="73312" x2="64423" y2="73312"/>
                          <a14:foregroundMark x1="60577" y1="70740" x2="60577" y2="70740"/>
                          <a14:foregroundMark x1="56010" y1="66559" x2="56010" y2="66559"/>
                          <a14:foregroundMark x1="48798" y1="69132" x2="48798" y2="69132"/>
                          <a14:foregroundMark x1="45192" y1="73312" x2="45192" y2="73312"/>
                          <a14:foregroundMark x1="42067" y1="74277" x2="42067" y2="74277"/>
                          <a14:foregroundMark x1="45192" y1="70740" x2="45192" y2="70740"/>
                          <a14:foregroundMark x1="48317" y1="71704" x2="48317" y2="71704"/>
                          <a14:foregroundMark x1="34135" y1="71704" x2="34135" y2="71704"/>
                          <a14:foregroundMark x1="30288" y1="68810" x2="30288" y2="68810"/>
                          <a14:foregroundMark x1="24760" y1="65273" x2="24760" y2="65273"/>
                          <a14:foregroundMark x1="20433" y1="65273" x2="20433" y2="65273"/>
                          <a14:foregroundMark x1="16106" y1="64952" x2="16106" y2="64952"/>
                          <a14:foregroundMark x1="10096" y1="62379" x2="10096" y2="62379"/>
                          <a14:foregroundMark x1="8894" y1="61736" x2="8894" y2="61736"/>
                          <a14:foregroundMark x1="16827" y1="61415" x2="16827" y2="61415"/>
                          <a14:foregroundMark x1="12260" y1="60129" x2="12260" y2="6012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0284" y="3596128"/>
              <a:ext cx="826089" cy="6175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" name="Picture 3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8" b="96222" l="9375" r="95486">
                          <a14:foregroundMark x1="52083" y1="79345" x2="52083" y2="79345"/>
                          <a14:foregroundMark x1="81597" y1="16877" x2="81597" y2="1687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3204" y="3530924"/>
              <a:ext cx="360247" cy="4965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76267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800" y="209550"/>
            <a:ext cx="579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1.Chọn </a:t>
            </a:r>
            <a:r>
              <a:rPr lang="en-US" sz="2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ngoặc</a:t>
            </a:r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thay</a:t>
            </a:r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ô </a:t>
            </a:r>
            <a:r>
              <a:rPr lang="en-US" sz="2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vuông</a:t>
            </a:r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en-US" sz="2400" i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400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i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Cột</a:t>
            </a:r>
            <a:r>
              <a:rPr lang="en-US" sz="2400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i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Bến</a:t>
            </a:r>
            <a:r>
              <a:rPr lang="en-US" sz="2400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i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Thành</a:t>
            </a:r>
            <a:r>
              <a:rPr lang="en-US" sz="2400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i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Tràng</a:t>
            </a:r>
            <a:r>
              <a:rPr lang="en-US" sz="2400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i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Tiền</a:t>
            </a:r>
            <a:r>
              <a:rPr lang="en-US" sz="2400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i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Hạ</a:t>
            </a:r>
            <a:r>
              <a:rPr lang="en-US" sz="2400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Long</a:t>
            </a:r>
            <a:r>
              <a:rPr lang="en-US" sz="2400" i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283" y="1040547"/>
            <a:ext cx="8229600" cy="274564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" y="3926129"/>
            <a:ext cx="419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Chùa</a:t>
            </a:r>
            <a:r>
              <a:rPr lang="en-GB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      ở </a:t>
            </a:r>
            <a:r>
              <a:rPr lang="en-GB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Thủ</a:t>
            </a:r>
            <a:r>
              <a:rPr lang="en-GB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</a:t>
            </a:r>
            <a:r>
              <a:rPr lang="en-GB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</a:t>
            </a:r>
            <a:r>
              <a:rPr lang="en-GB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Nội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19600" y="3926128"/>
            <a:ext cx="449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Cầu</a:t>
            </a:r>
            <a:r>
              <a:rPr lang="en-GB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        ở </a:t>
            </a:r>
            <a:r>
              <a:rPr lang="en-GB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Thành</a:t>
            </a:r>
            <a:r>
              <a:rPr lang="en-GB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phố</a:t>
            </a:r>
            <a:r>
              <a:rPr lang="en-GB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Huế</a:t>
            </a:r>
            <a:r>
              <a:rPr lang="en-GB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66800" y="3926129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400" i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Cột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76800" y="3926128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Tràng</a:t>
            </a:r>
            <a:r>
              <a:rPr lang="en-US" sz="2400" i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Tiền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4311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800" y="209550"/>
            <a:ext cx="579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1.Chọn </a:t>
            </a:r>
            <a:r>
              <a:rPr lang="en-US" sz="2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ngoặc</a:t>
            </a:r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thay</a:t>
            </a:r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ô </a:t>
            </a:r>
            <a:r>
              <a:rPr lang="en-US" sz="2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vuông</a:t>
            </a:r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en-US" sz="2400" i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400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i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Cột</a:t>
            </a:r>
            <a:r>
              <a:rPr lang="en-US" sz="2400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i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Bến</a:t>
            </a:r>
            <a:r>
              <a:rPr lang="en-US" sz="2400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i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Thành</a:t>
            </a:r>
            <a:r>
              <a:rPr lang="en-US" sz="2400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i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Tràng</a:t>
            </a:r>
            <a:r>
              <a:rPr lang="en-US" sz="2400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i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Tiền</a:t>
            </a:r>
            <a:r>
              <a:rPr lang="en-US" sz="2400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i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Hạ</a:t>
            </a:r>
            <a:r>
              <a:rPr lang="en-US" sz="2400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Long</a:t>
            </a:r>
            <a:r>
              <a:rPr lang="en-US" sz="2400" i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3926129"/>
            <a:ext cx="419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Vịnh</a:t>
            </a:r>
            <a:r>
              <a:rPr lang="en-GB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      </a:t>
            </a:r>
            <a:r>
              <a:rPr lang="en-GB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GB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GB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thắng</a:t>
            </a:r>
            <a:r>
              <a:rPr lang="en-GB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cảnh</a:t>
            </a:r>
            <a:r>
              <a:rPr lang="en-GB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nổi</a:t>
            </a:r>
            <a:r>
              <a:rPr lang="en-GB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GB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GB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giới</a:t>
            </a:r>
            <a:r>
              <a:rPr lang="en-GB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43400" y="3791071"/>
            <a:ext cx="449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Chợ</a:t>
            </a:r>
            <a:r>
              <a:rPr lang="en-GB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         </a:t>
            </a:r>
            <a:r>
              <a:rPr lang="en-GB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GB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chợ</a:t>
            </a:r>
            <a:r>
              <a:rPr lang="en-GB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lớn</a:t>
            </a:r>
            <a:r>
              <a:rPr lang="en-GB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nhất</a:t>
            </a:r>
            <a:r>
              <a:rPr lang="en-GB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GB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Thành</a:t>
            </a:r>
            <a:r>
              <a:rPr lang="en-GB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phố</a:t>
            </a:r>
            <a:r>
              <a:rPr lang="en-GB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</a:t>
            </a:r>
            <a:r>
              <a:rPr lang="en-GB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Chí</a:t>
            </a:r>
            <a:r>
              <a:rPr lang="en-GB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minh.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4400" y="3921068"/>
            <a:ext cx="1613611" cy="466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Hạ</a:t>
            </a:r>
            <a:r>
              <a:rPr lang="en-US" sz="2400" i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long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76800" y="3790950"/>
            <a:ext cx="15105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Bến</a:t>
            </a:r>
            <a:r>
              <a:rPr lang="en-US" sz="2400" i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thành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562" y="1200150"/>
            <a:ext cx="7458075" cy="223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9023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1512" y="6005"/>
            <a:ext cx="83890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000000"/>
              </a:buClr>
              <a:defRPr/>
            </a:pPr>
            <a:r>
              <a:rPr lang="en-US" sz="2500" b="1" dirty="0" smtClean="0">
                <a:solidFill>
                  <a:srgbClr val="00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(2).</a:t>
            </a:r>
            <a:r>
              <a:rPr lang="vi-VN" sz="2500" kern="0" dirty="0" smtClean="0">
                <a:solidFill>
                  <a:srgbClr val="00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Chọn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a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hoặc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b.</a:t>
            </a:r>
            <a:endParaRPr lang="vi-VN" sz="2500" kern="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9605" y="490229"/>
            <a:ext cx="5702595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000000"/>
              </a:buClr>
              <a:defRPr/>
            </a:pPr>
            <a:r>
              <a:rPr lang="en-US" sz="25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a)</a:t>
            </a:r>
            <a:r>
              <a:rPr lang="vi-VN" sz="2500" kern="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500" kern="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Chữ</a:t>
            </a:r>
            <a:r>
              <a:rPr lang="en-US" sz="2500" kern="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500" b="1" kern="0" dirty="0" err="1" smtClean="0">
                <a:solidFill>
                  <a:srgbClr val="CC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r,d</a:t>
            </a:r>
            <a:r>
              <a:rPr lang="en-US" sz="2500" kern="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hay </a:t>
            </a:r>
            <a:r>
              <a:rPr lang="en-US" sz="2500" b="1" kern="0" dirty="0" err="1" smtClean="0">
                <a:solidFill>
                  <a:srgbClr val="CC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gi</a:t>
            </a:r>
            <a:r>
              <a:rPr lang="en-US" sz="2500" b="1" kern="0" dirty="0" smtClean="0">
                <a:solidFill>
                  <a:srgbClr val="CC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500" b="1" kern="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thay</a:t>
            </a:r>
            <a:r>
              <a:rPr lang="en-US" sz="2500" b="1" kern="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500" b="1" kern="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cho</a:t>
            </a:r>
            <a:r>
              <a:rPr lang="en-US" sz="2500" b="1" kern="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ô </a:t>
            </a:r>
            <a:r>
              <a:rPr lang="en-US" sz="2500" b="1" kern="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vuông</a:t>
            </a:r>
            <a:r>
              <a:rPr lang="en-US" sz="2500" kern="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?</a:t>
            </a:r>
            <a:endParaRPr lang="vi-VN" sz="2500" kern="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941179"/>
            <a:ext cx="7071836" cy="2259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Mùa gặt, đường làng phủ đầy </a:t>
            </a:r>
            <a:r>
              <a:rPr lang="en-GB" sz="28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</a:t>
            </a:r>
            <a:r>
              <a:rPr lang="vi-VN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ơm 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vàng.</a:t>
            </a:r>
          </a:p>
          <a:p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Mọi </a:t>
            </a:r>
            <a:r>
              <a:rPr lang="en-GB" sz="28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</a:t>
            </a:r>
            <a:r>
              <a:rPr lang="vi-VN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òng 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sông đều đổ về biển cả.</a:t>
            </a:r>
          </a:p>
          <a:p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Các chú bộ đội đang canh </a:t>
            </a:r>
            <a:r>
              <a:rPr lang="en-GB" sz="28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</a:t>
            </a:r>
            <a:r>
              <a:rPr lang="vi-VN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ữ 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 trời Tổ quốc</a:t>
            </a:r>
            <a:r>
              <a:rPr lang="vi-VN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900" dirty="0" smtClean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sz="24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</a:t>
            </a:r>
            <a:r>
              <a:rPr lang="vi-VN" sz="24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24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MẠO</a:t>
            </a:r>
          </a:p>
        </p:txBody>
      </p:sp>
      <p:sp>
        <p:nvSpPr>
          <p:cNvPr id="8" name="Rectangle 7"/>
          <p:cNvSpPr/>
          <p:nvPr/>
        </p:nvSpPr>
        <p:spPr>
          <a:xfrm>
            <a:off x="1289029" y="1415486"/>
            <a:ext cx="217837" cy="3810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2400" b="1" dirty="0">
              <a:solidFill>
                <a:srgbClr val="FFFF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159403" y="1007954"/>
            <a:ext cx="172810" cy="3810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2400" b="1" dirty="0">
              <a:solidFill>
                <a:srgbClr val="FFFF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72000" y="1880219"/>
            <a:ext cx="401410" cy="3810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2400" b="1" dirty="0">
              <a:solidFill>
                <a:srgbClr val="FFFF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364" y="3216101"/>
            <a:ext cx="1917364" cy="1917364"/>
          </a:xfrm>
          <a:prstGeom prst="rect">
            <a:avLst/>
          </a:prstGeom>
        </p:spPr>
      </p:pic>
      <p:pic>
        <p:nvPicPr>
          <p:cNvPr id="3076" name="Picture 4" descr="450 Mickey ideas in 2021 | mickey, mickey mouse, mickey mouse and friend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72" y="1715390"/>
            <a:ext cx="2663456" cy="3329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"/>
          <p:cNvSpPr txBox="1"/>
          <p:nvPr/>
        </p:nvSpPr>
        <p:spPr>
          <a:xfrm>
            <a:off x="-2572492" y="503826"/>
            <a:ext cx="2057400" cy="2585320"/>
          </a:xfrm>
          <a:prstGeom prst="rect">
            <a:avLst/>
          </a:prstGeom>
          <a:solidFill>
            <a:schemeClr val="bg1"/>
          </a:solidFill>
        </p:spPr>
        <p:txBody>
          <a:bodyPr wrap="square" lIns="91410" tIns="45705" rIns="91410" bIns="45705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thiết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bởi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endParaRPr lang="en-US" sz="20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LH: FB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5"/>
              </a:rPr>
              <a:t>https://www.facebook.com/vuhong1972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6"/>
              </a:rPr>
              <a:t>hongvu7219@gmail.com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18" name="Picture 1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8092" y="3482905"/>
            <a:ext cx="1002030" cy="10020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72432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 animBg="1"/>
      <p:bldP spid="8" grpId="1" animBg="1"/>
      <p:bldP spid="9" grpId="0" animBg="1"/>
      <p:bldP spid="9" grpId="1" animBg="1"/>
      <p:bldP spid="11" grpId="0" animBg="1"/>
      <p:bldP spid="11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79942"/>
            <a:ext cx="662940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000000"/>
              </a:buClr>
              <a:defRPr/>
            </a:pPr>
            <a:r>
              <a:rPr lang="en-US" sz="25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b)</a:t>
            </a:r>
            <a:r>
              <a:rPr lang="vi-VN" sz="2500" kern="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GB" sz="2500" kern="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Chọn</a:t>
            </a:r>
            <a:r>
              <a:rPr lang="en-GB" sz="2500" kern="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500" b="1" kern="0" dirty="0" err="1" smtClean="0">
                <a:solidFill>
                  <a:srgbClr val="CC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dấu</a:t>
            </a:r>
            <a:r>
              <a:rPr lang="en-US" sz="2500" b="1" kern="0" dirty="0" smtClean="0">
                <a:solidFill>
                  <a:srgbClr val="CC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500" b="1" kern="0" dirty="0" err="1" smtClean="0">
                <a:solidFill>
                  <a:srgbClr val="CC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hỏi</a:t>
            </a:r>
            <a:r>
              <a:rPr lang="en-US" sz="2500" b="1" kern="0" dirty="0">
                <a:solidFill>
                  <a:srgbClr val="CC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500" kern="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hay </a:t>
            </a:r>
            <a:r>
              <a:rPr lang="en-US" sz="2500" b="1" kern="0" dirty="0" err="1" smtClean="0">
                <a:solidFill>
                  <a:srgbClr val="CC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dấu</a:t>
            </a:r>
            <a:r>
              <a:rPr lang="en-US" sz="2500" b="1" kern="0" dirty="0">
                <a:solidFill>
                  <a:srgbClr val="CC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500" b="1" kern="0" dirty="0" err="1" smtClean="0">
                <a:solidFill>
                  <a:srgbClr val="CC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ngã</a:t>
            </a:r>
            <a:r>
              <a:rPr lang="en-US" sz="2500" b="1" kern="0" dirty="0" smtClean="0">
                <a:solidFill>
                  <a:srgbClr val="CC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500" b="1" kern="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cho</a:t>
            </a:r>
            <a:r>
              <a:rPr lang="en-US" sz="2500" b="1" kern="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500" b="1" kern="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chữ</a:t>
            </a:r>
            <a:r>
              <a:rPr lang="en-US" sz="2500" b="1" kern="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in </a:t>
            </a:r>
            <a:r>
              <a:rPr lang="en-US" sz="2500" b="1" kern="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đậm</a:t>
            </a:r>
            <a:r>
              <a:rPr lang="en-US" sz="2500" kern="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?</a:t>
            </a:r>
            <a:endParaRPr lang="vi-VN" sz="2500" kern="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45848" y="742950"/>
            <a:ext cx="81534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Bàn tay ta làm nên tất </a:t>
            </a:r>
            <a:r>
              <a:rPr lang="vi-VN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</a:t>
            </a:r>
            <a:endParaRPr lang="vi-VN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 sức người, </a:t>
            </a:r>
            <a:r>
              <a:rPr lang="vi-VN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soi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 đá </a:t>
            </a:r>
            <a:r>
              <a:rPr lang="vi-VN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cung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 thành cơm.</a:t>
            </a:r>
          </a:p>
          <a:p>
            <a:r>
              <a:rPr lang="en-GB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       </a:t>
            </a:r>
            <a:r>
              <a:rPr lang="vi-VN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 Hoàng Trung Thông</a:t>
            </a:r>
            <a:r>
              <a:rPr lang="vi-VN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  <a:endParaRPr lang="vi-VN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TextBox 1"/>
          <p:cNvSpPr txBox="1"/>
          <p:nvPr/>
        </p:nvSpPr>
        <p:spPr>
          <a:xfrm>
            <a:off x="-2572492" y="503826"/>
            <a:ext cx="2057400" cy="2585320"/>
          </a:xfrm>
          <a:prstGeom prst="rect">
            <a:avLst/>
          </a:prstGeom>
          <a:solidFill>
            <a:schemeClr val="bg1"/>
          </a:solidFill>
        </p:spPr>
        <p:txBody>
          <a:bodyPr wrap="square" lIns="91410" tIns="45705" rIns="91410" bIns="45705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thiết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bởi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endParaRPr lang="en-US" sz="20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LH: FB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3"/>
              </a:rPr>
              <a:t>https://www.facebook.com/vuhong1972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4"/>
              </a:rPr>
              <a:t>hongvu7219@gmail.com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8092" y="3482905"/>
            <a:ext cx="1002030" cy="10020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191000" y="760986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̉</a:t>
            </a:r>
            <a:endParaRPr lang="en-US" sz="28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38600" y="1208550"/>
            <a:ext cx="7010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̃</a:t>
            </a:r>
          </a:p>
        </p:txBody>
      </p:sp>
      <p:pic>
        <p:nvPicPr>
          <p:cNvPr id="1026" name="Picture 2" descr="Ghim trên Đang yêu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2060" y="3262735"/>
            <a:ext cx="2133600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Yenp (yenp4942) - Hồ sơ | Pinterest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8951" y="2890510"/>
            <a:ext cx="2926052" cy="237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970937" y="1181898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̉</a:t>
            </a:r>
            <a:endParaRPr lang="en-US" sz="28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2933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2" grpId="0"/>
      <p:bldP spid="6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/>
            </a:extLst>
          </p:cNvPr>
          <p:cNvSpPr/>
          <p:nvPr/>
        </p:nvSpPr>
        <p:spPr>
          <a:xfrm>
            <a:off x="185738" y="184150"/>
            <a:ext cx="8763000" cy="4781550"/>
          </a:xfrm>
          <a:prstGeom prst="rect">
            <a:avLst/>
          </a:prstGeom>
          <a:noFill/>
          <a:ln w="158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9" rIns="68576" bIns="34289" anchor="ctr"/>
          <a:lstStyle/>
          <a:p>
            <a:pPr algn="ctr" defTabSz="685749">
              <a:defRPr/>
            </a:pPr>
            <a:endParaRPr lang="zh-CN" altLang="en-US" sz="1400">
              <a:solidFill>
                <a:prstClr val="white"/>
              </a:solidFill>
            </a:endParaRPr>
          </a:p>
        </p:txBody>
      </p:sp>
      <p:grpSp>
        <p:nvGrpSpPr>
          <p:cNvPr id="6" name="组合 5"/>
          <p:cNvGrpSpPr>
            <a:grpSpLocks/>
          </p:cNvGrpSpPr>
          <p:nvPr/>
        </p:nvGrpSpPr>
        <p:grpSpPr bwMode="auto">
          <a:xfrm>
            <a:off x="0" y="30163"/>
            <a:ext cx="3203575" cy="1419225"/>
            <a:chOff x="-51859" y="123185"/>
            <a:chExt cx="4270933" cy="1891866"/>
          </a:xfrm>
        </p:grpSpPr>
        <p:pic>
          <p:nvPicPr>
            <p:cNvPr id="99338" name="图片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350" y="304292"/>
              <a:ext cx="3958724" cy="17107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9339" name="图片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1859" y="123185"/>
              <a:ext cx="1335450" cy="1062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338" y="425450"/>
            <a:ext cx="4967287" cy="496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37017" flipH="1">
            <a:off x="266700" y="1420813"/>
            <a:ext cx="2927350" cy="292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图片 13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218929" flipH="1">
            <a:off x="7329488" y="-101600"/>
            <a:ext cx="1095375" cy="10953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15000"/>
              </a:prstClr>
            </a:outerShdw>
          </a:effectLst>
        </p:spPr>
      </p:pic>
      <p:sp>
        <p:nvSpPr>
          <p:cNvPr id="12" name="矩形 15"/>
          <p:cNvSpPr>
            <a:spLocks noChangeArrowheads="1"/>
          </p:cNvSpPr>
          <p:nvPr/>
        </p:nvSpPr>
        <p:spPr bwMode="auto">
          <a:xfrm>
            <a:off x="2000250" y="803275"/>
            <a:ext cx="4754563" cy="398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8" rIns="91436" bIns="45718">
            <a:spAutoFit/>
          </a:bodyPr>
          <a:lstStyle>
            <a:lvl1pPr defTabSz="547688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547688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547688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547688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547688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5600" b="1">
                <a:solidFill>
                  <a:srgbClr val="0070C0"/>
                </a:solidFill>
                <a:latin typeface="Arial-Rounded" pitchFamily="34" charset="0"/>
                <a:cs typeface="Arial-Rounded" pitchFamily="34" charset="0"/>
                <a:sym typeface="+mn-ea"/>
              </a:rPr>
              <a:t>Củng cố và dặn dò</a:t>
            </a:r>
            <a:endParaRPr lang="zh-CN" altLang="en-US" sz="5600" b="1">
              <a:solidFill>
                <a:srgbClr val="0070C0"/>
              </a:solidFill>
              <a:latin typeface="Arial-Rounded" pitchFamily="34" charset="0"/>
              <a:cs typeface="Arial-Rounded" pitchFamily="34" charset="0"/>
              <a:sym typeface="+mn-ea"/>
            </a:endParaRP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5600">
              <a:solidFill>
                <a:srgbClr val="0070C0"/>
              </a:solidFill>
              <a:latin typeface="Arial-Rounded" pitchFamily="34" charset="0"/>
              <a:cs typeface="Arial-Rounded" pitchFamily="34" charset="0"/>
              <a:sym typeface="+mn-ea"/>
            </a:endParaRPr>
          </a:p>
        </p:txBody>
      </p:sp>
      <p:sp>
        <p:nvSpPr>
          <p:cNvPr id="99336" name="TextBox 1"/>
          <p:cNvSpPr txBox="1">
            <a:spLocks noChangeArrowheads="1"/>
          </p:cNvSpPr>
          <p:nvPr/>
        </p:nvSpPr>
        <p:spPr bwMode="auto">
          <a:xfrm>
            <a:off x="-2571750" y="503238"/>
            <a:ext cx="2057400" cy="25860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0" tIns="45705" rIns="91410" bIns="45705">
            <a:spAutoFit/>
          </a:bodyPr>
          <a:lstStyle>
            <a:lvl1pPr defTabSz="457200">
              <a:lnSpc>
                <a:spcPct val="90000"/>
              </a:lnSpc>
              <a:spcBef>
                <a:spcPts val="75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457200" indent="-169863" defTabSz="4572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914400" indent="-169863" defTabSz="4572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371600" indent="-169863" defTabSz="4572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4pPr>
            <a:lvl5pPr marL="1828800" indent="-169863" defTabSz="4572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indent="-169863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indent="-169863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indent="-169863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indent="-169863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latin typeface="Arial-Rounded" pitchFamily="34" charset="0"/>
                <a:cs typeface="Arial-Rounded" pitchFamily="34" charset="0"/>
              </a:rPr>
              <a:t>Bài giảng thiết kế bởi Vũ Hồng</a:t>
            </a: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latin typeface="Arial-Rounded" pitchFamily="34" charset="0"/>
                <a:cs typeface="Arial-Rounded" pitchFamily="34" charset="0"/>
              </a:rPr>
              <a:t>LH: FB Vũ Hồng | </a:t>
            </a:r>
            <a:r>
              <a:rPr lang="en-US" altLang="en-US" sz="2000">
                <a:solidFill>
                  <a:srgbClr val="000000"/>
                </a:solidFill>
                <a:latin typeface="Arial-Rounded" pitchFamily="34" charset="0"/>
                <a:cs typeface="Arial-Rounded" pitchFamily="34" charset="0"/>
                <a:hlinkClick r:id="rId8"/>
              </a:rPr>
              <a:t>https://www.facebook.com/vuhong1972</a:t>
            </a:r>
            <a:r>
              <a:rPr lang="en-US" altLang="en-US" sz="2000">
                <a:solidFill>
                  <a:srgbClr val="000000"/>
                </a:solidFill>
                <a:latin typeface="Arial-Rounded" pitchFamily="34" charset="0"/>
                <a:cs typeface="Arial-Rounded" pitchFamily="34" charset="0"/>
              </a:rPr>
              <a:t> | </a:t>
            </a:r>
            <a:r>
              <a:rPr lang="en-US" altLang="en-US" sz="2000">
                <a:solidFill>
                  <a:srgbClr val="000000"/>
                </a:solidFill>
                <a:latin typeface="Arial-Rounded" pitchFamily="34" charset="0"/>
                <a:cs typeface="Arial-Rounded" pitchFamily="34" charset="0"/>
                <a:hlinkClick r:id="rId9"/>
              </a:rPr>
              <a:t>hongvu7219@gmail.com</a:t>
            </a:r>
            <a:r>
              <a:rPr lang="en-US" altLang="en-US" sz="2000">
                <a:solidFill>
                  <a:srgbClr val="000000"/>
                </a:solidFill>
                <a:latin typeface="Arial-Rounded" pitchFamily="34" charset="0"/>
                <a:cs typeface="Arial-Rounded" pitchFamily="34" charset="0"/>
              </a:rPr>
              <a:t> </a:t>
            </a:r>
          </a:p>
        </p:txBody>
      </p:sp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8092" y="3482905"/>
            <a:ext cx="1002030" cy="10020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66044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7475" y="395288"/>
            <a:ext cx="4497388" cy="294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矩形 18">
            <a:extLst>
              <a:ext uri="{FF2B5EF4-FFF2-40B4-BE49-F238E27FC236}"/>
            </a:extLst>
          </p:cNvPr>
          <p:cNvSpPr/>
          <p:nvPr/>
        </p:nvSpPr>
        <p:spPr>
          <a:xfrm>
            <a:off x="185738" y="184150"/>
            <a:ext cx="8763000" cy="4781550"/>
          </a:xfrm>
          <a:prstGeom prst="rect">
            <a:avLst/>
          </a:prstGeom>
          <a:noFill/>
          <a:ln w="158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9" rIns="68576" bIns="34289" anchor="ctr"/>
          <a:lstStyle/>
          <a:p>
            <a:pPr algn="ctr" defTabSz="685749">
              <a:defRPr/>
            </a:pPr>
            <a:endParaRPr lang="zh-CN" altLang="en-US" sz="1400">
              <a:solidFill>
                <a:prstClr val="white"/>
              </a:solidFill>
            </a:endParaRPr>
          </a:p>
        </p:txBody>
      </p:sp>
      <p:grpSp>
        <p:nvGrpSpPr>
          <p:cNvPr id="11" name="组合 10"/>
          <p:cNvGrpSpPr>
            <a:grpSpLocks/>
          </p:cNvGrpSpPr>
          <p:nvPr/>
        </p:nvGrpSpPr>
        <p:grpSpPr bwMode="auto">
          <a:xfrm>
            <a:off x="0" y="30163"/>
            <a:ext cx="3203575" cy="1419225"/>
            <a:chOff x="-51859" y="123185"/>
            <a:chExt cx="4270933" cy="1891866"/>
          </a:xfrm>
        </p:grpSpPr>
        <p:pic>
          <p:nvPicPr>
            <p:cNvPr id="100362" name="图片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350" y="304292"/>
              <a:ext cx="3958724" cy="17107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0363" name="图片 1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1859" y="123185"/>
              <a:ext cx="1335450" cy="1062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" name="图片 19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218929" flipH="1">
            <a:off x="7561263" y="123825"/>
            <a:ext cx="1095375" cy="10953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15000"/>
              </a:prstClr>
            </a:outerShdw>
          </a:effectLst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" y="1449388"/>
            <a:ext cx="3760788" cy="358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文本框 34"/>
          <p:cNvSpPr txBox="1">
            <a:spLocks noChangeArrowheads="1"/>
          </p:cNvSpPr>
          <p:nvPr/>
        </p:nvSpPr>
        <p:spPr bwMode="auto">
          <a:xfrm>
            <a:off x="4243388" y="671513"/>
            <a:ext cx="3865562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8" rIns="91436" bIns="45718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5600" b="1">
                <a:solidFill>
                  <a:srgbClr val="0070C0"/>
                </a:solidFill>
                <a:latin typeface="Arial-Rounded" pitchFamily="34" charset="0"/>
                <a:cs typeface="Arial-Rounded" pitchFamily="34" charset="0"/>
                <a:sym typeface="Century Gothic" pitchFamily="34" charset="0"/>
              </a:rPr>
              <a:t>Tạm biệt và hẹn gặp lại</a:t>
            </a:r>
            <a:endParaRPr lang="zh-CN" altLang="en-US" sz="5600" b="1">
              <a:solidFill>
                <a:srgbClr val="0070C0"/>
              </a:solidFill>
              <a:latin typeface="Arial-Rounded" pitchFamily="34" charset="0"/>
              <a:cs typeface="Arial-Rounded" pitchFamily="34" charset="0"/>
              <a:sym typeface="Century Gothic" pitchFamily="34" charset="0"/>
            </a:endParaRPr>
          </a:p>
        </p:txBody>
      </p:sp>
      <p:sp>
        <p:nvSpPr>
          <p:cNvPr id="100360" name="TextBox 1"/>
          <p:cNvSpPr txBox="1">
            <a:spLocks noChangeArrowheads="1"/>
          </p:cNvSpPr>
          <p:nvPr/>
        </p:nvSpPr>
        <p:spPr bwMode="auto">
          <a:xfrm>
            <a:off x="-2571750" y="503238"/>
            <a:ext cx="2057400" cy="25860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0" tIns="45705" rIns="91410" bIns="45705">
            <a:spAutoFit/>
          </a:bodyPr>
          <a:lstStyle>
            <a:lvl1pPr defTabSz="457200">
              <a:lnSpc>
                <a:spcPct val="90000"/>
              </a:lnSpc>
              <a:spcBef>
                <a:spcPts val="75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457200" indent="-169863" defTabSz="4572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914400" indent="-169863" defTabSz="4572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371600" indent="-169863" defTabSz="4572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4pPr>
            <a:lvl5pPr marL="1828800" indent="-169863" defTabSz="4572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indent="-169863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indent="-169863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indent="-169863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indent="-169863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latin typeface="Arial-Rounded" pitchFamily="34" charset="0"/>
                <a:cs typeface="Arial-Rounded" pitchFamily="34" charset="0"/>
              </a:rPr>
              <a:t>Bài giảng thiết kế bởi Vũ Hồng</a:t>
            </a: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latin typeface="Arial-Rounded" pitchFamily="34" charset="0"/>
                <a:cs typeface="Arial-Rounded" pitchFamily="34" charset="0"/>
              </a:rPr>
              <a:t>LH: FB Vũ Hồng | </a:t>
            </a:r>
            <a:r>
              <a:rPr lang="en-US" altLang="en-US" sz="2000">
                <a:solidFill>
                  <a:srgbClr val="000000"/>
                </a:solidFill>
                <a:latin typeface="Arial-Rounded" pitchFamily="34" charset="0"/>
                <a:cs typeface="Arial-Rounded" pitchFamily="34" charset="0"/>
                <a:hlinkClick r:id="rId8"/>
              </a:rPr>
              <a:t>https://www.facebook.com/vuhong1972</a:t>
            </a:r>
            <a:r>
              <a:rPr lang="en-US" altLang="en-US" sz="2000">
                <a:solidFill>
                  <a:srgbClr val="000000"/>
                </a:solidFill>
                <a:latin typeface="Arial-Rounded" pitchFamily="34" charset="0"/>
                <a:cs typeface="Arial-Rounded" pitchFamily="34" charset="0"/>
              </a:rPr>
              <a:t> | </a:t>
            </a:r>
            <a:r>
              <a:rPr lang="en-US" altLang="en-US" sz="2000">
                <a:solidFill>
                  <a:srgbClr val="000000"/>
                </a:solidFill>
                <a:latin typeface="Arial-Rounded" pitchFamily="34" charset="0"/>
                <a:cs typeface="Arial-Rounded" pitchFamily="34" charset="0"/>
                <a:hlinkClick r:id="rId9"/>
              </a:rPr>
              <a:t>hongvu7219@gmail.com</a:t>
            </a:r>
            <a:r>
              <a:rPr lang="en-US" altLang="en-US" sz="2000">
                <a:solidFill>
                  <a:srgbClr val="000000"/>
                </a:solidFill>
                <a:latin typeface="Arial-Rounded" pitchFamily="34" charset="0"/>
                <a:cs typeface="Arial-Rounded" pitchFamily="34" charset="0"/>
              </a:rPr>
              <a:t> </a:t>
            </a:r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8092" y="3482905"/>
            <a:ext cx="1002030" cy="10020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10361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MH_Text_1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126038" y="4171950"/>
            <a:ext cx="1841500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9" tIns="34289" rIns="68579" bIns="34289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3901">
              <a:lnSpc>
                <a:spcPct val="130000"/>
              </a:lnSpc>
              <a:defRPr/>
            </a:pPr>
            <a:endParaRPr lang="zh-CN" altLang="en-US" sz="1200" kern="0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18">
            <a:extLst>
              <a:ext uri="{FF2B5EF4-FFF2-40B4-BE49-F238E27FC236}"/>
            </a:extLst>
          </p:cNvPr>
          <p:cNvSpPr/>
          <p:nvPr/>
        </p:nvSpPr>
        <p:spPr>
          <a:xfrm>
            <a:off x="185738" y="184150"/>
            <a:ext cx="8763000" cy="4781550"/>
          </a:xfrm>
          <a:prstGeom prst="rect">
            <a:avLst/>
          </a:prstGeom>
          <a:noFill/>
          <a:ln w="158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anchor="ctr"/>
          <a:lstStyle/>
          <a:p>
            <a:pPr algn="ctr" defTabSz="685783">
              <a:defRPr/>
            </a:pPr>
            <a:endParaRPr lang="zh-CN" altLang="en-US" sz="1400">
              <a:solidFill>
                <a:prstClr val="white"/>
              </a:solidFill>
            </a:endParaRPr>
          </a:p>
        </p:txBody>
      </p:sp>
      <p:grpSp>
        <p:nvGrpSpPr>
          <p:cNvPr id="29" name="组合 28"/>
          <p:cNvGrpSpPr>
            <a:grpSpLocks/>
          </p:cNvGrpSpPr>
          <p:nvPr/>
        </p:nvGrpSpPr>
        <p:grpSpPr bwMode="auto">
          <a:xfrm>
            <a:off x="451131" y="138113"/>
            <a:ext cx="4468812" cy="3111500"/>
            <a:chOff x="5971352" y="-72531"/>
            <a:chExt cx="5957725" cy="4148196"/>
          </a:xfrm>
        </p:grpSpPr>
        <p:pic>
          <p:nvPicPr>
            <p:cNvPr id="80905" name="图片 2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90" t="4904" r="24898" b="10573"/>
            <a:stretch>
              <a:fillRect/>
            </a:stretch>
          </p:blipFill>
          <p:spPr bwMode="auto">
            <a:xfrm>
              <a:off x="5971352" y="-72531"/>
              <a:ext cx="2612722" cy="4148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" name="流程图: 离页连接符 30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7277183" y="2122203"/>
              <a:ext cx="4651894" cy="1619067"/>
            </a:xfrm>
            <a:prstGeom prst="flowChartOffpageConnector">
              <a:avLst/>
            </a:prstGeom>
            <a:noFill/>
            <a:ln w="28575">
              <a:solidFill>
                <a:srgbClr val="28B8D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defTabSz="684213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defTabSz="684213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defTabSz="684213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defTabSz="684213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defTabSz="684213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1827213" indent="455613" defTabSz="6842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284413" indent="455613" defTabSz="6842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2741613" indent="455613" defTabSz="6842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198813" indent="455613" defTabSz="6842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5500" smtClean="0">
                  <a:solidFill>
                    <a:srgbClr val="0070C0"/>
                  </a:solidFill>
                  <a:latin typeface="Arial-Rounded" pitchFamily="34" charset="0"/>
                  <a:cs typeface="Arial-Rounded" pitchFamily="34" charset="0"/>
                </a:rPr>
                <a:t>Khởi </a:t>
              </a:r>
              <a:r>
                <a:rPr lang="vi-VN" altLang="zh-CN" sz="5500" smtClean="0">
                  <a:solidFill>
                    <a:srgbClr val="0070C0"/>
                  </a:solidFill>
                  <a:latin typeface="Arial-Rounded" pitchFamily="34" charset="0"/>
                  <a:cs typeface="Arial-Rounded" pitchFamily="34" charset="0"/>
                </a:rPr>
                <a:t>độn</a:t>
              </a:r>
              <a:r>
                <a:rPr lang="en-US" altLang="zh-CN" sz="5500" smtClean="0">
                  <a:solidFill>
                    <a:srgbClr val="0070C0"/>
                  </a:solidFill>
                  <a:latin typeface="Arial-Rounded" pitchFamily="34" charset="0"/>
                  <a:cs typeface="Arial-Rounded" pitchFamily="34" charset="0"/>
                </a:rPr>
                <a:t>g</a:t>
              </a:r>
              <a:endParaRPr lang="zh-CN" altLang="en-US" sz="5500" smtClean="0">
                <a:solidFill>
                  <a:srgbClr val="0070C0"/>
                </a:solidFill>
                <a:latin typeface="Arial-Rounded" pitchFamily="34" charset="0"/>
                <a:cs typeface="Arial-Rounded" pitchFamily="34" charset="0"/>
              </a:endParaRPr>
            </a:p>
          </p:txBody>
        </p:sp>
      </p:grpSp>
      <p:pic>
        <p:nvPicPr>
          <p:cNvPr id="32" name="图片 31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218929" flipH="1">
            <a:off x="7329488" y="-101600"/>
            <a:ext cx="1095375" cy="10953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15000"/>
              </a:prstClr>
            </a:outerShdw>
          </a:effec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9575" y="138113"/>
            <a:ext cx="4903788" cy="490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03" name="TextBox 1"/>
          <p:cNvSpPr txBox="1">
            <a:spLocks noChangeArrowheads="1"/>
          </p:cNvSpPr>
          <p:nvPr/>
        </p:nvSpPr>
        <p:spPr bwMode="auto">
          <a:xfrm>
            <a:off x="-2571750" y="503238"/>
            <a:ext cx="2057400" cy="25860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0" tIns="45705" rIns="91410" bIns="45705">
            <a:spAutoFit/>
          </a:bodyPr>
          <a:lstStyle>
            <a:lvl1pPr defTabSz="457200">
              <a:lnSpc>
                <a:spcPct val="90000"/>
              </a:lnSpc>
              <a:spcBef>
                <a:spcPts val="75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457200" indent="-171450" defTabSz="4572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914400" indent="-171450" defTabSz="4572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371600" indent="-171450" defTabSz="4572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4pPr>
            <a:lvl5pPr marL="1828800" indent="-171450" defTabSz="4572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indent="-17145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indent="-17145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indent="-17145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indent="-17145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latin typeface="Arial-Rounded" pitchFamily="34" charset="0"/>
                <a:cs typeface="Arial-Rounded" pitchFamily="34" charset="0"/>
              </a:rPr>
              <a:t>Bài giảng thiết kế bởi Vũ Hồng</a:t>
            </a: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latin typeface="Arial-Rounded" pitchFamily="34" charset="0"/>
                <a:cs typeface="Arial-Rounded" pitchFamily="34" charset="0"/>
              </a:rPr>
              <a:t>LH: FB Vũ Hồng | </a:t>
            </a:r>
            <a:r>
              <a:rPr lang="en-US" altLang="en-US" sz="2000">
                <a:solidFill>
                  <a:srgbClr val="000000"/>
                </a:solidFill>
                <a:latin typeface="Arial-Rounded" pitchFamily="34" charset="0"/>
                <a:cs typeface="Arial-Rounded" pitchFamily="34" charset="0"/>
                <a:hlinkClick r:id="rId7"/>
              </a:rPr>
              <a:t>https://www.facebook.com/vuhong1972</a:t>
            </a:r>
            <a:r>
              <a:rPr lang="en-US" altLang="en-US" sz="2000">
                <a:solidFill>
                  <a:srgbClr val="000000"/>
                </a:solidFill>
                <a:latin typeface="Arial-Rounded" pitchFamily="34" charset="0"/>
                <a:cs typeface="Arial-Rounded" pitchFamily="34" charset="0"/>
              </a:rPr>
              <a:t> | </a:t>
            </a:r>
            <a:r>
              <a:rPr lang="en-US" altLang="en-US" sz="2000">
                <a:solidFill>
                  <a:srgbClr val="000000"/>
                </a:solidFill>
                <a:latin typeface="Arial-Rounded" pitchFamily="34" charset="0"/>
                <a:cs typeface="Arial-Rounded" pitchFamily="34" charset="0"/>
                <a:hlinkClick r:id="rId8"/>
              </a:rPr>
              <a:t>hongvu7219@gmail.com</a:t>
            </a:r>
            <a:r>
              <a:rPr lang="en-US" altLang="en-US" sz="2000">
                <a:solidFill>
                  <a:srgbClr val="000000"/>
                </a:solidFill>
                <a:latin typeface="Arial-Rounded" pitchFamily="34" charset="0"/>
                <a:cs typeface="Arial-Rounded" pitchFamily="34" charset="0"/>
              </a:rPr>
              <a:t> </a:t>
            </a:r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8092" y="3482905"/>
            <a:ext cx="1002030" cy="10020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97067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42" t="-10451" b="9413"/>
          <a:stretch>
            <a:fillRect/>
          </a:stretch>
        </p:blipFill>
        <p:spPr>
          <a:xfrm>
            <a:off x="8160298" y="4479288"/>
            <a:ext cx="983702" cy="66421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97" r="20119" b="33391"/>
          <a:stretch>
            <a:fillRect/>
          </a:stretch>
        </p:blipFill>
        <p:spPr>
          <a:xfrm flipH="1">
            <a:off x="-171330" y="4767610"/>
            <a:ext cx="1707521" cy="37589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00" r="2958" b="67481"/>
          <a:stretch>
            <a:fillRect/>
          </a:stretch>
        </p:blipFill>
        <p:spPr>
          <a:xfrm>
            <a:off x="7757279" y="1"/>
            <a:ext cx="1386723" cy="1058618"/>
          </a:xfrm>
          <a:prstGeom prst="rect">
            <a:avLst/>
          </a:prstGeom>
        </p:spPr>
      </p:pic>
      <p:pic>
        <p:nvPicPr>
          <p:cNvPr id="39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="" xmlns:a16="http://schemas.microsoft.com/office/drawing/2014/main" id="{D1A59C5F-5E2A-465C-A839-19558C4E4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288" y="133352"/>
            <a:ext cx="1286541" cy="128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C23B6DA8-2FB3-3345-8961-C821C42C0327}"/>
              </a:ext>
            </a:extLst>
          </p:cNvPr>
          <p:cNvSpPr txBox="1"/>
          <p:nvPr/>
        </p:nvSpPr>
        <p:spPr>
          <a:xfrm>
            <a:off x="1219200" y="1155333"/>
            <a:ext cx="2133600" cy="3323955"/>
          </a:xfrm>
          <a:prstGeom prst="rect">
            <a:avLst/>
          </a:prstGeom>
          <a:noFill/>
        </p:spPr>
        <p:txBody>
          <a:bodyPr wrap="square" lIns="91408" tIns="45704" rIns="91408" bIns="45704" rtlCol="0">
            <a:spAutoFit/>
          </a:bodyPr>
          <a:lstStyle/>
          <a:p>
            <a:pPr algn="ctr" defTabSz="914040">
              <a:buClr>
                <a:srgbClr val="000000"/>
              </a:buClr>
              <a:defRPr/>
            </a:pPr>
            <a:r>
              <a:rPr lang="en-US" sz="4200" b="1" kern="0" dirty="0" smtClean="0">
                <a:solidFill>
                  <a:srgbClr val="0099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VIỆT </a:t>
            </a:r>
            <a:endParaRPr lang="en-US" sz="4200" b="1" kern="0" dirty="0">
              <a:solidFill>
                <a:srgbClr val="0099FF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  <a:p>
            <a:pPr algn="ctr" defTabSz="914040">
              <a:buClr>
                <a:srgbClr val="000000"/>
              </a:buClr>
              <a:defRPr/>
            </a:pPr>
            <a:r>
              <a:rPr lang="en-US" sz="4200" b="1" kern="0" dirty="0" smtClean="0">
                <a:solidFill>
                  <a:srgbClr val="0099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NAM</a:t>
            </a:r>
          </a:p>
          <a:p>
            <a:pPr algn="ctr" defTabSz="914040">
              <a:buClr>
                <a:srgbClr val="000000"/>
              </a:buClr>
              <a:defRPr/>
            </a:pPr>
            <a:r>
              <a:rPr lang="en-US" sz="4200" b="1" kern="0" dirty="0" smtClean="0">
                <a:solidFill>
                  <a:srgbClr val="0099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QUÊ</a:t>
            </a:r>
          </a:p>
          <a:p>
            <a:pPr algn="ctr" defTabSz="914040">
              <a:buClr>
                <a:srgbClr val="000000"/>
              </a:buClr>
              <a:defRPr/>
            </a:pPr>
            <a:r>
              <a:rPr lang="en-US" sz="4200" b="1" kern="0" dirty="0" smtClean="0">
                <a:solidFill>
                  <a:srgbClr val="0099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</a:t>
            </a:r>
            <a:r>
              <a:rPr lang="vi-VN" sz="4200" b="1" kern="0" dirty="0" smtClean="0">
                <a:solidFill>
                  <a:srgbClr val="0099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ƯƠ</a:t>
            </a:r>
            <a:r>
              <a:rPr lang="en-US" sz="4200" b="1" kern="0" dirty="0" smtClean="0">
                <a:solidFill>
                  <a:srgbClr val="0099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NG</a:t>
            </a:r>
          </a:p>
          <a:p>
            <a:pPr algn="ctr" defTabSz="914040">
              <a:buClr>
                <a:srgbClr val="000000"/>
              </a:buClr>
              <a:defRPr/>
            </a:pPr>
            <a:r>
              <a:rPr lang="en-US" sz="4200" b="1" kern="0" dirty="0" smtClean="0">
                <a:solidFill>
                  <a:srgbClr val="0099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EM</a:t>
            </a:r>
            <a:endParaRPr lang="en-US" sz="4200" b="1" kern="0" dirty="0">
              <a:solidFill>
                <a:srgbClr val="0099FF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-2572492" y="503826"/>
            <a:ext cx="2057400" cy="2585320"/>
          </a:xfrm>
          <a:prstGeom prst="rect">
            <a:avLst/>
          </a:prstGeom>
          <a:solidFill>
            <a:schemeClr val="bg1"/>
          </a:solidFill>
        </p:spPr>
        <p:txBody>
          <a:bodyPr wrap="square" lIns="91410" tIns="45705" rIns="91410" bIns="45705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thiết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bởi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endParaRPr lang="en-US" sz="20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LH: FB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7"/>
              </a:rPr>
              <a:t>https://www.facebook.com/vuhong1972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8"/>
              </a:rPr>
              <a:t>hongvu7219@gmail.com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8092" y="3482905"/>
            <a:ext cx="1002030" cy="10020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1943" y="274749"/>
            <a:ext cx="4660010" cy="458886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76728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3" name="图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866" y="1217817"/>
            <a:ext cx="506295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矩形 18">
            <a:extLst>
              <a:ext uri="{FF2B5EF4-FFF2-40B4-BE49-F238E27FC236}"/>
            </a:extLst>
          </p:cNvPr>
          <p:cNvSpPr/>
          <p:nvPr/>
        </p:nvSpPr>
        <p:spPr>
          <a:xfrm>
            <a:off x="162843" y="169134"/>
            <a:ext cx="8763000" cy="4781550"/>
          </a:xfrm>
          <a:prstGeom prst="rect">
            <a:avLst/>
          </a:prstGeom>
          <a:noFill/>
          <a:ln w="158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9" rIns="68576" bIns="34289" anchor="ctr"/>
          <a:lstStyle/>
          <a:p>
            <a:pPr algn="ctr" defTabSz="685749">
              <a:defRPr/>
            </a:pPr>
            <a:endParaRPr lang="zh-CN" altLang="en-US" sz="1400">
              <a:solidFill>
                <a:prstClr val="white"/>
              </a:solidFill>
            </a:endParaRPr>
          </a:p>
        </p:txBody>
      </p:sp>
      <p:pic>
        <p:nvPicPr>
          <p:cNvPr id="11" name="图片 10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218929" flipH="1">
            <a:off x="7078663" y="-103188"/>
            <a:ext cx="1093787" cy="109537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15000"/>
              </a:prstClr>
            </a:outerShdw>
          </a:effectLst>
        </p:spPr>
      </p:pic>
      <p:grpSp>
        <p:nvGrpSpPr>
          <p:cNvPr id="12" name="组合 11"/>
          <p:cNvGrpSpPr>
            <a:grpSpLocks/>
          </p:cNvGrpSpPr>
          <p:nvPr/>
        </p:nvGrpSpPr>
        <p:grpSpPr bwMode="auto">
          <a:xfrm>
            <a:off x="307975" y="541458"/>
            <a:ext cx="3276600" cy="1571604"/>
            <a:chOff x="-51859" y="123185"/>
            <a:chExt cx="3857514" cy="1891866"/>
          </a:xfrm>
        </p:grpSpPr>
        <p:pic>
          <p:nvPicPr>
            <p:cNvPr id="81933" name="图片 1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350" y="304292"/>
              <a:ext cx="3545305" cy="17107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934" name="图片 1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1859" y="123185"/>
              <a:ext cx="1335450" cy="1062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913309"/>
            <a:ext cx="1828800" cy="2846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035" y="1851571"/>
            <a:ext cx="1651041" cy="2907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9" name="Rectangle 29"/>
          <p:cNvSpPr>
            <a:spLocks noChangeArrowheads="1"/>
          </p:cNvSpPr>
          <p:nvPr/>
        </p:nvSpPr>
        <p:spPr bwMode="auto">
          <a:xfrm>
            <a:off x="1946275" y="204788"/>
            <a:ext cx="52419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58" tIns="34280" rIns="68558" bIns="34280">
            <a:spAutoFit/>
          </a:bodyPr>
          <a:lstStyle>
            <a:lvl1pPr defTabSz="341313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341313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341313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341313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341313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3413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3413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3413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3413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500" b="1" dirty="0" err="1">
                <a:solidFill>
                  <a:srgbClr val="000000"/>
                </a:solidFill>
                <a:latin typeface="HP001 4 hàng" pitchFamily="34" charset="0"/>
                <a:cs typeface="Times New Roman" pitchFamily="18" charset="0"/>
              </a:rPr>
              <a:t>Thứ</a:t>
            </a:r>
            <a:r>
              <a:rPr lang="en-US" altLang="en-US" sz="2500" b="1" dirty="0">
                <a:solidFill>
                  <a:srgbClr val="000000"/>
                </a:solidFill>
                <a:latin typeface="HP001 4 hàng" pitchFamily="34" charset="0"/>
                <a:cs typeface="Times New Roman" pitchFamily="18" charset="0"/>
              </a:rPr>
              <a:t>    </a:t>
            </a:r>
            <a:r>
              <a:rPr lang="en-US" altLang="en-US" sz="2500" b="1" dirty="0" err="1">
                <a:solidFill>
                  <a:srgbClr val="000000"/>
                </a:solidFill>
                <a:latin typeface="HP001 4 hàng" pitchFamily="34" charset="0"/>
                <a:cs typeface="Times New Roman" pitchFamily="18" charset="0"/>
              </a:rPr>
              <a:t>ngày</a:t>
            </a:r>
            <a:r>
              <a:rPr lang="en-US" altLang="en-US" sz="2500" b="1" dirty="0">
                <a:solidFill>
                  <a:srgbClr val="000000"/>
                </a:solidFill>
                <a:latin typeface="HP001 4 hàng" pitchFamily="34" charset="0"/>
                <a:cs typeface="Times New Roman" pitchFamily="18" charset="0"/>
              </a:rPr>
              <a:t>   </a:t>
            </a:r>
            <a:r>
              <a:rPr lang="en-US" altLang="en-US" sz="2500" b="1" dirty="0" err="1">
                <a:solidFill>
                  <a:srgbClr val="000000"/>
                </a:solidFill>
                <a:latin typeface="HP001 4 hàng" pitchFamily="34" charset="0"/>
                <a:cs typeface="Times New Roman" pitchFamily="18" charset="0"/>
              </a:rPr>
              <a:t>tháng</a:t>
            </a:r>
            <a:r>
              <a:rPr lang="en-US" altLang="en-US" sz="2500" b="1" dirty="0">
                <a:solidFill>
                  <a:srgbClr val="000000"/>
                </a:solidFill>
                <a:latin typeface="HP001 4 hàng" pitchFamily="34" charset="0"/>
                <a:cs typeface="Times New Roman" pitchFamily="18" charset="0"/>
              </a:rPr>
              <a:t>   </a:t>
            </a:r>
            <a:r>
              <a:rPr lang="en-US" altLang="en-US" sz="2500" b="1" dirty="0" err="1">
                <a:solidFill>
                  <a:srgbClr val="000000"/>
                </a:solidFill>
                <a:latin typeface="HP001 4 hàng" pitchFamily="34" charset="0"/>
                <a:cs typeface="Times New Roman" pitchFamily="18" charset="0"/>
              </a:rPr>
              <a:t>năm</a:t>
            </a:r>
            <a:r>
              <a:rPr lang="en-US" altLang="en-US" sz="2500" b="1" dirty="0">
                <a:solidFill>
                  <a:srgbClr val="00000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altLang="en-US" sz="2500" b="1" dirty="0" smtClean="0">
                <a:solidFill>
                  <a:srgbClr val="000000"/>
                </a:solidFill>
                <a:latin typeface="HP001 4 hàng" pitchFamily="34" charset="0"/>
                <a:cs typeface="Times New Roman" pitchFamily="18" charset="0"/>
              </a:rPr>
              <a:t>2022</a:t>
            </a:r>
            <a:endParaRPr lang="en-US" altLang="en-US" sz="2500" b="1" dirty="0">
              <a:solidFill>
                <a:srgbClr val="000000"/>
              </a:solidFill>
              <a:latin typeface="HP001 4 hàng" pitchFamily="34" charset="0"/>
              <a:cs typeface="Times New Roman" pitchFamily="18" charset="0"/>
            </a:endParaRPr>
          </a:p>
        </p:txBody>
      </p:sp>
      <p:sp>
        <p:nvSpPr>
          <p:cNvPr id="81931" name="TextBox 1"/>
          <p:cNvSpPr txBox="1">
            <a:spLocks noChangeArrowheads="1"/>
          </p:cNvSpPr>
          <p:nvPr/>
        </p:nvSpPr>
        <p:spPr bwMode="auto">
          <a:xfrm>
            <a:off x="-2571750" y="503238"/>
            <a:ext cx="2057400" cy="25860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0" tIns="45705" rIns="91410" bIns="45705">
            <a:spAutoFit/>
          </a:bodyPr>
          <a:lstStyle>
            <a:lvl1pPr defTabSz="457200">
              <a:lnSpc>
                <a:spcPct val="90000"/>
              </a:lnSpc>
              <a:spcBef>
                <a:spcPts val="75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457200" indent="-169863" defTabSz="4572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914400" indent="-169863" defTabSz="4572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371600" indent="-169863" defTabSz="4572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4pPr>
            <a:lvl5pPr marL="1828800" indent="-169863" defTabSz="4572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indent="-169863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indent="-169863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indent="-169863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indent="-169863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latin typeface="Arial-Rounded" pitchFamily="34" charset="0"/>
                <a:cs typeface="Arial-Rounded" pitchFamily="34" charset="0"/>
              </a:rPr>
              <a:t>Bài giảng thiết kế bởi Vũ Hồng</a:t>
            </a: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latin typeface="Arial-Rounded" pitchFamily="34" charset="0"/>
                <a:cs typeface="Arial-Rounded" pitchFamily="34" charset="0"/>
              </a:rPr>
              <a:t>LH: FB Vũ Hồng | </a:t>
            </a:r>
            <a:r>
              <a:rPr lang="en-US" altLang="en-US" sz="2000">
                <a:solidFill>
                  <a:srgbClr val="000000"/>
                </a:solidFill>
                <a:latin typeface="Arial-Rounded" pitchFamily="34" charset="0"/>
                <a:cs typeface="Arial-Rounded" pitchFamily="34" charset="0"/>
                <a:hlinkClick r:id="rId9"/>
              </a:rPr>
              <a:t>https://www.facebook.com/vuhong1972</a:t>
            </a:r>
            <a:r>
              <a:rPr lang="en-US" altLang="en-US" sz="2000">
                <a:solidFill>
                  <a:srgbClr val="000000"/>
                </a:solidFill>
                <a:latin typeface="Arial-Rounded" pitchFamily="34" charset="0"/>
                <a:cs typeface="Arial-Rounded" pitchFamily="34" charset="0"/>
              </a:rPr>
              <a:t> | </a:t>
            </a:r>
            <a:r>
              <a:rPr lang="en-US" altLang="en-US" sz="2000">
                <a:solidFill>
                  <a:srgbClr val="000000"/>
                </a:solidFill>
                <a:latin typeface="Arial-Rounded" pitchFamily="34" charset="0"/>
                <a:cs typeface="Arial-Rounded" pitchFamily="34" charset="0"/>
                <a:hlinkClick r:id="rId10"/>
              </a:rPr>
              <a:t>hongvu7219@gmail.com</a:t>
            </a:r>
            <a:r>
              <a:rPr lang="en-US" altLang="en-US" sz="2000">
                <a:solidFill>
                  <a:srgbClr val="000000"/>
                </a:solidFill>
                <a:latin typeface="Arial-Rounded" pitchFamily="34" charset="0"/>
                <a:cs typeface="Arial-Rounded" pitchFamily="34" charset="0"/>
              </a:rPr>
              <a:t> </a:t>
            </a:r>
          </a:p>
        </p:txBody>
      </p:sp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8092" y="3482905"/>
            <a:ext cx="1002030" cy="10020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965722" y="1093312"/>
            <a:ext cx="2214873" cy="584775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Tiếng</a:t>
            </a:r>
            <a:r>
              <a:rPr lang="en-US" sz="32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Việt</a:t>
            </a:r>
            <a:endParaRPr lang="en-US" sz="3200" b="1" dirty="0">
              <a:solidFill>
                <a:srgbClr val="0000FF"/>
              </a:solidFill>
              <a:latin typeface="HP001 4 hàng" panose="020B0603050302020204" pitchFamily="34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2286860" y="1436702"/>
            <a:ext cx="4875939" cy="117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64" tIns="34286" rIns="68564" bIns="34286">
            <a:spAutoFit/>
          </a:bodyPr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algn="ctr"/>
            <a:r>
              <a:rPr lang="en-GB" sz="3200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Chính</a:t>
            </a:r>
            <a:r>
              <a:rPr lang="en-GB" sz="3200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tả</a:t>
            </a:r>
            <a:r>
              <a:rPr lang="en-GB" sz="3200" dirty="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GB" sz="4000" dirty="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GB" sz="4000" dirty="0" err="1" smtClean="0">
                <a:solidFill>
                  <a:srgbClr val="0066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Cánh</a:t>
            </a:r>
            <a:r>
              <a:rPr lang="en-GB" sz="4000" dirty="0" smtClean="0">
                <a:solidFill>
                  <a:srgbClr val="0066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GB" sz="4000" dirty="0" err="1" smtClean="0">
                <a:solidFill>
                  <a:srgbClr val="0066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đồng</a:t>
            </a:r>
            <a:r>
              <a:rPr lang="en-GB" sz="4000" dirty="0" smtClean="0">
                <a:solidFill>
                  <a:srgbClr val="0066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GB" sz="4000" dirty="0" err="1" smtClean="0">
                <a:solidFill>
                  <a:srgbClr val="0066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quê</a:t>
            </a:r>
            <a:r>
              <a:rPr lang="en-GB" sz="4000" dirty="0" smtClean="0">
                <a:solidFill>
                  <a:srgbClr val="0066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GB" sz="4000" dirty="0" err="1" smtClean="0">
                <a:solidFill>
                  <a:srgbClr val="0066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em</a:t>
            </a:r>
            <a:r>
              <a:rPr lang="en-GB" sz="4000" dirty="0" smtClean="0">
                <a:solidFill>
                  <a:srgbClr val="0066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.</a:t>
            </a:r>
            <a:endParaRPr lang="en-US" sz="4000" dirty="0">
              <a:solidFill>
                <a:srgbClr val="0066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059108"/>
            <a:ext cx="2250512" cy="851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84285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"/>
                                        <p:tgtEl>
                                          <p:spTgt spid="81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9" grpId="0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/>
            </a:extLst>
          </p:cNvPr>
          <p:cNvSpPr/>
          <p:nvPr/>
        </p:nvSpPr>
        <p:spPr>
          <a:xfrm>
            <a:off x="185738" y="184150"/>
            <a:ext cx="8763000" cy="4781550"/>
          </a:xfrm>
          <a:prstGeom prst="rect">
            <a:avLst/>
          </a:prstGeom>
          <a:noFill/>
          <a:ln w="158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9" rIns="68576" bIns="34289" anchor="ctr"/>
          <a:lstStyle/>
          <a:p>
            <a:pPr algn="ctr" defTabSz="685749">
              <a:defRPr/>
            </a:pPr>
            <a:endParaRPr lang="zh-CN" altLang="en-US" sz="1400">
              <a:solidFill>
                <a:prstClr val="white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54793"/>
            <a:ext cx="3211512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11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218929" flipH="1">
            <a:off x="7078663" y="-103188"/>
            <a:ext cx="1093787" cy="109537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15000"/>
              </a:prstClr>
            </a:outerShdw>
          </a:effectLst>
        </p:spPr>
      </p:pic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3962400" y="819150"/>
            <a:ext cx="2571750" cy="137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3" tIns="34286" rIns="68573" bIns="34286">
            <a:spAutoFit/>
          </a:bodyPr>
          <a:lstStyle>
            <a:lvl1pPr defTabSz="341313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341313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341313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341313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341313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3413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3413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3413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3413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8500" dirty="0" err="1">
                <a:solidFill>
                  <a:srgbClr val="0070C0"/>
                </a:solidFill>
                <a:latin typeface="Arial-Rounded" pitchFamily="34" charset="0"/>
                <a:cs typeface="Arial-Rounded" pitchFamily="34" charset="0"/>
              </a:rPr>
              <a:t>Tiết</a:t>
            </a:r>
            <a:r>
              <a:rPr lang="en-US" altLang="en-US" sz="8500" dirty="0">
                <a:solidFill>
                  <a:srgbClr val="0070C0"/>
                </a:solidFill>
                <a:latin typeface="Arial-Rounded" pitchFamily="34" charset="0"/>
                <a:cs typeface="Arial-Rounded" pitchFamily="34" charset="0"/>
              </a:rPr>
              <a:t> </a:t>
            </a:r>
            <a:r>
              <a:rPr lang="en-US" altLang="en-US" sz="8500" dirty="0" smtClean="0">
                <a:solidFill>
                  <a:srgbClr val="0070C0"/>
                </a:solidFill>
                <a:latin typeface="Arial-Rounded" pitchFamily="34" charset="0"/>
                <a:cs typeface="Arial-Rounded" pitchFamily="34" charset="0"/>
              </a:rPr>
              <a:t>7</a:t>
            </a:r>
            <a:endParaRPr lang="en-US" altLang="en-US" sz="8500" dirty="0">
              <a:solidFill>
                <a:srgbClr val="0070C0"/>
              </a:solidFill>
              <a:latin typeface="Arial-Rounded" pitchFamily="34" charset="0"/>
              <a:cs typeface="Arial-Rounded" pitchFamily="34" charset="0"/>
            </a:endParaRPr>
          </a:p>
        </p:txBody>
      </p:sp>
      <p:pic>
        <p:nvPicPr>
          <p:cNvPr id="25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3575" y="1377950"/>
            <a:ext cx="4868863" cy="365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52" name="TextBox 1"/>
          <p:cNvSpPr txBox="1">
            <a:spLocks noChangeArrowheads="1"/>
          </p:cNvSpPr>
          <p:nvPr/>
        </p:nvSpPr>
        <p:spPr bwMode="auto">
          <a:xfrm>
            <a:off x="-2571750" y="503238"/>
            <a:ext cx="2057400" cy="25860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0" tIns="45705" rIns="91410" bIns="45705">
            <a:spAutoFit/>
          </a:bodyPr>
          <a:lstStyle>
            <a:lvl1pPr defTabSz="457200">
              <a:lnSpc>
                <a:spcPct val="90000"/>
              </a:lnSpc>
              <a:spcBef>
                <a:spcPts val="75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457200" indent="-169863" defTabSz="4572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914400" indent="-169863" defTabSz="4572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371600" indent="-169863" defTabSz="4572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4pPr>
            <a:lvl5pPr marL="1828800" indent="-169863" defTabSz="4572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indent="-169863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indent="-169863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indent="-169863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indent="-169863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latin typeface="Arial-Rounded" pitchFamily="34" charset="0"/>
                <a:cs typeface="Arial-Rounded" pitchFamily="34" charset="0"/>
              </a:rPr>
              <a:t>Bài giảng thiết kế bởi Vũ Hồng</a:t>
            </a: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latin typeface="Arial-Rounded" pitchFamily="34" charset="0"/>
                <a:cs typeface="Arial-Rounded" pitchFamily="34" charset="0"/>
              </a:rPr>
              <a:t>LH: FB Vũ Hồng | </a:t>
            </a:r>
            <a:r>
              <a:rPr lang="en-US" altLang="en-US" sz="2000">
                <a:solidFill>
                  <a:srgbClr val="000000"/>
                </a:solidFill>
                <a:latin typeface="Arial-Rounded" pitchFamily="34" charset="0"/>
                <a:cs typeface="Arial-Rounded" pitchFamily="34" charset="0"/>
                <a:hlinkClick r:id="rId6"/>
              </a:rPr>
              <a:t>https://www.facebook.com/vuhong1972</a:t>
            </a:r>
            <a:r>
              <a:rPr lang="en-US" altLang="en-US" sz="2000">
                <a:solidFill>
                  <a:srgbClr val="000000"/>
                </a:solidFill>
                <a:latin typeface="Arial-Rounded" pitchFamily="34" charset="0"/>
                <a:cs typeface="Arial-Rounded" pitchFamily="34" charset="0"/>
              </a:rPr>
              <a:t> | </a:t>
            </a:r>
            <a:r>
              <a:rPr lang="en-US" altLang="en-US" sz="2000">
                <a:solidFill>
                  <a:srgbClr val="000000"/>
                </a:solidFill>
                <a:latin typeface="Arial-Rounded" pitchFamily="34" charset="0"/>
                <a:cs typeface="Arial-Rounded" pitchFamily="34" charset="0"/>
                <a:hlinkClick r:id="rId7"/>
              </a:rPr>
              <a:t>hongvu7219@gmail.com</a:t>
            </a:r>
            <a:r>
              <a:rPr lang="en-US" altLang="en-US" sz="2000">
                <a:solidFill>
                  <a:srgbClr val="000000"/>
                </a:solidFill>
                <a:latin typeface="Arial-Rounded" pitchFamily="34" charset="0"/>
                <a:cs typeface="Arial-Rounded" pitchFamily="34" charset="0"/>
              </a:rPr>
              <a:t> </a:t>
            </a:r>
          </a:p>
        </p:txBody>
      </p:sp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8092" y="3482905"/>
            <a:ext cx="1002030" cy="10020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29036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appy Cute Kid Boy Learning in School Stock Vector - Illustration of kids,  education: 166430641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40" b="100000" l="3063" r="98813">
                        <a14:foregroundMark x1="23563" y1="15148" x2="46813" y2="42980"/>
                        <a14:foregroundMark x1="24875" y1="12069" x2="27688" y2="12808"/>
                        <a14:foregroundMark x1="39375" y1="24631" x2="57188" y2="51108"/>
                        <a14:foregroundMark x1="86563" y1="18842" x2="92688" y2="41379"/>
                        <a14:foregroundMark x1="91750" y1="19335" x2="89375" y2="28571"/>
                        <a14:foregroundMark x1="86188" y1="14409" x2="86188" y2="14409"/>
                        <a14:foregroundMark x1="92438" y1="13916" x2="92438" y2="13916"/>
                        <a14:foregroundMark x1="12250" y1="32512" x2="17688" y2="37192"/>
                        <a14:foregroundMark x1="16250" y1="31650" x2="19813" y2="34852"/>
                        <a14:foregroundMark x1="86188" y1="17241" x2="84438" y2="21182"/>
                        <a14:foregroundMark x1="90813" y1="17857" x2="93375" y2="20197"/>
                        <a14:foregroundMark x1="89875" y1="16749" x2="92813" y2="16749"/>
                        <a14:foregroundMark x1="84063" y1="18103" x2="85125" y2="29310"/>
                        <a14:foregroundMark x1="19125" y1="26478" x2="21813" y2="28325"/>
                        <a14:foregroundMark x1="11000" y1="28325" x2="13375" y2="25739"/>
                        <a14:foregroundMark x1="10813" y1="27463" x2="11000" y2="31281"/>
                        <a14:foregroundMark x1="10188" y1="27217" x2="13875" y2="252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76350"/>
            <a:ext cx="8568341" cy="4348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427ADA6-213D-424A-8265-DDE2F08EB70B}"/>
              </a:ext>
            </a:extLst>
          </p:cNvPr>
          <p:cNvSpPr txBox="1"/>
          <p:nvPr/>
        </p:nvSpPr>
        <p:spPr>
          <a:xfrm>
            <a:off x="2445646" y="120685"/>
            <a:ext cx="4119357" cy="1177207"/>
          </a:xfrm>
          <a:prstGeom prst="rect">
            <a:avLst/>
          </a:prstGeom>
          <a:noFill/>
        </p:spPr>
        <p:txBody>
          <a:bodyPr wrap="square" lIns="68537" tIns="34271" rIns="68537" bIns="34271" rtlCol="0">
            <a:spAutoFit/>
          </a:bodyPr>
          <a:lstStyle/>
          <a:p>
            <a:pPr algn="ctr" defTabSz="685732">
              <a:defRPr/>
            </a:pPr>
            <a:r>
              <a:rPr lang="en-US" sz="7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Viết</a:t>
            </a:r>
            <a:endParaRPr lang="en-US" sz="72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-2571750" y="503238"/>
            <a:ext cx="2057400" cy="25860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0" tIns="45705" rIns="91410" bIns="45705">
            <a:spAutoFit/>
          </a:bodyPr>
          <a:lstStyle>
            <a:lvl1pPr defTabSz="457200">
              <a:lnSpc>
                <a:spcPct val="90000"/>
              </a:lnSpc>
              <a:spcBef>
                <a:spcPts val="75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457200" indent="-169863" defTabSz="4572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914400" indent="-169863" defTabSz="4572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371600" indent="-169863" defTabSz="4572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4pPr>
            <a:lvl5pPr marL="1828800" indent="-169863" defTabSz="4572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indent="-169863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indent="-169863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indent="-169863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indent="-169863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latin typeface="Arial-Rounded" pitchFamily="34" charset="0"/>
                <a:cs typeface="Arial-Rounded" pitchFamily="34" charset="0"/>
              </a:rPr>
              <a:t>Bài giảng thiết kế bởi Vũ Hồng</a:t>
            </a: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latin typeface="Arial-Rounded" pitchFamily="34" charset="0"/>
                <a:cs typeface="Arial-Rounded" pitchFamily="34" charset="0"/>
              </a:rPr>
              <a:t>LH: FB Vũ Hồng | </a:t>
            </a:r>
            <a:r>
              <a:rPr lang="en-US" altLang="en-US" sz="2000">
                <a:solidFill>
                  <a:srgbClr val="000000"/>
                </a:solidFill>
                <a:latin typeface="Arial-Rounded" pitchFamily="34" charset="0"/>
                <a:cs typeface="Arial-Rounded" pitchFamily="34" charset="0"/>
                <a:hlinkClick r:id="rId5"/>
              </a:rPr>
              <a:t>https://www.facebook.com/vuhong1972</a:t>
            </a:r>
            <a:r>
              <a:rPr lang="en-US" altLang="en-US" sz="2000">
                <a:solidFill>
                  <a:srgbClr val="000000"/>
                </a:solidFill>
                <a:latin typeface="Arial-Rounded" pitchFamily="34" charset="0"/>
                <a:cs typeface="Arial-Rounded" pitchFamily="34" charset="0"/>
              </a:rPr>
              <a:t> | </a:t>
            </a:r>
            <a:r>
              <a:rPr lang="en-US" altLang="en-US" sz="2000">
                <a:solidFill>
                  <a:srgbClr val="000000"/>
                </a:solidFill>
                <a:latin typeface="Arial-Rounded" pitchFamily="34" charset="0"/>
                <a:cs typeface="Arial-Rounded" pitchFamily="34" charset="0"/>
                <a:hlinkClick r:id="rId6"/>
              </a:rPr>
              <a:t>hongvu7219@gmail.com</a:t>
            </a:r>
            <a:r>
              <a:rPr lang="en-US" altLang="en-US" sz="2000">
                <a:solidFill>
                  <a:srgbClr val="000000"/>
                </a:solidFill>
                <a:latin typeface="Arial-Rounded" pitchFamily="34" charset="0"/>
                <a:cs typeface="Arial-Rounded" pitchFamily="34" charset="0"/>
              </a:rPr>
              <a:t> 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8092" y="3482905"/>
            <a:ext cx="1002030" cy="10020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44939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roup 60"/>
          <p:cNvGrpSpPr/>
          <p:nvPr/>
        </p:nvGrpSpPr>
        <p:grpSpPr>
          <a:xfrm>
            <a:off x="4145950" y="2610194"/>
            <a:ext cx="5106675" cy="2747451"/>
            <a:chOff x="266700" y="666750"/>
            <a:chExt cx="4968195" cy="2747451"/>
          </a:xfrm>
        </p:grpSpPr>
        <p:grpSp>
          <p:nvGrpSpPr>
            <p:cNvPr id="71" name="Group 70"/>
            <p:cNvGrpSpPr/>
            <p:nvPr/>
          </p:nvGrpSpPr>
          <p:grpSpPr>
            <a:xfrm>
              <a:off x="266700" y="1701892"/>
              <a:ext cx="4953000" cy="663386"/>
              <a:chOff x="990600" y="666750"/>
              <a:chExt cx="4953000" cy="663386"/>
            </a:xfrm>
          </p:grpSpPr>
          <p:sp>
            <p:nvSpPr>
              <p:cNvPr id="85" name="TextBox 84"/>
              <p:cNvSpPr txBox="1"/>
              <p:nvPr/>
            </p:nvSpPr>
            <p:spPr>
              <a:xfrm>
                <a:off x="990600" y="666750"/>
                <a:ext cx="4953000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2100" dirty="0" smtClean="0">
                    <a:solidFill>
                      <a:srgbClr val="0070C0"/>
                    </a:solidFill>
                    <a:latin typeface="NTN02" panose="020B0603050302020204" pitchFamily="34" charset="0"/>
                    <a:ea typeface="NTN02" panose="020B0603050302020204" pitchFamily="34" charset="0"/>
                  </a:rPr>
                  <a:t>11111111</a:t>
                </a:r>
                <a:r>
                  <a:rPr lang="en-US" sz="2100" dirty="0" smtClean="0">
                    <a:solidFill>
                      <a:srgbClr val="0070C0"/>
                    </a:solidFill>
                    <a:latin typeface="NTN02" panose="020B0603050302020204" pitchFamily="34" charset="0"/>
                    <a:ea typeface="NTN02" panose="020B0603050302020204" pitchFamily="34" charset="0"/>
                  </a:rPr>
                  <a:t>1</a:t>
                </a:r>
                <a:endParaRPr lang="en-US" sz="2100" dirty="0">
                  <a:solidFill>
                    <a:srgbClr val="0070C0"/>
                  </a:solidFill>
                  <a:latin typeface="NTN02" panose="020B0603050302020204" pitchFamily="34" charset="0"/>
                  <a:ea typeface="NTN02" panose="020B0603050302020204" pitchFamily="34" charset="0"/>
                </a:endParaRPr>
              </a:p>
            </p:txBody>
          </p:sp>
          <p:sp>
            <p:nvSpPr>
              <p:cNvPr id="86" name="TextBox 85"/>
              <p:cNvSpPr txBox="1"/>
              <p:nvPr/>
            </p:nvSpPr>
            <p:spPr>
              <a:xfrm>
                <a:off x="1454500" y="806916"/>
                <a:ext cx="418495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b="1" dirty="0" err="1" smtClean="0">
                    <a:solidFill>
                      <a:srgbClr val="000000"/>
                    </a:solidFill>
                    <a:latin typeface="HP001 4 hàng" panose="020B0603050302020204" pitchFamily="34" charset="0"/>
                  </a:rPr>
                  <a:t>Lũ</a:t>
                </a:r>
                <a:r>
                  <a:rPr lang="en-GB" sz="2800" b="1" dirty="0" smtClean="0">
                    <a:solidFill>
                      <a:srgbClr val="000000"/>
                    </a:solidFill>
                    <a:latin typeface="HP001 4 hàng" panose="020B0603050302020204" pitchFamily="34" charset="0"/>
                  </a:rPr>
                  <a:t> </a:t>
                </a:r>
                <a:r>
                  <a:rPr lang="en-GB" sz="2800" b="1" dirty="0" err="1" smtClean="0">
                    <a:solidFill>
                      <a:srgbClr val="000000"/>
                    </a:solidFill>
                    <a:latin typeface="HP001 4 hàng" panose="020B0603050302020204" pitchFamily="34" charset="0"/>
                  </a:rPr>
                  <a:t>châu</a:t>
                </a:r>
                <a:r>
                  <a:rPr lang="en-GB" sz="2800" b="1" dirty="0" smtClean="0">
                    <a:solidFill>
                      <a:srgbClr val="000000"/>
                    </a:solidFill>
                    <a:latin typeface="HP001 4 hàng" panose="020B0603050302020204" pitchFamily="34" charset="0"/>
                  </a:rPr>
                  <a:t> </a:t>
                </a:r>
                <a:r>
                  <a:rPr lang="en-GB" sz="2800" b="1" dirty="0" err="1" smtClean="0">
                    <a:solidFill>
                      <a:srgbClr val="000000"/>
                    </a:solidFill>
                    <a:latin typeface="HP001 4 hàng" panose="020B0603050302020204" pitchFamily="34" charset="0"/>
                  </a:rPr>
                  <a:t>chấu</a:t>
                </a:r>
                <a:r>
                  <a:rPr lang="en-GB" sz="2800" b="1" dirty="0" smtClean="0">
                    <a:solidFill>
                      <a:srgbClr val="000000"/>
                    </a:solidFill>
                    <a:latin typeface="HP001 4 hàng" panose="020B0603050302020204" pitchFamily="34" charset="0"/>
                  </a:rPr>
                  <a:t> </a:t>
                </a:r>
                <a:r>
                  <a:rPr lang="en-GB" sz="2800" b="1" dirty="0" err="1" smtClean="0">
                    <a:solidFill>
                      <a:srgbClr val="000000"/>
                    </a:solidFill>
                    <a:latin typeface="HP001 4 hàng" panose="020B0603050302020204" pitchFamily="34" charset="0"/>
                  </a:rPr>
                  <a:t>tinh</a:t>
                </a:r>
                <a:r>
                  <a:rPr lang="en-GB" sz="2800" b="1" dirty="0" smtClean="0">
                    <a:solidFill>
                      <a:srgbClr val="000000"/>
                    </a:solidFill>
                    <a:latin typeface="HP001 4 hàng" panose="020B0603050302020204" pitchFamily="34" charset="0"/>
                  </a:rPr>
                  <a:t> </a:t>
                </a:r>
                <a:r>
                  <a:rPr lang="en-GB" sz="2800" b="1" dirty="0" err="1" smtClean="0">
                    <a:solidFill>
                      <a:srgbClr val="000000"/>
                    </a:solidFill>
                    <a:latin typeface="HP001 4 hàng" panose="020B0603050302020204" pitchFamily="34" charset="0"/>
                  </a:rPr>
                  <a:t>nghịch</a:t>
                </a:r>
                <a:endParaRPr lang="vi-VN" sz="2800" b="1" dirty="0">
                  <a:solidFill>
                    <a:srgbClr val="000000"/>
                  </a:solidFill>
                  <a:latin typeface="HP001 4 hàng" panose="020B0603050302020204" pitchFamily="34" charset="0"/>
                </a:endParaRPr>
              </a:p>
            </p:txBody>
          </p:sp>
        </p:grpSp>
        <p:grpSp>
          <p:nvGrpSpPr>
            <p:cNvPr id="72" name="Group 71"/>
            <p:cNvGrpSpPr/>
            <p:nvPr/>
          </p:nvGrpSpPr>
          <p:grpSpPr>
            <a:xfrm>
              <a:off x="266700" y="666750"/>
              <a:ext cx="4968195" cy="2747451"/>
              <a:chOff x="266700" y="666750"/>
              <a:chExt cx="4968195" cy="2747451"/>
            </a:xfrm>
          </p:grpSpPr>
          <p:grpSp>
            <p:nvGrpSpPr>
              <p:cNvPr id="73" name="Group 72"/>
              <p:cNvGrpSpPr/>
              <p:nvPr/>
            </p:nvGrpSpPr>
            <p:grpSpPr>
              <a:xfrm>
                <a:off x="266700" y="666750"/>
                <a:ext cx="4968195" cy="677772"/>
                <a:chOff x="990600" y="666750"/>
                <a:chExt cx="4968195" cy="677772"/>
              </a:xfrm>
            </p:grpSpPr>
            <p:sp>
              <p:nvSpPr>
                <p:cNvPr id="83" name="TextBox 82"/>
                <p:cNvSpPr txBox="1"/>
                <p:nvPr/>
              </p:nvSpPr>
              <p:spPr>
                <a:xfrm>
                  <a:off x="990600" y="666750"/>
                  <a:ext cx="4953000" cy="4154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100" dirty="0" smtClean="0">
                      <a:solidFill>
                        <a:srgbClr val="0070C0"/>
                      </a:solidFill>
                      <a:latin typeface="NTN02" panose="020B0603050302020204" pitchFamily="34" charset="0"/>
                      <a:ea typeface="NTN02" panose="020B0603050302020204" pitchFamily="34" charset="0"/>
                    </a:rPr>
                    <a:t>11111111</a:t>
                  </a:r>
                  <a:r>
                    <a:rPr lang="en-US" sz="2100" dirty="0" smtClean="0">
                      <a:solidFill>
                        <a:srgbClr val="0070C0"/>
                      </a:solidFill>
                      <a:latin typeface="NTN02" panose="020B0603050302020204" pitchFamily="34" charset="0"/>
                      <a:ea typeface="NTN02" panose="020B0603050302020204" pitchFamily="34" charset="0"/>
                    </a:rPr>
                    <a:t>1</a:t>
                  </a:r>
                  <a:endParaRPr lang="en-US" sz="2100" dirty="0">
                    <a:solidFill>
                      <a:srgbClr val="0070C0"/>
                    </a:solidFill>
                    <a:latin typeface="NTN02" panose="020B0603050302020204" pitchFamily="34" charset="0"/>
                    <a:ea typeface="NTN02" panose="020B0603050302020204" pitchFamily="34" charset="0"/>
                  </a:endParaRPr>
                </a:p>
              </p:txBody>
            </p:sp>
            <p:sp>
              <p:nvSpPr>
                <p:cNvPr id="84" name="TextBox 83"/>
                <p:cNvSpPr txBox="1"/>
                <p:nvPr/>
              </p:nvSpPr>
              <p:spPr>
                <a:xfrm>
                  <a:off x="1384802" y="821302"/>
                  <a:ext cx="4573993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2800" b="1" dirty="0" err="1" smtClean="0">
                      <a:solidFill>
                        <a:srgbClr val="000000"/>
                      </a:solidFill>
                      <a:latin typeface="HP001 4 hàng" panose="020B0603050302020204" pitchFamily="34" charset="0"/>
                    </a:rPr>
                    <a:t>Đàn</a:t>
                  </a:r>
                  <a:r>
                    <a:rPr lang="en-GB" sz="2800" b="1" dirty="0" smtClean="0">
                      <a:solidFill>
                        <a:srgbClr val="000000"/>
                      </a:solidFill>
                      <a:latin typeface="HP001 4 hàng" panose="020B0603050302020204" pitchFamily="34" charset="0"/>
                    </a:rPr>
                    <a:t> </a:t>
                  </a:r>
                  <a:r>
                    <a:rPr lang="en-GB" sz="2800" b="1" dirty="0" err="1" smtClean="0">
                      <a:solidFill>
                        <a:srgbClr val="000000"/>
                      </a:solidFill>
                      <a:latin typeface="HP001 4 hàng" panose="020B0603050302020204" pitchFamily="34" charset="0"/>
                    </a:rPr>
                    <a:t>chiền</a:t>
                  </a:r>
                  <a:r>
                    <a:rPr lang="en-GB" sz="2800" b="1" dirty="0" smtClean="0">
                      <a:solidFill>
                        <a:srgbClr val="000000"/>
                      </a:solidFill>
                      <a:latin typeface="HP001 4 hàng" panose="020B0603050302020204" pitchFamily="34" charset="0"/>
                    </a:rPr>
                    <a:t> </a:t>
                  </a:r>
                  <a:r>
                    <a:rPr lang="en-GB" sz="2800" b="1" dirty="0" err="1" smtClean="0">
                      <a:solidFill>
                        <a:srgbClr val="000000"/>
                      </a:solidFill>
                      <a:latin typeface="HP001 4 hàng" panose="020B0603050302020204" pitchFamily="34" charset="0"/>
                    </a:rPr>
                    <a:t>chiện</a:t>
                  </a:r>
                  <a:r>
                    <a:rPr lang="en-GB" sz="2800" b="1" dirty="0" smtClean="0">
                      <a:solidFill>
                        <a:srgbClr val="000000"/>
                      </a:solidFill>
                      <a:latin typeface="HP001 4 hàng" panose="020B0603050302020204" pitchFamily="34" charset="0"/>
                    </a:rPr>
                    <a:t> bay </a:t>
                  </a:r>
                  <a:r>
                    <a:rPr lang="en-GB" sz="2800" b="1" dirty="0" err="1" smtClean="0">
                      <a:solidFill>
                        <a:srgbClr val="000000"/>
                      </a:solidFill>
                      <a:latin typeface="HP001 4 hàng" panose="020B0603050302020204" pitchFamily="34" charset="0"/>
                    </a:rPr>
                    <a:t>quanh</a:t>
                  </a:r>
                  <a:endParaRPr lang="vi-VN" sz="2800" b="1" dirty="0">
                    <a:solidFill>
                      <a:srgbClr val="000000"/>
                    </a:solidFill>
                    <a:latin typeface="HP001 4 hàng" panose="020B0603050302020204" pitchFamily="34" charset="0"/>
                  </a:endParaRPr>
                </a:p>
              </p:txBody>
            </p:sp>
          </p:grpSp>
          <p:grpSp>
            <p:nvGrpSpPr>
              <p:cNvPr id="74" name="Group 73"/>
              <p:cNvGrpSpPr/>
              <p:nvPr/>
            </p:nvGrpSpPr>
            <p:grpSpPr>
              <a:xfrm>
                <a:off x="266700" y="1196129"/>
                <a:ext cx="4953000" cy="655851"/>
                <a:chOff x="990600" y="662729"/>
                <a:chExt cx="4953000" cy="655851"/>
              </a:xfrm>
            </p:grpSpPr>
            <p:sp>
              <p:nvSpPr>
                <p:cNvPr id="81" name="TextBox 80"/>
                <p:cNvSpPr txBox="1"/>
                <p:nvPr/>
              </p:nvSpPr>
              <p:spPr>
                <a:xfrm>
                  <a:off x="990600" y="662729"/>
                  <a:ext cx="4953000" cy="4154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100" dirty="0" smtClean="0">
                      <a:solidFill>
                        <a:srgbClr val="0070C0"/>
                      </a:solidFill>
                      <a:latin typeface="NTN02" panose="020B0603050302020204" pitchFamily="34" charset="0"/>
                      <a:ea typeface="NTN02" panose="020B0603050302020204" pitchFamily="34" charset="0"/>
                    </a:rPr>
                    <a:t>11111111</a:t>
                  </a:r>
                  <a:r>
                    <a:rPr lang="en-US" sz="2100" dirty="0" smtClean="0">
                      <a:solidFill>
                        <a:srgbClr val="0070C0"/>
                      </a:solidFill>
                      <a:latin typeface="NTN02" panose="020B0603050302020204" pitchFamily="34" charset="0"/>
                      <a:ea typeface="NTN02" panose="020B0603050302020204" pitchFamily="34" charset="0"/>
                    </a:rPr>
                    <a:t>1</a:t>
                  </a:r>
                  <a:endParaRPr lang="en-US" sz="2100" dirty="0">
                    <a:solidFill>
                      <a:srgbClr val="0070C0"/>
                    </a:solidFill>
                    <a:latin typeface="NTN02" panose="020B0603050302020204" pitchFamily="34" charset="0"/>
                    <a:ea typeface="NTN02" panose="020B0603050302020204" pitchFamily="34" charset="0"/>
                  </a:endParaRPr>
                </a:p>
              </p:txBody>
            </p:sp>
            <p:sp>
              <p:nvSpPr>
                <p:cNvPr id="82" name="TextBox 81"/>
                <p:cNvSpPr txBox="1"/>
                <p:nvPr/>
              </p:nvSpPr>
              <p:spPr>
                <a:xfrm>
                  <a:off x="1454500" y="795360"/>
                  <a:ext cx="429260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:r>
                    <a:rPr lang="en-GB" sz="2800" b="1" dirty="0" err="1" smtClean="0">
                      <a:solidFill>
                        <a:srgbClr val="000000"/>
                      </a:solidFill>
                      <a:latin typeface="HP001 4 hàng" panose="020B0603050302020204" pitchFamily="34" charset="0"/>
                    </a:rPr>
                    <a:t>Hót</a:t>
                  </a:r>
                  <a:r>
                    <a:rPr lang="en-GB" sz="2800" b="1" dirty="0" smtClean="0">
                      <a:solidFill>
                        <a:srgbClr val="000000"/>
                      </a:solidFill>
                      <a:latin typeface="HP001 4 hàng" panose="020B0603050302020204" pitchFamily="34" charset="0"/>
                    </a:rPr>
                    <a:t> </a:t>
                  </a:r>
                  <a:r>
                    <a:rPr lang="en-GB" sz="2800" b="1" dirty="0" err="1" smtClean="0">
                      <a:solidFill>
                        <a:srgbClr val="000000"/>
                      </a:solidFill>
                      <a:latin typeface="HP001 4 hàng" panose="020B0603050302020204" pitchFamily="34" charset="0"/>
                    </a:rPr>
                    <a:t>tích</a:t>
                  </a:r>
                  <a:r>
                    <a:rPr lang="en-GB" sz="2800" b="1" dirty="0" smtClean="0">
                      <a:solidFill>
                        <a:srgbClr val="000000"/>
                      </a:solidFill>
                      <a:latin typeface="HP001 4 hàng" panose="020B0603050302020204" pitchFamily="34" charset="0"/>
                    </a:rPr>
                    <a:t> </a:t>
                  </a:r>
                  <a:r>
                    <a:rPr lang="en-GB" sz="2800" b="1" dirty="0" err="1" smtClean="0">
                      <a:solidFill>
                        <a:srgbClr val="000000"/>
                      </a:solidFill>
                      <a:latin typeface="HP001 4 hàng" panose="020B0603050302020204" pitchFamily="34" charset="0"/>
                    </a:rPr>
                    <a:t>ri</a:t>
                  </a:r>
                  <a:r>
                    <a:rPr lang="en-GB" sz="2800" b="1" dirty="0" smtClean="0">
                      <a:solidFill>
                        <a:srgbClr val="000000"/>
                      </a:solidFill>
                      <a:latin typeface="HP001 4 hàng" panose="020B0603050302020204" pitchFamily="34" charset="0"/>
                    </a:rPr>
                    <a:t> </a:t>
                  </a:r>
                  <a:r>
                    <a:rPr lang="en-GB" sz="2800" b="1" dirty="0" err="1" smtClean="0">
                      <a:solidFill>
                        <a:srgbClr val="000000"/>
                      </a:solidFill>
                      <a:latin typeface="HP001 4 hàng" panose="020B0603050302020204" pitchFamily="34" charset="0"/>
                    </a:rPr>
                    <a:t>tích</a:t>
                  </a:r>
                  <a:r>
                    <a:rPr lang="en-GB" sz="2800" b="1" dirty="0" smtClean="0">
                      <a:solidFill>
                        <a:srgbClr val="000000"/>
                      </a:solidFill>
                      <a:latin typeface="HP001 4 hàng" panose="020B0603050302020204" pitchFamily="34" charset="0"/>
                    </a:rPr>
                    <a:t> </a:t>
                  </a:r>
                  <a:r>
                    <a:rPr lang="en-GB" sz="2800" b="1" dirty="0" err="1" smtClean="0">
                      <a:solidFill>
                        <a:srgbClr val="000000"/>
                      </a:solidFill>
                      <a:latin typeface="HP001 4 hàng" panose="020B0603050302020204" pitchFamily="34" charset="0"/>
                    </a:rPr>
                    <a:t>ri</a:t>
                  </a:r>
                  <a:endParaRPr lang="vi-VN" sz="2800" b="1" dirty="0">
                    <a:solidFill>
                      <a:srgbClr val="000000"/>
                    </a:solidFill>
                    <a:latin typeface="HP001 4 hàng" panose="020B0603050302020204" pitchFamily="34" charset="0"/>
                  </a:endParaRPr>
                </a:p>
              </p:txBody>
            </p:sp>
          </p:grpSp>
          <p:grpSp>
            <p:nvGrpSpPr>
              <p:cNvPr id="75" name="Group 74"/>
              <p:cNvGrpSpPr/>
              <p:nvPr/>
            </p:nvGrpSpPr>
            <p:grpSpPr>
              <a:xfrm>
                <a:off x="266700" y="2220010"/>
                <a:ext cx="4953000" cy="1194191"/>
                <a:chOff x="990600" y="666750"/>
                <a:chExt cx="4953000" cy="1194191"/>
              </a:xfrm>
            </p:grpSpPr>
            <p:sp>
              <p:nvSpPr>
                <p:cNvPr id="77" name="TextBox 76"/>
                <p:cNvSpPr txBox="1"/>
                <p:nvPr/>
              </p:nvSpPr>
              <p:spPr>
                <a:xfrm>
                  <a:off x="990600" y="666750"/>
                  <a:ext cx="4953000" cy="4154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100" dirty="0" smtClean="0">
                      <a:solidFill>
                        <a:srgbClr val="0070C0"/>
                      </a:solidFill>
                      <a:latin typeface="NTN02" panose="020B0603050302020204" pitchFamily="34" charset="0"/>
                      <a:ea typeface="NTN02" panose="020B0603050302020204" pitchFamily="34" charset="0"/>
                    </a:rPr>
                    <a:t>11111111</a:t>
                  </a:r>
                  <a:r>
                    <a:rPr lang="en-US" sz="2100" dirty="0" smtClean="0">
                      <a:solidFill>
                        <a:srgbClr val="0070C0"/>
                      </a:solidFill>
                      <a:latin typeface="NTN02" panose="020B0603050302020204" pitchFamily="34" charset="0"/>
                      <a:ea typeface="NTN02" panose="020B0603050302020204" pitchFamily="34" charset="0"/>
                    </a:rPr>
                    <a:t>1</a:t>
                  </a:r>
                  <a:endParaRPr lang="en-US" sz="2100" dirty="0">
                    <a:solidFill>
                      <a:srgbClr val="0070C0"/>
                    </a:solidFill>
                    <a:latin typeface="NTN02" panose="020B0603050302020204" pitchFamily="34" charset="0"/>
                    <a:ea typeface="NTN02" panose="020B0603050302020204" pitchFamily="34" charset="0"/>
                  </a:endParaRPr>
                </a:p>
              </p:txBody>
            </p:sp>
            <p:sp>
              <p:nvSpPr>
                <p:cNvPr id="78" name="TextBox 77"/>
                <p:cNvSpPr txBox="1"/>
                <p:nvPr/>
              </p:nvSpPr>
              <p:spPr>
                <a:xfrm>
                  <a:off x="1515706" y="843721"/>
                  <a:ext cx="4176657" cy="4770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500" b="1" dirty="0" err="1" smtClean="0">
                      <a:latin typeface="HP001 4 hàng" panose="020B0603050302020204" pitchFamily="34" charset="0"/>
                    </a:rPr>
                    <a:t>Đu</a:t>
                  </a:r>
                  <a:r>
                    <a:rPr lang="en-US" sz="2500" b="1" dirty="0" smtClean="0">
                      <a:latin typeface="HP001 4 hàng" panose="020B0603050302020204" pitchFamily="34" charset="0"/>
                    </a:rPr>
                    <a:t> </a:t>
                  </a:r>
                  <a:r>
                    <a:rPr lang="en-US" sz="2500" b="1" dirty="0" err="1" smtClean="0">
                      <a:latin typeface="HP001 4 hàng" panose="020B0603050302020204" pitchFamily="34" charset="0"/>
                    </a:rPr>
                    <a:t>cỏ</a:t>
                  </a:r>
                  <a:r>
                    <a:rPr lang="en-US" sz="2500" b="1" dirty="0" smtClean="0">
                      <a:latin typeface="HP001 4 hàng" panose="020B0603050302020204" pitchFamily="34" charset="0"/>
                    </a:rPr>
                    <a:t> </a:t>
                  </a:r>
                  <a:r>
                    <a:rPr lang="en-US" sz="2500" b="1" dirty="0" err="1" smtClean="0">
                      <a:latin typeface="HP001 4 hàng" panose="020B0603050302020204" pitchFamily="34" charset="0"/>
                    </a:rPr>
                    <a:t>uống</a:t>
                  </a:r>
                  <a:r>
                    <a:rPr lang="en-US" sz="2500" b="1" dirty="0" smtClean="0">
                      <a:latin typeface="HP001 4 hàng" panose="020B0603050302020204" pitchFamily="34" charset="0"/>
                    </a:rPr>
                    <a:t> </a:t>
                  </a:r>
                  <a:r>
                    <a:rPr lang="en-US" sz="2500" b="1" dirty="0" err="1" smtClean="0">
                      <a:latin typeface="HP001 4 hàng" panose="020B0603050302020204" pitchFamily="34" charset="0"/>
                    </a:rPr>
                    <a:t>sương</a:t>
                  </a:r>
                  <a:r>
                    <a:rPr lang="en-US" sz="2500" b="1" dirty="0" smtClean="0">
                      <a:latin typeface="HP001 4 hàng" panose="020B0603050302020204" pitchFamily="34" charset="0"/>
                    </a:rPr>
                    <a:t> r</a:t>
                  </a:r>
                  <a:r>
                    <a:rPr lang="el-GR" sz="2500" b="1" dirty="0" smtClean="0">
                      <a:latin typeface="HP001 4 hàng" panose="020B0603050302020204" pitchFamily="34" charset="0"/>
                    </a:rPr>
                    <a:t>Π</a:t>
                  </a:r>
                  <a:r>
                    <a:rPr lang="en-US" sz="2500" b="1" dirty="0" smtClean="0">
                      <a:latin typeface="HP001 4 hàng" panose="020B0603050302020204" pitchFamily="34" charset="0"/>
                    </a:rPr>
                    <a:t>. </a:t>
                  </a:r>
                  <a:endParaRPr lang="en-US" sz="2500" b="1" dirty="0">
                    <a:latin typeface="HP001 4 hàng" panose="020B0603050302020204" pitchFamily="34" charset="0"/>
                  </a:endParaRPr>
                </a:p>
              </p:txBody>
            </p:sp>
            <p:sp>
              <p:nvSpPr>
                <p:cNvPr id="79" name="TextBox 78"/>
                <p:cNvSpPr txBox="1"/>
                <p:nvPr/>
              </p:nvSpPr>
              <p:spPr>
                <a:xfrm>
                  <a:off x="990600" y="1198590"/>
                  <a:ext cx="4953000" cy="4154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100" dirty="0" smtClean="0">
                      <a:solidFill>
                        <a:srgbClr val="0070C0"/>
                      </a:solidFill>
                      <a:latin typeface="NTN02" panose="020B0603050302020204" pitchFamily="34" charset="0"/>
                      <a:ea typeface="NTN02" panose="020B0603050302020204" pitchFamily="34" charset="0"/>
                    </a:rPr>
                    <a:t>11111111</a:t>
                  </a:r>
                  <a:r>
                    <a:rPr lang="en-US" sz="2100" dirty="0" smtClean="0">
                      <a:solidFill>
                        <a:srgbClr val="0070C0"/>
                      </a:solidFill>
                      <a:latin typeface="NTN02" panose="020B0603050302020204" pitchFamily="34" charset="0"/>
                      <a:ea typeface="NTN02" panose="020B0603050302020204" pitchFamily="34" charset="0"/>
                    </a:rPr>
                    <a:t>1</a:t>
                  </a:r>
                  <a:endParaRPr lang="en-US" sz="2100" dirty="0">
                    <a:solidFill>
                      <a:srgbClr val="0070C0"/>
                    </a:solidFill>
                    <a:latin typeface="NTN02" panose="020B0603050302020204" pitchFamily="34" charset="0"/>
                    <a:ea typeface="NTN02" panose="020B0603050302020204" pitchFamily="34" charset="0"/>
                  </a:endParaRPr>
                </a:p>
              </p:txBody>
            </p:sp>
            <p:sp>
              <p:nvSpPr>
                <p:cNvPr id="80" name="TextBox 79"/>
                <p:cNvSpPr txBox="1"/>
                <p:nvPr/>
              </p:nvSpPr>
              <p:spPr>
                <a:xfrm>
                  <a:off x="4076456" y="1383887"/>
                  <a:ext cx="1774329" cy="4770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en-US" sz="2500" b="1" dirty="0">
                    <a:latin typeface="HP001 4 hàng" panose="020B0603050302020204" pitchFamily="34" charset="0"/>
                  </a:endParaRPr>
                </a:p>
              </p:txBody>
            </p:sp>
          </p:grpSp>
        </p:grpSp>
      </p:grpSp>
      <p:sp>
        <p:nvSpPr>
          <p:cNvPr id="5" name="Rectangle 4"/>
          <p:cNvSpPr/>
          <p:nvPr/>
        </p:nvSpPr>
        <p:spPr>
          <a:xfrm>
            <a:off x="138985" y="99679"/>
            <a:ext cx="2438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rgbClr val="0066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  <a:r>
              <a:rPr lang="en-US" sz="2800" b="1" dirty="0">
                <a:solidFill>
                  <a:srgbClr val="0066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r>
              <a:rPr lang="vi-VN" sz="2800" b="1" dirty="0">
                <a:solidFill>
                  <a:srgbClr val="0066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800" b="1" dirty="0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 - viết</a:t>
            </a:r>
            <a:r>
              <a:rPr lang="vi-VN" sz="2800" b="1" dirty="0" smtClean="0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  <a:endParaRPr lang="en-US" sz="2800" b="1" dirty="0">
              <a:solidFill>
                <a:prstClr val="black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772582" y="59733"/>
            <a:ext cx="4719987" cy="530906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68567" tIns="34286" rIns="68567" bIns="34286">
            <a:spAutoFit/>
          </a:bodyPr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GB" sz="2500" dirty="0" err="1" smtClean="0">
                <a:solidFill>
                  <a:srgbClr val="FF33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Cánh</a:t>
            </a:r>
            <a:r>
              <a:rPr lang="en-GB" sz="2500" dirty="0" smtClean="0">
                <a:solidFill>
                  <a:srgbClr val="FF33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GB" sz="2500" dirty="0" err="1" smtClean="0">
                <a:solidFill>
                  <a:srgbClr val="FF33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đồng</a:t>
            </a:r>
            <a:r>
              <a:rPr lang="en-GB" sz="2500" dirty="0" smtClean="0">
                <a:solidFill>
                  <a:srgbClr val="FF33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GB" sz="2500" dirty="0" err="1" smtClean="0">
                <a:solidFill>
                  <a:srgbClr val="FF33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quê</a:t>
            </a:r>
            <a:r>
              <a:rPr lang="en-GB" sz="2500" dirty="0" smtClean="0">
                <a:solidFill>
                  <a:srgbClr val="FF33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GB" sz="2500" dirty="0" err="1" smtClean="0">
                <a:solidFill>
                  <a:srgbClr val="FF33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em</a:t>
            </a:r>
            <a:endParaRPr lang="en-US" sz="2500" dirty="0" smtClean="0">
              <a:solidFill>
                <a:srgbClr val="FF33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27644" y="3983920"/>
            <a:ext cx="4113357" cy="383254"/>
          </a:xfrm>
          <a:prstGeom prst="roundRect">
            <a:avLst/>
          </a:prstGeom>
          <a:solidFill>
            <a:srgbClr val="F9D3B9"/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r>
              <a:rPr lang="en-US" sz="2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31" name="TextBox 1"/>
          <p:cNvSpPr txBox="1"/>
          <p:nvPr/>
        </p:nvSpPr>
        <p:spPr>
          <a:xfrm>
            <a:off x="-2572492" y="503826"/>
            <a:ext cx="2057400" cy="2585320"/>
          </a:xfrm>
          <a:prstGeom prst="rect">
            <a:avLst/>
          </a:prstGeom>
          <a:solidFill>
            <a:schemeClr val="bg1"/>
          </a:solidFill>
        </p:spPr>
        <p:txBody>
          <a:bodyPr wrap="square" lIns="91410" tIns="45705" rIns="91410" bIns="45705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thiết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bởi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endParaRPr lang="en-US" sz="20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LH: FB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3"/>
              </a:rPr>
              <a:t>https://www.facebook.com/vuhong1972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4"/>
              </a:rPr>
              <a:t>hongvu7219@gmail.com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32" name="Picture 3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8092" y="3482905"/>
            <a:ext cx="1002030" cy="10020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8" name="Group 27"/>
          <p:cNvGrpSpPr/>
          <p:nvPr/>
        </p:nvGrpSpPr>
        <p:grpSpPr>
          <a:xfrm>
            <a:off x="-164676" y="1007167"/>
            <a:ext cx="5022247" cy="2572116"/>
            <a:chOff x="197453" y="666750"/>
            <a:chExt cx="5022247" cy="2572116"/>
          </a:xfrm>
        </p:grpSpPr>
        <p:grpSp>
          <p:nvGrpSpPr>
            <p:cNvPr id="30" name="Group 29"/>
            <p:cNvGrpSpPr/>
            <p:nvPr/>
          </p:nvGrpSpPr>
          <p:grpSpPr>
            <a:xfrm>
              <a:off x="197453" y="1701892"/>
              <a:ext cx="5022247" cy="673117"/>
              <a:chOff x="921353" y="666750"/>
              <a:chExt cx="5022247" cy="673117"/>
            </a:xfrm>
          </p:grpSpPr>
          <p:sp>
            <p:nvSpPr>
              <p:cNvPr id="44" name="TextBox 43"/>
              <p:cNvSpPr txBox="1"/>
              <p:nvPr/>
            </p:nvSpPr>
            <p:spPr>
              <a:xfrm>
                <a:off x="990600" y="666750"/>
                <a:ext cx="4953000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2100" dirty="0" smtClean="0">
                    <a:solidFill>
                      <a:srgbClr val="0070C0"/>
                    </a:solidFill>
                    <a:latin typeface="NTN02" panose="020B0603050302020204" pitchFamily="34" charset="0"/>
                    <a:ea typeface="NTN02" panose="020B0603050302020204" pitchFamily="34" charset="0"/>
                  </a:rPr>
                  <a:t>11111111</a:t>
                </a:r>
                <a:endParaRPr lang="en-US" sz="2100" dirty="0">
                  <a:solidFill>
                    <a:srgbClr val="0070C0"/>
                  </a:solidFill>
                  <a:latin typeface="NTN02" panose="020B0603050302020204" pitchFamily="34" charset="0"/>
                  <a:ea typeface="NTN02" panose="020B0603050302020204" pitchFamily="34" charset="0"/>
                </a:endParaRP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921353" y="816647"/>
                <a:ext cx="459523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2800" b="1" dirty="0">
                    <a:solidFill>
                      <a:srgbClr val="000000"/>
                    </a:solidFill>
                    <a:latin typeface="HP001 4 hàng" panose="020B0603050302020204" pitchFamily="34" charset="0"/>
                  </a:rPr>
                  <a:t>Muôn vàng kim cương nhỏ</a:t>
                </a:r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>
              <a:off x="239618" y="666750"/>
              <a:ext cx="4980082" cy="2572116"/>
              <a:chOff x="239618" y="666750"/>
              <a:chExt cx="4980082" cy="2572116"/>
            </a:xfrm>
          </p:grpSpPr>
          <p:grpSp>
            <p:nvGrpSpPr>
              <p:cNvPr id="34" name="Group 33"/>
              <p:cNvGrpSpPr/>
              <p:nvPr/>
            </p:nvGrpSpPr>
            <p:grpSpPr>
              <a:xfrm>
                <a:off x="266700" y="666750"/>
                <a:ext cx="4953000" cy="685582"/>
                <a:chOff x="990600" y="666750"/>
                <a:chExt cx="4953000" cy="685582"/>
              </a:xfrm>
            </p:grpSpPr>
            <p:sp>
              <p:nvSpPr>
                <p:cNvPr id="42" name="TextBox 41"/>
                <p:cNvSpPr txBox="1"/>
                <p:nvPr/>
              </p:nvSpPr>
              <p:spPr>
                <a:xfrm>
                  <a:off x="990600" y="666750"/>
                  <a:ext cx="4953000" cy="4154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100" dirty="0" smtClean="0">
                      <a:solidFill>
                        <a:srgbClr val="0070C0"/>
                      </a:solidFill>
                      <a:latin typeface="NTN02" panose="020B0603050302020204" pitchFamily="34" charset="0"/>
                      <a:ea typeface="NTN02" panose="020B0603050302020204" pitchFamily="34" charset="0"/>
                    </a:rPr>
                    <a:t>11111111</a:t>
                  </a:r>
                  <a:endParaRPr lang="en-US" sz="2100" dirty="0">
                    <a:solidFill>
                      <a:srgbClr val="0070C0"/>
                    </a:solidFill>
                    <a:latin typeface="NTN02" panose="020B0603050302020204" pitchFamily="34" charset="0"/>
                    <a:ea typeface="NTN02" panose="020B0603050302020204" pitchFamily="34" charset="0"/>
                  </a:endParaRPr>
                </a:p>
              </p:txBody>
            </p:sp>
            <p:sp>
              <p:nvSpPr>
                <p:cNvPr id="43" name="TextBox 42"/>
                <p:cNvSpPr txBox="1"/>
                <p:nvPr/>
              </p:nvSpPr>
              <p:spPr>
                <a:xfrm>
                  <a:off x="1056306" y="829112"/>
                  <a:ext cx="369570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:r>
                    <a:rPr lang="vi-VN" sz="2800" b="1" dirty="0">
                      <a:solidFill>
                        <a:srgbClr val="000000"/>
                      </a:solidFill>
                      <a:latin typeface="HP001 4 hàng" panose="020B0603050302020204" pitchFamily="34" charset="0"/>
                    </a:rPr>
                    <a:t>Bé theo mẹ ra đồng</a:t>
                  </a:r>
                </a:p>
              </p:txBody>
            </p:sp>
          </p:grpSp>
          <p:grpSp>
            <p:nvGrpSpPr>
              <p:cNvPr id="35" name="Group 34"/>
              <p:cNvGrpSpPr/>
              <p:nvPr/>
            </p:nvGrpSpPr>
            <p:grpSpPr>
              <a:xfrm>
                <a:off x="239618" y="1189704"/>
                <a:ext cx="4980082" cy="647745"/>
                <a:chOff x="963518" y="656304"/>
                <a:chExt cx="4980082" cy="647745"/>
              </a:xfrm>
            </p:grpSpPr>
            <p:sp>
              <p:nvSpPr>
                <p:cNvPr id="40" name="TextBox 39"/>
                <p:cNvSpPr txBox="1"/>
                <p:nvPr/>
              </p:nvSpPr>
              <p:spPr>
                <a:xfrm>
                  <a:off x="990600" y="656304"/>
                  <a:ext cx="4953000" cy="4154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100" dirty="0" smtClean="0">
                      <a:solidFill>
                        <a:srgbClr val="0070C0"/>
                      </a:solidFill>
                      <a:latin typeface="NTN02" panose="020B0603050302020204" pitchFamily="34" charset="0"/>
                      <a:ea typeface="NTN02" panose="020B0603050302020204" pitchFamily="34" charset="0"/>
                    </a:rPr>
                    <a:t>11111111</a:t>
                  </a:r>
                  <a:endParaRPr lang="en-US" sz="2100" dirty="0">
                    <a:solidFill>
                      <a:srgbClr val="0070C0"/>
                    </a:solidFill>
                    <a:latin typeface="NTN02" panose="020B0603050302020204" pitchFamily="34" charset="0"/>
                    <a:ea typeface="NTN02" panose="020B0603050302020204" pitchFamily="34" charset="0"/>
                  </a:endParaRPr>
                </a:p>
              </p:txBody>
            </p:sp>
            <p:sp>
              <p:nvSpPr>
                <p:cNvPr id="41" name="TextBox 40"/>
                <p:cNvSpPr txBox="1"/>
                <p:nvPr/>
              </p:nvSpPr>
              <p:spPr>
                <a:xfrm>
                  <a:off x="963518" y="780829"/>
                  <a:ext cx="388127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:r>
                    <a:rPr lang="vi-VN" sz="2800" b="1" dirty="0">
                      <a:solidFill>
                        <a:srgbClr val="000000"/>
                      </a:solidFill>
                      <a:latin typeface="HP001 4 hàng" panose="020B0603050302020204" pitchFamily="34" charset="0"/>
                    </a:rPr>
                    <a:t>Vầng dương lên rực đỏ</a:t>
                  </a:r>
                </a:p>
              </p:txBody>
            </p:sp>
          </p:grpSp>
          <p:grpSp>
            <p:nvGrpSpPr>
              <p:cNvPr id="36" name="Group 35"/>
              <p:cNvGrpSpPr/>
              <p:nvPr/>
            </p:nvGrpSpPr>
            <p:grpSpPr>
              <a:xfrm>
                <a:off x="258154" y="2220010"/>
                <a:ext cx="4961546" cy="1018856"/>
                <a:chOff x="982054" y="666750"/>
                <a:chExt cx="4961546" cy="1018856"/>
              </a:xfrm>
            </p:grpSpPr>
            <p:sp>
              <p:nvSpPr>
                <p:cNvPr id="37" name="TextBox 36"/>
                <p:cNvSpPr txBox="1"/>
                <p:nvPr/>
              </p:nvSpPr>
              <p:spPr>
                <a:xfrm>
                  <a:off x="990600" y="666750"/>
                  <a:ext cx="4953000" cy="4154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100" dirty="0" smtClean="0">
                      <a:solidFill>
                        <a:srgbClr val="0070C0"/>
                      </a:solidFill>
                      <a:latin typeface="NTN02" panose="020B0603050302020204" pitchFamily="34" charset="0"/>
                      <a:ea typeface="NTN02" panose="020B0603050302020204" pitchFamily="34" charset="0"/>
                    </a:rPr>
                    <a:t>11111111</a:t>
                  </a:r>
                  <a:endParaRPr lang="en-US" sz="2100" dirty="0">
                    <a:solidFill>
                      <a:srgbClr val="0070C0"/>
                    </a:solidFill>
                    <a:latin typeface="NTN02" panose="020B0603050302020204" pitchFamily="34" charset="0"/>
                    <a:ea typeface="NTN02" panose="020B0603050302020204" pitchFamily="34" charset="0"/>
                  </a:endParaRPr>
                </a:p>
              </p:txBody>
            </p:sp>
            <p:sp>
              <p:nvSpPr>
                <p:cNvPr id="38" name="TextBox 37"/>
                <p:cNvSpPr txBox="1"/>
                <p:nvPr/>
              </p:nvSpPr>
              <p:spPr>
                <a:xfrm>
                  <a:off x="1011107" y="777665"/>
                  <a:ext cx="4150990" cy="9079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800" b="1" dirty="0">
                      <a:solidFill>
                        <a:srgbClr val="000000"/>
                      </a:solidFill>
                      <a:latin typeface="HP001 4 hàng" panose="020B0603050302020204" pitchFamily="34" charset="0"/>
                    </a:rPr>
                    <a:t>Lấp lánh ngọn cỏ </a:t>
                  </a:r>
                  <a:r>
                    <a:rPr lang="vi-VN" sz="2800" b="1" dirty="0" smtClean="0">
                      <a:solidFill>
                        <a:srgbClr val="000000"/>
                      </a:solidFill>
                      <a:latin typeface="HP001 4 hàng" panose="020B0603050302020204" pitchFamily="34" charset="0"/>
                    </a:rPr>
                    <a:t>h</a:t>
                  </a:r>
                  <a:r>
                    <a:rPr lang="el-GR" sz="2800" b="1" dirty="0" smtClean="0">
                      <a:solidFill>
                        <a:srgbClr val="000000"/>
                      </a:solidFill>
                      <a:latin typeface="HP001 4 hàng" panose="020B0603050302020204" pitchFamily="34" charset="0"/>
                    </a:rPr>
                    <a:t>Ξ</a:t>
                  </a:r>
                  <a:r>
                    <a:rPr lang="vi-VN" sz="2800" b="1" dirty="0" smtClean="0">
                      <a:solidFill>
                        <a:srgbClr val="000000"/>
                      </a:solidFill>
                      <a:latin typeface="HP001 4 hàng" panose="020B0603050302020204" pitchFamily="34" charset="0"/>
                    </a:rPr>
                    <a:t>.</a:t>
                  </a:r>
                  <a:endParaRPr lang="vi-VN" sz="2800" b="1" dirty="0">
                    <a:solidFill>
                      <a:srgbClr val="000000"/>
                    </a:solidFill>
                    <a:latin typeface="HP001 4 hàng" panose="020B0603050302020204" pitchFamily="34" charset="0"/>
                  </a:endParaRPr>
                </a:p>
                <a:p>
                  <a:r>
                    <a:rPr lang="vi-VN" sz="2500" b="1" dirty="0" smtClean="0">
                      <a:latin typeface="HP001 4 hàng" panose="020B0603050302020204" pitchFamily="34" charset="0"/>
                    </a:rPr>
                    <a:t>.</a:t>
                  </a:r>
                  <a:endParaRPr lang="en-US" sz="2500" b="1" dirty="0">
                    <a:latin typeface="HP001 4 hàng" panose="020B0603050302020204" pitchFamily="34" charset="0"/>
                  </a:endParaRPr>
                </a:p>
              </p:txBody>
            </p:sp>
            <p:sp>
              <p:nvSpPr>
                <p:cNvPr id="39" name="TextBox 38"/>
                <p:cNvSpPr txBox="1"/>
                <p:nvPr/>
              </p:nvSpPr>
              <p:spPr>
                <a:xfrm>
                  <a:off x="982054" y="1165535"/>
                  <a:ext cx="4953000" cy="4154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100" dirty="0" smtClean="0">
                      <a:solidFill>
                        <a:srgbClr val="0070C0"/>
                      </a:solidFill>
                      <a:latin typeface="NTN02" panose="020B0603050302020204" pitchFamily="34" charset="0"/>
                      <a:ea typeface="NTN02" panose="020B0603050302020204" pitchFamily="34" charset="0"/>
                    </a:rPr>
                    <a:t>11111111</a:t>
                  </a:r>
                  <a:endParaRPr lang="en-US" sz="2100" dirty="0">
                    <a:solidFill>
                      <a:srgbClr val="0070C0"/>
                    </a:solidFill>
                    <a:latin typeface="NTN02" panose="020B0603050302020204" pitchFamily="34" charset="0"/>
                    <a:ea typeface="NTN02" panose="020B0603050302020204" pitchFamily="34" charset="0"/>
                  </a:endParaRPr>
                </a:p>
              </p:txBody>
            </p:sp>
          </p:grpSp>
        </p:grpSp>
      </p:grpSp>
      <p:grpSp>
        <p:nvGrpSpPr>
          <p:cNvPr id="46" name="Group 45"/>
          <p:cNvGrpSpPr/>
          <p:nvPr/>
        </p:nvGrpSpPr>
        <p:grpSpPr>
          <a:xfrm>
            <a:off x="4145950" y="549444"/>
            <a:ext cx="5091057" cy="2747451"/>
            <a:chOff x="266700" y="666750"/>
            <a:chExt cx="4953000" cy="2747451"/>
          </a:xfrm>
        </p:grpSpPr>
        <p:grpSp>
          <p:nvGrpSpPr>
            <p:cNvPr id="47" name="Group 46"/>
            <p:cNvGrpSpPr/>
            <p:nvPr/>
          </p:nvGrpSpPr>
          <p:grpSpPr>
            <a:xfrm>
              <a:off x="266700" y="1701892"/>
              <a:ext cx="4953000" cy="652153"/>
              <a:chOff x="990600" y="666750"/>
              <a:chExt cx="4953000" cy="652153"/>
            </a:xfrm>
          </p:grpSpPr>
          <p:sp>
            <p:nvSpPr>
              <p:cNvPr id="59" name="TextBox 58"/>
              <p:cNvSpPr txBox="1"/>
              <p:nvPr/>
            </p:nvSpPr>
            <p:spPr>
              <a:xfrm>
                <a:off x="990600" y="666750"/>
                <a:ext cx="4953000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2100" dirty="0" smtClean="0">
                    <a:solidFill>
                      <a:srgbClr val="0070C0"/>
                    </a:solidFill>
                    <a:latin typeface="NTN02" panose="020B0603050302020204" pitchFamily="34" charset="0"/>
                    <a:ea typeface="NTN02" panose="020B0603050302020204" pitchFamily="34" charset="0"/>
                  </a:rPr>
                  <a:t>11111111</a:t>
                </a:r>
                <a:r>
                  <a:rPr lang="en-US" sz="2100" dirty="0" smtClean="0">
                    <a:solidFill>
                      <a:srgbClr val="0070C0"/>
                    </a:solidFill>
                    <a:latin typeface="NTN02" panose="020B0603050302020204" pitchFamily="34" charset="0"/>
                    <a:ea typeface="NTN02" panose="020B0603050302020204" pitchFamily="34" charset="0"/>
                  </a:rPr>
                  <a:t>1</a:t>
                </a:r>
                <a:endParaRPr lang="en-US" sz="2100" dirty="0">
                  <a:solidFill>
                    <a:srgbClr val="0070C0"/>
                  </a:solidFill>
                  <a:latin typeface="NTN02" panose="020B0603050302020204" pitchFamily="34" charset="0"/>
                  <a:ea typeface="NTN02" panose="020B0603050302020204" pitchFamily="34" charset="0"/>
                </a:endParaRPr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1515706" y="795683"/>
                <a:ext cx="418495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2800" b="1" dirty="0">
                    <a:solidFill>
                      <a:srgbClr val="000000"/>
                    </a:solidFill>
                    <a:latin typeface="HP001 4 hàng" panose="020B0603050302020204" pitchFamily="34" charset="0"/>
                  </a:rPr>
                  <a:t>Trải trên muôn con sóng</a:t>
                </a:r>
              </a:p>
            </p:txBody>
          </p:sp>
        </p:grpSp>
        <p:grpSp>
          <p:nvGrpSpPr>
            <p:cNvPr id="48" name="Group 47"/>
            <p:cNvGrpSpPr/>
            <p:nvPr/>
          </p:nvGrpSpPr>
          <p:grpSpPr>
            <a:xfrm>
              <a:off x="266700" y="666750"/>
              <a:ext cx="4953000" cy="2747451"/>
              <a:chOff x="266700" y="666750"/>
              <a:chExt cx="4953000" cy="2747451"/>
            </a:xfrm>
          </p:grpSpPr>
          <p:grpSp>
            <p:nvGrpSpPr>
              <p:cNvPr id="49" name="Group 48"/>
              <p:cNvGrpSpPr/>
              <p:nvPr/>
            </p:nvGrpSpPr>
            <p:grpSpPr>
              <a:xfrm>
                <a:off x="266700" y="666750"/>
                <a:ext cx="4953000" cy="685491"/>
                <a:chOff x="990600" y="666750"/>
                <a:chExt cx="4953000" cy="685491"/>
              </a:xfrm>
            </p:grpSpPr>
            <p:sp>
              <p:nvSpPr>
                <p:cNvPr id="57" name="TextBox 56"/>
                <p:cNvSpPr txBox="1"/>
                <p:nvPr/>
              </p:nvSpPr>
              <p:spPr>
                <a:xfrm>
                  <a:off x="990600" y="666750"/>
                  <a:ext cx="4953000" cy="4154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100" dirty="0" smtClean="0">
                      <a:solidFill>
                        <a:srgbClr val="0070C0"/>
                      </a:solidFill>
                      <a:latin typeface="NTN02" panose="020B0603050302020204" pitchFamily="34" charset="0"/>
                      <a:ea typeface="NTN02" panose="020B0603050302020204" pitchFamily="34" charset="0"/>
                    </a:rPr>
                    <a:t>11111111</a:t>
                  </a:r>
                  <a:r>
                    <a:rPr lang="en-US" sz="2100" dirty="0" smtClean="0">
                      <a:solidFill>
                        <a:srgbClr val="0070C0"/>
                      </a:solidFill>
                      <a:latin typeface="NTN02" panose="020B0603050302020204" pitchFamily="34" charset="0"/>
                      <a:ea typeface="NTN02" panose="020B0603050302020204" pitchFamily="34" charset="0"/>
                    </a:rPr>
                    <a:t>1</a:t>
                  </a:r>
                  <a:endParaRPr lang="en-US" sz="2100" dirty="0">
                    <a:solidFill>
                      <a:srgbClr val="0070C0"/>
                    </a:solidFill>
                    <a:latin typeface="NTN02" panose="020B0603050302020204" pitchFamily="34" charset="0"/>
                    <a:ea typeface="NTN02" panose="020B0603050302020204" pitchFamily="34" charset="0"/>
                  </a:endParaRPr>
                </a:p>
              </p:txBody>
            </p:sp>
            <p:sp>
              <p:nvSpPr>
                <p:cNvPr id="58" name="TextBox 57"/>
                <p:cNvSpPr txBox="1"/>
                <p:nvPr/>
              </p:nvSpPr>
              <p:spPr>
                <a:xfrm>
                  <a:off x="1515706" y="829021"/>
                  <a:ext cx="4057781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800" b="1" dirty="0">
                      <a:solidFill>
                        <a:srgbClr val="000000"/>
                      </a:solidFill>
                      <a:latin typeface="HP001 4 hàng" panose="020B0603050302020204" pitchFamily="34" charset="0"/>
                    </a:rPr>
                    <a:t>Nắng ban mai hiền hòa</a:t>
                  </a:r>
                </a:p>
              </p:txBody>
            </p:sp>
          </p:grpSp>
          <p:grpSp>
            <p:nvGrpSpPr>
              <p:cNvPr id="50" name="Group 49"/>
              <p:cNvGrpSpPr/>
              <p:nvPr/>
            </p:nvGrpSpPr>
            <p:grpSpPr>
              <a:xfrm>
                <a:off x="266700" y="1196129"/>
                <a:ext cx="4953000" cy="655851"/>
                <a:chOff x="990600" y="662729"/>
                <a:chExt cx="4953000" cy="655851"/>
              </a:xfrm>
            </p:grpSpPr>
            <p:sp>
              <p:nvSpPr>
                <p:cNvPr id="55" name="TextBox 54"/>
                <p:cNvSpPr txBox="1"/>
                <p:nvPr/>
              </p:nvSpPr>
              <p:spPr>
                <a:xfrm>
                  <a:off x="990600" y="662729"/>
                  <a:ext cx="4953000" cy="4154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100" dirty="0" smtClean="0">
                      <a:solidFill>
                        <a:srgbClr val="0070C0"/>
                      </a:solidFill>
                      <a:latin typeface="NTN02" panose="020B0603050302020204" pitchFamily="34" charset="0"/>
                      <a:ea typeface="NTN02" panose="020B0603050302020204" pitchFamily="34" charset="0"/>
                    </a:rPr>
                    <a:t>11111111</a:t>
                  </a:r>
                  <a:r>
                    <a:rPr lang="en-US" sz="2100" dirty="0" smtClean="0">
                      <a:solidFill>
                        <a:srgbClr val="0070C0"/>
                      </a:solidFill>
                      <a:latin typeface="NTN02" panose="020B0603050302020204" pitchFamily="34" charset="0"/>
                      <a:ea typeface="NTN02" panose="020B0603050302020204" pitchFamily="34" charset="0"/>
                    </a:rPr>
                    <a:t>1</a:t>
                  </a:r>
                  <a:endParaRPr lang="en-US" sz="2100" dirty="0">
                    <a:solidFill>
                      <a:srgbClr val="0070C0"/>
                    </a:solidFill>
                    <a:latin typeface="NTN02" panose="020B0603050302020204" pitchFamily="34" charset="0"/>
                    <a:ea typeface="NTN02" panose="020B0603050302020204" pitchFamily="34" charset="0"/>
                  </a:endParaRPr>
                </a:p>
              </p:txBody>
            </p:sp>
            <p:sp>
              <p:nvSpPr>
                <p:cNvPr id="56" name="TextBox 55"/>
                <p:cNvSpPr txBox="1"/>
                <p:nvPr/>
              </p:nvSpPr>
              <p:spPr>
                <a:xfrm>
                  <a:off x="1454500" y="795360"/>
                  <a:ext cx="429260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:r>
                    <a:rPr lang="vi-VN" sz="2800" b="1" dirty="0">
                      <a:solidFill>
                        <a:srgbClr val="000000"/>
                      </a:solidFill>
                      <a:latin typeface="HP001 4 hàng" panose="020B0603050302020204" pitchFamily="34" charset="0"/>
                    </a:rPr>
                    <a:t>Tung lụa tơ vàng óng</a:t>
                  </a:r>
                </a:p>
              </p:txBody>
            </p:sp>
          </p:grpSp>
          <p:grpSp>
            <p:nvGrpSpPr>
              <p:cNvPr id="51" name="Group 50"/>
              <p:cNvGrpSpPr/>
              <p:nvPr/>
            </p:nvGrpSpPr>
            <p:grpSpPr>
              <a:xfrm>
                <a:off x="266700" y="2220010"/>
                <a:ext cx="4953000" cy="1194191"/>
                <a:chOff x="990600" y="666750"/>
                <a:chExt cx="4953000" cy="1194191"/>
              </a:xfrm>
            </p:grpSpPr>
            <p:sp>
              <p:nvSpPr>
                <p:cNvPr id="52" name="TextBox 51"/>
                <p:cNvSpPr txBox="1"/>
                <p:nvPr/>
              </p:nvSpPr>
              <p:spPr>
                <a:xfrm>
                  <a:off x="990600" y="666750"/>
                  <a:ext cx="4953000" cy="4154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100" dirty="0" smtClean="0">
                      <a:solidFill>
                        <a:srgbClr val="0070C0"/>
                      </a:solidFill>
                      <a:latin typeface="NTN02" panose="020B0603050302020204" pitchFamily="34" charset="0"/>
                      <a:ea typeface="NTN02" panose="020B0603050302020204" pitchFamily="34" charset="0"/>
                    </a:rPr>
                    <a:t>11111111</a:t>
                  </a:r>
                  <a:r>
                    <a:rPr lang="en-US" sz="2100" dirty="0" smtClean="0">
                      <a:solidFill>
                        <a:srgbClr val="0070C0"/>
                      </a:solidFill>
                      <a:latin typeface="NTN02" panose="020B0603050302020204" pitchFamily="34" charset="0"/>
                      <a:ea typeface="NTN02" panose="020B0603050302020204" pitchFamily="34" charset="0"/>
                    </a:rPr>
                    <a:t>1</a:t>
                  </a:r>
                  <a:endParaRPr lang="en-US" sz="2100" dirty="0">
                    <a:solidFill>
                      <a:srgbClr val="0070C0"/>
                    </a:solidFill>
                    <a:latin typeface="NTN02" panose="020B0603050302020204" pitchFamily="34" charset="0"/>
                    <a:ea typeface="NTN02" panose="020B0603050302020204" pitchFamily="34" charset="0"/>
                  </a:endParaRPr>
                </a:p>
              </p:txBody>
            </p:sp>
            <p:sp>
              <p:nvSpPr>
                <p:cNvPr id="53" name="TextBox 52"/>
                <p:cNvSpPr txBox="1"/>
                <p:nvPr/>
              </p:nvSpPr>
              <p:spPr>
                <a:xfrm>
                  <a:off x="1523999" y="843721"/>
                  <a:ext cx="4176657" cy="4770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500" b="1" dirty="0" err="1" smtClean="0">
                      <a:latin typeface="HP001 4 hàng" panose="020B0603050302020204" pitchFamily="34" charset="0"/>
                    </a:rPr>
                    <a:t>Dập</a:t>
                  </a:r>
                  <a:r>
                    <a:rPr lang="en-US" sz="2500" b="1" dirty="0" smtClean="0">
                      <a:latin typeface="HP001 4 hàng" panose="020B0603050302020204" pitchFamily="34" charset="0"/>
                    </a:rPr>
                    <a:t> </a:t>
                  </a:r>
                  <a:r>
                    <a:rPr lang="en-US" sz="2500" b="1" dirty="0" err="1" smtClean="0">
                      <a:latin typeface="HP001 4 hàng" panose="020B0603050302020204" pitchFamily="34" charset="0"/>
                    </a:rPr>
                    <a:t>dờn</a:t>
                  </a:r>
                  <a:r>
                    <a:rPr lang="en-US" sz="2500" b="1" dirty="0" smtClean="0">
                      <a:latin typeface="HP001 4 hàng" panose="020B0603050302020204" pitchFamily="34" charset="0"/>
                    </a:rPr>
                    <a:t> </a:t>
                  </a:r>
                  <a:r>
                    <a:rPr lang="en-US" sz="2500" b="1" dirty="0" err="1" smtClean="0">
                      <a:latin typeface="HP001 4 hàng" panose="020B0603050302020204" pitchFamily="34" charset="0"/>
                    </a:rPr>
                    <a:t>đồng</a:t>
                  </a:r>
                  <a:r>
                    <a:rPr lang="en-US" sz="2500" b="1" dirty="0" smtClean="0">
                      <a:latin typeface="HP001 4 hàng" panose="020B0603050302020204" pitchFamily="34" charset="0"/>
                    </a:rPr>
                    <a:t> </a:t>
                  </a:r>
                  <a:r>
                    <a:rPr lang="en-US" sz="2500" b="1" dirty="0" err="1" smtClean="0">
                      <a:latin typeface="HP001 4 hàng" panose="020B0603050302020204" pitchFamily="34" charset="0"/>
                    </a:rPr>
                    <a:t>lúa</a:t>
                  </a:r>
                  <a:r>
                    <a:rPr lang="en-US" sz="2500" b="1" dirty="0" smtClean="0">
                      <a:latin typeface="HP001 4 hàng" panose="020B0603050302020204" pitchFamily="34" charset="0"/>
                    </a:rPr>
                    <a:t> </a:t>
                  </a:r>
                  <a:r>
                    <a:rPr lang="en-US" sz="2500" b="1" dirty="0" err="1" smtClean="0">
                      <a:latin typeface="HP001 4 hàng" panose="020B0603050302020204" pitchFamily="34" charset="0"/>
                    </a:rPr>
                    <a:t>xanh</a:t>
                  </a:r>
                  <a:r>
                    <a:rPr lang="en-US" sz="2500" b="1" dirty="0" smtClean="0">
                      <a:latin typeface="HP001 4 hàng" panose="020B0603050302020204" pitchFamily="34" charset="0"/>
                    </a:rPr>
                    <a:t>. </a:t>
                  </a:r>
                  <a:endParaRPr lang="en-US" sz="2500" b="1" dirty="0">
                    <a:latin typeface="HP001 4 hàng" panose="020B0603050302020204" pitchFamily="34" charset="0"/>
                  </a:endParaRPr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>
                <a:xfrm>
                  <a:off x="4076456" y="1383887"/>
                  <a:ext cx="1774329" cy="4770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en-US" sz="2500" b="1" dirty="0">
                    <a:latin typeface="HP001 4 hàng" panose="020B0603050302020204" pitchFamily="34" charset="0"/>
                  </a:endParaRPr>
                </a:p>
              </p:txBody>
            </p:sp>
          </p:grpSp>
        </p:grpSp>
      </p:grpSp>
      <p:cxnSp>
        <p:nvCxnSpPr>
          <p:cNvPr id="63" name="Straight Connector 62"/>
          <p:cNvCxnSpPr/>
          <p:nvPr/>
        </p:nvCxnSpPr>
        <p:spPr>
          <a:xfrm>
            <a:off x="37221" y="1530821"/>
            <a:ext cx="304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37221" y="2058153"/>
            <a:ext cx="304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-13415" y="2566404"/>
            <a:ext cx="304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57520" y="3056660"/>
            <a:ext cx="304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4808738" y="1078823"/>
            <a:ext cx="304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4784678" y="1563033"/>
            <a:ext cx="304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4808738" y="2102704"/>
            <a:ext cx="304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4755052" y="2690293"/>
            <a:ext cx="304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ounded Rectangle 75"/>
          <p:cNvSpPr/>
          <p:nvPr/>
        </p:nvSpPr>
        <p:spPr>
          <a:xfrm>
            <a:off x="111188" y="4512346"/>
            <a:ext cx="4113357" cy="352922"/>
          </a:xfrm>
          <a:prstGeom prst="roundRect">
            <a:avLst/>
          </a:prstGeom>
          <a:solidFill>
            <a:srgbClr val="CCFFCC"/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r>
              <a:rPr lang="en-US" sz="2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0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</a:t>
            </a:r>
            <a:r>
              <a:rPr lang="en-US" sz="20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 </a:t>
            </a:r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lang="en-US" sz="20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dòng</a:t>
            </a:r>
            <a:r>
              <a:rPr lang="en-US" sz="20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lùi</a:t>
            </a:r>
            <a:r>
              <a:rPr lang="en-US" sz="20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20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mấy</a:t>
            </a:r>
            <a:r>
              <a:rPr lang="en-US" sz="20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ô?</a:t>
            </a:r>
            <a:endParaRPr lang="en-US" sz="20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87" name="Straight Connector 86"/>
          <p:cNvCxnSpPr/>
          <p:nvPr/>
        </p:nvCxnSpPr>
        <p:spPr>
          <a:xfrm>
            <a:off x="4656338" y="3137280"/>
            <a:ext cx="304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4747950" y="3640290"/>
            <a:ext cx="304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>
            <a:off x="4728484" y="4163454"/>
            <a:ext cx="304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>
            <a:off x="4705171" y="4704879"/>
            <a:ext cx="304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37023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4418013" y="406400"/>
            <a:ext cx="4105275" cy="947738"/>
            <a:chOff x="6721958" y="3540213"/>
            <a:chExt cx="6784826" cy="1606957"/>
          </a:xfrm>
        </p:grpSpPr>
        <p:pic>
          <p:nvPicPr>
            <p:cNvPr id="3" name="图片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978" b="31203"/>
            <a:stretch>
              <a:fillRect/>
            </a:stretch>
          </p:blipFill>
          <p:spPr bwMode="auto">
            <a:xfrm>
              <a:off x="6721958" y="3540213"/>
              <a:ext cx="6784826" cy="1606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Box 18"/>
            <p:cNvSpPr txBox="1">
              <a:spLocks noChangeArrowheads="1"/>
            </p:cNvSpPr>
            <p:nvPr/>
          </p:nvSpPr>
          <p:spPr bwMode="auto">
            <a:xfrm>
              <a:off x="9198097" y="3685518"/>
              <a:ext cx="2008698" cy="99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/>
              <a:r>
                <a:rPr lang="en-US" altLang="en-US" sz="3200" b="1" dirty="0" err="1" smtClean="0">
                  <a:solidFill>
                    <a:srgbClr val="FF0000"/>
                  </a:solidFill>
                  <a:latin typeface="HP001 4 hàng" panose="020B0603050302020204" pitchFamily="34" charset="0"/>
                  <a:cs typeface="Arial-Rounded" pitchFamily="34" charset="0"/>
                </a:rPr>
                <a:t>rực</a:t>
              </a:r>
              <a:r>
                <a:rPr lang="en-US" altLang="en-US" sz="3200" b="1" dirty="0" smtClean="0">
                  <a:solidFill>
                    <a:srgbClr val="FF0000"/>
                  </a:solidFill>
                  <a:latin typeface="HP001 4 hàng" panose="020B0603050302020204" pitchFamily="34" charset="0"/>
                  <a:cs typeface="Arial-Rounded" pitchFamily="34" charset="0"/>
                </a:rPr>
                <a:t> </a:t>
              </a:r>
              <a:r>
                <a:rPr lang="en-US" altLang="en-US" sz="3200" b="1" dirty="0" err="1" smtClean="0">
                  <a:solidFill>
                    <a:srgbClr val="FF0000"/>
                  </a:solidFill>
                  <a:latin typeface="HP001 4 hàng" panose="020B0603050302020204" pitchFamily="34" charset="0"/>
                  <a:cs typeface="Arial-Rounded" pitchFamily="34" charset="0"/>
                </a:rPr>
                <a:t>đỏ</a:t>
              </a:r>
              <a:endParaRPr lang="en-US" altLang="en-US" sz="3200" b="1" dirty="0">
                <a:latin typeface="HP001 4 hàng" panose="020B0603050302020204" pitchFamily="34" charset="0"/>
                <a:cs typeface="Arial-Rounded" pitchFamily="34" charset="0"/>
              </a:endParaRPr>
            </a:p>
          </p:txBody>
        </p:sp>
      </p:grpSp>
      <p:grpSp>
        <p:nvGrpSpPr>
          <p:cNvPr id="5" name="Group 26"/>
          <p:cNvGrpSpPr>
            <a:grpSpLocks/>
          </p:cNvGrpSpPr>
          <p:nvPr/>
        </p:nvGrpSpPr>
        <p:grpSpPr bwMode="auto">
          <a:xfrm>
            <a:off x="4418013" y="1576388"/>
            <a:ext cx="4105275" cy="947737"/>
            <a:chOff x="6721958" y="3540213"/>
            <a:chExt cx="6784826" cy="1606957"/>
          </a:xfrm>
        </p:grpSpPr>
        <p:pic>
          <p:nvPicPr>
            <p:cNvPr id="6" name="图片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978" b="31203"/>
            <a:stretch>
              <a:fillRect/>
            </a:stretch>
          </p:blipFill>
          <p:spPr bwMode="auto">
            <a:xfrm>
              <a:off x="6721958" y="3540213"/>
              <a:ext cx="6784826" cy="1606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18"/>
            <p:cNvSpPr txBox="1">
              <a:spLocks noChangeArrowheads="1"/>
            </p:cNvSpPr>
            <p:nvPr/>
          </p:nvSpPr>
          <p:spPr bwMode="auto">
            <a:xfrm>
              <a:off x="8531809" y="3685518"/>
              <a:ext cx="3341296" cy="991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/>
              <a:r>
                <a:rPr lang="en-US" altLang="en-US" sz="3200" b="1" dirty="0" err="1">
                  <a:solidFill>
                    <a:srgbClr val="FF0000"/>
                  </a:solidFill>
                  <a:latin typeface="HP001 4 hàng" panose="020B0603050302020204" pitchFamily="34" charset="0"/>
                  <a:cs typeface="Arial-Rounded" pitchFamily="34" charset="0"/>
                </a:rPr>
                <a:t>k</a:t>
              </a:r>
              <a:r>
                <a:rPr lang="en-US" altLang="en-US" sz="3200" b="1" dirty="0" err="1" smtClean="0">
                  <a:solidFill>
                    <a:srgbClr val="FF0000"/>
                  </a:solidFill>
                  <a:latin typeface="HP001 4 hàng" panose="020B0603050302020204" pitchFamily="34" charset="0"/>
                  <a:cs typeface="Arial-Rounded" pitchFamily="34" charset="0"/>
                </a:rPr>
                <a:t>im</a:t>
              </a:r>
              <a:r>
                <a:rPr lang="en-US" altLang="en-US" sz="3200" b="1" dirty="0" smtClean="0">
                  <a:solidFill>
                    <a:srgbClr val="FF0000"/>
                  </a:solidFill>
                  <a:latin typeface="HP001 4 hàng" panose="020B0603050302020204" pitchFamily="34" charset="0"/>
                  <a:cs typeface="Arial-Rounded" pitchFamily="34" charset="0"/>
                </a:rPr>
                <a:t> </a:t>
              </a:r>
              <a:r>
                <a:rPr lang="en-US" altLang="en-US" sz="3200" b="1" dirty="0" err="1" smtClean="0">
                  <a:solidFill>
                    <a:srgbClr val="FF0000"/>
                  </a:solidFill>
                  <a:latin typeface="HP001 4 hàng" panose="020B0603050302020204" pitchFamily="34" charset="0"/>
                  <a:cs typeface="Arial-Rounded" pitchFamily="34" charset="0"/>
                </a:rPr>
                <a:t>cương</a:t>
              </a:r>
              <a:endParaRPr lang="en-US" altLang="en-US" sz="3200" b="1" dirty="0">
                <a:solidFill>
                  <a:srgbClr val="FF0000"/>
                </a:solidFill>
                <a:latin typeface="HP001 4 hàng" panose="020B0603050302020204" pitchFamily="34" charset="0"/>
                <a:cs typeface="Arial-Rounded" pitchFamily="34" charset="0"/>
              </a:endParaRPr>
            </a:p>
          </p:txBody>
        </p:sp>
      </p:grpSp>
      <p:grpSp>
        <p:nvGrpSpPr>
          <p:cNvPr id="8" name="Group 26"/>
          <p:cNvGrpSpPr>
            <a:grpSpLocks/>
          </p:cNvGrpSpPr>
          <p:nvPr/>
        </p:nvGrpSpPr>
        <p:grpSpPr bwMode="auto">
          <a:xfrm>
            <a:off x="4429125" y="2757488"/>
            <a:ext cx="4106863" cy="949325"/>
            <a:chOff x="6721958" y="3540213"/>
            <a:chExt cx="6784826" cy="1606957"/>
          </a:xfrm>
        </p:grpSpPr>
        <p:pic>
          <p:nvPicPr>
            <p:cNvPr id="9" name="图片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978" b="31203"/>
            <a:stretch>
              <a:fillRect/>
            </a:stretch>
          </p:blipFill>
          <p:spPr bwMode="auto">
            <a:xfrm>
              <a:off x="6721958" y="3540213"/>
              <a:ext cx="6784826" cy="1606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Box 18"/>
            <p:cNvSpPr txBox="1">
              <a:spLocks noChangeArrowheads="1"/>
            </p:cNvSpPr>
            <p:nvPr/>
          </p:nvSpPr>
          <p:spPr bwMode="auto">
            <a:xfrm>
              <a:off x="8425310" y="3685517"/>
              <a:ext cx="3750484" cy="9898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/>
              <a:r>
                <a:rPr lang="en-US" altLang="en-US" sz="3200" b="1" dirty="0" err="1" smtClean="0">
                  <a:solidFill>
                    <a:srgbClr val="FF0000"/>
                  </a:solidFill>
                  <a:latin typeface="HP001 4 hàng" panose="020B0603050302020204" pitchFamily="34" charset="0"/>
                  <a:cs typeface="Arial-Rounded" pitchFamily="34" charset="0"/>
                </a:rPr>
                <a:t>tinh</a:t>
              </a:r>
              <a:r>
                <a:rPr lang="en-US" altLang="en-US" sz="3200" b="1" dirty="0" smtClean="0">
                  <a:solidFill>
                    <a:srgbClr val="FF0000"/>
                  </a:solidFill>
                  <a:latin typeface="HP001 4 hàng" panose="020B0603050302020204" pitchFamily="34" charset="0"/>
                  <a:cs typeface="Arial-Rounded" pitchFamily="34" charset="0"/>
                </a:rPr>
                <a:t> </a:t>
              </a:r>
              <a:r>
                <a:rPr lang="en-US" altLang="en-US" sz="3200" b="1" dirty="0" err="1" smtClean="0">
                  <a:solidFill>
                    <a:srgbClr val="FF0000"/>
                  </a:solidFill>
                  <a:latin typeface="HP001 4 hàng" panose="020B0603050302020204" pitchFamily="34" charset="0"/>
                  <a:cs typeface="Arial-Rounded" pitchFamily="34" charset="0"/>
                </a:rPr>
                <a:t>nghịch</a:t>
              </a:r>
              <a:endParaRPr lang="en-US" altLang="en-US" sz="3200" b="1" dirty="0">
                <a:latin typeface="HP001 4 hàng" panose="020B0603050302020204" pitchFamily="34" charset="0"/>
                <a:cs typeface="Arial-Rounded" pitchFamily="34" charset="0"/>
              </a:endParaRPr>
            </a:p>
          </p:txBody>
        </p:sp>
      </p:grpSp>
      <p:grpSp>
        <p:nvGrpSpPr>
          <p:cNvPr id="11" name="Group 26"/>
          <p:cNvGrpSpPr>
            <a:grpSpLocks/>
          </p:cNvGrpSpPr>
          <p:nvPr/>
        </p:nvGrpSpPr>
        <p:grpSpPr bwMode="auto">
          <a:xfrm>
            <a:off x="4429125" y="3946525"/>
            <a:ext cx="4106863" cy="947738"/>
            <a:chOff x="6721958" y="3540213"/>
            <a:chExt cx="6784826" cy="1606957"/>
          </a:xfrm>
        </p:grpSpPr>
        <p:pic>
          <p:nvPicPr>
            <p:cNvPr id="12" name="图片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978" b="31203"/>
            <a:stretch>
              <a:fillRect/>
            </a:stretch>
          </p:blipFill>
          <p:spPr bwMode="auto">
            <a:xfrm>
              <a:off x="6721958" y="3540213"/>
              <a:ext cx="6784826" cy="1606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Box 18"/>
            <p:cNvSpPr txBox="1">
              <a:spLocks noChangeArrowheads="1"/>
            </p:cNvSpPr>
            <p:nvPr/>
          </p:nvSpPr>
          <p:spPr bwMode="auto">
            <a:xfrm>
              <a:off x="8844019" y="3736789"/>
              <a:ext cx="3027508" cy="99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/>
              <a:r>
                <a:rPr lang="en-US" altLang="en-US" sz="3200" b="1" dirty="0" err="1" smtClean="0">
                  <a:solidFill>
                    <a:srgbClr val="FF0000"/>
                  </a:solidFill>
                  <a:latin typeface="HP001 4 hàng" panose="020B0603050302020204" pitchFamily="34" charset="0"/>
                  <a:cs typeface="Arial-Rounded" pitchFamily="34" charset="0"/>
                </a:rPr>
                <a:t>sương</a:t>
              </a:r>
              <a:r>
                <a:rPr lang="en-US" altLang="en-US" sz="3200" b="1" dirty="0" smtClean="0">
                  <a:solidFill>
                    <a:srgbClr val="FF0000"/>
                  </a:solidFill>
                  <a:latin typeface="HP001 4 hàng" panose="020B0603050302020204" pitchFamily="34" charset="0"/>
                  <a:cs typeface="Arial-Rounded" pitchFamily="34" charset="0"/>
                </a:rPr>
                <a:t> r</a:t>
              </a:r>
              <a:r>
                <a:rPr lang="el-GR" altLang="en-US" sz="3200" b="1" dirty="0" smtClean="0">
                  <a:solidFill>
                    <a:srgbClr val="FF0000"/>
                  </a:solidFill>
                  <a:latin typeface="HP001 4 hàng" panose="020B0603050302020204" pitchFamily="34" charset="0"/>
                  <a:cs typeface="Arial-Rounded" pitchFamily="34" charset="0"/>
                </a:rPr>
                <a:t>Π</a:t>
              </a:r>
              <a:endParaRPr lang="en-US" altLang="en-US" sz="3200" b="1" dirty="0">
                <a:latin typeface="HP001 4 hàng" panose="020B0603050302020204" pitchFamily="34" charset="0"/>
                <a:cs typeface="Arial-Rounded" pitchFamily="34" charset="0"/>
              </a:endParaRPr>
            </a:p>
          </p:txBody>
        </p:sp>
      </p:grpSp>
      <p:pic>
        <p:nvPicPr>
          <p:cNvPr id="14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13" y="1439863"/>
            <a:ext cx="3157537" cy="315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itle 1"/>
          <p:cNvSpPr txBox="1">
            <a:spLocks/>
          </p:cNvSpPr>
          <p:nvPr/>
        </p:nvSpPr>
        <p:spPr bwMode="auto">
          <a:xfrm>
            <a:off x="827881" y="508969"/>
            <a:ext cx="2743200" cy="567903"/>
          </a:xfrm>
          <a:prstGeom prst="rect">
            <a:avLst/>
          </a:prstGeom>
          <a:noFill/>
          <a:ln w="19050">
            <a:solidFill>
              <a:srgbClr val="FF3300"/>
            </a:solidFill>
            <a:prstDash val="lgDashDot"/>
            <a:miter lim="800000"/>
            <a:headEnd/>
            <a:tailEnd/>
          </a:ln>
        </p:spPr>
        <p:txBody>
          <a:bodyPr vert="horz" lIns="68580" tIns="34290" rIns="68580" bIns="3429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 VIẾT TỪ KHÓ</a:t>
            </a:r>
            <a:endParaRPr lang="en-US" sz="24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33540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appy Cute Little Kid Boy And Girl Go To School Royalty Free Cliparts,  Vectors, And Stock Illustration. Image 139341978.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52385" y1="44032" x2="53231" y2="82735"/>
                        <a14:foregroundMark x1="24692" y1="85632" x2="75692" y2="73581"/>
                        <a14:foregroundMark x1="35385" y1="69177" x2="35385" y2="75087"/>
                        <a14:foregroundMark x1="28923" y1="58169" x2="29615" y2="58980"/>
                        <a14:foregroundMark x1="29077" y1="55620" x2="30462" y2="57358"/>
                        <a14:foregroundMark x1="30769" y1="54809" x2="32538" y2="58401"/>
                        <a14:foregroundMark x1="35077" y1="51796" x2="32308" y2="59444"/>
                        <a14:foregroundMark x1="57000" y1="60718" x2="64462" y2="54577"/>
                        <a14:foregroundMark x1="82154" y1="11472" x2="82154" y2="25608"/>
                        <a14:foregroundMark x1="82846" y1="7184" x2="82846" y2="7184"/>
                        <a14:foregroundMark x1="86077" y1="8691" x2="86077" y2="8691"/>
                        <a14:foregroundMark x1="88308" y1="9502" x2="88308" y2="9502"/>
                        <a14:foregroundMark x1="90000" y1="13094" x2="90000" y2="13094"/>
                        <a14:foregroundMark x1="6154" y1="17381" x2="6154" y2="17381"/>
                        <a14:foregroundMark x1="22308" y1="16686" x2="22308" y2="16686"/>
                        <a14:foregroundMark x1="34692" y1="8922" x2="34692" y2="8922"/>
                        <a14:foregroundMark x1="64308" y1="9502" x2="64308" y2="9502"/>
                        <a14:foregroundMark x1="57846" y1="31286" x2="57846" y2="31286"/>
                        <a14:foregroundMark x1="29923" y1="42526" x2="29923" y2="42526"/>
                        <a14:foregroundMark x1="11385" y1="52839" x2="14769" y2="53534"/>
                        <a14:foregroundMark x1="87154" y1="49247" x2="87154" y2="49247"/>
                        <a14:foregroundMark x1="90385" y1="35110" x2="90385" y2="35110"/>
                        <a14:foregroundMark x1="10692" y1="35574" x2="10692" y2="35574"/>
                        <a14:foregroundMark x1="12077" y1="22248" x2="12077" y2="22248"/>
                        <a14:foregroundMark x1="17692" y1="30475" x2="17692" y2="30475"/>
                        <a14:foregroundMark x1="7154" y1="41715" x2="7154" y2="41715"/>
                        <a14:foregroundMark x1="80462" y1="7648" x2="80462" y2="7648"/>
                        <a14:foregroundMark x1="77769" y1="9733" x2="77769" y2="9733"/>
                        <a14:foregroundMark x1="76769" y1="13094" x2="76769" y2="13094"/>
                        <a14:foregroundMark x1="75538" y1="16338" x2="75538" y2="16338"/>
                        <a14:foregroundMark x1="75538" y1="21321" x2="75538" y2="21321"/>
                        <a14:foregroundMark x1="75385" y1="24565" x2="75385" y2="24565"/>
                        <a14:foregroundMark x1="78077" y1="27462" x2="78077" y2="27462"/>
                        <a14:foregroundMark x1="80154" y1="29780" x2="80154" y2="29780"/>
                        <a14:foregroundMark x1="83077" y1="30475" x2="83077" y2="30475"/>
                        <a14:foregroundMark x1="86077" y1="29780" x2="86077" y2="29780"/>
                        <a14:foregroundMark x1="87769" y1="27926" x2="87769" y2="27926"/>
                        <a14:foregroundMark x1="90000" y1="25145" x2="90000" y2="25145"/>
                        <a14:foregroundMark x1="90385" y1="21321" x2="90385" y2="21321"/>
                        <a14:foregroundMark x1="91000" y1="16338" x2="91000" y2="16338"/>
                        <a14:foregroundMark x1="5308" y1="56547" x2="8385" y2="58285"/>
                        <a14:foregroundMark x1="10769" y1="49363" x2="10769" y2="49363"/>
                        <a14:foregroundMark x1="14462" y1="47740" x2="14462" y2="47740"/>
                        <a14:foregroundMark x1="33923" y1="65238" x2="33538" y2="745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9757" y="361950"/>
            <a:ext cx="6553200" cy="4350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组合 23"/>
          <p:cNvGrpSpPr/>
          <p:nvPr/>
        </p:nvGrpSpPr>
        <p:grpSpPr>
          <a:xfrm>
            <a:off x="523830" y="520342"/>
            <a:ext cx="2632552" cy="1902853"/>
            <a:chOff x="1860522" y="1446509"/>
            <a:chExt cx="3277481" cy="2309600"/>
          </a:xfrm>
        </p:grpSpPr>
        <p:grpSp>
          <p:nvGrpSpPr>
            <p:cNvPr id="4" name="组合 24"/>
            <p:cNvGrpSpPr/>
            <p:nvPr/>
          </p:nvGrpSpPr>
          <p:grpSpPr>
            <a:xfrm>
              <a:off x="1866512" y="1446509"/>
              <a:ext cx="3271491" cy="2309600"/>
              <a:chOff x="3246438" y="1068388"/>
              <a:chExt cx="5711825" cy="4678363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6" name="Freeform 5"/>
              <p:cNvSpPr/>
              <p:nvPr/>
            </p:nvSpPr>
            <p:spPr bwMode="auto">
              <a:xfrm>
                <a:off x="3251201" y="3335338"/>
                <a:ext cx="1773238" cy="1609725"/>
              </a:xfrm>
              <a:custGeom>
                <a:avLst/>
                <a:gdLst>
                  <a:gd name="T0" fmla="*/ 1697 w 1708"/>
                  <a:gd name="T1" fmla="*/ 1365 h 1551"/>
                  <a:gd name="T2" fmla="*/ 1422 w 1708"/>
                  <a:gd name="T3" fmla="*/ 1470 h 1551"/>
                  <a:gd name="T4" fmla="*/ 1072 w 1708"/>
                  <a:gd name="T5" fmla="*/ 1471 h 1551"/>
                  <a:gd name="T6" fmla="*/ 478 w 1708"/>
                  <a:gd name="T7" fmla="*/ 1262 h 1551"/>
                  <a:gd name="T8" fmla="*/ 166 w 1708"/>
                  <a:gd name="T9" fmla="*/ 672 h 1551"/>
                  <a:gd name="T10" fmla="*/ 422 w 1708"/>
                  <a:gd name="T11" fmla="*/ 54 h 1551"/>
                  <a:gd name="T12" fmla="*/ 393 w 1708"/>
                  <a:gd name="T13" fmla="*/ 16 h 1551"/>
                  <a:gd name="T14" fmla="*/ 349 w 1708"/>
                  <a:gd name="T15" fmla="*/ 1214 h 1551"/>
                  <a:gd name="T16" fmla="*/ 906 w 1708"/>
                  <a:gd name="T17" fmla="*/ 1500 h 1551"/>
                  <a:gd name="T18" fmla="*/ 1579 w 1708"/>
                  <a:gd name="T19" fmla="*/ 1467 h 1551"/>
                  <a:gd name="T20" fmla="*/ 1704 w 1708"/>
                  <a:gd name="T21" fmla="*/ 1373 h 1551"/>
                  <a:gd name="T22" fmla="*/ 1697 w 1708"/>
                  <a:gd name="T23" fmla="*/ 1365 h 15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08" h="1551">
                    <a:moveTo>
                      <a:pt x="1697" y="1365"/>
                    </a:moveTo>
                    <a:cubicBezTo>
                      <a:pt x="1630" y="1437"/>
                      <a:pt x="1515" y="1458"/>
                      <a:pt x="1422" y="1470"/>
                    </a:cubicBezTo>
                    <a:cubicBezTo>
                      <a:pt x="1307" y="1486"/>
                      <a:pt x="1188" y="1481"/>
                      <a:pt x="1072" y="1471"/>
                    </a:cubicBezTo>
                    <a:cubicBezTo>
                      <a:pt x="854" y="1452"/>
                      <a:pt x="649" y="1407"/>
                      <a:pt x="478" y="1262"/>
                    </a:cubicBezTo>
                    <a:cubicBezTo>
                      <a:pt x="305" y="1115"/>
                      <a:pt x="190" y="898"/>
                      <a:pt x="166" y="672"/>
                    </a:cubicBezTo>
                    <a:cubicBezTo>
                      <a:pt x="142" y="434"/>
                      <a:pt x="242" y="210"/>
                      <a:pt x="422" y="54"/>
                    </a:cubicBezTo>
                    <a:cubicBezTo>
                      <a:pt x="442" y="36"/>
                      <a:pt x="414" y="0"/>
                      <a:pt x="393" y="16"/>
                    </a:cubicBezTo>
                    <a:cubicBezTo>
                      <a:pt x="0" y="317"/>
                      <a:pt x="41" y="866"/>
                      <a:pt x="349" y="1214"/>
                    </a:cubicBezTo>
                    <a:cubicBezTo>
                      <a:pt x="495" y="1380"/>
                      <a:pt x="690" y="1468"/>
                      <a:pt x="906" y="1500"/>
                    </a:cubicBezTo>
                    <a:cubicBezTo>
                      <a:pt x="1121" y="1532"/>
                      <a:pt x="1372" y="1551"/>
                      <a:pt x="1579" y="1467"/>
                    </a:cubicBezTo>
                    <a:cubicBezTo>
                      <a:pt x="1629" y="1447"/>
                      <a:pt x="1671" y="1415"/>
                      <a:pt x="1704" y="1373"/>
                    </a:cubicBezTo>
                    <a:cubicBezTo>
                      <a:pt x="1708" y="1368"/>
                      <a:pt x="1702" y="1361"/>
                      <a:pt x="1697" y="136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endParaRPr>
              </a:p>
            </p:txBody>
          </p:sp>
          <p:sp>
            <p:nvSpPr>
              <p:cNvPr id="7" name="Freeform 6"/>
              <p:cNvSpPr/>
              <p:nvPr/>
            </p:nvSpPr>
            <p:spPr bwMode="auto">
              <a:xfrm>
                <a:off x="3246438" y="1457326"/>
                <a:ext cx="2112963" cy="1933575"/>
              </a:xfrm>
              <a:custGeom>
                <a:avLst/>
                <a:gdLst>
                  <a:gd name="T0" fmla="*/ 394 w 2035"/>
                  <a:gd name="T1" fmla="*/ 1839 h 1862"/>
                  <a:gd name="T2" fmla="*/ 299 w 2035"/>
                  <a:gd name="T3" fmla="*/ 1656 h 1862"/>
                  <a:gd name="T4" fmla="*/ 221 w 2035"/>
                  <a:gd name="T5" fmla="*/ 1452 h 1862"/>
                  <a:gd name="T6" fmla="*/ 241 w 2035"/>
                  <a:gd name="T7" fmla="*/ 997 h 1862"/>
                  <a:gd name="T8" fmla="*/ 650 w 2035"/>
                  <a:gd name="T9" fmla="*/ 365 h 1862"/>
                  <a:gd name="T10" fmla="*/ 1301 w 2035"/>
                  <a:gd name="T11" fmla="*/ 65 h 1862"/>
                  <a:gd name="T12" fmla="*/ 1991 w 2035"/>
                  <a:gd name="T13" fmla="*/ 323 h 1862"/>
                  <a:gd name="T14" fmla="*/ 2019 w 2035"/>
                  <a:gd name="T15" fmla="*/ 295 h 1862"/>
                  <a:gd name="T16" fmla="*/ 1371 w 2035"/>
                  <a:gd name="T17" fmla="*/ 0 h 1862"/>
                  <a:gd name="T18" fmla="*/ 709 w 2035"/>
                  <a:gd name="T19" fmla="*/ 241 h 1862"/>
                  <a:gd name="T20" fmla="*/ 226 w 2035"/>
                  <a:gd name="T21" fmla="*/ 1619 h 1862"/>
                  <a:gd name="T22" fmla="*/ 375 w 2035"/>
                  <a:gd name="T23" fmla="*/ 1851 h 1862"/>
                  <a:gd name="T24" fmla="*/ 394 w 2035"/>
                  <a:gd name="T25" fmla="*/ 1839 h 18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35" h="1862">
                    <a:moveTo>
                      <a:pt x="394" y="1839"/>
                    </a:moveTo>
                    <a:cubicBezTo>
                      <a:pt x="360" y="1781"/>
                      <a:pt x="330" y="1716"/>
                      <a:pt x="299" y="1656"/>
                    </a:cubicBezTo>
                    <a:cubicBezTo>
                      <a:pt x="266" y="1591"/>
                      <a:pt x="240" y="1523"/>
                      <a:pt x="221" y="1452"/>
                    </a:cubicBezTo>
                    <a:cubicBezTo>
                      <a:pt x="181" y="1301"/>
                      <a:pt x="199" y="1146"/>
                      <a:pt x="241" y="997"/>
                    </a:cubicBezTo>
                    <a:cubicBezTo>
                      <a:pt x="310" y="752"/>
                      <a:pt x="461" y="533"/>
                      <a:pt x="650" y="365"/>
                    </a:cubicBezTo>
                    <a:cubicBezTo>
                      <a:pt x="830" y="204"/>
                      <a:pt x="1059" y="88"/>
                      <a:pt x="1301" y="65"/>
                    </a:cubicBezTo>
                    <a:cubicBezTo>
                      <a:pt x="1565" y="40"/>
                      <a:pt x="1795" y="154"/>
                      <a:pt x="1991" y="323"/>
                    </a:cubicBezTo>
                    <a:cubicBezTo>
                      <a:pt x="2010" y="340"/>
                      <a:pt x="2035" y="315"/>
                      <a:pt x="2019" y="295"/>
                    </a:cubicBezTo>
                    <a:cubicBezTo>
                      <a:pt x="1859" y="102"/>
                      <a:pt x="1621" y="0"/>
                      <a:pt x="1371" y="0"/>
                    </a:cubicBezTo>
                    <a:cubicBezTo>
                      <a:pt x="1131" y="0"/>
                      <a:pt x="899" y="101"/>
                      <a:pt x="709" y="241"/>
                    </a:cubicBezTo>
                    <a:cubicBezTo>
                      <a:pt x="298" y="545"/>
                      <a:pt x="0" y="1121"/>
                      <a:pt x="226" y="1619"/>
                    </a:cubicBezTo>
                    <a:cubicBezTo>
                      <a:pt x="266" y="1706"/>
                      <a:pt x="320" y="1775"/>
                      <a:pt x="375" y="1851"/>
                    </a:cubicBezTo>
                    <a:cubicBezTo>
                      <a:pt x="384" y="1862"/>
                      <a:pt x="402" y="1852"/>
                      <a:pt x="394" y="18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endParaRPr>
              </a:p>
            </p:txBody>
          </p:sp>
          <p:sp>
            <p:nvSpPr>
              <p:cNvPr id="8" name="Freeform 7"/>
              <p:cNvSpPr/>
              <p:nvPr/>
            </p:nvSpPr>
            <p:spPr bwMode="auto">
              <a:xfrm>
                <a:off x="5292726" y="1068388"/>
                <a:ext cx="2541588" cy="1016000"/>
              </a:xfrm>
              <a:custGeom>
                <a:avLst/>
                <a:gdLst>
                  <a:gd name="T0" fmla="*/ 38 w 2447"/>
                  <a:gd name="T1" fmla="*/ 664 h 979"/>
                  <a:gd name="T2" fmla="*/ 1375 w 2447"/>
                  <a:gd name="T3" fmla="*/ 104 h 979"/>
                  <a:gd name="T4" fmla="*/ 2005 w 2447"/>
                  <a:gd name="T5" fmla="*/ 373 h 979"/>
                  <a:gd name="T6" fmla="*/ 2402 w 2447"/>
                  <a:gd name="T7" fmla="*/ 953 h 979"/>
                  <a:gd name="T8" fmla="*/ 2442 w 2447"/>
                  <a:gd name="T9" fmla="*/ 943 h 979"/>
                  <a:gd name="T10" fmla="*/ 1377 w 2447"/>
                  <a:gd name="T11" fmla="*/ 41 h 979"/>
                  <a:gd name="T12" fmla="*/ 622 w 2447"/>
                  <a:gd name="T13" fmla="*/ 99 h 979"/>
                  <a:gd name="T14" fmla="*/ 15 w 2447"/>
                  <a:gd name="T15" fmla="*/ 622 h 979"/>
                  <a:gd name="T16" fmla="*/ 6 w 2447"/>
                  <a:gd name="T17" fmla="*/ 656 h 979"/>
                  <a:gd name="T18" fmla="*/ 38 w 2447"/>
                  <a:gd name="T19" fmla="*/ 664 h 9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47" h="979">
                    <a:moveTo>
                      <a:pt x="38" y="664"/>
                    </a:moveTo>
                    <a:cubicBezTo>
                      <a:pt x="235" y="159"/>
                      <a:pt x="897" y="25"/>
                      <a:pt x="1375" y="104"/>
                    </a:cubicBezTo>
                    <a:cubicBezTo>
                      <a:pt x="1602" y="141"/>
                      <a:pt x="1823" y="231"/>
                      <a:pt x="2005" y="373"/>
                    </a:cubicBezTo>
                    <a:cubicBezTo>
                      <a:pt x="2195" y="521"/>
                      <a:pt x="2325" y="727"/>
                      <a:pt x="2402" y="953"/>
                    </a:cubicBezTo>
                    <a:cubicBezTo>
                      <a:pt x="2411" y="979"/>
                      <a:pt x="2447" y="968"/>
                      <a:pt x="2442" y="943"/>
                    </a:cubicBezTo>
                    <a:cubicBezTo>
                      <a:pt x="2340" y="436"/>
                      <a:pt x="1862" y="118"/>
                      <a:pt x="1377" y="41"/>
                    </a:cubicBezTo>
                    <a:cubicBezTo>
                      <a:pt x="1125" y="0"/>
                      <a:pt x="864" y="21"/>
                      <a:pt x="622" y="99"/>
                    </a:cubicBezTo>
                    <a:cubicBezTo>
                      <a:pt x="370" y="180"/>
                      <a:pt x="103" y="360"/>
                      <a:pt x="15" y="622"/>
                    </a:cubicBezTo>
                    <a:cubicBezTo>
                      <a:pt x="13" y="633"/>
                      <a:pt x="10" y="645"/>
                      <a:pt x="6" y="656"/>
                    </a:cubicBezTo>
                    <a:cubicBezTo>
                      <a:pt x="0" y="676"/>
                      <a:pt x="30" y="683"/>
                      <a:pt x="38" y="6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endParaRPr>
              </a:p>
            </p:txBody>
          </p:sp>
          <p:sp>
            <p:nvSpPr>
              <p:cNvPr id="9" name="Freeform 8"/>
              <p:cNvSpPr/>
              <p:nvPr/>
            </p:nvSpPr>
            <p:spPr bwMode="auto">
              <a:xfrm>
                <a:off x="7777163" y="1998663"/>
                <a:ext cx="1181100" cy="2060575"/>
              </a:xfrm>
              <a:custGeom>
                <a:avLst/>
                <a:gdLst>
                  <a:gd name="T0" fmla="*/ 20 w 1137"/>
                  <a:gd name="T1" fmla="*/ 63 h 1984"/>
                  <a:gd name="T2" fmla="*/ 215 w 1137"/>
                  <a:gd name="T3" fmla="*/ 53 h 1984"/>
                  <a:gd name="T4" fmla="*/ 400 w 1137"/>
                  <a:gd name="T5" fmla="*/ 98 h 1984"/>
                  <a:gd name="T6" fmla="*/ 735 w 1137"/>
                  <a:gd name="T7" fmla="*/ 336 h 1984"/>
                  <a:gd name="T8" fmla="*/ 1044 w 1137"/>
                  <a:gd name="T9" fmla="*/ 988 h 1984"/>
                  <a:gd name="T10" fmla="*/ 897 w 1137"/>
                  <a:gd name="T11" fmla="*/ 1554 h 1984"/>
                  <a:gd name="T12" fmla="*/ 343 w 1137"/>
                  <a:gd name="T13" fmla="*/ 1942 h 1984"/>
                  <a:gd name="T14" fmla="*/ 358 w 1137"/>
                  <a:gd name="T15" fmla="*/ 1980 h 1984"/>
                  <a:gd name="T16" fmla="*/ 953 w 1137"/>
                  <a:gd name="T17" fmla="*/ 1587 h 1984"/>
                  <a:gd name="T18" fmla="*/ 1107 w 1137"/>
                  <a:gd name="T19" fmla="*/ 964 h 1984"/>
                  <a:gd name="T20" fmla="*/ 752 w 1137"/>
                  <a:gd name="T21" fmla="*/ 266 h 1984"/>
                  <a:gd name="T22" fmla="*/ 415 w 1137"/>
                  <a:gd name="T23" fmla="*/ 44 h 1984"/>
                  <a:gd name="T24" fmla="*/ 215 w 1137"/>
                  <a:gd name="T25" fmla="*/ 2 h 1984"/>
                  <a:gd name="T26" fmla="*/ 119 w 1137"/>
                  <a:gd name="T27" fmla="*/ 7 h 1984"/>
                  <a:gd name="T28" fmla="*/ 14 w 1137"/>
                  <a:gd name="T29" fmla="*/ 41 h 1984"/>
                  <a:gd name="T30" fmla="*/ 20 w 1137"/>
                  <a:gd name="T31" fmla="*/ 63 h 19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37" h="1984">
                    <a:moveTo>
                      <a:pt x="20" y="63"/>
                    </a:moveTo>
                    <a:cubicBezTo>
                      <a:pt x="80" y="48"/>
                      <a:pt x="154" y="49"/>
                      <a:pt x="215" y="53"/>
                    </a:cubicBezTo>
                    <a:cubicBezTo>
                      <a:pt x="278" y="57"/>
                      <a:pt x="341" y="76"/>
                      <a:pt x="400" y="98"/>
                    </a:cubicBezTo>
                    <a:cubicBezTo>
                      <a:pt x="528" y="148"/>
                      <a:pt x="641" y="238"/>
                      <a:pt x="735" y="336"/>
                    </a:cubicBezTo>
                    <a:cubicBezTo>
                      <a:pt x="900" y="510"/>
                      <a:pt x="1016" y="750"/>
                      <a:pt x="1044" y="988"/>
                    </a:cubicBezTo>
                    <a:cubicBezTo>
                      <a:pt x="1069" y="1190"/>
                      <a:pt x="1016" y="1389"/>
                      <a:pt x="897" y="1554"/>
                    </a:cubicBezTo>
                    <a:cubicBezTo>
                      <a:pt x="757" y="1747"/>
                      <a:pt x="548" y="1839"/>
                      <a:pt x="343" y="1942"/>
                    </a:cubicBezTo>
                    <a:cubicBezTo>
                      <a:pt x="321" y="1953"/>
                      <a:pt x="337" y="1984"/>
                      <a:pt x="358" y="1980"/>
                    </a:cubicBezTo>
                    <a:cubicBezTo>
                      <a:pt x="592" y="1933"/>
                      <a:pt x="812" y="1776"/>
                      <a:pt x="953" y="1587"/>
                    </a:cubicBezTo>
                    <a:cubicBezTo>
                      <a:pt x="1086" y="1410"/>
                      <a:pt x="1137" y="1182"/>
                      <a:pt x="1107" y="964"/>
                    </a:cubicBezTo>
                    <a:cubicBezTo>
                      <a:pt x="1071" y="703"/>
                      <a:pt x="938" y="452"/>
                      <a:pt x="752" y="266"/>
                    </a:cubicBezTo>
                    <a:cubicBezTo>
                      <a:pt x="656" y="170"/>
                      <a:pt x="542" y="93"/>
                      <a:pt x="415" y="44"/>
                    </a:cubicBezTo>
                    <a:cubicBezTo>
                      <a:pt x="351" y="19"/>
                      <a:pt x="283" y="6"/>
                      <a:pt x="215" y="2"/>
                    </a:cubicBezTo>
                    <a:cubicBezTo>
                      <a:pt x="183" y="0"/>
                      <a:pt x="150" y="2"/>
                      <a:pt x="119" y="7"/>
                    </a:cubicBezTo>
                    <a:cubicBezTo>
                      <a:pt x="78" y="13"/>
                      <a:pt x="52" y="27"/>
                      <a:pt x="14" y="41"/>
                    </a:cubicBezTo>
                    <a:cubicBezTo>
                      <a:pt x="0" y="46"/>
                      <a:pt x="6" y="66"/>
                      <a:pt x="20" y="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endParaRPr>
              </a:p>
            </p:txBody>
          </p:sp>
          <p:sp>
            <p:nvSpPr>
              <p:cNvPr id="10" name="Freeform 9"/>
              <p:cNvSpPr/>
              <p:nvPr/>
            </p:nvSpPr>
            <p:spPr bwMode="auto">
              <a:xfrm>
                <a:off x="7016751" y="4010026"/>
                <a:ext cx="1208088" cy="1095375"/>
              </a:xfrm>
              <a:custGeom>
                <a:avLst/>
                <a:gdLst>
                  <a:gd name="T0" fmla="*/ 1056 w 1164"/>
                  <a:gd name="T1" fmla="*/ 16 h 1055"/>
                  <a:gd name="T2" fmla="*/ 1085 w 1164"/>
                  <a:gd name="T3" fmla="*/ 64 h 1055"/>
                  <a:gd name="T4" fmla="*/ 1110 w 1164"/>
                  <a:gd name="T5" fmla="*/ 176 h 1055"/>
                  <a:gd name="T6" fmla="*/ 1081 w 1164"/>
                  <a:gd name="T7" fmla="*/ 362 h 1055"/>
                  <a:gd name="T8" fmla="*/ 828 w 1164"/>
                  <a:gd name="T9" fmla="*/ 714 h 1055"/>
                  <a:gd name="T10" fmla="*/ 30 w 1164"/>
                  <a:gd name="T11" fmla="*/ 996 h 1055"/>
                  <a:gd name="T12" fmla="*/ 30 w 1164"/>
                  <a:gd name="T13" fmla="*/ 1042 h 1055"/>
                  <a:gd name="T14" fmla="*/ 893 w 1164"/>
                  <a:gd name="T15" fmla="*/ 736 h 1055"/>
                  <a:gd name="T16" fmla="*/ 1143 w 1164"/>
                  <a:gd name="T17" fmla="*/ 346 h 1055"/>
                  <a:gd name="T18" fmla="*/ 1154 w 1164"/>
                  <a:gd name="T19" fmla="*/ 140 h 1055"/>
                  <a:gd name="T20" fmla="*/ 1121 w 1164"/>
                  <a:gd name="T21" fmla="*/ 43 h 1055"/>
                  <a:gd name="T22" fmla="*/ 1066 w 1164"/>
                  <a:gd name="T23" fmla="*/ 4 h 1055"/>
                  <a:gd name="T24" fmla="*/ 1056 w 1164"/>
                  <a:gd name="T25" fmla="*/ 16 h 10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64" h="1055">
                    <a:moveTo>
                      <a:pt x="1056" y="16"/>
                    </a:moveTo>
                    <a:cubicBezTo>
                      <a:pt x="1068" y="25"/>
                      <a:pt x="1078" y="52"/>
                      <a:pt x="1085" y="64"/>
                    </a:cubicBezTo>
                    <a:cubicBezTo>
                      <a:pt x="1104" y="97"/>
                      <a:pt x="1108" y="139"/>
                      <a:pt x="1110" y="176"/>
                    </a:cubicBezTo>
                    <a:cubicBezTo>
                      <a:pt x="1115" y="240"/>
                      <a:pt x="1103" y="302"/>
                      <a:pt x="1081" y="362"/>
                    </a:cubicBezTo>
                    <a:cubicBezTo>
                      <a:pt x="1032" y="501"/>
                      <a:pt x="939" y="620"/>
                      <a:pt x="828" y="714"/>
                    </a:cubicBezTo>
                    <a:cubicBezTo>
                      <a:pt x="609" y="901"/>
                      <a:pt x="312" y="981"/>
                      <a:pt x="30" y="996"/>
                    </a:cubicBezTo>
                    <a:cubicBezTo>
                      <a:pt x="0" y="998"/>
                      <a:pt x="0" y="1041"/>
                      <a:pt x="30" y="1042"/>
                    </a:cubicBezTo>
                    <a:cubicBezTo>
                      <a:pt x="339" y="1055"/>
                      <a:pt x="661" y="941"/>
                      <a:pt x="893" y="736"/>
                    </a:cubicBezTo>
                    <a:cubicBezTo>
                      <a:pt x="1011" y="632"/>
                      <a:pt x="1097" y="496"/>
                      <a:pt x="1143" y="346"/>
                    </a:cubicBezTo>
                    <a:cubicBezTo>
                      <a:pt x="1163" y="279"/>
                      <a:pt x="1164" y="208"/>
                      <a:pt x="1154" y="140"/>
                    </a:cubicBezTo>
                    <a:cubicBezTo>
                      <a:pt x="1150" y="106"/>
                      <a:pt x="1138" y="73"/>
                      <a:pt x="1121" y="43"/>
                    </a:cubicBezTo>
                    <a:cubicBezTo>
                      <a:pt x="1105" y="16"/>
                      <a:pt x="1089" y="17"/>
                      <a:pt x="1066" y="4"/>
                    </a:cubicBezTo>
                    <a:cubicBezTo>
                      <a:pt x="1058" y="0"/>
                      <a:pt x="1049" y="11"/>
                      <a:pt x="1056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endParaRPr>
              </a:p>
            </p:txBody>
          </p:sp>
          <p:sp>
            <p:nvSpPr>
              <p:cNvPr id="11" name="Freeform 10"/>
              <p:cNvSpPr/>
              <p:nvPr/>
            </p:nvSpPr>
            <p:spPr bwMode="auto">
              <a:xfrm>
                <a:off x="4975226" y="4775201"/>
                <a:ext cx="1274763" cy="733425"/>
              </a:xfrm>
              <a:custGeom>
                <a:avLst/>
                <a:gdLst>
                  <a:gd name="T0" fmla="*/ 28 w 1229"/>
                  <a:gd name="T1" fmla="*/ 8 h 706"/>
                  <a:gd name="T2" fmla="*/ 139 w 1229"/>
                  <a:gd name="T3" fmla="*/ 371 h 706"/>
                  <a:gd name="T4" fmla="*/ 420 w 1229"/>
                  <a:gd name="T5" fmla="*/ 595 h 706"/>
                  <a:gd name="T6" fmla="*/ 1199 w 1229"/>
                  <a:gd name="T7" fmla="*/ 617 h 706"/>
                  <a:gd name="T8" fmla="*/ 1186 w 1229"/>
                  <a:gd name="T9" fmla="*/ 571 h 706"/>
                  <a:gd name="T10" fmla="*/ 469 w 1229"/>
                  <a:gd name="T11" fmla="*/ 549 h 706"/>
                  <a:gd name="T12" fmla="*/ 191 w 1229"/>
                  <a:gd name="T13" fmla="*/ 341 h 706"/>
                  <a:gd name="T14" fmla="*/ 105 w 1229"/>
                  <a:gd name="T15" fmla="*/ 187 h 706"/>
                  <a:gd name="T16" fmla="*/ 43 w 1229"/>
                  <a:gd name="T17" fmla="*/ 7 h 706"/>
                  <a:gd name="T18" fmla="*/ 28 w 1229"/>
                  <a:gd name="T19" fmla="*/ 8 h 7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29" h="706">
                    <a:moveTo>
                      <a:pt x="28" y="8"/>
                    </a:moveTo>
                    <a:cubicBezTo>
                      <a:pt x="0" y="129"/>
                      <a:pt x="72" y="275"/>
                      <a:pt x="139" y="371"/>
                    </a:cubicBezTo>
                    <a:cubicBezTo>
                      <a:pt x="210" y="470"/>
                      <a:pt x="310" y="545"/>
                      <a:pt x="420" y="595"/>
                    </a:cubicBezTo>
                    <a:cubicBezTo>
                      <a:pt x="664" y="706"/>
                      <a:pt x="948" y="698"/>
                      <a:pt x="1199" y="617"/>
                    </a:cubicBezTo>
                    <a:cubicBezTo>
                      <a:pt x="1229" y="608"/>
                      <a:pt x="1217" y="563"/>
                      <a:pt x="1186" y="571"/>
                    </a:cubicBezTo>
                    <a:cubicBezTo>
                      <a:pt x="954" y="630"/>
                      <a:pt x="695" y="637"/>
                      <a:pt x="469" y="549"/>
                    </a:cubicBezTo>
                    <a:cubicBezTo>
                      <a:pt x="360" y="506"/>
                      <a:pt x="262" y="433"/>
                      <a:pt x="191" y="341"/>
                    </a:cubicBezTo>
                    <a:cubicBezTo>
                      <a:pt x="155" y="294"/>
                      <a:pt x="127" y="241"/>
                      <a:pt x="105" y="187"/>
                    </a:cubicBezTo>
                    <a:cubicBezTo>
                      <a:pt x="81" y="128"/>
                      <a:pt x="72" y="63"/>
                      <a:pt x="43" y="7"/>
                    </a:cubicBezTo>
                    <a:cubicBezTo>
                      <a:pt x="40" y="0"/>
                      <a:pt x="30" y="2"/>
                      <a:pt x="28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endParaRPr>
              </a:p>
            </p:txBody>
          </p:sp>
          <p:sp>
            <p:nvSpPr>
              <p:cNvPr id="12" name="Freeform 11"/>
              <p:cNvSpPr/>
              <p:nvPr/>
            </p:nvSpPr>
            <p:spPr bwMode="auto">
              <a:xfrm>
                <a:off x="6203951" y="5040313"/>
                <a:ext cx="1285875" cy="706438"/>
              </a:xfrm>
              <a:custGeom>
                <a:avLst/>
                <a:gdLst>
                  <a:gd name="T0" fmla="*/ 9 w 1238"/>
                  <a:gd name="T1" fmla="*/ 343 h 681"/>
                  <a:gd name="T2" fmla="*/ 575 w 1238"/>
                  <a:gd name="T3" fmla="*/ 605 h 681"/>
                  <a:gd name="T4" fmla="*/ 1222 w 1238"/>
                  <a:gd name="T5" fmla="*/ 529 h 681"/>
                  <a:gd name="T6" fmla="*/ 1222 w 1238"/>
                  <a:gd name="T7" fmla="*/ 485 h 681"/>
                  <a:gd name="T8" fmla="*/ 968 w 1238"/>
                  <a:gd name="T9" fmla="*/ 314 h 681"/>
                  <a:gd name="T10" fmla="*/ 825 w 1238"/>
                  <a:gd name="T11" fmla="*/ 32 h 681"/>
                  <a:gd name="T12" fmla="*/ 776 w 1238"/>
                  <a:gd name="T13" fmla="*/ 46 h 681"/>
                  <a:gd name="T14" fmla="*/ 921 w 1238"/>
                  <a:gd name="T15" fmla="*/ 340 h 681"/>
                  <a:gd name="T16" fmla="*/ 1196 w 1238"/>
                  <a:gd name="T17" fmla="*/ 529 h 681"/>
                  <a:gd name="T18" fmla="*/ 1196 w 1238"/>
                  <a:gd name="T19" fmla="*/ 485 h 681"/>
                  <a:gd name="T20" fmla="*/ 23 w 1238"/>
                  <a:gd name="T21" fmla="*/ 324 h 681"/>
                  <a:gd name="T22" fmla="*/ 9 w 1238"/>
                  <a:gd name="T23" fmla="*/ 343 h 6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38" h="681">
                    <a:moveTo>
                      <a:pt x="9" y="343"/>
                    </a:moveTo>
                    <a:cubicBezTo>
                      <a:pt x="152" y="493"/>
                      <a:pt x="376" y="569"/>
                      <a:pt x="575" y="605"/>
                    </a:cubicBezTo>
                    <a:cubicBezTo>
                      <a:pt x="792" y="644"/>
                      <a:pt x="1024" y="631"/>
                      <a:pt x="1222" y="529"/>
                    </a:cubicBezTo>
                    <a:cubicBezTo>
                      <a:pt x="1238" y="520"/>
                      <a:pt x="1238" y="494"/>
                      <a:pt x="1222" y="485"/>
                    </a:cubicBezTo>
                    <a:cubicBezTo>
                      <a:pt x="1131" y="437"/>
                      <a:pt x="1041" y="387"/>
                      <a:pt x="968" y="314"/>
                    </a:cubicBezTo>
                    <a:cubicBezTo>
                      <a:pt x="889" y="238"/>
                      <a:pt x="847" y="138"/>
                      <a:pt x="825" y="32"/>
                    </a:cubicBezTo>
                    <a:cubicBezTo>
                      <a:pt x="819" y="0"/>
                      <a:pt x="770" y="14"/>
                      <a:pt x="776" y="46"/>
                    </a:cubicBezTo>
                    <a:cubicBezTo>
                      <a:pt x="799" y="157"/>
                      <a:pt x="844" y="256"/>
                      <a:pt x="921" y="340"/>
                    </a:cubicBezTo>
                    <a:cubicBezTo>
                      <a:pt x="997" y="422"/>
                      <a:pt x="1098" y="479"/>
                      <a:pt x="1196" y="529"/>
                    </a:cubicBezTo>
                    <a:cubicBezTo>
                      <a:pt x="1196" y="514"/>
                      <a:pt x="1196" y="500"/>
                      <a:pt x="1196" y="485"/>
                    </a:cubicBezTo>
                    <a:cubicBezTo>
                      <a:pt x="821" y="681"/>
                      <a:pt x="352" y="551"/>
                      <a:pt x="23" y="324"/>
                    </a:cubicBezTo>
                    <a:cubicBezTo>
                      <a:pt x="12" y="316"/>
                      <a:pt x="0" y="333"/>
                      <a:pt x="9" y="3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endParaRPr>
              </a:p>
            </p:txBody>
          </p:sp>
          <p:grpSp>
            <p:nvGrpSpPr>
              <p:cNvPr id="13" name="组合 33"/>
              <p:cNvGrpSpPr/>
              <p:nvPr/>
            </p:nvGrpSpPr>
            <p:grpSpPr>
              <a:xfrm>
                <a:off x="3517901" y="1225551"/>
                <a:ext cx="5260975" cy="4090987"/>
                <a:chOff x="3517901" y="1225551"/>
                <a:chExt cx="5260975" cy="4090987"/>
              </a:xfrm>
              <a:grpFill/>
            </p:grpSpPr>
            <p:sp>
              <p:nvSpPr>
                <p:cNvPr id="14" name="Freeform 12"/>
                <p:cNvSpPr/>
                <p:nvPr/>
              </p:nvSpPr>
              <p:spPr bwMode="auto">
                <a:xfrm>
                  <a:off x="7805738" y="2135188"/>
                  <a:ext cx="109538" cy="38100"/>
                </a:xfrm>
                <a:custGeom>
                  <a:avLst/>
                  <a:gdLst>
                    <a:gd name="T0" fmla="*/ 6 w 106"/>
                    <a:gd name="T1" fmla="*/ 35 h 37"/>
                    <a:gd name="T2" fmla="*/ 45 w 106"/>
                    <a:gd name="T3" fmla="*/ 33 h 37"/>
                    <a:gd name="T4" fmla="*/ 97 w 106"/>
                    <a:gd name="T5" fmla="*/ 22 h 37"/>
                    <a:gd name="T6" fmla="*/ 97 w 106"/>
                    <a:gd name="T7" fmla="*/ 6 h 37"/>
                    <a:gd name="T8" fmla="*/ 52 w 106"/>
                    <a:gd name="T9" fmla="*/ 6 h 37"/>
                    <a:gd name="T10" fmla="*/ 4 w 106"/>
                    <a:gd name="T11" fmla="*/ 24 h 37"/>
                    <a:gd name="T12" fmla="*/ 6 w 106"/>
                    <a:gd name="T13" fmla="*/ 35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6" h="37">
                      <a:moveTo>
                        <a:pt x="6" y="35"/>
                      </a:moveTo>
                      <a:cubicBezTo>
                        <a:pt x="20" y="37"/>
                        <a:pt x="32" y="35"/>
                        <a:pt x="45" y="33"/>
                      </a:cubicBezTo>
                      <a:cubicBezTo>
                        <a:pt x="63" y="30"/>
                        <a:pt x="80" y="29"/>
                        <a:pt x="97" y="22"/>
                      </a:cubicBezTo>
                      <a:cubicBezTo>
                        <a:pt x="105" y="19"/>
                        <a:pt x="106" y="9"/>
                        <a:pt x="97" y="6"/>
                      </a:cubicBezTo>
                      <a:cubicBezTo>
                        <a:pt x="81" y="0"/>
                        <a:pt x="68" y="2"/>
                        <a:pt x="52" y="6"/>
                      </a:cubicBezTo>
                      <a:cubicBezTo>
                        <a:pt x="34" y="9"/>
                        <a:pt x="17" y="13"/>
                        <a:pt x="4" y="24"/>
                      </a:cubicBezTo>
                      <a:cubicBezTo>
                        <a:pt x="0" y="27"/>
                        <a:pt x="2" y="34"/>
                        <a:pt x="6" y="3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15" name="Freeform 13"/>
                <p:cNvSpPr/>
                <p:nvPr/>
              </p:nvSpPr>
              <p:spPr bwMode="auto">
                <a:xfrm>
                  <a:off x="8018463" y="2144713"/>
                  <a:ext cx="92075" cy="34925"/>
                </a:xfrm>
                <a:custGeom>
                  <a:avLst/>
                  <a:gdLst>
                    <a:gd name="T0" fmla="*/ 4 w 89"/>
                    <a:gd name="T1" fmla="*/ 9 h 35"/>
                    <a:gd name="T2" fmla="*/ 79 w 89"/>
                    <a:gd name="T3" fmla="*/ 34 h 35"/>
                    <a:gd name="T4" fmla="*/ 83 w 89"/>
                    <a:gd name="T5" fmla="*/ 20 h 35"/>
                    <a:gd name="T6" fmla="*/ 7 w 89"/>
                    <a:gd name="T7" fmla="*/ 0 h 35"/>
                    <a:gd name="T8" fmla="*/ 4 w 89"/>
                    <a:gd name="T9" fmla="*/ 9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9" h="35">
                      <a:moveTo>
                        <a:pt x="4" y="9"/>
                      </a:moveTo>
                      <a:cubicBezTo>
                        <a:pt x="28" y="23"/>
                        <a:pt x="52" y="31"/>
                        <a:pt x="79" y="34"/>
                      </a:cubicBezTo>
                      <a:cubicBezTo>
                        <a:pt x="87" y="35"/>
                        <a:pt x="89" y="24"/>
                        <a:pt x="83" y="20"/>
                      </a:cubicBezTo>
                      <a:cubicBezTo>
                        <a:pt x="59" y="6"/>
                        <a:pt x="34" y="3"/>
                        <a:pt x="7" y="0"/>
                      </a:cubicBezTo>
                      <a:cubicBezTo>
                        <a:pt x="2" y="0"/>
                        <a:pt x="0" y="7"/>
                        <a:pt x="4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16" name="Freeform 14"/>
                <p:cNvSpPr/>
                <p:nvPr/>
              </p:nvSpPr>
              <p:spPr bwMode="auto">
                <a:xfrm>
                  <a:off x="8228013" y="2225676"/>
                  <a:ext cx="107950" cy="61913"/>
                </a:xfrm>
                <a:custGeom>
                  <a:avLst/>
                  <a:gdLst>
                    <a:gd name="T0" fmla="*/ 6 w 105"/>
                    <a:gd name="T1" fmla="*/ 10 h 59"/>
                    <a:gd name="T2" fmla="*/ 91 w 105"/>
                    <a:gd name="T3" fmla="*/ 55 h 59"/>
                    <a:gd name="T4" fmla="*/ 99 w 105"/>
                    <a:gd name="T5" fmla="*/ 44 h 59"/>
                    <a:gd name="T6" fmla="*/ 9 w 105"/>
                    <a:gd name="T7" fmla="*/ 1 h 59"/>
                    <a:gd name="T8" fmla="*/ 6 w 105"/>
                    <a:gd name="T9" fmla="*/ 10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59">
                      <a:moveTo>
                        <a:pt x="6" y="10"/>
                      </a:moveTo>
                      <a:cubicBezTo>
                        <a:pt x="35" y="21"/>
                        <a:pt x="64" y="39"/>
                        <a:pt x="91" y="55"/>
                      </a:cubicBezTo>
                      <a:cubicBezTo>
                        <a:pt x="97" y="59"/>
                        <a:pt x="105" y="49"/>
                        <a:pt x="99" y="44"/>
                      </a:cubicBezTo>
                      <a:cubicBezTo>
                        <a:pt x="72" y="20"/>
                        <a:pt x="44" y="7"/>
                        <a:pt x="9" y="1"/>
                      </a:cubicBezTo>
                      <a:cubicBezTo>
                        <a:pt x="3" y="0"/>
                        <a:pt x="0" y="8"/>
                        <a:pt x="6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17" name="Freeform 15"/>
                <p:cNvSpPr/>
                <p:nvPr/>
              </p:nvSpPr>
              <p:spPr bwMode="auto">
                <a:xfrm>
                  <a:off x="8421688" y="2389188"/>
                  <a:ext cx="77788" cy="84138"/>
                </a:xfrm>
                <a:custGeom>
                  <a:avLst/>
                  <a:gdLst>
                    <a:gd name="T0" fmla="*/ 1 w 75"/>
                    <a:gd name="T1" fmla="*/ 1 h 81"/>
                    <a:gd name="T2" fmla="*/ 14 w 75"/>
                    <a:gd name="T3" fmla="*/ 20 h 81"/>
                    <a:gd name="T4" fmla="*/ 31 w 75"/>
                    <a:gd name="T5" fmla="*/ 42 h 81"/>
                    <a:gd name="T6" fmla="*/ 62 w 75"/>
                    <a:gd name="T7" fmla="*/ 77 h 81"/>
                    <a:gd name="T8" fmla="*/ 72 w 75"/>
                    <a:gd name="T9" fmla="*/ 71 h 81"/>
                    <a:gd name="T10" fmla="*/ 45 w 75"/>
                    <a:gd name="T11" fmla="*/ 35 h 81"/>
                    <a:gd name="T12" fmla="*/ 24 w 75"/>
                    <a:gd name="T13" fmla="*/ 16 h 81"/>
                    <a:gd name="T14" fmla="*/ 2 w 75"/>
                    <a:gd name="T15" fmla="*/ 0 h 81"/>
                    <a:gd name="T16" fmla="*/ 1 w 75"/>
                    <a:gd name="T17" fmla="*/ 1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5" h="81">
                      <a:moveTo>
                        <a:pt x="1" y="1"/>
                      </a:moveTo>
                      <a:cubicBezTo>
                        <a:pt x="6" y="6"/>
                        <a:pt x="9" y="14"/>
                        <a:pt x="14" y="20"/>
                      </a:cubicBezTo>
                      <a:cubicBezTo>
                        <a:pt x="19" y="27"/>
                        <a:pt x="25" y="35"/>
                        <a:pt x="31" y="42"/>
                      </a:cubicBezTo>
                      <a:cubicBezTo>
                        <a:pt x="41" y="54"/>
                        <a:pt x="51" y="66"/>
                        <a:pt x="62" y="77"/>
                      </a:cubicBezTo>
                      <a:cubicBezTo>
                        <a:pt x="66" y="81"/>
                        <a:pt x="75" y="77"/>
                        <a:pt x="72" y="71"/>
                      </a:cubicBezTo>
                      <a:cubicBezTo>
                        <a:pt x="66" y="57"/>
                        <a:pt x="57" y="46"/>
                        <a:pt x="45" y="35"/>
                      </a:cubicBezTo>
                      <a:cubicBezTo>
                        <a:pt x="38" y="28"/>
                        <a:pt x="31" y="22"/>
                        <a:pt x="24" y="16"/>
                      </a:cubicBezTo>
                      <a:cubicBezTo>
                        <a:pt x="17" y="10"/>
                        <a:pt x="8" y="6"/>
                        <a:pt x="2" y="0"/>
                      </a:cubicBezTo>
                      <a:cubicBezTo>
                        <a:pt x="1" y="0"/>
                        <a:pt x="0" y="0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18" name="Freeform 16"/>
                <p:cNvSpPr/>
                <p:nvPr/>
              </p:nvSpPr>
              <p:spPr bwMode="auto">
                <a:xfrm>
                  <a:off x="8572501" y="2570163"/>
                  <a:ext cx="60325" cy="90488"/>
                </a:xfrm>
                <a:custGeom>
                  <a:avLst/>
                  <a:gdLst>
                    <a:gd name="T0" fmla="*/ 3 w 57"/>
                    <a:gd name="T1" fmla="*/ 10 h 88"/>
                    <a:gd name="T2" fmla="*/ 47 w 57"/>
                    <a:gd name="T3" fmla="*/ 83 h 88"/>
                    <a:gd name="T4" fmla="*/ 55 w 57"/>
                    <a:gd name="T5" fmla="*/ 77 h 88"/>
                    <a:gd name="T6" fmla="*/ 11 w 57"/>
                    <a:gd name="T7" fmla="*/ 5 h 88"/>
                    <a:gd name="T8" fmla="*/ 3 w 57"/>
                    <a:gd name="T9" fmla="*/ 10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7" h="88">
                      <a:moveTo>
                        <a:pt x="3" y="10"/>
                      </a:moveTo>
                      <a:cubicBezTo>
                        <a:pt x="17" y="35"/>
                        <a:pt x="27" y="63"/>
                        <a:pt x="47" y="83"/>
                      </a:cubicBezTo>
                      <a:cubicBezTo>
                        <a:pt x="51" y="88"/>
                        <a:pt x="57" y="82"/>
                        <a:pt x="55" y="77"/>
                      </a:cubicBezTo>
                      <a:cubicBezTo>
                        <a:pt x="44" y="51"/>
                        <a:pt x="28" y="27"/>
                        <a:pt x="11" y="5"/>
                      </a:cubicBezTo>
                      <a:cubicBezTo>
                        <a:pt x="8" y="0"/>
                        <a:pt x="0" y="4"/>
                        <a:pt x="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19" name="Freeform 17"/>
                <p:cNvSpPr/>
                <p:nvPr/>
              </p:nvSpPr>
              <p:spPr bwMode="auto">
                <a:xfrm>
                  <a:off x="8664576" y="2767013"/>
                  <a:ext cx="42863" cy="88900"/>
                </a:xfrm>
                <a:custGeom>
                  <a:avLst/>
                  <a:gdLst>
                    <a:gd name="T0" fmla="*/ 3 w 41"/>
                    <a:gd name="T1" fmla="*/ 7 h 86"/>
                    <a:gd name="T2" fmla="*/ 30 w 41"/>
                    <a:gd name="T3" fmla="*/ 79 h 86"/>
                    <a:gd name="T4" fmla="*/ 40 w 41"/>
                    <a:gd name="T5" fmla="*/ 76 h 86"/>
                    <a:gd name="T6" fmla="*/ 9 w 41"/>
                    <a:gd name="T7" fmla="*/ 4 h 86"/>
                    <a:gd name="T8" fmla="*/ 3 w 41"/>
                    <a:gd name="T9" fmla="*/ 7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86">
                      <a:moveTo>
                        <a:pt x="3" y="7"/>
                      </a:moveTo>
                      <a:cubicBezTo>
                        <a:pt x="16" y="29"/>
                        <a:pt x="21" y="56"/>
                        <a:pt x="30" y="79"/>
                      </a:cubicBezTo>
                      <a:cubicBezTo>
                        <a:pt x="32" y="86"/>
                        <a:pt x="41" y="83"/>
                        <a:pt x="40" y="76"/>
                      </a:cubicBezTo>
                      <a:cubicBezTo>
                        <a:pt x="36" y="48"/>
                        <a:pt x="25" y="27"/>
                        <a:pt x="9" y="4"/>
                      </a:cubicBezTo>
                      <a:cubicBezTo>
                        <a:pt x="7" y="0"/>
                        <a:pt x="0" y="3"/>
                        <a:pt x="3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20" name="Freeform 18"/>
                <p:cNvSpPr/>
                <p:nvPr/>
              </p:nvSpPr>
              <p:spPr bwMode="auto">
                <a:xfrm>
                  <a:off x="8740776" y="2992438"/>
                  <a:ext cx="26988" cy="107950"/>
                </a:xfrm>
                <a:custGeom>
                  <a:avLst/>
                  <a:gdLst>
                    <a:gd name="T0" fmla="*/ 2 w 27"/>
                    <a:gd name="T1" fmla="*/ 7 h 104"/>
                    <a:gd name="T2" fmla="*/ 17 w 27"/>
                    <a:gd name="T3" fmla="*/ 100 h 104"/>
                    <a:gd name="T4" fmla="*/ 23 w 27"/>
                    <a:gd name="T5" fmla="*/ 100 h 104"/>
                    <a:gd name="T6" fmla="*/ 9 w 27"/>
                    <a:gd name="T7" fmla="*/ 4 h 104"/>
                    <a:gd name="T8" fmla="*/ 2 w 27"/>
                    <a:gd name="T9" fmla="*/ 7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104">
                      <a:moveTo>
                        <a:pt x="2" y="7"/>
                      </a:moveTo>
                      <a:cubicBezTo>
                        <a:pt x="14" y="36"/>
                        <a:pt x="13" y="68"/>
                        <a:pt x="17" y="100"/>
                      </a:cubicBezTo>
                      <a:cubicBezTo>
                        <a:pt x="17" y="104"/>
                        <a:pt x="23" y="104"/>
                        <a:pt x="23" y="100"/>
                      </a:cubicBezTo>
                      <a:cubicBezTo>
                        <a:pt x="27" y="67"/>
                        <a:pt x="24" y="33"/>
                        <a:pt x="9" y="4"/>
                      </a:cubicBezTo>
                      <a:cubicBezTo>
                        <a:pt x="7" y="0"/>
                        <a:pt x="0" y="3"/>
                        <a:pt x="2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21" name="Freeform 19"/>
                <p:cNvSpPr/>
                <p:nvPr/>
              </p:nvSpPr>
              <p:spPr bwMode="auto">
                <a:xfrm>
                  <a:off x="8753476" y="3206751"/>
                  <a:ext cx="25400" cy="80963"/>
                </a:xfrm>
                <a:custGeom>
                  <a:avLst/>
                  <a:gdLst>
                    <a:gd name="T0" fmla="*/ 13 w 24"/>
                    <a:gd name="T1" fmla="*/ 2 h 78"/>
                    <a:gd name="T2" fmla="*/ 4 w 24"/>
                    <a:gd name="T3" fmla="*/ 32 h 78"/>
                    <a:gd name="T4" fmla="*/ 2 w 24"/>
                    <a:gd name="T5" fmla="*/ 46 h 78"/>
                    <a:gd name="T6" fmla="*/ 0 w 24"/>
                    <a:gd name="T7" fmla="*/ 66 h 78"/>
                    <a:gd name="T8" fmla="*/ 13 w 24"/>
                    <a:gd name="T9" fmla="*/ 71 h 78"/>
                    <a:gd name="T10" fmla="*/ 23 w 24"/>
                    <a:gd name="T11" fmla="*/ 39 h 78"/>
                    <a:gd name="T12" fmla="*/ 15 w 24"/>
                    <a:gd name="T13" fmla="*/ 2 h 78"/>
                    <a:gd name="T14" fmla="*/ 13 w 24"/>
                    <a:gd name="T15" fmla="*/ 2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4" h="78">
                      <a:moveTo>
                        <a:pt x="13" y="2"/>
                      </a:moveTo>
                      <a:cubicBezTo>
                        <a:pt x="9" y="12"/>
                        <a:pt x="6" y="21"/>
                        <a:pt x="4" y="32"/>
                      </a:cubicBezTo>
                      <a:cubicBezTo>
                        <a:pt x="3" y="37"/>
                        <a:pt x="2" y="41"/>
                        <a:pt x="2" y="46"/>
                      </a:cubicBezTo>
                      <a:cubicBezTo>
                        <a:pt x="1" y="53"/>
                        <a:pt x="1" y="59"/>
                        <a:pt x="0" y="66"/>
                      </a:cubicBezTo>
                      <a:cubicBezTo>
                        <a:pt x="0" y="72"/>
                        <a:pt x="9" y="78"/>
                        <a:pt x="13" y="71"/>
                      </a:cubicBezTo>
                      <a:cubicBezTo>
                        <a:pt x="18" y="60"/>
                        <a:pt x="21" y="52"/>
                        <a:pt x="23" y="39"/>
                      </a:cubicBezTo>
                      <a:cubicBezTo>
                        <a:pt x="24" y="25"/>
                        <a:pt x="20" y="15"/>
                        <a:pt x="15" y="2"/>
                      </a:cubicBezTo>
                      <a:cubicBezTo>
                        <a:pt x="15" y="0"/>
                        <a:pt x="13" y="1"/>
                        <a:pt x="13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22" name="Freeform 20"/>
                <p:cNvSpPr/>
                <p:nvPr/>
              </p:nvSpPr>
              <p:spPr bwMode="auto">
                <a:xfrm>
                  <a:off x="8672513" y="3368676"/>
                  <a:ext cx="61913" cy="100013"/>
                </a:xfrm>
                <a:custGeom>
                  <a:avLst/>
                  <a:gdLst>
                    <a:gd name="T0" fmla="*/ 46 w 61"/>
                    <a:gd name="T1" fmla="*/ 3 h 97"/>
                    <a:gd name="T2" fmla="*/ 6 w 61"/>
                    <a:gd name="T3" fmla="*/ 81 h 97"/>
                    <a:gd name="T4" fmla="*/ 20 w 61"/>
                    <a:gd name="T5" fmla="*/ 91 h 97"/>
                    <a:gd name="T6" fmla="*/ 52 w 61"/>
                    <a:gd name="T7" fmla="*/ 51 h 97"/>
                    <a:gd name="T8" fmla="*/ 53 w 61"/>
                    <a:gd name="T9" fmla="*/ 3 h 97"/>
                    <a:gd name="T10" fmla="*/ 46 w 61"/>
                    <a:gd name="T11" fmla="*/ 3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" h="97">
                      <a:moveTo>
                        <a:pt x="46" y="3"/>
                      </a:moveTo>
                      <a:cubicBezTo>
                        <a:pt x="33" y="29"/>
                        <a:pt x="23" y="57"/>
                        <a:pt x="6" y="81"/>
                      </a:cubicBezTo>
                      <a:cubicBezTo>
                        <a:pt x="0" y="89"/>
                        <a:pt x="13" y="97"/>
                        <a:pt x="20" y="91"/>
                      </a:cubicBezTo>
                      <a:cubicBezTo>
                        <a:pt x="34" y="80"/>
                        <a:pt x="45" y="69"/>
                        <a:pt x="52" y="51"/>
                      </a:cubicBezTo>
                      <a:cubicBezTo>
                        <a:pt x="58" y="35"/>
                        <a:pt x="61" y="20"/>
                        <a:pt x="53" y="3"/>
                      </a:cubicBezTo>
                      <a:cubicBezTo>
                        <a:pt x="52" y="0"/>
                        <a:pt x="47" y="1"/>
                        <a:pt x="46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23" name="Freeform 21"/>
                <p:cNvSpPr/>
                <p:nvPr/>
              </p:nvSpPr>
              <p:spPr bwMode="auto">
                <a:xfrm>
                  <a:off x="8559801" y="3544888"/>
                  <a:ext cx="68263" cy="84138"/>
                </a:xfrm>
                <a:custGeom>
                  <a:avLst/>
                  <a:gdLst>
                    <a:gd name="T0" fmla="*/ 51 w 66"/>
                    <a:gd name="T1" fmla="*/ 4 h 81"/>
                    <a:gd name="T2" fmla="*/ 24 w 66"/>
                    <a:gd name="T3" fmla="*/ 33 h 81"/>
                    <a:gd name="T4" fmla="*/ 14 w 66"/>
                    <a:gd name="T5" fmla="*/ 46 h 81"/>
                    <a:gd name="T6" fmla="*/ 5 w 66"/>
                    <a:gd name="T7" fmla="*/ 62 h 81"/>
                    <a:gd name="T8" fmla="*/ 18 w 66"/>
                    <a:gd name="T9" fmla="*/ 75 h 81"/>
                    <a:gd name="T10" fmla="*/ 32 w 66"/>
                    <a:gd name="T11" fmla="*/ 65 h 81"/>
                    <a:gd name="T12" fmla="*/ 45 w 66"/>
                    <a:gd name="T13" fmla="*/ 49 h 81"/>
                    <a:gd name="T14" fmla="*/ 63 w 66"/>
                    <a:gd name="T15" fmla="*/ 11 h 81"/>
                    <a:gd name="T16" fmla="*/ 51 w 66"/>
                    <a:gd name="T17" fmla="*/ 4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6" h="81">
                      <a:moveTo>
                        <a:pt x="51" y="4"/>
                      </a:moveTo>
                      <a:cubicBezTo>
                        <a:pt x="41" y="13"/>
                        <a:pt x="32" y="22"/>
                        <a:pt x="24" y="33"/>
                      </a:cubicBezTo>
                      <a:cubicBezTo>
                        <a:pt x="21" y="37"/>
                        <a:pt x="17" y="41"/>
                        <a:pt x="14" y="46"/>
                      </a:cubicBezTo>
                      <a:cubicBezTo>
                        <a:pt x="10" y="51"/>
                        <a:pt x="9" y="57"/>
                        <a:pt x="5" y="62"/>
                      </a:cubicBezTo>
                      <a:cubicBezTo>
                        <a:pt x="0" y="70"/>
                        <a:pt x="10" y="81"/>
                        <a:pt x="18" y="75"/>
                      </a:cubicBezTo>
                      <a:cubicBezTo>
                        <a:pt x="22" y="72"/>
                        <a:pt x="29" y="69"/>
                        <a:pt x="32" y="65"/>
                      </a:cubicBezTo>
                      <a:cubicBezTo>
                        <a:pt x="37" y="60"/>
                        <a:pt x="41" y="55"/>
                        <a:pt x="45" y="49"/>
                      </a:cubicBezTo>
                      <a:cubicBezTo>
                        <a:pt x="53" y="37"/>
                        <a:pt x="59" y="25"/>
                        <a:pt x="63" y="11"/>
                      </a:cubicBezTo>
                      <a:cubicBezTo>
                        <a:pt x="66" y="4"/>
                        <a:pt x="56" y="0"/>
                        <a:pt x="51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24" name="Freeform 22"/>
                <p:cNvSpPr/>
                <p:nvPr/>
              </p:nvSpPr>
              <p:spPr bwMode="auto">
                <a:xfrm>
                  <a:off x="8374063" y="3732213"/>
                  <a:ext cx="80963" cy="65088"/>
                </a:xfrm>
                <a:custGeom>
                  <a:avLst/>
                  <a:gdLst>
                    <a:gd name="T0" fmla="*/ 66 w 79"/>
                    <a:gd name="T1" fmla="*/ 3 h 62"/>
                    <a:gd name="T2" fmla="*/ 35 w 79"/>
                    <a:gd name="T3" fmla="*/ 23 h 62"/>
                    <a:gd name="T4" fmla="*/ 6 w 79"/>
                    <a:gd name="T5" fmla="*/ 48 h 62"/>
                    <a:gd name="T6" fmla="*/ 14 w 79"/>
                    <a:gd name="T7" fmla="*/ 58 h 62"/>
                    <a:gd name="T8" fmla="*/ 45 w 79"/>
                    <a:gd name="T9" fmla="*/ 38 h 62"/>
                    <a:gd name="T10" fmla="*/ 73 w 79"/>
                    <a:gd name="T11" fmla="*/ 13 h 62"/>
                    <a:gd name="T12" fmla="*/ 66 w 79"/>
                    <a:gd name="T13" fmla="*/ 3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9" h="62">
                      <a:moveTo>
                        <a:pt x="66" y="3"/>
                      </a:moveTo>
                      <a:cubicBezTo>
                        <a:pt x="55" y="9"/>
                        <a:pt x="45" y="15"/>
                        <a:pt x="35" y="23"/>
                      </a:cubicBezTo>
                      <a:cubicBezTo>
                        <a:pt x="25" y="31"/>
                        <a:pt x="16" y="39"/>
                        <a:pt x="6" y="48"/>
                      </a:cubicBezTo>
                      <a:cubicBezTo>
                        <a:pt x="0" y="53"/>
                        <a:pt x="8" y="62"/>
                        <a:pt x="14" y="58"/>
                      </a:cubicBezTo>
                      <a:cubicBezTo>
                        <a:pt x="25" y="52"/>
                        <a:pt x="35" y="46"/>
                        <a:pt x="45" y="38"/>
                      </a:cubicBezTo>
                      <a:cubicBezTo>
                        <a:pt x="55" y="30"/>
                        <a:pt x="64" y="21"/>
                        <a:pt x="73" y="13"/>
                      </a:cubicBezTo>
                      <a:cubicBezTo>
                        <a:pt x="79" y="9"/>
                        <a:pt x="72" y="0"/>
                        <a:pt x="66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25" name="Freeform 23"/>
                <p:cNvSpPr/>
                <p:nvPr/>
              </p:nvSpPr>
              <p:spPr bwMode="auto">
                <a:xfrm>
                  <a:off x="7953376" y="3932238"/>
                  <a:ext cx="93663" cy="30163"/>
                </a:xfrm>
                <a:custGeom>
                  <a:avLst/>
                  <a:gdLst>
                    <a:gd name="T0" fmla="*/ 82 w 91"/>
                    <a:gd name="T1" fmla="*/ 1 h 30"/>
                    <a:gd name="T2" fmla="*/ 42 w 91"/>
                    <a:gd name="T3" fmla="*/ 5 h 30"/>
                    <a:gd name="T4" fmla="*/ 9 w 91"/>
                    <a:gd name="T5" fmla="*/ 11 h 30"/>
                    <a:gd name="T6" fmla="*/ 9 w 91"/>
                    <a:gd name="T7" fmla="*/ 28 h 30"/>
                    <a:gd name="T8" fmla="*/ 45 w 91"/>
                    <a:gd name="T9" fmla="*/ 27 h 30"/>
                    <a:gd name="T10" fmla="*/ 86 w 91"/>
                    <a:gd name="T11" fmla="*/ 9 h 30"/>
                    <a:gd name="T12" fmla="*/ 82 w 91"/>
                    <a:gd name="T13" fmla="*/ 1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1" h="30">
                      <a:moveTo>
                        <a:pt x="82" y="1"/>
                      </a:moveTo>
                      <a:cubicBezTo>
                        <a:pt x="69" y="3"/>
                        <a:pt x="55" y="3"/>
                        <a:pt x="42" y="5"/>
                      </a:cubicBezTo>
                      <a:cubicBezTo>
                        <a:pt x="31" y="6"/>
                        <a:pt x="20" y="9"/>
                        <a:pt x="9" y="11"/>
                      </a:cubicBezTo>
                      <a:cubicBezTo>
                        <a:pt x="0" y="13"/>
                        <a:pt x="0" y="27"/>
                        <a:pt x="9" y="28"/>
                      </a:cubicBezTo>
                      <a:cubicBezTo>
                        <a:pt x="22" y="30"/>
                        <a:pt x="32" y="30"/>
                        <a:pt x="45" y="27"/>
                      </a:cubicBezTo>
                      <a:cubicBezTo>
                        <a:pt x="60" y="23"/>
                        <a:pt x="72" y="15"/>
                        <a:pt x="86" y="9"/>
                      </a:cubicBezTo>
                      <a:cubicBezTo>
                        <a:pt x="91" y="7"/>
                        <a:pt x="87" y="0"/>
                        <a:pt x="8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26" name="Freeform 24"/>
                <p:cNvSpPr/>
                <p:nvPr/>
              </p:nvSpPr>
              <p:spPr bwMode="auto">
                <a:xfrm>
                  <a:off x="7991476" y="3992563"/>
                  <a:ext cx="65088" cy="77788"/>
                </a:xfrm>
                <a:custGeom>
                  <a:avLst/>
                  <a:gdLst>
                    <a:gd name="T0" fmla="*/ 2 w 63"/>
                    <a:gd name="T1" fmla="*/ 6 h 74"/>
                    <a:gd name="T2" fmla="*/ 12 w 63"/>
                    <a:gd name="T3" fmla="*/ 18 h 74"/>
                    <a:gd name="T4" fmla="*/ 24 w 63"/>
                    <a:gd name="T5" fmla="*/ 34 h 74"/>
                    <a:gd name="T6" fmla="*/ 36 w 63"/>
                    <a:gd name="T7" fmla="*/ 51 h 74"/>
                    <a:gd name="T8" fmla="*/ 47 w 63"/>
                    <a:gd name="T9" fmla="*/ 66 h 74"/>
                    <a:gd name="T10" fmla="*/ 61 w 63"/>
                    <a:gd name="T11" fmla="*/ 60 h 74"/>
                    <a:gd name="T12" fmla="*/ 37 w 63"/>
                    <a:gd name="T13" fmla="*/ 16 h 74"/>
                    <a:gd name="T14" fmla="*/ 18 w 63"/>
                    <a:gd name="T15" fmla="*/ 3 h 74"/>
                    <a:gd name="T16" fmla="*/ 3 w 63"/>
                    <a:gd name="T17" fmla="*/ 2 h 74"/>
                    <a:gd name="T18" fmla="*/ 2 w 63"/>
                    <a:gd name="T19" fmla="*/ 6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3" h="74">
                      <a:moveTo>
                        <a:pt x="2" y="6"/>
                      </a:moveTo>
                      <a:cubicBezTo>
                        <a:pt x="6" y="7"/>
                        <a:pt x="10" y="15"/>
                        <a:pt x="12" y="18"/>
                      </a:cubicBezTo>
                      <a:cubicBezTo>
                        <a:pt x="15" y="24"/>
                        <a:pt x="20" y="29"/>
                        <a:pt x="24" y="34"/>
                      </a:cubicBezTo>
                      <a:cubicBezTo>
                        <a:pt x="29" y="39"/>
                        <a:pt x="32" y="45"/>
                        <a:pt x="36" y="51"/>
                      </a:cubicBezTo>
                      <a:cubicBezTo>
                        <a:pt x="39" y="56"/>
                        <a:pt x="44" y="60"/>
                        <a:pt x="47" y="66"/>
                      </a:cubicBezTo>
                      <a:cubicBezTo>
                        <a:pt x="51" y="74"/>
                        <a:pt x="63" y="68"/>
                        <a:pt x="61" y="60"/>
                      </a:cubicBezTo>
                      <a:cubicBezTo>
                        <a:pt x="57" y="43"/>
                        <a:pt x="50" y="29"/>
                        <a:pt x="37" y="16"/>
                      </a:cubicBezTo>
                      <a:cubicBezTo>
                        <a:pt x="32" y="10"/>
                        <a:pt x="26" y="6"/>
                        <a:pt x="18" y="3"/>
                      </a:cubicBezTo>
                      <a:cubicBezTo>
                        <a:pt x="13" y="0"/>
                        <a:pt x="8" y="1"/>
                        <a:pt x="3" y="2"/>
                      </a:cubicBezTo>
                      <a:cubicBezTo>
                        <a:pt x="0" y="2"/>
                        <a:pt x="0" y="6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27" name="Freeform 25"/>
                <p:cNvSpPr/>
                <p:nvPr/>
              </p:nvSpPr>
              <p:spPr bwMode="auto">
                <a:xfrm>
                  <a:off x="8085138" y="4160838"/>
                  <a:ext cx="26988" cy="95250"/>
                </a:xfrm>
                <a:custGeom>
                  <a:avLst/>
                  <a:gdLst>
                    <a:gd name="T0" fmla="*/ 0 w 26"/>
                    <a:gd name="T1" fmla="*/ 8 h 91"/>
                    <a:gd name="T2" fmla="*/ 6 w 26"/>
                    <a:gd name="T3" fmla="*/ 83 h 91"/>
                    <a:gd name="T4" fmla="*/ 22 w 26"/>
                    <a:gd name="T5" fmla="*/ 83 h 91"/>
                    <a:gd name="T6" fmla="*/ 13 w 26"/>
                    <a:gd name="T7" fmla="*/ 5 h 91"/>
                    <a:gd name="T8" fmla="*/ 0 w 26"/>
                    <a:gd name="T9" fmla="*/ 8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6" h="91">
                      <a:moveTo>
                        <a:pt x="0" y="8"/>
                      </a:moveTo>
                      <a:cubicBezTo>
                        <a:pt x="1" y="33"/>
                        <a:pt x="2" y="59"/>
                        <a:pt x="6" y="83"/>
                      </a:cubicBezTo>
                      <a:cubicBezTo>
                        <a:pt x="8" y="91"/>
                        <a:pt x="20" y="91"/>
                        <a:pt x="22" y="83"/>
                      </a:cubicBezTo>
                      <a:cubicBezTo>
                        <a:pt x="26" y="58"/>
                        <a:pt x="26" y="27"/>
                        <a:pt x="13" y="5"/>
                      </a:cubicBezTo>
                      <a:cubicBezTo>
                        <a:pt x="9" y="0"/>
                        <a:pt x="0" y="2"/>
                        <a:pt x="0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28" name="Freeform 26"/>
                <p:cNvSpPr/>
                <p:nvPr/>
              </p:nvSpPr>
              <p:spPr bwMode="auto">
                <a:xfrm>
                  <a:off x="8034338" y="4348163"/>
                  <a:ext cx="44450" cy="106363"/>
                </a:xfrm>
                <a:custGeom>
                  <a:avLst/>
                  <a:gdLst>
                    <a:gd name="T0" fmla="*/ 8 w 43"/>
                    <a:gd name="T1" fmla="*/ 99 h 102"/>
                    <a:gd name="T2" fmla="*/ 32 w 43"/>
                    <a:gd name="T3" fmla="*/ 61 h 102"/>
                    <a:gd name="T4" fmla="*/ 42 w 43"/>
                    <a:gd name="T5" fmla="*/ 9 h 102"/>
                    <a:gd name="T6" fmla="*/ 27 w 43"/>
                    <a:gd name="T7" fmla="*/ 7 h 102"/>
                    <a:gd name="T8" fmla="*/ 13 w 43"/>
                    <a:gd name="T9" fmla="*/ 50 h 102"/>
                    <a:gd name="T10" fmla="*/ 1 w 43"/>
                    <a:gd name="T11" fmla="*/ 95 h 102"/>
                    <a:gd name="T12" fmla="*/ 8 w 43"/>
                    <a:gd name="T13" fmla="*/ 99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3" h="102">
                      <a:moveTo>
                        <a:pt x="8" y="99"/>
                      </a:moveTo>
                      <a:cubicBezTo>
                        <a:pt x="19" y="87"/>
                        <a:pt x="26" y="76"/>
                        <a:pt x="32" y="61"/>
                      </a:cubicBezTo>
                      <a:cubicBezTo>
                        <a:pt x="38" y="44"/>
                        <a:pt x="40" y="27"/>
                        <a:pt x="42" y="9"/>
                      </a:cubicBezTo>
                      <a:cubicBezTo>
                        <a:pt x="43" y="0"/>
                        <a:pt x="30" y="0"/>
                        <a:pt x="27" y="7"/>
                      </a:cubicBezTo>
                      <a:cubicBezTo>
                        <a:pt x="21" y="22"/>
                        <a:pt x="16" y="35"/>
                        <a:pt x="13" y="50"/>
                      </a:cubicBezTo>
                      <a:cubicBezTo>
                        <a:pt x="9" y="64"/>
                        <a:pt x="7" y="81"/>
                        <a:pt x="1" y="95"/>
                      </a:cubicBezTo>
                      <a:cubicBezTo>
                        <a:pt x="0" y="99"/>
                        <a:pt x="6" y="102"/>
                        <a:pt x="8" y="9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29" name="Freeform 27"/>
                <p:cNvSpPr/>
                <p:nvPr/>
              </p:nvSpPr>
              <p:spPr bwMode="auto">
                <a:xfrm>
                  <a:off x="7883526" y="4581526"/>
                  <a:ext cx="80963" cy="74613"/>
                </a:xfrm>
                <a:custGeom>
                  <a:avLst/>
                  <a:gdLst>
                    <a:gd name="T0" fmla="*/ 7 w 78"/>
                    <a:gd name="T1" fmla="*/ 69 h 72"/>
                    <a:gd name="T2" fmla="*/ 45 w 78"/>
                    <a:gd name="T3" fmla="*/ 47 h 72"/>
                    <a:gd name="T4" fmla="*/ 75 w 78"/>
                    <a:gd name="T5" fmla="*/ 11 h 72"/>
                    <a:gd name="T6" fmla="*/ 67 w 78"/>
                    <a:gd name="T7" fmla="*/ 5 h 72"/>
                    <a:gd name="T8" fmla="*/ 37 w 78"/>
                    <a:gd name="T9" fmla="*/ 33 h 72"/>
                    <a:gd name="T10" fmla="*/ 4 w 78"/>
                    <a:gd name="T11" fmla="*/ 63 h 72"/>
                    <a:gd name="T12" fmla="*/ 7 w 78"/>
                    <a:gd name="T13" fmla="*/ 69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8" h="72">
                      <a:moveTo>
                        <a:pt x="7" y="69"/>
                      </a:moveTo>
                      <a:cubicBezTo>
                        <a:pt x="20" y="62"/>
                        <a:pt x="33" y="56"/>
                        <a:pt x="45" y="47"/>
                      </a:cubicBezTo>
                      <a:cubicBezTo>
                        <a:pt x="57" y="37"/>
                        <a:pt x="68" y="26"/>
                        <a:pt x="75" y="11"/>
                      </a:cubicBezTo>
                      <a:cubicBezTo>
                        <a:pt x="78" y="6"/>
                        <a:pt x="71" y="0"/>
                        <a:pt x="67" y="5"/>
                      </a:cubicBezTo>
                      <a:cubicBezTo>
                        <a:pt x="57" y="15"/>
                        <a:pt x="47" y="24"/>
                        <a:pt x="37" y="33"/>
                      </a:cubicBezTo>
                      <a:cubicBezTo>
                        <a:pt x="26" y="43"/>
                        <a:pt x="15" y="55"/>
                        <a:pt x="4" y="63"/>
                      </a:cubicBezTo>
                      <a:cubicBezTo>
                        <a:pt x="0" y="66"/>
                        <a:pt x="3" y="72"/>
                        <a:pt x="7" y="6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30" name="Freeform 28"/>
                <p:cNvSpPr/>
                <p:nvPr/>
              </p:nvSpPr>
              <p:spPr bwMode="auto">
                <a:xfrm>
                  <a:off x="7666038" y="4762501"/>
                  <a:ext cx="120650" cy="58738"/>
                </a:xfrm>
                <a:custGeom>
                  <a:avLst/>
                  <a:gdLst>
                    <a:gd name="T0" fmla="*/ 6 w 117"/>
                    <a:gd name="T1" fmla="*/ 56 h 56"/>
                    <a:gd name="T2" fmla="*/ 111 w 117"/>
                    <a:gd name="T3" fmla="*/ 13 h 56"/>
                    <a:gd name="T4" fmla="*/ 105 w 117"/>
                    <a:gd name="T5" fmla="*/ 2 h 56"/>
                    <a:gd name="T6" fmla="*/ 5 w 117"/>
                    <a:gd name="T7" fmla="*/ 48 h 56"/>
                    <a:gd name="T8" fmla="*/ 6 w 117"/>
                    <a:gd name="T9" fmla="*/ 56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7" h="56">
                      <a:moveTo>
                        <a:pt x="6" y="56"/>
                      </a:moveTo>
                      <a:cubicBezTo>
                        <a:pt x="44" y="51"/>
                        <a:pt x="81" y="37"/>
                        <a:pt x="111" y="13"/>
                      </a:cubicBezTo>
                      <a:cubicBezTo>
                        <a:pt x="117" y="9"/>
                        <a:pt x="111" y="0"/>
                        <a:pt x="105" y="2"/>
                      </a:cubicBezTo>
                      <a:cubicBezTo>
                        <a:pt x="70" y="12"/>
                        <a:pt x="40" y="36"/>
                        <a:pt x="5" y="48"/>
                      </a:cubicBezTo>
                      <a:cubicBezTo>
                        <a:pt x="0" y="49"/>
                        <a:pt x="1" y="56"/>
                        <a:pt x="6" y="5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31" name="Freeform 29"/>
                <p:cNvSpPr/>
                <p:nvPr/>
              </p:nvSpPr>
              <p:spPr bwMode="auto">
                <a:xfrm>
                  <a:off x="7434263" y="4868863"/>
                  <a:ext cx="123825" cy="47625"/>
                </a:xfrm>
                <a:custGeom>
                  <a:avLst/>
                  <a:gdLst>
                    <a:gd name="T0" fmla="*/ 4 w 120"/>
                    <a:gd name="T1" fmla="*/ 46 h 46"/>
                    <a:gd name="T2" fmla="*/ 117 w 120"/>
                    <a:gd name="T3" fmla="*/ 10 h 46"/>
                    <a:gd name="T4" fmla="*/ 112 w 120"/>
                    <a:gd name="T5" fmla="*/ 2 h 46"/>
                    <a:gd name="T6" fmla="*/ 3 w 120"/>
                    <a:gd name="T7" fmla="*/ 39 h 46"/>
                    <a:gd name="T8" fmla="*/ 4 w 120"/>
                    <a:gd name="T9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0" h="46">
                      <a:moveTo>
                        <a:pt x="4" y="46"/>
                      </a:moveTo>
                      <a:cubicBezTo>
                        <a:pt x="43" y="44"/>
                        <a:pt x="86" y="36"/>
                        <a:pt x="117" y="10"/>
                      </a:cubicBezTo>
                      <a:cubicBezTo>
                        <a:pt x="120" y="7"/>
                        <a:pt x="116" y="0"/>
                        <a:pt x="112" y="2"/>
                      </a:cubicBezTo>
                      <a:cubicBezTo>
                        <a:pt x="75" y="14"/>
                        <a:pt x="40" y="27"/>
                        <a:pt x="3" y="39"/>
                      </a:cubicBezTo>
                      <a:cubicBezTo>
                        <a:pt x="0" y="40"/>
                        <a:pt x="0" y="46"/>
                        <a:pt x="4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32" name="Freeform 30"/>
                <p:cNvSpPr/>
                <p:nvPr/>
              </p:nvSpPr>
              <p:spPr bwMode="auto">
                <a:xfrm>
                  <a:off x="7192963" y="4932363"/>
                  <a:ext cx="153988" cy="38100"/>
                </a:xfrm>
                <a:custGeom>
                  <a:avLst/>
                  <a:gdLst>
                    <a:gd name="T0" fmla="*/ 6 w 148"/>
                    <a:gd name="T1" fmla="*/ 36 h 37"/>
                    <a:gd name="T2" fmla="*/ 137 w 148"/>
                    <a:gd name="T3" fmla="*/ 20 h 37"/>
                    <a:gd name="T4" fmla="*/ 133 w 148"/>
                    <a:gd name="T5" fmla="*/ 3 h 37"/>
                    <a:gd name="T6" fmla="*/ 3 w 148"/>
                    <a:gd name="T7" fmla="*/ 31 h 37"/>
                    <a:gd name="T8" fmla="*/ 6 w 148"/>
                    <a:gd name="T9" fmla="*/ 36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8" h="37">
                      <a:moveTo>
                        <a:pt x="6" y="36"/>
                      </a:moveTo>
                      <a:cubicBezTo>
                        <a:pt x="51" y="28"/>
                        <a:pt x="94" y="36"/>
                        <a:pt x="137" y="20"/>
                      </a:cubicBezTo>
                      <a:cubicBezTo>
                        <a:pt x="148" y="16"/>
                        <a:pt x="144" y="0"/>
                        <a:pt x="133" y="3"/>
                      </a:cubicBezTo>
                      <a:cubicBezTo>
                        <a:pt x="88" y="13"/>
                        <a:pt x="46" y="13"/>
                        <a:pt x="3" y="31"/>
                      </a:cubicBezTo>
                      <a:cubicBezTo>
                        <a:pt x="0" y="32"/>
                        <a:pt x="2" y="37"/>
                        <a:pt x="6" y="3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33" name="Freeform 31"/>
                <p:cNvSpPr/>
                <p:nvPr/>
              </p:nvSpPr>
              <p:spPr bwMode="auto">
                <a:xfrm>
                  <a:off x="6989763" y="4945063"/>
                  <a:ext cx="88900" cy="22225"/>
                </a:xfrm>
                <a:custGeom>
                  <a:avLst/>
                  <a:gdLst>
                    <a:gd name="T0" fmla="*/ 4 w 86"/>
                    <a:gd name="T1" fmla="*/ 18 h 22"/>
                    <a:gd name="T2" fmla="*/ 80 w 86"/>
                    <a:gd name="T3" fmla="*/ 10 h 22"/>
                    <a:gd name="T4" fmla="*/ 77 w 86"/>
                    <a:gd name="T5" fmla="*/ 1 h 22"/>
                    <a:gd name="T6" fmla="*/ 4 w 86"/>
                    <a:gd name="T7" fmla="*/ 8 h 22"/>
                    <a:gd name="T8" fmla="*/ 4 w 86"/>
                    <a:gd name="T9" fmla="*/ 18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22">
                      <a:moveTo>
                        <a:pt x="4" y="18"/>
                      </a:moveTo>
                      <a:cubicBezTo>
                        <a:pt x="30" y="22"/>
                        <a:pt x="56" y="21"/>
                        <a:pt x="80" y="10"/>
                      </a:cubicBezTo>
                      <a:cubicBezTo>
                        <a:pt x="86" y="8"/>
                        <a:pt x="82" y="0"/>
                        <a:pt x="77" y="1"/>
                      </a:cubicBezTo>
                      <a:cubicBezTo>
                        <a:pt x="53" y="5"/>
                        <a:pt x="28" y="5"/>
                        <a:pt x="4" y="8"/>
                      </a:cubicBezTo>
                      <a:cubicBezTo>
                        <a:pt x="0" y="9"/>
                        <a:pt x="0" y="17"/>
                        <a:pt x="4" y="1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34" name="Freeform 32"/>
                <p:cNvSpPr/>
                <p:nvPr/>
              </p:nvSpPr>
              <p:spPr bwMode="auto">
                <a:xfrm>
                  <a:off x="6748463" y="4924426"/>
                  <a:ext cx="80963" cy="31750"/>
                </a:xfrm>
                <a:custGeom>
                  <a:avLst/>
                  <a:gdLst>
                    <a:gd name="T0" fmla="*/ 6 w 79"/>
                    <a:gd name="T1" fmla="*/ 17 h 31"/>
                    <a:gd name="T2" fmla="*/ 37 w 79"/>
                    <a:gd name="T3" fmla="*/ 24 h 31"/>
                    <a:gd name="T4" fmla="*/ 72 w 79"/>
                    <a:gd name="T5" fmla="*/ 31 h 31"/>
                    <a:gd name="T6" fmla="*/ 75 w 79"/>
                    <a:gd name="T7" fmla="*/ 21 h 31"/>
                    <a:gd name="T8" fmla="*/ 6 w 79"/>
                    <a:gd name="T9" fmla="*/ 6 h 31"/>
                    <a:gd name="T10" fmla="*/ 6 w 79"/>
                    <a:gd name="T11" fmla="*/ 17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9" h="31">
                      <a:moveTo>
                        <a:pt x="6" y="17"/>
                      </a:moveTo>
                      <a:cubicBezTo>
                        <a:pt x="16" y="20"/>
                        <a:pt x="27" y="22"/>
                        <a:pt x="37" y="24"/>
                      </a:cubicBezTo>
                      <a:cubicBezTo>
                        <a:pt x="49" y="27"/>
                        <a:pt x="60" y="31"/>
                        <a:pt x="72" y="31"/>
                      </a:cubicBezTo>
                      <a:cubicBezTo>
                        <a:pt x="78" y="31"/>
                        <a:pt x="79" y="24"/>
                        <a:pt x="75" y="21"/>
                      </a:cubicBezTo>
                      <a:cubicBezTo>
                        <a:pt x="56" y="8"/>
                        <a:pt x="28" y="0"/>
                        <a:pt x="6" y="6"/>
                      </a:cubicBezTo>
                      <a:cubicBezTo>
                        <a:pt x="0" y="8"/>
                        <a:pt x="1" y="15"/>
                        <a:pt x="6" y="1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35" name="Freeform 33"/>
                <p:cNvSpPr/>
                <p:nvPr/>
              </p:nvSpPr>
              <p:spPr bwMode="auto">
                <a:xfrm>
                  <a:off x="6559551" y="4949826"/>
                  <a:ext cx="68263" cy="61913"/>
                </a:xfrm>
                <a:custGeom>
                  <a:avLst/>
                  <a:gdLst>
                    <a:gd name="T0" fmla="*/ 11 w 67"/>
                    <a:gd name="T1" fmla="*/ 56 h 59"/>
                    <a:gd name="T2" fmla="*/ 39 w 67"/>
                    <a:gd name="T3" fmla="*/ 37 h 59"/>
                    <a:gd name="T4" fmla="*/ 63 w 67"/>
                    <a:gd name="T5" fmla="*/ 12 h 59"/>
                    <a:gd name="T6" fmla="*/ 55 w 67"/>
                    <a:gd name="T7" fmla="*/ 4 h 59"/>
                    <a:gd name="T8" fmla="*/ 31 w 67"/>
                    <a:gd name="T9" fmla="*/ 25 h 59"/>
                    <a:gd name="T10" fmla="*/ 4 w 67"/>
                    <a:gd name="T11" fmla="*/ 48 h 59"/>
                    <a:gd name="T12" fmla="*/ 11 w 67"/>
                    <a:gd name="T13" fmla="*/ 56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" h="59">
                      <a:moveTo>
                        <a:pt x="11" y="56"/>
                      </a:moveTo>
                      <a:cubicBezTo>
                        <a:pt x="21" y="50"/>
                        <a:pt x="30" y="44"/>
                        <a:pt x="39" y="37"/>
                      </a:cubicBezTo>
                      <a:cubicBezTo>
                        <a:pt x="48" y="29"/>
                        <a:pt x="55" y="21"/>
                        <a:pt x="63" y="12"/>
                      </a:cubicBezTo>
                      <a:cubicBezTo>
                        <a:pt x="67" y="7"/>
                        <a:pt x="60" y="0"/>
                        <a:pt x="55" y="4"/>
                      </a:cubicBezTo>
                      <a:cubicBezTo>
                        <a:pt x="47" y="11"/>
                        <a:pt x="39" y="17"/>
                        <a:pt x="31" y="25"/>
                      </a:cubicBezTo>
                      <a:cubicBezTo>
                        <a:pt x="22" y="33"/>
                        <a:pt x="14" y="41"/>
                        <a:pt x="4" y="48"/>
                      </a:cubicBezTo>
                      <a:cubicBezTo>
                        <a:pt x="0" y="52"/>
                        <a:pt x="6" y="59"/>
                        <a:pt x="11" y="5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36" name="Freeform 34"/>
                <p:cNvSpPr/>
                <p:nvPr/>
              </p:nvSpPr>
              <p:spPr bwMode="auto">
                <a:xfrm>
                  <a:off x="6375401" y="5078413"/>
                  <a:ext cx="80963" cy="49213"/>
                </a:xfrm>
                <a:custGeom>
                  <a:avLst/>
                  <a:gdLst>
                    <a:gd name="T0" fmla="*/ 5 w 78"/>
                    <a:gd name="T1" fmla="*/ 46 h 46"/>
                    <a:gd name="T2" fmla="*/ 41 w 78"/>
                    <a:gd name="T3" fmla="*/ 34 h 46"/>
                    <a:gd name="T4" fmla="*/ 73 w 78"/>
                    <a:gd name="T5" fmla="*/ 11 h 46"/>
                    <a:gd name="T6" fmla="*/ 67 w 78"/>
                    <a:gd name="T7" fmla="*/ 2 h 46"/>
                    <a:gd name="T8" fmla="*/ 33 w 78"/>
                    <a:gd name="T9" fmla="*/ 21 h 46"/>
                    <a:gd name="T10" fmla="*/ 3 w 78"/>
                    <a:gd name="T11" fmla="*/ 41 h 46"/>
                    <a:gd name="T12" fmla="*/ 5 w 78"/>
                    <a:gd name="T13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8" h="46">
                      <a:moveTo>
                        <a:pt x="5" y="46"/>
                      </a:moveTo>
                      <a:cubicBezTo>
                        <a:pt x="17" y="42"/>
                        <a:pt x="29" y="41"/>
                        <a:pt x="41" y="34"/>
                      </a:cubicBezTo>
                      <a:cubicBezTo>
                        <a:pt x="53" y="28"/>
                        <a:pt x="63" y="20"/>
                        <a:pt x="73" y="11"/>
                      </a:cubicBezTo>
                      <a:cubicBezTo>
                        <a:pt x="78" y="6"/>
                        <a:pt x="72" y="0"/>
                        <a:pt x="67" y="2"/>
                      </a:cubicBezTo>
                      <a:cubicBezTo>
                        <a:pt x="55" y="8"/>
                        <a:pt x="44" y="14"/>
                        <a:pt x="33" y="21"/>
                      </a:cubicBezTo>
                      <a:cubicBezTo>
                        <a:pt x="23" y="28"/>
                        <a:pt x="14" y="37"/>
                        <a:pt x="3" y="41"/>
                      </a:cubicBezTo>
                      <a:cubicBezTo>
                        <a:pt x="0" y="42"/>
                        <a:pt x="2" y="46"/>
                        <a:pt x="5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37" name="Freeform 35"/>
                <p:cNvSpPr/>
                <p:nvPr/>
              </p:nvSpPr>
              <p:spPr bwMode="auto">
                <a:xfrm>
                  <a:off x="6167438" y="5192713"/>
                  <a:ext cx="114300" cy="50800"/>
                </a:xfrm>
                <a:custGeom>
                  <a:avLst/>
                  <a:gdLst>
                    <a:gd name="T0" fmla="*/ 10 w 110"/>
                    <a:gd name="T1" fmla="*/ 48 h 50"/>
                    <a:gd name="T2" fmla="*/ 105 w 110"/>
                    <a:gd name="T3" fmla="*/ 11 h 50"/>
                    <a:gd name="T4" fmla="*/ 102 w 110"/>
                    <a:gd name="T5" fmla="*/ 2 h 50"/>
                    <a:gd name="T6" fmla="*/ 7 w 110"/>
                    <a:gd name="T7" fmla="*/ 37 h 50"/>
                    <a:gd name="T8" fmla="*/ 10 w 110"/>
                    <a:gd name="T9" fmla="*/ 48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0" h="50">
                      <a:moveTo>
                        <a:pt x="10" y="48"/>
                      </a:moveTo>
                      <a:cubicBezTo>
                        <a:pt x="45" y="42"/>
                        <a:pt x="75" y="29"/>
                        <a:pt x="105" y="11"/>
                      </a:cubicBezTo>
                      <a:cubicBezTo>
                        <a:pt x="110" y="8"/>
                        <a:pt x="107" y="0"/>
                        <a:pt x="102" y="2"/>
                      </a:cubicBezTo>
                      <a:cubicBezTo>
                        <a:pt x="71" y="15"/>
                        <a:pt x="40" y="30"/>
                        <a:pt x="7" y="37"/>
                      </a:cubicBezTo>
                      <a:cubicBezTo>
                        <a:pt x="0" y="39"/>
                        <a:pt x="3" y="50"/>
                        <a:pt x="10" y="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38" name="Freeform 36"/>
                <p:cNvSpPr/>
                <p:nvPr/>
              </p:nvSpPr>
              <p:spPr bwMode="auto">
                <a:xfrm>
                  <a:off x="5929313" y="5272088"/>
                  <a:ext cx="131763" cy="36513"/>
                </a:xfrm>
                <a:custGeom>
                  <a:avLst/>
                  <a:gdLst>
                    <a:gd name="T0" fmla="*/ 7 w 128"/>
                    <a:gd name="T1" fmla="*/ 30 h 35"/>
                    <a:gd name="T2" fmla="*/ 120 w 128"/>
                    <a:gd name="T3" fmla="*/ 16 h 35"/>
                    <a:gd name="T4" fmla="*/ 114 w 128"/>
                    <a:gd name="T5" fmla="*/ 2 h 35"/>
                    <a:gd name="T6" fmla="*/ 7 w 128"/>
                    <a:gd name="T7" fmla="*/ 18 h 35"/>
                    <a:gd name="T8" fmla="*/ 7 w 128"/>
                    <a:gd name="T9" fmla="*/ 30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8" h="35">
                      <a:moveTo>
                        <a:pt x="7" y="30"/>
                      </a:moveTo>
                      <a:cubicBezTo>
                        <a:pt x="47" y="33"/>
                        <a:pt x="84" y="35"/>
                        <a:pt x="120" y="16"/>
                      </a:cubicBezTo>
                      <a:cubicBezTo>
                        <a:pt x="128" y="11"/>
                        <a:pt x="122" y="0"/>
                        <a:pt x="114" y="2"/>
                      </a:cubicBezTo>
                      <a:cubicBezTo>
                        <a:pt x="79" y="10"/>
                        <a:pt x="43" y="15"/>
                        <a:pt x="7" y="18"/>
                      </a:cubicBezTo>
                      <a:cubicBezTo>
                        <a:pt x="0" y="18"/>
                        <a:pt x="0" y="29"/>
                        <a:pt x="7" y="3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39" name="Freeform 37"/>
                <p:cNvSpPr/>
                <p:nvPr/>
              </p:nvSpPr>
              <p:spPr bwMode="auto">
                <a:xfrm>
                  <a:off x="5719763" y="5281613"/>
                  <a:ext cx="104775" cy="34925"/>
                </a:xfrm>
                <a:custGeom>
                  <a:avLst/>
                  <a:gdLst>
                    <a:gd name="T0" fmla="*/ 3 w 101"/>
                    <a:gd name="T1" fmla="*/ 11 h 33"/>
                    <a:gd name="T2" fmla="*/ 94 w 101"/>
                    <a:gd name="T3" fmla="*/ 29 h 33"/>
                    <a:gd name="T4" fmla="*/ 94 w 101"/>
                    <a:gd name="T5" fmla="*/ 15 h 33"/>
                    <a:gd name="T6" fmla="*/ 6 w 101"/>
                    <a:gd name="T7" fmla="*/ 3 h 33"/>
                    <a:gd name="T8" fmla="*/ 3 w 101"/>
                    <a:gd name="T9" fmla="*/ 11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33">
                      <a:moveTo>
                        <a:pt x="3" y="11"/>
                      </a:moveTo>
                      <a:cubicBezTo>
                        <a:pt x="29" y="28"/>
                        <a:pt x="65" y="33"/>
                        <a:pt x="94" y="29"/>
                      </a:cubicBezTo>
                      <a:cubicBezTo>
                        <a:pt x="101" y="28"/>
                        <a:pt x="101" y="16"/>
                        <a:pt x="94" y="15"/>
                      </a:cubicBezTo>
                      <a:cubicBezTo>
                        <a:pt x="66" y="10"/>
                        <a:pt x="34" y="0"/>
                        <a:pt x="6" y="3"/>
                      </a:cubicBezTo>
                      <a:cubicBezTo>
                        <a:pt x="1" y="3"/>
                        <a:pt x="0" y="9"/>
                        <a:pt x="3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40" name="Freeform 38"/>
                <p:cNvSpPr/>
                <p:nvPr/>
              </p:nvSpPr>
              <p:spPr bwMode="auto">
                <a:xfrm>
                  <a:off x="5516563" y="5238751"/>
                  <a:ext cx="103188" cy="33338"/>
                </a:xfrm>
                <a:custGeom>
                  <a:avLst/>
                  <a:gdLst>
                    <a:gd name="T0" fmla="*/ 5 w 100"/>
                    <a:gd name="T1" fmla="*/ 9 h 32"/>
                    <a:gd name="T2" fmla="*/ 92 w 100"/>
                    <a:gd name="T3" fmla="*/ 31 h 32"/>
                    <a:gd name="T4" fmla="*/ 94 w 100"/>
                    <a:gd name="T5" fmla="*/ 22 h 32"/>
                    <a:gd name="T6" fmla="*/ 7 w 100"/>
                    <a:gd name="T7" fmla="*/ 1 h 32"/>
                    <a:gd name="T8" fmla="*/ 5 w 100"/>
                    <a:gd name="T9" fmla="*/ 9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0" h="32">
                      <a:moveTo>
                        <a:pt x="5" y="9"/>
                      </a:moveTo>
                      <a:cubicBezTo>
                        <a:pt x="34" y="18"/>
                        <a:pt x="62" y="26"/>
                        <a:pt x="92" y="31"/>
                      </a:cubicBezTo>
                      <a:cubicBezTo>
                        <a:pt x="98" y="32"/>
                        <a:pt x="100" y="24"/>
                        <a:pt x="94" y="22"/>
                      </a:cubicBezTo>
                      <a:cubicBezTo>
                        <a:pt x="66" y="13"/>
                        <a:pt x="37" y="6"/>
                        <a:pt x="7" y="1"/>
                      </a:cubicBezTo>
                      <a:cubicBezTo>
                        <a:pt x="2" y="0"/>
                        <a:pt x="0" y="7"/>
                        <a:pt x="5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41" name="Freeform 39"/>
                <p:cNvSpPr/>
                <p:nvPr/>
              </p:nvSpPr>
              <p:spPr bwMode="auto">
                <a:xfrm>
                  <a:off x="5327651" y="5132388"/>
                  <a:ext cx="85725" cy="60325"/>
                </a:xfrm>
                <a:custGeom>
                  <a:avLst/>
                  <a:gdLst>
                    <a:gd name="T0" fmla="*/ 2 w 82"/>
                    <a:gd name="T1" fmla="*/ 8 h 58"/>
                    <a:gd name="T2" fmla="*/ 71 w 82"/>
                    <a:gd name="T3" fmla="*/ 57 h 58"/>
                    <a:gd name="T4" fmla="*/ 74 w 82"/>
                    <a:gd name="T5" fmla="*/ 44 h 58"/>
                    <a:gd name="T6" fmla="*/ 11 w 82"/>
                    <a:gd name="T7" fmla="*/ 3 h 58"/>
                    <a:gd name="T8" fmla="*/ 2 w 82"/>
                    <a:gd name="T9" fmla="*/ 8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8">
                      <a:moveTo>
                        <a:pt x="2" y="8"/>
                      </a:moveTo>
                      <a:cubicBezTo>
                        <a:pt x="14" y="38"/>
                        <a:pt x="41" y="52"/>
                        <a:pt x="71" y="57"/>
                      </a:cubicBezTo>
                      <a:cubicBezTo>
                        <a:pt x="79" y="58"/>
                        <a:pt x="82" y="47"/>
                        <a:pt x="74" y="44"/>
                      </a:cubicBezTo>
                      <a:cubicBezTo>
                        <a:pt x="51" y="35"/>
                        <a:pt x="30" y="19"/>
                        <a:pt x="11" y="3"/>
                      </a:cubicBezTo>
                      <a:cubicBezTo>
                        <a:pt x="8" y="0"/>
                        <a:pt x="0" y="3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42" name="Freeform 40"/>
                <p:cNvSpPr/>
                <p:nvPr/>
              </p:nvSpPr>
              <p:spPr bwMode="auto">
                <a:xfrm>
                  <a:off x="5167313" y="4940301"/>
                  <a:ext cx="87313" cy="103188"/>
                </a:xfrm>
                <a:custGeom>
                  <a:avLst/>
                  <a:gdLst>
                    <a:gd name="T0" fmla="*/ 4 w 83"/>
                    <a:gd name="T1" fmla="*/ 13 h 98"/>
                    <a:gd name="T2" fmla="*/ 72 w 83"/>
                    <a:gd name="T3" fmla="*/ 94 h 98"/>
                    <a:gd name="T4" fmla="*/ 80 w 83"/>
                    <a:gd name="T5" fmla="*/ 87 h 98"/>
                    <a:gd name="T6" fmla="*/ 13 w 83"/>
                    <a:gd name="T7" fmla="*/ 4 h 98"/>
                    <a:gd name="T8" fmla="*/ 4 w 83"/>
                    <a:gd name="T9" fmla="*/ 13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98">
                      <a:moveTo>
                        <a:pt x="4" y="13"/>
                      </a:moveTo>
                      <a:cubicBezTo>
                        <a:pt x="23" y="41"/>
                        <a:pt x="44" y="74"/>
                        <a:pt x="72" y="94"/>
                      </a:cubicBezTo>
                      <a:cubicBezTo>
                        <a:pt x="76" y="98"/>
                        <a:pt x="83" y="91"/>
                        <a:pt x="80" y="87"/>
                      </a:cubicBezTo>
                      <a:cubicBezTo>
                        <a:pt x="61" y="58"/>
                        <a:pt x="41" y="25"/>
                        <a:pt x="13" y="4"/>
                      </a:cubicBezTo>
                      <a:cubicBezTo>
                        <a:pt x="8" y="0"/>
                        <a:pt x="0" y="8"/>
                        <a:pt x="4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43" name="Freeform 41"/>
                <p:cNvSpPr/>
                <p:nvPr/>
              </p:nvSpPr>
              <p:spPr bwMode="auto">
                <a:xfrm>
                  <a:off x="5113338" y="4803776"/>
                  <a:ext cx="50800" cy="74613"/>
                </a:xfrm>
                <a:custGeom>
                  <a:avLst/>
                  <a:gdLst>
                    <a:gd name="T0" fmla="*/ 2 w 49"/>
                    <a:gd name="T1" fmla="*/ 6 h 71"/>
                    <a:gd name="T2" fmla="*/ 15 w 49"/>
                    <a:gd name="T3" fmla="*/ 35 h 71"/>
                    <a:gd name="T4" fmla="*/ 35 w 49"/>
                    <a:gd name="T5" fmla="*/ 65 h 71"/>
                    <a:gd name="T6" fmla="*/ 45 w 49"/>
                    <a:gd name="T7" fmla="*/ 59 h 71"/>
                    <a:gd name="T8" fmla="*/ 26 w 49"/>
                    <a:gd name="T9" fmla="*/ 28 h 71"/>
                    <a:gd name="T10" fmla="*/ 5 w 49"/>
                    <a:gd name="T11" fmla="*/ 3 h 71"/>
                    <a:gd name="T12" fmla="*/ 2 w 49"/>
                    <a:gd name="T13" fmla="*/ 6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9" h="71">
                      <a:moveTo>
                        <a:pt x="2" y="6"/>
                      </a:moveTo>
                      <a:cubicBezTo>
                        <a:pt x="6" y="15"/>
                        <a:pt x="10" y="25"/>
                        <a:pt x="15" y="35"/>
                      </a:cubicBezTo>
                      <a:cubicBezTo>
                        <a:pt x="21" y="46"/>
                        <a:pt x="27" y="55"/>
                        <a:pt x="35" y="65"/>
                      </a:cubicBezTo>
                      <a:cubicBezTo>
                        <a:pt x="39" y="71"/>
                        <a:pt x="49" y="66"/>
                        <a:pt x="45" y="59"/>
                      </a:cubicBezTo>
                      <a:cubicBezTo>
                        <a:pt x="39" y="49"/>
                        <a:pt x="33" y="38"/>
                        <a:pt x="26" y="28"/>
                      </a:cubicBezTo>
                      <a:cubicBezTo>
                        <a:pt x="20" y="19"/>
                        <a:pt x="13" y="11"/>
                        <a:pt x="5" y="3"/>
                      </a:cubicBezTo>
                      <a:cubicBezTo>
                        <a:pt x="4" y="0"/>
                        <a:pt x="0" y="3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44" name="Freeform 42"/>
                <p:cNvSpPr/>
                <p:nvPr/>
              </p:nvSpPr>
              <p:spPr bwMode="auto">
                <a:xfrm>
                  <a:off x="5035551" y="4613276"/>
                  <a:ext cx="60325" cy="101600"/>
                </a:xfrm>
                <a:custGeom>
                  <a:avLst/>
                  <a:gdLst>
                    <a:gd name="T0" fmla="*/ 2 w 58"/>
                    <a:gd name="T1" fmla="*/ 8 h 97"/>
                    <a:gd name="T2" fmla="*/ 45 w 58"/>
                    <a:gd name="T3" fmla="*/ 91 h 97"/>
                    <a:gd name="T4" fmla="*/ 56 w 58"/>
                    <a:gd name="T5" fmla="*/ 84 h 97"/>
                    <a:gd name="T6" fmla="*/ 11 w 58"/>
                    <a:gd name="T7" fmla="*/ 4 h 97"/>
                    <a:gd name="T8" fmla="*/ 2 w 58"/>
                    <a:gd name="T9" fmla="*/ 8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97">
                      <a:moveTo>
                        <a:pt x="2" y="8"/>
                      </a:moveTo>
                      <a:cubicBezTo>
                        <a:pt x="10" y="37"/>
                        <a:pt x="25" y="67"/>
                        <a:pt x="45" y="91"/>
                      </a:cubicBezTo>
                      <a:cubicBezTo>
                        <a:pt x="50" y="97"/>
                        <a:pt x="58" y="91"/>
                        <a:pt x="56" y="84"/>
                      </a:cubicBezTo>
                      <a:cubicBezTo>
                        <a:pt x="49" y="54"/>
                        <a:pt x="29" y="28"/>
                        <a:pt x="11" y="4"/>
                      </a:cubicBezTo>
                      <a:cubicBezTo>
                        <a:pt x="7" y="0"/>
                        <a:pt x="0" y="2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45" name="Freeform 43"/>
                <p:cNvSpPr/>
                <p:nvPr/>
              </p:nvSpPr>
              <p:spPr bwMode="auto">
                <a:xfrm>
                  <a:off x="4221163" y="4760913"/>
                  <a:ext cx="82550" cy="20638"/>
                </a:xfrm>
                <a:custGeom>
                  <a:avLst/>
                  <a:gdLst>
                    <a:gd name="T0" fmla="*/ 2 w 79"/>
                    <a:gd name="T1" fmla="*/ 4 h 19"/>
                    <a:gd name="T2" fmla="*/ 74 w 79"/>
                    <a:gd name="T3" fmla="*/ 19 h 19"/>
                    <a:gd name="T4" fmla="*/ 76 w 79"/>
                    <a:gd name="T5" fmla="*/ 14 h 19"/>
                    <a:gd name="T6" fmla="*/ 3 w 79"/>
                    <a:gd name="T7" fmla="*/ 0 h 19"/>
                    <a:gd name="T8" fmla="*/ 2 w 79"/>
                    <a:gd name="T9" fmla="*/ 4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19">
                      <a:moveTo>
                        <a:pt x="2" y="4"/>
                      </a:moveTo>
                      <a:cubicBezTo>
                        <a:pt x="26" y="11"/>
                        <a:pt x="50" y="14"/>
                        <a:pt x="74" y="19"/>
                      </a:cubicBezTo>
                      <a:cubicBezTo>
                        <a:pt x="77" y="19"/>
                        <a:pt x="79" y="15"/>
                        <a:pt x="76" y="14"/>
                      </a:cubicBezTo>
                      <a:cubicBezTo>
                        <a:pt x="52" y="8"/>
                        <a:pt x="27" y="7"/>
                        <a:pt x="3" y="0"/>
                      </a:cubicBezTo>
                      <a:cubicBezTo>
                        <a:pt x="1" y="0"/>
                        <a:pt x="0" y="3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46" name="Freeform 44"/>
                <p:cNvSpPr/>
                <p:nvPr/>
              </p:nvSpPr>
              <p:spPr bwMode="auto">
                <a:xfrm>
                  <a:off x="4384676" y="4772026"/>
                  <a:ext cx="106363" cy="17463"/>
                </a:xfrm>
                <a:custGeom>
                  <a:avLst/>
                  <a:gdLst>
                    <a:gd name="T0" fmla="*/ 5 w 102"/>
                    <a:gd name="T1" fmla="*/ 16 h 17"/>
                    <a:gd name="T2" fmla="*/ 98 w 102"/>
                    <a:gd name="T3" fmla="*/ 10 h 17"/>
                    <a:gd name="T4" fmla="*/ 98 w 102"/>
                    <a:gd name="T5" fmla="*/ 3 h 17"/>
                    <a:gd name="T6" fmla="*/ 3 w 102"/>
                    <a:gd name="T7" fmla="*/ 11 h 17"/>
                    <a:gd name="T8" fmla="*/ 5 w 102"/>
                    <a:gd name="T9" fmla="*/ 16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2" h="17">
                      <a:moveTo>
                        <a:pt x="5" y="16"/>
                      </a:moveTo>
                      <a:cubicBezTo>
                        <a:pt x="35" y="11"/>
                        <a:pt x="67" y="13"/>
                        <a:pt x="98" y="10"/>
                      </a:cubicBezTo>
                      <a:cubicBezTo>
                        <a:pt x="102" y="10"/>
                        <a:pt x="102" y="3"/>
                        <a:pt x="98" y="3"/>
                      </a:cubicBezTo>
                      <a:cubicBezTo>
                        <a:pt x="66" y="0"/>
                        <a:pt x="34" y="2"/>
                        <a:pt x="3" y="11"/>
                      </a:cubicBezTo>
                      <a:cubicBezTo>
                        <a:pt x="0" y="12"/>
                        <a:pt x="1" y="17"/>
                        <a:pt x="5" y="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47" name="Freeform 45"/>
                <p:cNvSpPr/>
                <p:nvPr/>
              </p:nvSpPr>
              <p:spPr bwMode="auto">
                <a:xfrm>
                  <a:off x="4584701" y="4762501"/>
                  <a:ext cx="90488" cy="34925"/>
                </a:xfrm>
                <a:custGeom>
                  <a:avLst/>
                  <a:gdLst>
                    <a:gd name="T0" fmla="*/ 4 w 87"/>
                    <a:gd name="T1" fmla="*/ 20 h 33"/>
                    <a:gd name="T2" fmla="*/ 83 w 87"/>
                    <a:gd name="T3" fmla="*/ 12 h 33"/>
                    <a:gd name="T4" fmla="*/ 77 w 87"/>
                    <a:gd name="T5" fmla="*/ 2 h 33"/>
                    <a:gd name="T6" fmla="*/ 6 w 87"/>
                    <a:gd name="T7" fmla="*/ 10 h 33"/>
                    <a:gd name="T8" fmla="*/ 4 w 87"/>
                    <a:gd name="T9" fmla="*/ 2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7" h="33">
                      <a:moveTo>
                        <a:pt x="4" y="20"/>
                      </a:moveTo>
                      <a:cubicBezTo>
                        <a:pt x="29" y="33"/>
                        <a:pt x="61" y="33"/>
                        <a:pt x="83" y="12"/>
                      </a:cubicBezTo>
                      <a:cubicBezTo>
                        <a:pt x="87" y="9"/>
                        <a:pt x="83" y="0"/>
                        <a:pt x="77" y="2"/>
                      </a:cubicBezTo>
                      <a:cubicBezTo>
                        <a:pt x="55" y="11"/>
                        <a:pt x="30" y="13"/>
                        <a:pt x="6" y="10"/>
                      </a:cubicBezTo>
                      <a:cubicBezTo>
                        <a:pt x="1" y="10"/>
                        <a:pt x="0" y="17"/>
                        <a:pt x="4" y="2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48" name="Freeform 46"/>
                <p:cNvSpPr/>
                <p:nvPr/>
              </p:nvSpPr>
              <p:spPr bwMode="auto">
                <a:xfrm>
                  <a:off x="4751388" y="4727576"/>
                  <a:ext cx="88900" cy="25400"/>
                </a:xfrm>
                <a:custGeom>
                  <a:avLst/>
                  <a:gdLst>
                    <a:gd name="T0" fmla="*/ 5 w 86"/>
                    <a:gd name="T1" fmla="*/ 24 h 25"/>
                    <a:gd name="T2" fmla="*/ 79 w 86"/>
                    <a:gd name="T3" fmla="*/ 11 h 25"/>
                    <a:gd name="T4" fmla="*/ 76 w 86"/>
                    <a:gd name="T5" fmla="*/ 1 h 25"/>
                    <a:gd name="T6" fmla="*/ 41 w 86"/>
                    <a:gd name="T7" fmla="*/ 8 h 25"/>
                    <a:gd name="T8" fmla="*/ 5 w 86"/>
                    <a:gd name="T9" fmla="*/ 17 h 25"/>
                    <a:gd name="T10" fmla="*/ 5 w 86"/>
                    <a:gd name="T11" fmla="*/ 24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6" h="25">
                      <a:moveTo>
                        <a:pt x="5" y="24"/>
                      </a:moveTo>
                      <a:cubicBezTo>
                        <a:pt x="32" y="25"/>
                        <a:pt x="54" y="20"/>
                        <a:pt x="79" y="11"/>
                      </a:cubicBezTo>
                      <a:cubicBezTo>
                        <a:pt x="86" y="9"/>
                        <a:pt x="83" y="0"/>
                        <a:pt x="76" y="1"/>
                      </a:cubicBezTo>
                      <a:cubicBezTo>
                        <a:pt x="64" y="3"/>
                        <a:pt x="53" y="5"/>
                        <a:pt x="41" y="8"/>
                      </a:cubicBezTo>
                      <a:cubicBezTo>
                        <a:pt x="30" y="11"/>
                        <a:pt x="17" y="16"/>
                        <a:pt x="5" y="17"/>
                      </a:cubicBezTo>
                      <a:cubicBezTo>
                        <a:pt x="0" y="17"/>
                        <a:pt x="0" y="24"/>
                        <a:pt x="5" y="2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49" name="Freeform 47"/>
                <p:cNvSpPr/>
                <p:nvPr/>
              </p:nvSpPr>
              <p:spPr bwMode="auto">
                <a:xfrm>
                  <a:off x="4892676" y="4657726"/>
                  <a:ext cx="92075" cy="52388"/>
                </a:xfrm>
                <a:custGeom>
                  <a:avLst/>
                  <a:gdLst>
                    <a:gd name="T0" fmla="*/ 9 w 89"/>
                    <a:gd name="T1" fmla="*/ 48 h 50"/>
                    <a:gd name="T2" fmla="*/ 43 w 89"/>
                    <a:gd name="T3" fmla="*/ 32 h 50"/>
                    <a:gd name="T4" fmla="*/ 81 w 89"/>
                    <a:gd name="T5" fmla="*/ 15 h 50"/>
                    <a:gd name="T6" fmla="*/ 77 w 89"/>
                    <a:gd name="T7" fmla="*/ 1 h 50"/>
                    <a:gd name="T8" fmla="*/ 38 w 89"/>
                    <a:gd name="T9" fmla="*/ 14 h 50"/>
                    <a:gd name="T10" fmla="*/ 4 w 89"/>
                    <a:gd name="T11" fmla="*/ 41 h 50"/>
                    <a:gd name="T12" fmla="*/ 9 w 89"/>
                    <a:gd name="T13" fmla="*/ 48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9" h="50">
                      <a:moveTo>
                        <a:pt x="9" y="48"/>
                      </a:moveTo>
                      <a:cubicBezTo>
                        <a:pt x="20" y="42"/>
                        <a:pt x="32" y="37"/>
                        <a:pt x="43" y="32"/>
                      </a:cubicBezTo>
                      <a:cubicBezTo>
                        <a:pt x="55" y="26"/>
                        <a:pt x="68" y="20"/>
                        <a:pt x="81" y="15"/>
                      </a:cubicBezTo>
                      <a:cubicBezTo>
                        <a:pt x="89" y="11"/>
                        <a:pt x="86" y="0"/>
                        <a:pt x="77" y="1"/>
                      </a:cubicBezTo>
                      <a:cubicBezTo>
                        <a:pt x="62" y="4"/>
                        <a:pt x="51" y="7"/>
                        <a:pt x="38" y="14"/>
                      </a:cubicBezTo>
                      <a:cubicBezTo>
                        <a:pt x="25" y="22"/>
                        <a:pt x="15" y="32"/>
                        <a:pt x="4" y="41"/>
                      </a:cubicBezTo>
                      <a:cubicBezTo>
                        <a:pt x="0" y="44"/>
                        <a:pt x="5" y="50"/>
                        <a:pt x="9" y="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50" name="Freeform 48"/>
                <p:cNvSpPr/>
                <p:nvPr/>
              </p:nvSpPr>
              <p:spPr bwMode="auto">
                <a:xfrm>
                  <a:off x="4024313" y="4714876"/>
                  <a:ext cx="93663" cy="31750"/>
                </a:xfrm>
                <a:custGeom>
                  <a:avLst/>
                  <a:gdLst>
                    <a:gd name="T0" fmla="*/ 3 w 91"/>
                    <a:gd name="T1" fmla="*/ 6 h 31"/>
                    <a:gd name="T2" fmla="*/ 83 w 91"/>
                    <a:gd name="T3" fmla="*/ 30 h 31"/>
                    <a:gd name="T4" fmla="*/ 85 w 91"/>
                    <a:gd name="T5" fmla="*/ 21 h 31"/>
                    <a:gd name="T6" fmla="*/ 5 w 91"/>
                    <a:gd name="T7" fmla="*/ 1 h 31"/>
                    <a:gd name="T8" fmla="*/ 3 w 91"/>
                    <a:gd name="T9" fmla="*/ 6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1" h="31">
                      <a:moveTo>
                        <a:pt x="3" y="6"/>
                      </a:moveTo>
                      <a:cubicBezTo>
                        <a:pt x="29" y="18"/>
                        <a:pt x="55" y="25"/>
                        <a:pt x="83" y="30"/>
                      </a:cubicBezTo>
                      <a:cubicBezTo>
                        <a:pt x="89" y="31"/>
                        <a:pt x="91" y="23"/>
                        <a:pt x="85" y="21"/>
                      </a:cubicBezTo>
                      <a:cubicBezTo>
                        <a:pt x="59" y="12"/>
                        <a:pt x="33" y="6"/>
                        <a:pt x="5" y="1"/>
                      </a:cubicBezTo>
                      <a:cubicBezTo>
                        <a:pt x="2" y="0"/>
                        <a:pt x="0" y="5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51" name="Freeform 49"/>
                <p:cNvSpPr/>
                <p:nvPr/>
              </p:nvSpPr>
              <p:spPr bwMode="auto">
                <a:xfrm>
                  <a:off x="3851276" y="4625976"/>
                  <a:ext cx="98425" cy="63500"/>
                </a:xfrm>
                <a:custGeom>
                  <a:avLst/>
                  <a:gdLst>
                    <a:gd name="T0" fmla="*/ 2 w 94"/>
                    <a:gd name="T1" fmla="*/ 4 h 61"/>
                    <a:gd name="T2" fmla="*/ 82 w 94"/>
                    <a:gd name="T3" fmla="*/ 60 h 61"/>
                    <a:gd name="T4" fmla="*/ 88 w 94"/>
                    <a:gd name="T5" fmla="*/ 49 h 61"/>
                    <a:gd name="T6" fmla="*/ 5 w 94"/>
                    <a:gd name="T7" fmla="*/ 1 h 61"/>
                    <a:gd name="T8" fmla="*/ 2 w 94"/>
                    <a:gd name="T9" fmla="*/ 4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4" h="61">
                      <a:moveTo>
                        <a:pt x="2" y="4"/>
                      </a:moveTo>
                      <a:cubicBezTo>
                        <a:pt x="26" y="27"/>
                        <a:pt x="50" y="51"/>
                        <a:pt x="82" y="60"/>
                      </a:cubicBezTo>
                      <a:cubicBezTo>
                        <a:pt x="88" y="61"/>
                        <a:pt x="94" y="53"/>
                        <a:pt x="88" y="49"/>
                      </a:cubicBezTo>
                      <a:cubicBezTo>
                        <a:pt x="64" y="28"/>
                        <a:pt x="35" y="13"/>
                        <a:pt x="5" y="1"/>
                      </a:cubicBezTo>
                      <a:cubicBezTo>
                        <a:pt x="3" y="0"/>
                        <a:pt x="0" y="2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52" name="Freeform 50"/>
                <p:cNvSpPr/>
                <p:nvPr/>
              </p:nvSpPr>
              <p:spPr bwMode="auto">
                <a:xfrm>
                  <a:off x="3706813" y="4486276"/>
                  <a:ext cx="82550" cy="73025"/>
                </a:xfrm>
                <a:custGeom>
                  <a:avLst/>
                  <a:gdLst>
                    <a:gd name="T0" fmla="*/ 2 w 79"/>
                    <a:gd name="T1" fmla="*/ 9 h 71"/>
                    <a:gd name="T2" fmla="*/ 68 w 79"/>
                    <a:gd name="T3" fmla="*/ 69 h 71"/>
                    <a:gd name="T4" fmla="*/ 75 w 79"/>
                    <a:gd name="T5" fmla="*/ 61 h 71"/>
                    <a:gd name="T6" fmla="*/ 9 w 79"/>
                    <a:gd name="T7" fmla="*/ 4 h 71"/>
                    <a:gd name="T8" fmla="*/ 2 w 79"/>
                    <a:gd name="T9" fmla="*/ 9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71">
                      <a:moveTo>
                        <a:pt x="2" y="9"/>
                      </a:moveTo>
                      <a:cubicBezTo>
                        <a:pt x="15" y="34"/>
                        <a:pt x="42" y="57"/>
                        <a:pt x="68" y="69"/>
                      </a:cubicBezTo>
                      <a:cubicBezTo>
                        <a:pt x="73" y="71"/>
                        <a:pt x="79" y="65"/>
                        <a:pt x="75" y="61"/>
                      </a:cubicBezTo>
                      <a:cubicBezTo>
                        <a:pt x="53" y="40"/>
                        <a:pt x="28" y="25"/>
                        <a:pt x="9" y="4"/>
                      </a:cubicBezTo>
                      <a:cubicBezTo>
                        <a:pt x="5" y="0"/>
                        <a:pt x="0" y="5"/>
                        <a:pt x="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53" name="Freeform 51"/>
                <p:cNvSpPr/>
                <p:nvPr/>
              </p:nvSpPr>
              <p:spPr bwMode="auto">
                <a:xfrm>
                  <a:off x="3595688" y="4313238"/>
                  <a:ext cx="57150" cy="82550"/>
                </a:xfrm>
                <a:custGeom>
                  <a:avLst/>
                  <a:gdLst>
                    <a:gd name="T0" fmla="*/ 1 w 56"/>
                    <a:gd name="T1" fmla="*/ 6 h 79"/>
                    <a:gd name="T2" fmla="*/ 45 w 56"/>
                    <a:gd name="T3" fmla="*/ 75 h 79"/>
                    <a:gd name="T4" fmla="*/ 52 w 56"/>
                    <a:gd name="T5" fmla="*/ 68 h 79"/>
                    <a:gd name="T6" fmla="*/ 9 w 56"/>
                    <a:gd name="T7" fmla="*/ 4 h 79"/>
                    <a:gd name="T8" fmla="*/ 1 w 56"/>
                    <a:gd name="T9" fmla="*/ 6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79">
                      <a:moveTo>
                        <a:pt x="1" y="6"/>
                      </a:moveTo>
                      <a:cubicBezTo>
                        <a:pt x="5" y="35"/>
                        <a:pt x="24" y="56"/>
                        <a:pt x="45" y="75"/>
                      </a:cubicBezTo>
                      <a:cubicBezTo>
                        <a:pt x="50" y="79"/>
                        <a:pt x="56" y="73"/>
                        <a:pt x="52" y="68"/>
                      </a:cubicBezTo>
                      <a:cubicBezTo>
                        <a:pt x="35" y="48"/>
                        <a:pt x="22" y="26"/>
                        <a:pt x="9" y="4"/>
                      </a:cubicBezTo>
                      <a:cubicBezTo>
                        <a:pt x="7" y="0"/>
                        <a:pt x="0" y="2"/>
                        <a:pt x="1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54" name="Freeform 52"/>
                <p:cNvSpPr/>
                <p:nvPr/>
              </p:nvSpPr>
              <p:spPr bwMode="auto">
                <a:xfrm>
                  <a:off x="3533776" y="4113213"/>
                  <a:ext cx="42863" cy="101600"/>
                </a:xfrm>
                <a:custGeom>
                  <a:avLst/>
                  <a:gdLst>
                    <a:gd name="T0" fmla="*/ 2 w 42"/>
                    <a:gd name="T1" fmla="*/ 5 h 99"/>
                    <a:gd name="T2" fmla="*/ 31 w 42"/>
                    <a:gd name="T3" fmla="*/ 94 h 99"/>
                    <a:gd name="T4" fmla="*/ 39 w 42"/>
                    <a:gd name="T5" fmla="*/ 89 h 99"/>
                    <a:gd name="T6" fmla="*/ 10 w 42"/>
                    <a:gd name="T7" fmla="*/ 5 h 99"/>
                    <a:gd name="T8" fmla="*/ 2 w 42"/>
                    <a:gd name="T9" fmla="*/ 5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99">
                      <a:moveTo>
                        <a:pt x="2" y="5"/>
                      </a:moveTo>
                      <a:cubicBezTo>
                        <a:pt x="0" y="37"/>
                        <a:pt x="13" y="68"/>
                        <a:pt x="31" y="94"/>
                      </a:cubicBezTo>
                      <a:cubicBezTo>
                        <a:pt x="35" y="99"/>
                        <a:pt x="42" y="94"/>
                        <a:pt x="39" y="89"/>
                      </a:cubicBezTo>
                      <a:cubicBezTo>
                        <a:pt x="24" y="64"/>
                        <a:pt x="14" y="34"/>
                        <a:pt x="10" y="5"/>
                      </a:cubicBezTo>
                      <a:cubicBezTo>
                        <a:pt x="9" y="0"/>
                        <a:pt x="3" y="0"/>
                        <a:pt x="2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55" name="Freeform 53"/>
                <p:cNvSpPr/>
                <p:nvPr/>
              </p:nvSpPr>
              <p:spPr bwMode="auto">
                <a:xfrm>
                  <a:off x="3517901" y="3932238"/>
                  <a:ext cx="20638" cy="79375"/>
                </a:xfrm>
                <a:custGeom>
                  <a:avLst/>
                  <a:gdLst>
                    <a:gd name="T0" fmla="*/ 4 w 19"/>
                    <a:gd name="T1" fmla="*/ 4 h 76"/>
                    <a:gd name="T2" fmla="*/ 10 w 19"/>
                    <a:gd name="T3" fmla="*/ 71 h 76"/>
                    <a:gd name="T4" fmla="*/ 18 w 19"/>
                    <a:gd name="T5" fmla="*/ 68 h 76"/>
                    <a:gd name="T6" fmla="*/ 10 w 19"/>
                    <a:gd name="T7" fmla="*/ 4 h 76"/>
                    <a:gd name="T8" fmla="*/ 4 w 19"/>
                    <a:gd name="T9" fmla="*/ 4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" h="76">
                      <a:moveTo>
                        <a:pt x="4" y="4"/>
                      </a:moveTo>
                      <a:cubicBezTo>
                        <a:pt x="2" y="27"/>
                        <a:pt x="0" y="50"/>
                        <a:pt x="10" y="71"/>
                      </a:cubicBezTo>
                      <a:cubicBezTo>
                        <a:pt x="13" y="76"/>
                        <a:pt x="19" y="72"/>
                        <a:pt x="18" y="68"/>
                      </a:cubicBezTo>
                      <a:cubicBezTo>
                        <a:pt x="15" y="47"/>
                        <a:pt x="12" y="25"/>
                        <a:pt x="10" y="4"/>
                      </a:cubicBezTo>
                      <a:cubicBezTo>
                        <a:pt x="10" y="0"/>
                        <a:pt x="4" y="0"/>
                        <a:pt x="4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56" name="Freeform 54"/>
                <p:cNvSpPr/>
                <p:nvPr/>
              </p:nvSpPr>
              <p:spPr bwMode="auto">
                <a:xfrm>
                  <a:off x="3522663" y="3695701"/>
                  <a:ext cx="47625" cy="131763"/>
                </a:xfrm>
                <a:custGeom>
                  <a:avLst/>
                  <a:gdLst>
                    <a:gd name="T0" fmla="*/ 4 w 46"/>
                    <a:gd name="T1" fmla="*/ 125 h 127"/>
                    <a:gd name="T2" fmla="*/ 43 w 46"/>
                    <a:gd name="T3" fmla="*/ 12 h 127"/>
                    <a:gd name="T4" fmla="*/ 33 w 46"/>
                    <a:gd name="T5" fmla="*/ 6 h 127"/>
                    <a:gd name="T6" fmla="*/ 0 w 46"/>
                    <a:gd name="T7" fmla="*/ 124 h 127"/>
                    <a:gd name="T8" fmla="*/ 4 w 46"/>
                    <a:gd name="T9" fmla="*/ 125 h 1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127">
                      <a:moveTo>
                        <a:pt x="4" y="125"/>
                      </a:moveTo>
                      <a:cubicBezTo>
                        <a:pt x="17" y="88"/>
                        <a:pt x="25" y="47"/>
                        <a:pt x="43" y="12"/>
                      </a:cubicBezTo>
                      <a:cubicBezTo>
                        <a:pt x="46" y="5"/>
                        <a:pt x="37" y="0"/>
                        <a:pt x="33" y="6"/>
                      </a:cubicBezTo>
                      <a:cubicBezTo>
                        <a:pt x="10" y="43"/>
                        <a:pt x="6" y="82"/>
                        <a:pt x="0" y="124"/>
                      </a:cubicBezTo>
                      <a:cubicBezTo>
                        <a:pt x="0" y="126"/>
                        <a:pt x="3" y="127"/>
                        <a:pt x="4" y="1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57" name="Freeform 55"/>
                <p:cNvSpPr/>
                <p:nvPr/>
              </p:nvSpPr>
              <p:spPr bwMode="auto">
                <a:xfrm>
                  <a:off x="3586163" y="3575051"/>
                  <a:ext cx="50800" cy="66675"/>
                </a:xfrm>
                <a:custGeom>
                  <a:avLst/>
                  <a:gdLst>
                    <a:gd name="T0" fmla="*/ 9 w 48"/>
                    <a:gd name="T1" fmla="*/ 61 h 64"/>
                    <a:gd name="T2" fmla="*/ 21 w 48"/>
                    <a:gd name="T3" fmla="*/ 53 h 64"/>
                    <a:gd name="T4" fmla="*/ 31 w 48"/>
                    <a:gd name="T5" fmla="*/ 40 h 64"/>
                    <a:gd name="T6" fmla="*/ 47 w 48"/>
                    <a:gd name="T7" fmla="*/ 9 h 64"/>
                    <a:gd name="T8" fmla="*/ 39 w 48"/>
                    <a:gd name="T9" fmla="*/ 3 h 64"/>
                    <a:gd name="T10" fmla="*/ 18 w 48"/>
                    <a:gd name="T11" fmla="*/ 29 h 64"/>
                    <a:gd name="T12" fmla="*/ 11 w 48"/>
                    <a:gd name="T13" fmla="*/ 41 h 64"/>
                    <a:gd name="T14" fmla="*/ 3 w 48"/>
                    <a:gd name="T15" fmla="*/ 57 h 64"/>
                    <a:gd name="T16" fmla="*/ 9 w 48"/>
                    <a:gd name="T17" fmla="*/ 61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8" h="64">
                      <a:moveTo>
                        <a:pt x="9" y="61"/>
                      </a:moveTo>
                      <a:cubicBezTo>
                        <a:pt x="13" y="58"/>
                        <a:pt x="17" y="56"/>
                        <a:pt x="21" y="53"/>
                      </a:cubicBezTo>
                      <a:cubicBezTo>
                        <a:pt x="25" y="49"/>
                        <a:pt x="28" y="45"/>
                        <a:pt x="31" y="40"/>
                      </a:cubicBezTo>
                      <a:cubicBezTo>
                        <a:pt x="39" y="31"/>
                        <a:pt x="44" y="21"/>
                        <a:pt x="47" y="9"/>
                      </a:cubicBezTo>
                      <a:cubicBezTo>
                        <a:pt x="48" y="5"/>
                        <a:pt x="43" y="0"/>
                        <a:pt x="39" y="3"/>
                      </a:cubicBezTo>
                      <a:cubicBezTo>
                        <a:pt x="30" y="11"/>
                        <a:pt x="24" y="19"/>
                        <a:pt x="18" y="29"/>
                      </a:cubicBezTo>
                      <a:cubicBezTo>
                        <a:pt x="15" y="33"/>
                        <a:pt x="13" y="37"/>
                        <a:pt x="11" y="41"/>
                      </a:cubicBezTo>
                      <a:cubicBezTo>
                        <a:pt x="8" y="46"/>
                        <a:pt x="6" y="52"/>
                        <a:pt x="3" y="57"/>
                      </a:cubicBezTo>
                      <a:cubicBezTo>
                        <a:pt x="0" y="60"/>
                        <a:pt x="5" y="64"/>
                        <a:pt x="9" y="6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58" name="Freeform 56"/>
                <p:cNvSpPr/>
                <p:nvPr/>
              </p:nvSpPr>
              <p:spPr bwMode="auto">
                <a:xfrm>
                  <a:off x="3698876" y="3435351"/>
                  <a:ext cx="66675" cy="74613"/>
                </a:xfrm>
                <a:custGeom>
                  <a:avLst/>
                  <a:gdLst>
                    <a:gd name="T0" fmla="*/ 11 w 64"/>
                    <a:gd name="T1" fmla="*/ 66 h 71"/>
                    <a:gd name="T2" fmla="*/ 60 w 64"/>
                    <a:gd name="T3" fmla="*/ 9 h 71"/>
                    <a:gd name="T4" fmla="*/ 56 w 64"/>
                    <a:gd name="T5" fmla="*/ 1 h 71"/>
                    <a:gd name="T6" fmla="*/ 2 w 64"/>
                    <a:gd name="T7" fmla="*/ 62 h 71"/>
                    <a:gd name="T8" fmla="*/ 11 w 64"/>
                    <a:gd name="T9" fmla="*/ 66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" h="71">
                      <a:moveTo>
                        <a:pt x="11" y="66"/>
                      </a:moveTo>
                      <a:cubicBezTo>
                        <a:pt x="22" y="42"/>
                        <a:pt x="41" y="26"/>
                        <a:pt x="60" y="9"/>
                      </a:cubicBezTo>
                      <a:cubicBezTo>
                        <a:pt x="64" y="6"/>
                        <a:pt x="60" y="0"/>
                        <a:pt x="56" y="1"/>
                      </a:cubicBezTo>
                      <a:cubicBezTo>
                        <a:pt x="26" y="8"/>
                        <a:pt x="8" y="34"/>
                        <a:pt x="2" y="62"/>
                      </a:cubicBezTo>
                      <a:cubicBezTo>
                        <a:pt x="0" y="67"/>
                        <a:pt x="8" y="71"/>
                        <a:pt x="11" y="6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59" name="Freeform 57"/>
                <p:cNvSpPr/>
                <p:nvPr/>
              </p:nvSpPr>
              <p:spPr bwMode="auto">
                <a:xfrm>
                  <a:off x="3798888" y="3357563"/>
                  <a:ext cx="57150" cy="34925"/>
                </a:xfrm>
                <a:custGeom>
                  <a:avLst/>
                  <a:gdLst>
                    <a:gd name="T0" fmla="*/ 5 w 56"/>
                    <a:gd name="T1" fmla="*/ 33 h 34"/>
                    <a:gd name="T2" fmla="*/ 16 w 56"/>
                    <a:gd name="T3" fmla="*/ 32 h 34"/>
                    <a:gd name="T4" fmla="*/ 29 w 56"/>
                    <a:gd name="T5" fmla="*/ 28 h 34"/>
                    <a:gd name="T6" fmla="*/ 51 w 56"/>
                    <a:gd name="T7" fmla="*/ 13 h 34"/>
                    <a:gd name="T8" fmla="*/ 46 w 56"/>
                    <a:gd name="T9" fmla="*/ 2 h 34"/>
                    <a:gd name="T10" fmla="*/ 22 w 56"/>
                    <a:gd name="T11" fmla="*/ 11 h 34"/>
                    <a:gd name="T12" fmla="*/ 10 w 56"/>
                    <a:gd name="T13" fmla="*/ 19 h 34"/>
                    <a:gd name="T14" fmla="*/ 3 w 56"/>
                    <a:gd name="T15" fmla="*/ 27 h 34"/>
                    <a:gd name="T16" fmla="*/ 5 w 56"/>
                    <a:gd name="T17" fmla="*/ 33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6" h="34">
                      <a:moveTo>
                        <a:pt x="5" y="33"/>
                      </a:moveTo>
                      <a:cubicBezTo>
                        <a:pt x="9" y="32"/>
                        <a:pt x="12" y="33"/>
                        <a:pt x="16" y="32"/>
                      </a:cubicBezTo>
                      <a:cubicBezTo>
                        <a:pt x="20" y="31"/>
                        <a:pt x="24" y="29"/>
                        <a:pt x="29" y="28"/>
                      </a:cubicBezTo>
                      <a:cubicBezTo>
                        <a:pt x="38" y="24"/>
                        <a:pt x="43" y="19"/>
                        <a:pt x="51" y="13"/>
                      </a:cubicBezTo>
                      <a:cubicBezTo>
                        <a:pt x="56" y="10"/>
                        <a:pt x="53" y="0"/>
                        <a:pt x="46" y="2"/>
                      </a:cubicBezTo>
                      <a:cubicBezTo>
                        <a:pt x="37" y="5"/>
                        <a:pt x="30" y="7"/>
                        <a:pt x="22" y="11"/>
                      </a:cubicBezTo>
                      <a:cubicBezTo>
                        <a:pt x="18" y="14"/>
                        <a:pt x="14" y="16"/>
                        <a:pt x="10" y="19"/>
                      </a:cubicBezTo>
                      <a:cubicBezTo>
                        <a:pt x="7" y="21"/>
                        <a:pt x="5" y="25"/>
                        <a:pt x="3" y="27"/>
                      </a:cubicBezTo>
                      <a:cubicBezTo>
                        <a:pt x="0" y="29"/>
                        <a:pt x="1" y="34"/>
                        <a:pt x="5" y="3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60" name="Freeform 58"/>
                <p:cNvSpPr/>
                <p:nvPr/>
              </p:nvSpPr>
              <p:spPr bwMode="auto">
                <a:xfrm>
                  <a:off x="3725863" y="3227388"/>
                  <a:ext cx="76200" cy="69850"/>
                </a:xfrm>
                <a:custGeom>
                  <a:avLst/>
                  <a:gdLst>
                    <a:gd name="T0" fmla="*/ 69 w 74"/>
                    <a:gd name="T1" fmla="*/ 58 h 68"/>
                    <a:gd name="T2" fmla="*/ 42 w 74"/>
                    <a:gd name="T3" fmla="*/ 36 h 68"/>
                    <a:gd name="T4" fmla="*/ 14 w 74"/>
                    <a:gd name="T5" fmla="*/ 6 h 68"/>
                    <a:gd name="T6" fmla="*/ 3 w 74"/>
                    <a:gd name="T7" fmla="*/ 15 h 68"/>
                    <a:gd name="T8" fmla="*/ 66 w 74"/>
                    <a:gd name="T9" fmla="*/ 66 h 68"/>
                    <a:gd name="T10" fmla="*/ 69 w 74"/>
                    <a:gd name="T11" fmla="*/ 5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8">
                      <a:moveTo>
                        <a:pt x="69" y="58"/>
                      </a:moveTo>
                      <a:cubicBezTo>
                        <a:pt x="59" y="53"/>
                        <a:pt x="50" y="44"/>
                        <a:pt x="42" y="36"/>
                      </a:cubicBezTo>
                      <a:cubicBezTo>
                        <a:pt x="32" y="26"/>
                        <a:pt x="23" y="16"/>
                        <a:pt x="14" y="6"/>
                      </a:cubicBezTo>
                      <a:cubicBezTo>
                        <a:pt x="9" y="0"/>
                        <a:pt x="0" y="8"/>
                        <a:pt x="3" y="15"/>
                      </a:cubicBezTo>
                      <a:cubicBezTo>
                        <a:pt x="17" y="41"/>
                        <a:pt x="38" y="58"/>
                        <a:pt x="66" y="66"/>
                      </a:cubicBezTo>
                      <a:cubicBezTo>
                        <a:pt x="71" y="68"/>
                        <a:pt x="74" y="60"/>
                        <a:pt x="69" y="5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61" name="Freeform 59"/>
                <p:cNvSpPr/>
                <p:nvPr/>
              </p:nvSpPr>
              <p:spPr bwMode="auto">
                <a:xfrm>
                  <a:off x="3622676" y="3065463"/>
                  <a:ext cx="60325" cy="96838"/>
                </a:xfrm>
                <a:custGeom>
                  <a:avLst/>
                  <a:gdLst>
                    <a:gd name="T0" fmla="*/ 54 w 58"/>
                    <a:gd name="T1" fmla="*/ 85 h 94"/>
                    <a:gd name="T2" fmla="*/ 12 w 58"/>
                    <a:gd name="T3" fmla="*/ 6 h 94"/>
                    <a:gd name="T4" fmla="*/ 2 w 58"/>
                    <a:gd name="T5" fmla="*/ 9 h 94"/>
                    <a:gd name="T6" fmla="*/ 47 w 58"/>
                    <a:gd name="T7" fmla="*/ 91 h 94"/>
                    <a:gd name="T8" fmla="*/ 54 w 58"/>
                    <a:gd name="T9" fmla="*/ 85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94">
                      <a:moveTo>
                        <a:pt x="54" y="85"/>
                      </a:moveTo>
                      <a:cubicBezTo>
                        <a:pt x="37" y="61"/>
                        <a:pt x="23" y="35"/>
                        <a:pt x="12" y="6"/>
                      </a:cubicBezTo>
                      <a:cubicBezTo>
                        <a:pt x="10" y="0"/>
                        <a:pt x="0" y="2"/>
                        <a:pt x="2" y="9"/>
                      </a:cubicBezTo>
                      <a:cubicBezTo>
                        <a:pt x="7" y="41"/>
                        <a:pt x="22" y="71"/>
                        <a:pt x="47" y="91"/>
                      </a:cubicBezTo>
                      <a:cubicBezTo>
                        <a:pt x="51" y="94"/>
                        <a:pt x="58" y="90"/>
                        <a:pt x="54" y="8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62" name="Freeform 60"/>
                <p:cNvSpPr/>
                <p:nvPr/>
              </p:nvSpPr>
              <p:spPr bwMode="auto">
                <a:xfrm>
                  <a:off x="3565526" y="2909888"/>
                  <a:ext cx="22225" cy="68263"/>
                </a:xfrm>
                <a:custGeom>
                  <a:avLst/>
                  <a:gdLst>
                    <a:gd name="T0" fmla="*/ 22 w 22"/>
                    <a:gd name="T1" fmla="*/ 62 h 66"/>
                    <a:gd name="T2" fmla="*/ 9 w 22"/>
                    <a:gd name="T3" fmla="*/ 4 h 66"/>
                    <a:gd name="T4" fmla="*/ 1 w 22"/>
                    <a:gd name="T5" fmla="*/ 6 h 66"/>
                    <a:gd name="T6" fmla="*/ 18 w 22"/>
                    <a:gd name="T7" fmla="*/ 64 h 66"/>
                    <a:gd name="T8" fmla="*/ 22 w 22"/>
                    <a:gd name="T9" fmla="*/ 62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66">
                      <a:moveTo>
                        <a:pt x="22" y="62"/>
                      </a:moveTo>
                      <a:cubicBezTo>
                        <a:pt x="17" y="43"/>
                        <a:pt x="16" y="23"/>
                        <a:pt x="9" y="4"/>
                      </a:cubicBezTo>
                      <a:cubicBezTo>
                        <a:pt x="7" y="0"/>
                        <a:pt x="0" y="1"/>
                        <a:pt x="1" y="6"/>
                      </a:cubicBezTo>
                      <a:cubicBezTo>
                        <a:pt x="6" y="25"/>
                        <a:pt x="6" y="47"/>
                        <a:pt x="18" y="64"/>
                      </a:cubicBezTo>
                      <a:cubicBezTo>
                        <a:pt x="19" y="66"/>
                        <a:pt x="22" y="65"/>
                        <a:pt x="22" y="6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63" name="Freeform 61"/>
                <p:cNvSpPr/>
                <p:nvPr/>
              </p:nvSpPr>
              <p:spPr bwMode="auto">
                <a:xfrm>
                  <a:off x="3538538" y="2741613"/>
                  <a:ext cx="28575" cy="100013"/>
                </a:xfrm>
                <a:custGeom>
                  <a:avLst/>
                  <a:gdLst>
                    <a:gd name="T0" fmla="*/ 22 w 27"/>
                    <a:gd name="T1" fmla="*/ 89 h 96"/>
                    <a:gd name="T2" fmla="*/ 15 w 27"/>
                    <a:gd name="T3" fmla="*/ 8 h 96"/>
                    <a:gd name="T4" fmla="*/ 2 w 27"/>
                    <a:gd name="T5" fmla="*/ 8 h 96"/>
                    <a:gd name="T6" fmla="*/ 9 w 27"/>
                    <a:gd name="T7" fmla="*/ 89 h 96"/>
                    <a:gd name="T8" fmla="*/ 22 w 27"/>
                    <a:gd name="T9" fmla="*/ 89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96">
                      <a:moveTo>
                        <a:pt x="22" y="89"/>
                      </a:moveTo>
                      <a:cubicBezTo>
                        <a:pt x="27" y="62"/>
                        <a:pt x="18" y="35"/>
                        <a:pt x="15" y="8"/>
                      </a:cubicBezTo>
                      <a:cubicBezTo>
                        <a:pt x="14" y="0"/>
                        <a:pt x="3" y="0"/>
                        <a:pt x="2" y="8"/>
                      </a:cubicBezTo>
                      <a:cubicBezTo>
                        <a:pt x="0" y="35"/>
                        <a:pt x="4" y="62"/>
                        <a:pt x="9" y="89"/>
                      </a:cubicBezTo>
                      <a:cubicBezTo>
                        <a:pt x="10" y="96"/>
                        <a:pt x="21" y="96"/>
                        <a:pt x="22" y="8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64" name="Freeform 62"/>
                <p:cNvSpPr/>
                <p:nvPr/>
              </p:nvSpPr>
              <p:spPr bwMode="auto">
                <a:xfrm>
                  <a:off x="3546476" y="2592388"/>
                  <a:ext cx="22225" cy="73025"/>
                </a:xfrm>
                <a:custGeom>
                  <a:avLst/>
                  <a:gdLst>
                    <a:gd name="T0" fmla="*/ 13 w 22"/>
                    <a:gd name="T1" fmla="*/ 66 h 70"/>
                    <a:gd name="T2" fmla="*/ 21 w 22"/>
                    <a:gd name="T3" fmla="*/ 8 h 70"/>
                    <a:gd name="T4" fmla="*/ 11 w 22"/>
                    <a:gd name="T5" fmla="*/ 6 h 70"/>
                    <a:gd name="T6" fmla="*/ 5 w 22"/>
                    <a:gd name="T7" fmla="*/ 66 h 70"/>
                    <a:gd name="T8" fmla="*/ 13 w 22"/>
                    <a:gd name="T9" fmla="*/ 66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70">
                      <a:moveTo>
                        <a:pt x="13" y="66"/>
                      </a:moveTo>
                      <a:cubicBezTo>
                        <a:pt x="17" y="47"/>
                        <a:pt x="16" y="27"/>
                        <a:pt x="21" y="8"/>
                      </a:cubicBezTo>
                      <a:cubicBezTo>
                        <a:pt x="22" y="2"/>
                        <a:pt x="13" y="0"/>
                        <a:pt x="11" y="6"/>
                      </a:cubicBezTo>
                      <a:cubicBezTo>
                        <a:pt x="4" y="26"/>
                        <a:pt x="0" y="45"/>
                        <a:pt x="5" y="66"/>
                      </a:cubicBezTo>
                      <a:cubicBezTo>
                        <a:pt x="6" y="70"/>
                        <a:pt x="12" y="70"/>
                        <a:pt x="13" y="6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65" name="Freeform 63"/>
                <p:cNvSpPr/>
                <p:nvPr/>
              </p:nvSpPr>
              <p:spPr bwMode="auto">
                <a:xfrm>
                  <a:off x="3595688" y="2397126"/>
                  <a:ext cx="49213" cy="103188"/>
                </a:xfrm>
                <a:custGeom>
                  <a:avLst/>
                  <a:gdLst>
                    <a:gd name="T0" fmla="*/ 7 w 47"/>
                    <a:gd name="T1" fmla="*/ 96 h 99"/>
                    <a:gd name="T2" fmla="*/ 45 w 47"/>
                    <a:gd name="T3" fmla="*/ 8 h 99"/>
                    <a:gd name="T4" fmla="*/ 36 w 47"/>
                    <a:gd name="T5" fmla="*/ 5 h 99"/>
                    <a:gd name="T6" fmla="*/ 0 w 47"/>
                    <a:gd name="T7" fmla="*/ 94 h 99"/>
                    <a:gd name="T8" fmla="*/ 7 w 47"/>
                    <a:gd name="T9" fmla="*/ 96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99">
                      <a:moveTo>
                        <a:pt x="7" y="96"/>
                      </a:moveTo>
                      <a:cubicBezTo>
                        <a:pt x="20" y="67"/>
                        <a:pt x="33" y="38"/>
                        <a:pt x="45" y="8"/>
                      </a:cubicBezTo>
                      <a:cubicBezTo>
                        <a:pt x="47" y="3"/>
                        <a:pt x="39" y="0"/>
                        <a:pt x="36" y="5"/>
                      </a:cubicBezTo>
                      <a:cubicBezTo>
                        <a:pt x="19" y="33"/>
                        <a:pt x="4" y="61"/>
                        <a:pt x="0" y="94"/>
                      </a:cubicBezTo>
                      <a:cubicBezTo>
                        <a:pt x="0" y="97"/>
                        <a:pt x="6" y="99"/>
                        <a:pt x="7" y="9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66" name="Freeform 64"/>
                <p:cNvSpPr/>
                <p:nvPr/>
              </p:nvSpPr>
              <p:spPr bwMode="auto">
                <a:xfrm>
                  <a:off x="3670301" y="2254251"/>
                  <a:ext cx="57150" cy="80963"/>
                </a:xfrm>
                <a:custGeom>
                  <a:avLst/>
                  <a:gdLst>
                    <a:gd name="T0" fmla="*/ 8 w 55"/>
                    <a:gd name="T1" fmla="*/ 74 h 78"/>
                    <a:gd name="T2" fmla="*/ 27 w 55"/>
                    <a:gd name="T3" fmla="*/ 44 h 78"/>
                    <a:gd name="T4" fmla="*/ 52 w 55"/>
                    <a:gd name="T5" fmla="*/ 10 h 78"/>
                    <a:gd name="T6" fmla="*/ 45 w 55"/>
                    <a:gd name="T7" fmla="*/ 3 h 78"/>
                    <a:gd name="T8" fmla="*/ 16 w 55"/>
                    <a:gd name="T9" fmla="*/ 33 h 78"/>
                    <a:gd name="T10" fmla="*/ 1 w 55"/>
                    <a:gd name="T11" fmla="*/ 72 h 78"/>
                    <a:gd name="T12" fmla="*/ 8 w 55"/>
                    <a:gd name="T13" fmla="*/ 74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5" h="78">
                      <a:moveTo>
                        <a:pt x="8" y="74"/>
                      </a:moveTo>
                      <a:cubicBezTo>
                        <a:pt x="12" y="63"/>
                        <a:pt x="21" y="53"/>
                        <a:pt x="27" y="44"/>
                      </a:cubicBezTo>
                      <a:cubicBezTo>
                        <a:pt x="35" y="32"/>
                        <a:pt x="45" y="22"/>
                        <a:pt x="52" y="10"/>
                      </a:cubicBezTo>
                      <a:cubicBezTo>
                        <a:pt x="55" y="6"/>
                        <a:pt x="50" y="0"/>
                        <a:pt x="45" y="3"/>
                      </a:cubicBezTo>
                      <a:cubicBezTo>
                        <a:pt x="34" y="11"/>
                        <a:pt x="25" y="21"/>
                        <a:pt x="16" y="33"/>
                      </a:cubicBezTo>
                      <a:cubicBezTo>
                        <a:pt x="7" y="45"/>
                        <a:pt x="5" y="57"/>
                        <a:pt x="1" y="72"/>
                      </a:cubicBezTo>
                      <a:cubicBezTo>
                        <a:pt x="0" y="76"/>
                        <a:pt x="6" y="78"/>
                        <a:pt x="8" y="7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67" name="Freeform 65"/>
                <p:cNvSpPr/>
                <p:nvPr/>
              </p:nvSpPr>
              <p:spPr bwMode="auto">
                <a:xfrm>
                  <a:off x="3754438" y="2087563"/>
                  <a:ext cx="73025" cy="87313"/>
                </a:xfrm>
                <a:custGeom>
                  <a:avLst/>
                  <a:gdLst>
                    <a:gd name="T0" fmla="*/ 6 w 71"/>
                    <a:gd name="T1" fmla="*/ 84 h 85"/>
                    <a:gd name="T2" fmla="*/ 66 w 71"/>
                    <a:gd name="T3" fmla="*/ 14 h 85"/>
                    <a:gd name="T4" fmla="*/ 58 w 71"/>
                    <a:gd name="T5" fmla="*/ 5 h 85"/>
                    <a:gd name="T6" fmla="*/ 1 w 71"/>
                    <a:gd name="T7" fmla="*/ 81 h 85"/>
                    <a:gd name="T8" fmla="*/ 6 w 71"/>
                    <a:gd name="T9" fmla="*/ 84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1" h="85">
                      <a:moveTo>
                        <a:pt x="6" y="84"/>
                      </a:moveTo>
                      <a:cubicBezTo>
                        <a:pt x="31" y="64"/>
                        <a:pt x="46" y="37"/>
                        <a:pt x="66" y="14"/>
                      </a:cubicBezTo>
                      <a:cubicBezTo>
                        <a:pt x="71" y="8"/>
                        <a:pt x="64" y="0"/>
                        <a:pt x="58" y="5"/>
                      </a:cubicBezTo>
                      <a:cubicBezTo>
                        <a:pt x="33" y="26"/>
                        <a:pt x="11" y="49"/>
                        <a:pt x="1" y="81"/>
                      </a:cubicBezTo>
                      <a:cubicBezTo>
                        <a:pt x="0" y="84"/>
                        <a:pt x="4" y="85"/>
                        <a:pt x="6" y="8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68" name="Freeform 66"/>
                <p:cNvSpPr/>
                <p:nvPr/>
              </p:nvSpPr>
              <p:spPr bwMode="auto">
                <a:xfrm>
                  <a:off x="3865563" y="1936751"/>
                  <a:ext cx="80963" cy="104775"/>
                </a:xfrm>
                <a:custGeom>
                  <a:avLst/>
                  <a:gdLst>
                    <a:gd name="T0" fmla="*/ 8 w 79"/>
                    <a:gd name="T1" fmla="*/ 98 h 101"/>
                    <a:gd name="T2" fmla="*/ 74 w 79"/>
                    <a:gd name="T3" fmla="*/ 12 h 101"/>
                    <a:gd name="T4" fmla="*/ 67 w 79"/>
                    <a:gd name="T5" fmla="*/ 5 h 101"/>
                    <a:gd name="T6" fmla="*/ 31 w 79"/>
                    <a:gd name="T7" fmla="*/ 43 h 101"/>
                    <a:gd name="T8" fmla="*/ 2 w 79"/>
                    <a:gd name="T9" fmla="*/ 94 h 101"/>
                    <a:gd name="T10" fmla="*/ 8 w 79"/>
                    <a:gd name="T11" fmla="*/ 98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9" h="101">
                      <a:moveTo>
                        <a:pt x="8" y="98"/>
                      </a:moveTo>
                      <a:cubicBezTo>
                        <a:pt x="34" y="72"/>
                        <a:pt x="51" y="41"/>
                        <a:pt x="74" y="12"/>
                      </a:cubicBezTo>
                      <a:cubicBezTo>
                        <a:pt x="79" y="7"/>
                        <a:pt x="72" y="0"/>
                        <a:pt x="67" y="5"/>
                      </a:cubicBezTo>
                      <a:cubicBezTo>
                        <a:pt x="53" y="17"/>
                        <a:pt x="41" y="28"/>
                        <a:pt x="31" y="43"/>
                      </a:cubicBezTo>
                      <a:cubicBezTo>
                        <a:pt x="20" y="59"/>
                        <a:pt x="12" y="76"/>
                        <a:pt x="2" y="94"/>
                      </a:cubicBezTo>
                      <a:cubicBezTo>
                        <a:pt x="0" y="97"/>
                        <a:pt x="5" y="101"/>
                        <a:pt x="8" y="9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69" name="Freeform 67"/>
                <p:cNvSpPr/>
                <p:nvPr/>
              </p:nvSpPr>
              <p:spPr bwMode="auto">
                <a:xfrm>
                  <a:off x="3984626" y="1827213"/>
                  <a:ext cx="87313" cy="65088"/>
                </a:xfrm>
                <a:custGeom>
                  <a:avLst/>
                  <a:gdLst>
                    <a:gd name="T0" fmla="*/ 8 w 85"/>
                    <a:gd name="T1" fmla="*/ 61 h 63"/>
                    <a:gd name="T2" fmla="*/ 23 w 85"/>
                    <a:gd name="T3" fmla="*/ 57 h 63"/>
                    <a:gd name="T4" fmla="*/ 40 w 85"/>
                    <a:gd name="T5" fmla="*/ 47 h 63"/>
                    <a:gd name="T6" fmla="*/ 76 w 85"/>
                    <a:gd name="T7" fmla="*/ 21 h 63"/>
                    <a:gd name="T8" fmla="*/ 67 w 85"/>
                    <a:gd name="T9" fmla="*/ 6 h 63"/>
                    <a:gd name="T10" fmla="*/ 34 w 85"/>
                    <a:gd name="T11" fmla="*/ 26 h 63"/>
                    <a:gd name="T12" fmla="*/ 18 w 85"/>
                    <a:gd name="T13" fmla="*/ 38 h 63"/>
                    <a:gd name="T14" fmla="*/ 3 w 85"/>
                    <a:gd name="T15" fmla="*/ 53 h 63"/>
                    <a:gd name="T16" fmla="*/ 8 w 85"/>
                    <a:gd name="T17" fmla="*/ 61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5" h="63">
                      <a:moveTo>
                        <a:pt x="8" y="61"/>
                      </a:moveTo>
                      <a:cubicBezTo>
                        <a:pt x="13" y="59"/>
                        <a:pt x="18" y="59"/>
                        <a:pt x="23" y="57"/>
                      </a:cubicBezTo>
                      <a:cubicBezTo>
                        <a:pt x="29" y="54"/>
                        <a:pt x="35" y="50"/>
                        <a:pt x="40" y="47"/>
                      </a:cubicBezTo>
                      <a:cubicBezTo>
                        <a:pt x="53" y="39"/>
                        <a:pt x="64" y="30"/>
                        <a:pt x="76" y="21"/>
                      </a:cubicBezTo>
                      <a:cubicBezTo>
                        <a:pt x="85" y="14"/>
                        <a:pt x="77" y="0"/>
                        <a:pt x="67" y="6"/>
                      </a:cubicBezTo>
                      <a:cubicBezTo>
                        <a:pt x="56" y="12"/>
                        <a:pt x="44" y="18"/>
                        <a:pt x="34" y="26"/>
                      </a:cubicBezTo>
                      <a:cubicBezTo>
                        <a:pt x="28" y="30"/>
                        <a:pt x="23" y="34"/>
                        <a:pt x="18" y="38"/>
                      </a:cubicBezTo>
                      <a:cubicBezTo>
                        <a:pt x="11" y="42"/>
                        <a:pt x="8" y="48"/>
                        <a:pt x="3" y="53"/>
                      </a:cubicBezTo>
                      <a:cubicBezTo>
                        <a:pt x="0" y="57"/>
                        <a:pt x="3" y="63"/>
                        <a:pt x="8" y="6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70" name="Freeform 68"/>
                <p:cNvSpPr/>
                <p:nvPr/>
              </p:nvSpPr>
              <p:spPr bwMode="auto">
                <a:xfrm>
                  <a:off x="4127501" y="1725613"/>
                  <a:ext cx="109538" cy="76200"/>
                </a:xfrm>
                <a:custGeom>
                  <a:avLst/>
                  <a:gdLst>
                    <a:gd name="T0" fmla="*/ 9 w 105"/>
                    <a:gd name="T1" fmla="*/ 71 h 74"/>
                    <a:gd name="T2" fmla="*/ 96 w 105"/>
                    <a:gd name="T3" fmla="*/ 16 h 74"/>
                    <a:gd name="T4" fmla="*/ 89 w 105"/>
                    <a:gd name="T5" fmla="*/ 4 h 74"/>
                    <a:gd name="T6" fmla="*/ 2 w 105"/>
                    <a:gd name="T7" fmla="*/ 66 h 74"/>
                    <a:gd name="T8" fmla="*/ 9 w 105"/>
                    <a:gd name="T9" fmla="*/ 71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74">
                      <a:moveTo>
                        <a:pt x="9" y="71"/>
                      </a:moveTo>
                      <a:cubicBezTo>
                        <a:pt x="33" y="47"/>
                        <a:pt x="67" y="33"/>
                        <a:pt x="96" y="16"/>
                      </a:cubicBezTo>
                      <a:cubicBezTo>
                        <a:pt x="105" y="12"/>
                        <a:pt x="97" y="0"/>
                        <a:pt x="89" y="4"/>
                      </a:cubicBezTo>
                      <a:cubicBezTo>
                        <a:pt x="55" y="19"/>
                        <a:pt x="22" y="32"/>
                        <a:pt x="2" y="66"/>
                      </a:cubicBezTo>
                      <a:cubicBezTo>
                        <a:pt x="0" y="70"/>
                        <a:pt x="5" y="74"/>
                        <a:pt x="9" y="7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71" name="Freeform 69"/>
                <p:cNvSpPr/>
                <p:nvPr/>
              </p:nvSpPr>
              <p:spPr bwMode="auto">
                <a:xfrm>
                  <a:off x="4300538" y="1655763"/>
                  <a:ext cx="87313" cy="47625"/>
                </a:xfrm>
                <a:custGeom>
                  <a:avLst/>
                  <a:gdLst>
                    <a:gd name="T0" fmla="*/ 7 w 84"/>
                    <a:gd name="T1" fmla="*/ 46 h 47"/>
                    <a:gd name="T2" fmla="*/ 80 w 84"/>
                    <a:gd name="T3" fmla="*/ 9 h 47"/>
                    <a:gd name="T4" fmla="*/ 77 w 84"/>
                    <a:gd name="T5" fmla="*/ 3 h 47"/>
                    <a:gd name="T6" fmla="*/ 5 w 84"/>
                    <a:gd name="T7" fmla="*/ 38 h 47"/>
                    <a:gd name="T8" fmla="*/ 7 w 84"/>
                    <a:gd name="T9" fmla="*/ 46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4" h="47">
                      <a:moveTo>
                        <a:pt x="7" y="46"/>
                      </a:moveTo>
                      <a:cubicBezTo>
                        <a:pt x="36" y="41"/>
                        <a:pt x="58" y="26"/>
                        <a:pt x="80" y="9"/>
                      </a:cubicBezTo>
                      <a:cubicBezTo>
                        <a:pt x="84" y="6"/>
                        <a:pt x="81" y="0"/>
                        <a:pt x="77" y="3"/>
                      </a:cubicBezTo>
                      <a:cubicBezTo>
                        <a:pt x="54" y="16"/>
                        <a:pt x="30" y="29"/>
                        <a:pt x="5" y="38"/>
                      </a:cubicBezTo>
                      <a:cubicBezTo>
                        <a:pt x="0" y="40"/>
                        <a:pt x="2" y="47"/>
                        <a:pt x="7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72" name="Freeform 70"/>
                <p:cNvSpPr/>
                <p:nvPr/>
              </p:nvSpPr>
              <p:spPr bwMode="auto">
                <a:xfrm>
                  <a:off x="4451351" y="1609726"/>
                  <a:ext cx="103188" cy="31750"/>
                </a:xfrm>
                <a:custGeom>
                  <a:avLst/>
                  <a:gdLst>
                    <a:gd name="T0" fmla="*/ 4 w 100"/>
                    <a:gd name="T1" fmla="*/ 25 h 31"/>
                    <a:gd name="T2" fmla="*/ 95 w 100"/>
                    <a:gd name="T3" fmla="*/ 11 h 31"/>
                    <a:gd name="T4" fmla="*/ 92 w 100"/>
                    <a:gd name="T5" fmla="*/ 1 h 31"/>
                    <a:gd name="T6" fmla="*/ 4 w 100"/>
                    <a:gd name="T7" fmla="*/ 17 h 31"/>
                    <a:gd name="T8" fmla="*/ 4 w 100"/>
                    <a:gd name="T9" fmla="*/ 25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0" h="31">
                      <a:moveTo>
                        <a:pt x="4" y="25"/>
                      </a:moveTo>
                      <a:cubicBezTo>
                        <a:pt x="34" y="31"/>
                        <a:pt x="67" y="23"/>
                        <a:pt x="95" y="11"/>
                      </a:cubicBezTo>
                      <a:cubicBezTo>
                        <a:pt x="100" y="9"/>
                        <a:pt x="97" y="0"/>
                        <a:pt x="92" y="1"/>
                      </a:cubicBezTo>
                      <a:cubicBezTo>
                        <a:pt x="63" y="3"/>
                        <a:pt x="32" y="9"/>
                        <a:pt x="4" y="17"/>
                      </a:cubicBezTo>
                      <a:cubicBezTo>
                        <a:pt x="0" y="18"/>
                        <a:pt x="0" y="24"/>
                        <a:pt x="4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73" name="Freeform 71"/>
                <p:cNvSpPr/>
                <p:nvPr/>
              </p:nvSpPr>
              <p:spPr bwMode="auto">
                <a:xfrm>
                  <a:off x="4638676" y="1628776"/>
                  <a:ext cx="109538" cy="19050"/>
                </a:xfrm>
                <a:custGeom>
                  <a:avLst/>
                  <a:gdLst>
                    <a:gd name="T0" fmla="*/ 4 w 105"/>
                    <a:gd name="T1" fmla="*/ 13 h 18"/>
                    <a:gd name="T2" fmla="*/ 99 w 105"/>
                    <a:gd name="T3" fmla="*/ 14 h 18"/>
                    <a:gd name="T4" fmla="*/ 99 w 105"/>
                    <a:gd name="T5" fmla="*/ 4 h 18"/>
                    <a:gd name="T6" fmla="*/ 4 w 105"/>
                    <a:gd name="T7" fmla="*/ 5 h 18"/>
                    <a:gd name="T8" fmla="*/ 4 w 105"/>
                    <a:gd name="T9" fmla="*/ 13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18">
                      <a:moveTo>
                        <a:pt x="4" y="13"/>
                      </a:moveTo>
                      <a:cubicBezTo>
                        <a:pt x="35" y="18"/>
                        <a:pt x="67" y="17"/>
                        <a:pt x="99" y="14"/>
                      </a:cubicBezTo>
                      <a:cubicBezTo>
                        <a:pt x="105" y="13"/>
                        <a:pt x="105" y="5"/>
                        <a:pt x="99" y="4"/>
                      </a:cubicBezTo>
                      <a:cubicBezTo>
                        <a:pt x="67" y="1"/>
                        <a:pt x="35" y="0"/>
                        <a:pt x="4" y="5"/>
                      </a:cubicBezTo>
                      <a:cubicBezTo>
                        <a:pt x="0" y="6"/>
                        <a:pt x="0" y="12"/>
                        <a:pt x="4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74" name="Freeform 72"/>
                <p:cNvSpPr/>
                <p:nvPr/>
              </p:nvSpPr>
              <p:spPr bwMode="auto">
                <a:xfrm>
                  <a:off x="4851401" y="1643063"/>
                  <a:ext cx="68263" cy="30163"/>
                </a:xfrm>
                <a:custGeom>
                  <a:avLst/>
                  <a:gdLst>
                    <a:gd name="T0" fmla="*/ 2 w 65"/>
                    <a:gd name="T1" fmla="*/ 4 h 28"/>
                    <a:gd name="T2" fmla="*/ 59 w 65"/>
                    <a:gd name="T3" fmla="*/ 27 h 28"/>
                    <a:gd name="T4" fmla="*/ 62 w 65"/>
                    <a:gd name="T5" fmla="*/ 21 h 28"/>
                    <a:gd name="T6" fmla="*/ 3 w 65"/>
                    <a:gd name="T7" fmla="*/ 1 h 28"/>
                    <a:gd name="T8" fmla="*/ 2 w 65"/>
                    <a:gd name="T9" fmla="*/ 4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28">
                      <a:moveTo>
                        <a:pt x="2" y="4"/>
                      </a:moveTo>
                      <a:cubicBezTo>
                        <a:pt x="19" y="15"/>
                        <a:pt x="40" y="22"/>
                        <a:pt x="59" y="27"/>
                      </a:cubicBezTo>
                      <a:cubicBezTo>
                        <a:pt x="63" y="28"/>
                        <a:pt x="65" y="23"/>
                        <a:pt x="62" y="21"/>
                      </a:cubicBezTo>
                      <a:cubicBezTo>
                        <a:pt x="43" y="13"/>
                        <a:pt x="23" y="7"/>
                        <a:pt x="3" y="1"/>
                      </a:cubicBezTo>
                      <a:cubicBezTo>
                        <a:pt x="1" y="0"/>
                        <a:pt x="0" y="3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75" name="Freeform 73"/>
                <p:cNvSpPr/>
                <p:nvPr/>
              </p:nvSpPr>
              <p:spPr bwMode="auto">
                <a:xfrm>
                  <a:off x="5008563" y="1714501"/>
                  <a:ext cx="71438" cy="33338"/>
                </a:xfrm>
                <a:custGeom>
                  <a:avLst/>
                  <a:gdLst>
                    <a:gd name="T0" fmla="*/ 3 w 68"/>
                    <a:gd name="T1" fmla="*/ 10 h 33"/>
                    <a:gd name="T2" fmla="*/ 59 w 68"/>
                    <a:gd name="T3" fmla="*/ 32 h 33"/>
                    <a:gd name="T4" fmla="*/ 64 w 68"/>
                    <a:gd name="T5" fmla="*/ 26 h 33"/>
                    <a:gd name="T6" fmla="*/ 3 w 68"/>
                    <a:gd name="T7" fmla="*/ 4 h 33"/>
                    <a:gd name="T8" fmla="*/ 3 w 68"/>
                    <a:gd name="T9" fmla="*/ 1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8" h="33">
                      <a:moveTo>
                        <a:pt x="3" y="10"/>
                      </a:moveTo>
                      <a:cubicBezTo>
                        <a:pt x="23" y="14"/>
                        <a:pt x="40" y="23"/>
                        <a:pt x="59" y="32"/>
                      </a:cubicBezTo>
                      <a:cubicBezTo>
                        <a:pt x="63" y="33"/>
                        <a:pt x="68" y="29"/>
                        <a:pt x="64" y="26"/>
                      </a:cubicBezTo>
                      <a:cubicBezTo>
                        <a:pt x="46" y="10"/>
                        <a:pt x="26" y="0"/>
                        <a:pt x="3" y="4"/>
                      </a:cubicBezTo>
                      <a:cubicBezTo>
                        <a:pt x="0" y="4"/>
                        <a:pt x="0" y="9"/>
                        <a:pt x="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76" name="Freeform 74"/>
                <p:cNvSpPr/>
                <p:nvPr/>
              </p:nvSpPr>
              <p:spPr bwMode="auto">
                <a:xfrm>
                  <a:off x="5149851" y="1784351"/>
                  <a:ext cx="85725" cy="47625"/>
                </a:xfrm>
                <a:custGeom>
                  <a:avLst/>
                  <a:gdLst>
                    <a:gd name="T0" fmla="*/ 3 w 83"/>
                    <a:gd name="T1" fmla="*/ 6 h 46"/>
                    <a:gd name="T2" fmla="*/ 75 w 83"/>
                    <a:gd name="T3" fmla="*/ 43 h 46"/>
                    <a:gd name="T4" fmla="*/ 79 w 83"/>
                    <a:gd name="T5" fmla="*/ 37 h 46"/>
                    <a:gd name="T6" fmla="*/ 6 w 83"/>
                    <a:gd name="T7" fmla="*/ 1 h 46"/>
                    <a:gd name="T8" fmla="*/ 3 w 83"/>
                    <a:gd name="T9" fmla="*/ 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46">
                      <a:moveTo>
                        <a:pt x="3" y="6"/>
                      </a:moveTo>
                      <a:cubicBezTo>
                        <a:pt x="28" y="18"/>
                        <a:pt x="52" y="30"/>
                        <a:pt x="75" y="43"/>
                      </a:cubicBezTo>
                      <a:cubicBezTo>
                        <a:pt x="80" y="46"/>
                        <a:pt x="83" y="39"/>
                        <a:pt x="79" y="37"/>
                      </a:cubicBezTo>
                      <a:cubicBezTo>
                        <a:pt x="57" y="20"/>
                        <a:pt x="33" y="7"/>
                        <a:pt x="6" y="1"/>
                      </a:cubicBezTo>
                      <a:cubicBezTo>
                        <a:pt x="2" y="0"/>
                        <a:pt x="0" y="5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77" name="Freeform 75"/>
                <p:cNvSpPr/>
                <p:nvPr/>
              </p:nvSpPr>
              <p:spPr bwMode="auto">
                <a:xfrm>
                  <a:off x="5305426" y="1847851"/>
                  <a:ext cx="66675" cy="61913"/>
                </a:xfrm>
                <a:custGeom>
                  <a:avLst/>
                  <a:gdLst>
                    <a:gd name="T0" fmla="*/ 5 w 65"/>
                    <a:gd name="T1" fmla="*/ 12 h 59"/>
                    <a:gd name="T2" fmla="*/ 55 w 65"/>
                    <a:gd name="T3" fmla="*/ 55 h 59"/>
                    <a:gd name="T4" fmla="*/ 62 w 65"/>
                    <a:gd name="T5" fmla="*/ 49 h 59"/>
                    <a:gd name="T6" fmla="*/ 42 w 65"/>
                    <a:gd name="T7" fmla="*/ 23 h 59"/>
                    <a:gd name="T8" fmla="*/ 10 w 65"/>
                    <a:gd name="T9" fmla="*/ 4 h 59"/>
                    <a:gd name="T10" fmla="*/ 5 w 65"/>
                    <a:gd name="T11" fmla="*/ 12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5" h="59">
                      <a:moveTo>
                        <a:pt x="5" y="12"/>
                      </a:moveTo>
                      <a:cubicBezTo>
                        <a:pt x="23" y="25"/>
                        <a:pt x="42" y="37"/>
                        <a:pt x="55" y="55"/>
                      </a:cubicBezTo>
                      <a:cubicBezTo>
                        <a:pt x="58" y="59"/>
                        <a:pt x="65" y="53"/>
                        <a:pt x="62" y="49"/>
                      </a:cubicBezTo>
                      <a:cubicBezTo>
                        <a:pt x="57" y="39"/>
                        <a:pt x="50" y="31"/>
                        <a:pt x="42" y="23"/>
                      </a:cubicBezTo>
                      <a:cubicBezTo>
                        <a:pt x="33" y="15"/>
                        <a:pt x="21" y="9"/>
                        <a:pt x="10" y="4"/>
                      </a:cubicBezTo>
                      <a:cubicBezTo>
                        <a:pt x="5" y="0"/>
                        <a:pt x="0" y="8"/>
                        <a:pt x="5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78" name="Freeform 76"/>
                <p:cNvSpPr/>
                <p:nvPr/>
              </p:nvSpPr>
              <p:spPr bwMode="auto">
                <a:xfrm>
                  <a:off x="5380038" y="1765301"/>
                  <a:ext cx="30163" cy="87313"/>
                </a:xfrm>
                <a:custGeom>
                  <a:avLst/>
                  <a:gdLst>
                    <a:gd name="T0" fmla="*/ 10 w 28"/>
                    <a:gd name="T1" fmla="*/ 81 h 84"/>
                    <a:gd name="T2" fmla="*/ 27 w 28"/>
                    <a:gd name="T3" fmla="*/ 10 h 84"/>
                    <a:gd name="T4" fmla="*/ 17 w 28"/>
                    <a:gd name="T5" fmla="*/ 6 h 84"/>
                    <a:gd name="T6" fmla="*/ 4 w 28"/>
                    <a:gd name="T7" fmla="*/ 81 h 84"/>
                    <a:gd name="T8" fmla="*/ 10 w 28"/>
                    <a:gd name="T9" fmla="*/ 81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" h="84">
                      <a:moveTo>
                        <a:pt x="10" y="81"/>
                      </a:moveTo>
                      <a:cubicBezTo>
                        <a:pt x="15" y="57"/>
                        <a:pt x="22" y="34"/>
                        <a:pt x="27" y="10"/>
                      </a:cubicBezTo>
                      <a:cubicBezTo>
                        <a:pt x="28" y="4"/>
                        <a:pt x="20" y="0"/>
                        <a:pt x="17" y="6"/>
                      </a:cubicBezTo>
                      <a:cubicBezTo>
                        <a:pt x="6" y="29"/>
                        <a:pt x="0" y="55"/>
                        <a:pt x="4" y="81"/>
                      </a:cubicBezTo>
                      <a:cubicBezTo>
                        <a:pt x="5" y="84"/>
                        <a:pt x="10" y="84"/>
                        <a:pt x="10" y="8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79" name="Freeform 77"/>
                <p:cNvSpPr/>
                <p:nvPr/>
              </p:nvSpPr>
              <p:spPr bwMode="auto">
                <a:xfrm>
                  <a:off x="5451476" y="1625601"/>
                  <a:ext cx="39688" cy="63500"/>
                </a:xfrm>
                <a:custGeom>
                  <a:avLst/>
                  <a:gdLst>
                    <a:gd name="T0" fmla="*/ 7 w 39"/>
                    <a:gd name="T1" fmla="*/ 58 h 62"/>
                    <a:gd name="T2" fmla="*/ 38 w 39"/>
                    <a:gd name="T3" fmla="*/ 7 h 62"/>
                    <a:gd name="T4" fmla="*/ 29 w 39"/>
                    <a:gd name="T5" fmla="*/ 3 h 62"/>
                    <a:gd name="T6" fmla="*/ 13 w 39"/>
                    <a:gd name="T7" fmla="*/ 25 h 62"/>
                    <a:gd name="T8" fmla="*/ 1 w 39"/>
                    <a:gd name="T9" fmla="*/ 56 h 62"/>
                    <a:gd name="T10" fmla="*/ 7 w 39"/>
                    <a:gd name="T11" fmla="*/ 58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9" h="62">
                      <a:moveTo>
                        <a:pt x="7" y="58"/>
                      </a:moveTo>
                      <a:cubicBezTo>
                        <a:pt x="16" y="40"/>
                        <a:pt x="30" y="26"/>
                        <a:pt x="38" y="7"/>
                      </a:cubicBezTo>
                      <a:cubicBezTo>
                        <a:pt x="39" y="2"/>
                        <a:pt x="32" y="0"/>
                        <a:pt x="29" y="3"/>
                      </a:cubicBezTo>
                      <a:cubicBezTo>
                        <a:pt x="24" y="11"/>
                        <a:pt x="18" y="18"/>
                        <a:pt x="13" y="25"/>
                      </a:cubicBezTo>
                      <a:cubicBezTo>
                        <a:pt x="7" y="34"/>
                        <a:pt x="4" y="45"/>
                        <a:pt x="1" y="56"/>
                      </a:cubicBezTo>
                      <a:cubicBezTo>
                        <a:pt x="0" y="59"/>
                        <a:pt x="5" y="62"/>
                        <a:pt x="7" y="5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80" name="Freeform 78"/>
                <p:cNvSpPr/>
                <p:nvPr/>
              </p:nvSpPr>
              <p:spPr bwMode="auto">
                <a:xfrm>
                  <a:off x="5540376" y="1449388"/>
                  <a:ext cx="88900" cy="112713"/>
                </a:xfrm>
                <a:custGeom>
                  <a:avLst/>
                  <a:gdLst>
                    <a:gd name="T0" fmla="*/ 8 w 86"/>
                    <a:gd name="T1" fmla="*/ 105 h 108"/>
                    <a:gd name="T2" fmla="*/ 81 w 86"/>
                    <a:gd name="T3" fmla="*/ 12 h 108"/>
                    <a:gd name="T4" fmla="*/ 75 w 86"/>
                    <a:gd name="T5" fmla="*/ 4 h 108"/>
                    <a:gd name="T6" fmla="*/ 1 w 86"/>
                    <a:gd name="T7" fmla="*/ 101 h 108"/>
                    <a:gd name="T8" fmla="*/ 8 w 86"/>
                    <a:gd name="T9" fmla="*/ 105 h 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108">
                      <a:moveTo>
                        <a:pt x="8" y="105"/>
                      </a:moveTo>
                      <a:cubicBezTo>
                        <a:pt x="34" y="75"/>
                        <a:pt x="53" y="41"/>
                        <a:pt x="81" y="12"/>
                      </a:cubicBezTo>
                      <a:cubicBezTo>
                        <a:pt x="86" y="8"/>
                        <a:pt x="80" y="0"/>
                        <a:pt x="75" y="4"/>
                      </a:cubicBezTo>
                      <a:cubicBezTo>
                        <a:pt x="39" y="25"/>
                        <a:pt x="16" y="63"/>
                        <a:pt x="1" y="101"/>
                      </a:cubicBezTo>
                      <a:cubicBezTo>
                        <a:pt x="0" y="105"/>
                        <a:pt x="5" y="108"/>
                        <a:pt x="8" y="10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81" name="Freeform 79"/>
                <p:cNvSpPr/>
                <p:nvPr/>
              </p:nvSpPr>
              <p:spPr bwMode="auto">
                <a:xfrm>
                  <a:off x="5675313" y="1382713"/>
                  <a:ext cx="88900" cy="57150"/>
                </a:xfrm>
                <a:custGeom>
                  <a:avLst/>
                  <a:gdLst>
                    <a:gd name="T0" fmla="*/ 7 w 86"/>
                    <a:gd name="T1" fmla="*/ 53 h 55"/>
                    <a:gd name="T2" fmla="*/ 79 w 86"/>
                    <a:gd name="T3" fmla="*/ 13 h 55"/>
                    <a:gd name="T4" fmla="*/ 76 w 86"/>
                    <a:gd name="T5" fmla="*/ 2 h 55"/>
                    <a:gd name="T6" fmla="*/ 3 w 86"/>
                    <a:gd name="T7" fmla="*/ 48 h 55"/>
                    <a:gd name="T8" fmla="*/ 7 w 86"/>
                    <a:gd name="T9" fmla="*/ 53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55">
                      <a:moveTo>
                        <a:pt x="7" y="53"/>
                      </a:moveTo>
                      <a:cubicBezTo>
                        <a:pt x="32" y="43"/>
                        <a:pt x="53" y="22"/>
                        <a:pt x="79" y="13"/>
                      </a:cubicBezTo>
                      <a:cubicBezTo>
                        <a:pt x="86" y="10"/>
                        <a:pt x="83" y="0"/>
                        <a:pt x="76" y="2"/>
                      </a:cubicBezTo>
                      <a:cubicBezTo>
                        <a:pt x="46" y="8"/>
                        <a:pt x="24" y="27"/>
                        <a:pt x="3" y="48"/>
                      </a:cubicBezTo>
                      <a:cubicBezTo>
                        <a:pt x="0" y="51"/>
                        <a:pt x="4" y="55"/>
                        <a:pt x="7" y="5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82" name="Freeform 80"/>
                <p:cNvSpPr/>
                <p:nvPr/>
              </p:nvSpPr>
              <p:spPr bwMode="auto">
                <a:xfrm>
                  <a:off x="5895976" y="1304926"/>
                  <a:ext cx="57150" cy="28575"/>
                </a:xfrm>
                <a:custGeom>
                  <a:avLst/>
                  <a:gdLst>
                    <a:gd name="T0" fmla="*/ 4 w 56"/>
                    <a:gd name="T1" fmla="*/ 26 h 27"/>
                    <a:gd name="T2" fmla="*/ 55 w 56"/>
                    <a:gd name="T3" fmla="*/ 4 h 27"/>
                    <a:gd name="T4" fmla="*/ 53 w 56"/>
                    <a:gd name="T5" fmla="*/ 2 h 27"/>
                    <a:gd name="T6" fmla="*/ 2 w 56"/>
                    <a:gd name="T7" fmla="*/ 23 h 27"/>
                    <a:gd name="T8" fmla="*/ 4 w 56"/>
                    <a:gd name="T9" fmla="*/ 26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27">
                      <a:moveTo>
                        <a:pt x="4" y="26"/>
                      </a:moveTo>
                      <a:cubicBezTo>
                        <a:pt x="21" y="18"/>
                        <a:pt x="41" y="18"/>
                        <a:pt x="55" y="4"/>
                      </a:cubicBezTo>
                      <a:cubicBezTo>
                        <a:pt x="56" y="2"/>
                        <a:pt x="54" y="0"/>
                        <a:pt x="53" y="2"/>
                      </a:cubicBezTo>
                      <a:cubicBezTo>
                        <a:pt x="38" y="14"/>
                        <a:pt x="19" y="15"/>
                        <a:pt x="2" y="23"/>
                      </a:cubicBezTo>
                      <a:cubicBezTo>
                        <a:pt x="0" y="24"/>
                        <a:pt x="2" y="27"/>
                        <a:pt x="4" y="2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83" name="Freeform 81"/>
                <p:cNvSpPr/>
                <p:nvPr/>
              </p:nvSpPr>
              <p:spPr bwMode="auto">
                <a:xfrm>
                  <a:off x="6059488" y="1247776"/>
                  <a:ext cx="125413" cy="41275"/>
                </a:xfrm>
                <a:custGeom>
                  <a:avLst/>
                  <a:gdLst>
                    <a:gd name="T0" fmla="*/ 6 w 121"/>
                    <a:gd name="T1" fmla="*/ 38 h 40"/>
                    <a:gd name="T2" fmla="*/ 115 w 121"/>
                    <a:gd name="T3" fmla="*/ 13 h 40"/>
                    <a:gd name="T4" fmla="*/ 113 w 121"/>
                    <a:gd name="T5" fmla="*/ 0 h 40"/>
                    <a:gd name="T6" fmla="*/ 3 w 121"/>
                    <a:gd name="T7" fmla="*/ 34 h 40"/>
                    <a:gd name="T8" fmla="*/ 6 w 121"/>
                    <a:gd name="T9" fmla="*/ 38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1" h="40">
                      <a:moveTo>
                        <a:pt x="6" y="38"/>
                      </a:moveTo>
                      <a:cubicBezTo>
                        <a:pt x="40" y="23"/>
                        <a:pt x="79" y="25"/>
                        <a:pt x="115" y="13"/>
                      </a:cubicBezTo>
                      <a:cubicBezTo>
                        <a:pt x="121" y="11"/>
                        <a:pt x="121" y="0"/>
                        <a:pt x="113" y="0"/>
                      </a:cubicBezTo>
                      <a:cubicBezTo>
                        <a:pt x="72" y="3"/>
                        <a:pt x="37" y="11"/>
                        <a:pt x="3" y="34"/>
                      </a:cubicBezTo>
                      <a:cubicBezTo>
                        <a:pt x="0" y="36"/>
                        <a:pt x="3" y="40"/>
                        <a:pt x="6" y="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84" name="Freeform 82"/>
                <p:cNvSpPr/>
                <p:nvPr/>
              </p:nvSpPr>
              <p:spPr bwMode="auto">
                <a:xfrm>
                  <a:off x="6319838" y="1225551"/>
                  <a:ext cx="120650" cy="30163"/>
                </a:xfrm>
                <a:custGeom>
                  <a:avLst/>
                  <a:gdLst>
                    <a:gd name="T0" fmla="*/ 8 w 116"/>
                    <a:gd name="T1" fmla="*/ 25 h 28"/>
                    <a:gd name="T2" fmla="*/ 108 w 116"/>
                    <a:gd name="T3" fmla="*/ 27 h 28"/>
                    <a:gd name="T4" fmla="*/ 110 w 116"/>
                    <a:gd name="T5" fmla="*/ 15 h 28"/>
                    <a:gd name="T6" fmla="*/ 4 w 116"/>
                    <a:gd name="T7" fmla="*/ 17 h 28"/>
                    <a:gd name="T8" fmla="*/ 8 w 116"/>
                    <a:gd name="T9" fmla="*/ 25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6" h="28">
                      <a:moveTo>
                        <a:pt x="8" y="25"/>
                      </a:moveTo>
                      <a:cubicBezTo>
                        <a:pt x="41" y="16"/>
                        <a:pt x="74" y="23"/>
                        <a:pt x="108" y="27"/>
                      </a:cubicBezTo>
                      <a:cubicBezTo>
                        <a:pt x="115" y="28"/>
                        <a:pt x="116" y="17"/>
                        <a:pt x="110" y="15"/>
                      </a:cubicBezTo>
                      <a:cubicBezTo>
                        <a:pt x="72" y="4"/>
                        <a:pt x="40" y="0"/>
                        <a:pt x="4" y="17"/>
                      </a:cubicBezTo>
                      <a:cubicBezTo>
                        <a:pt x="0" y="19"/>
                        <a:pt x="3" y="26"/>
                        <a:pt x="8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85" name="Freeform 83"/>
                <p:cNvSpPr/>
                <p:nvPr/>
              </p:nvSpPr>
              <p:spPr bwMode="auto">
                <a:xfrm>
                  <a:off x="6584951" y="1241426"/>
                  <a:ext cx="109538" cy="19050"/>
                </a:xfrm>
                <a:custGeom>
                  <a:avLst/>
                  <a:gdLst>
                    <a:gd name="T0" fmla="*/ 5 w 106"/>
                    <a:gd name="T1" fmla="*/ 9 h 18"/>
                    <a:gd name="T2" fmla="*/ 98 w 106"/>
                    <a:gd name="T3" fmla="*/ 17 h 18"/>
                    <a:gd name="T4" fmla="*/ 100 w 106"/>
                    <a:gd name="T5" fmla="*/ 9 h 18"/>
                    <a:gd name="T6" fmla="*/ 5 w 106"/>
                    <a:gd name="T7" fmla="*/ 2 h 18"/>
                    <a:gd name="T8" fmla="*/ 5 w 106"/>
                    <a:gd name="T9" fmla="*/ 9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6" h="18">
                      <a:moveTo>
                        <a:pt x="5" y="9"/>
                      </a:moveTo>
                      <a:cubicBezTo>
                        <a:pt x="35" y="11"/>
                        <a:pt x="68" y="12"/>
                        <a:pt x="98" y="17"/>
                      </a:cubicBezTo>
                      <a:cubicBezTo>
                        <a:pt x="103" y="18"/>
                        <a:pt x="106" y="10"/>
                        <a:pt x="100" y="9"/>
                      </a:cubicBezTo>
                      <a:cubicBezTo>
                        <a:pt x="68" y="0"/>
                        <a:pt x="38" y="1"/>
                        <a:pt x="5" y="2"/>
                      </a:cubicBezTo>
                      <a:cubicBezTo>
                        <a:pt x="0" y="2"/>
                        <a:pt x="0" y="9"/>
                        <a:pt x="5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86" name="Freeform 84"/>
                <p:cNvSpPr/>
                <p:nvPr/>
              </p:nvSpPr>
              <p:spPr bwMode="auto">
                <a:xfrm>
                  <a:off x="6799263" y="1285876"/>
                  <a:ext cx="117475" cy="47625"/>
                </a:xfrm>
                <a:custGeom>
                  <a:avLst/>
                  <a:gdLst>
                    <a:gd name="T0" fmla="*/ 5 w 112"/>
                    <a:gd name="T1" fmla="*/ 11 h 45"/>
                    <a:gd name="T2" fmla="*/ 100 w 112"/>
                    <a:gd name="T3" fmla="*/ 42 h 45"/>
                    <a:gd name="T4" fmla="*/ 105 w 112"/>
                    <a:gd name="T5" fmla="*/ 29 h 45"/>
                    <a:gd name="T6" fmla="*/ 8 w 112"/>
                    <a:gd name="T7" fmla="*/ 1 h 45"/>
                    <a:gd name="T8" fmla="*/ 5 w 112"/>
                    <a:gd name="T9" fmla="*/ 11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2" h="45">
                      <a:moveTo>
                        <a:pt x="5" y="11"/>
                      </a:moveTo>
                      <a:cubicBezTo>
                        <a:pt x="35" y="25"/>
                        <a:pt x="69" y="29"/>
                        <a:pt x="100" y="42"/>
                      </a:cubicBezTo>
                      <a:cubicBezTo>
                        <a:pt x="107" y="45"/>
                        <a:pt x="112" y="33"/>
                        <a:pt x="105" y="29"/>
                      </a:cubicBezTo>
                      <a:cubicBezTo>
                        <a:pt x="76" y="13"/>
                        <a:pt x="41" y="2"/>
                        <a:pt x="8" y="1"/>
                      </a:cubicBezTo>
                      <a:cubicBezTo>
                        <a:pt x="2" y="0"/>
                        <a:pt x="0" y="9"/>
                        <a:pt x="5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87" name="Freeform 85"/>
                <p:cNvSpPr/>
                <p:nvPr/>
              </p:nvSpPr>
              <p:spPr bwMode="auto">
                <a:xfrm>
                  <a:off x="6962776" y="1343026"/>
                  <a:ext cx="122238" cy="44450"/>
                </a:xfrm>
                <a:custGeom>
                  <a:avLst/>
                  <a:gdLst>
                    <a:gd name="T0" fmla="*/ 3 w 117"/>
                    <a:gd name="T1" fmla="*/ 4 h 43"/>
                    <a:gd name="T2" fmla="*/ 109 w 117"/>
                    <a:gd name="T3" fmla="*/ 41 h 43"/>
                    <a:gd name="T4" fmla="*/ 113 w 117"/>
                    <a:gd name="T5" fmla="*/ 35 h 43"/>
                    <a:gd name="T6" fmla="*/ 3 w 117"/>
                    <a:gd name="T7" fmla="*/ 0 h 43"/>
                    <a:gd name="T8" fmla="*/ 3 w 117"/>
                    <a:gd name="T9" fmla="*/ 4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7" h="43">
                      <a:moveTo>
                        <a:pt x="3" y="4"/>
                      </a:moveTo>
                      <a:cubicBezTo>
                        <a:pt x="41" y="6"/>
                        <a:pt x="76" y="23"/>
                        <a:pt x="109" y="41"/>
                      </a:cubicBezTo>
                      <a:cubicBezTo>
                        <a:pt x="113" y="43"/>
                        <a:pt x="117" y="37"/>
                        <a:pt x="113" y="35"/>
                      </a:cubicBezTo>
                      <a:cubicBezTo>
                        <a:pt x="79" y="13"/>
                        <a:pt x="43" y="0"/>
                        <a:pt x="3" y="0"/>
                      </a:cubicBezTo>
                      <a:cubicBezTo>
                        <a:pt x="0" y="0"/>
                        <a:pt x="0" y="4"/>
                        <a:pt x="3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88" name="Freeform 86"/>
                <p:cNvSpPr/>
                <p:nvPr/>
              </p:nvSpPr>
              <p:spPr bwMode="auto">
                <a:xfrm>
                  <a:off x="7148513" y="1409701"/>
                  <a:ext cx="104775" cy="49213"/>
                </a:xfrm>
                <a:custGeom>
                  <a:avLst/>
                  <a:gdLst>
                    <a:gd name="T0" fmla="*/ 3 w 101"/>
                    <a:gd name="T1" fmla="*/ 6 h 47"/>
                    <a:gd name="T2" fmla="*/ 90 w 101"/>
                    <a:gd name="T3" fmla="*/ 45 h 47"/>
                    <a:gd name="T4" fmla="*/ 96 w 101"/>
                    <a:gd name="T5" fmla="*/ 35 h 47"/>
                    <a:gd name="T6" fmla="*/ 4 w 101"/>
                    <a:gd name="T7" fmla="*/ 0 h 47"/>
                    <a:gd name="T8" fmla="*/ 3 w 101"/>
                    <a:gd name="T9" fmla="*/ 6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47">
                      <a:moveTo>
                        <a:pt x="3" y="6"/>
                      </a:moveTo>
                      <a:cubicBezTo>
                        <a:pt x="31" y="18"/>
                        <a:pt x="59" y="37"/>
                        <a:pt x="90" y="45"/>
                      </a:cubicBezTo>
                      <a:cubicBezTo>
                        <a:pt x="95" y="47"/>
                        <a:pt x="101" y="39"/>
                        <a:pt x="96" y="35"/>
                      </a:cubicBezTo>
                      <a:cubicBezTo>
                        <a:pt x="70" y="15"/>
                        <a:pt x="36" y="3"/>
                        <a:pt x="4" y="0"/>
                      </a:cubicBezTo>
                      <a:cubicBezTo>
                        <a:pt x="1" y="0"/>
                        <a:pt x="0" y="4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89" name="Freeform 87"/>
                <p:cNvSpPr/>
                <p:nvPr/>
              </p:nvSpPr>
              <p:spPr bwMode="auto">
                <a:xfrm>
                  <a:off x="7273926" y="1504951"/>
                  <a:ext cx="114300" cy="74613"/>
                </a:xfrm>
                <a:custGeom>
                  <a:avLst/>
                  <a:gdLst>
                    <a:gd name="T0" fmla="*/ 6 w 110"/>
                    <a:gd name="T1" fmla="*/ 10 h 71"/>
                    <a:gd name="T2" fmla="*/ 55 w 110"/>
                    <a:gd name="T3" fmla="*/ 40 h 71"/>
                    <a:gd name="T4" fmla="*/ 99 w 110"/>
                    <a:gd name="T5" fmla="*/ 67 h 71"/>
                    <a:gd name="T6" fmla="*/ 104 w 110"/>
                    <a:gd name="T7" fmla="*/ 58 h 71"/>
                    <a:gd name="T8" fmla="*/ 9 w 110"/>
                    <a:gd name="T9" fmla="*/ 0 h 71"/>
                    <a:gd name="T10" fmla="*/ 6 w 110"/>
                    <a:gd name="T11" fmla="*/ 1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0" h="71">
                      <a:moveTo>
                        <a:pt x="6" y="10"/>
                      </a:moveTo>
                      <a:cubicBezTo>
                        <a:pt x="24" y="16"/>
                        <a:pt x="41" y="28"/>
                        <a:pt x="55" y="40"/>
                      </a:cubicBezTo>
                      <a:cubicBezTo>
                        <a:pt x="69" y="51"/>
                        <a:pt x="83" y="59"/>
                        <a:pt x="99" y="67"/>
                      </a:cubicBezTo>
                      <a:cubicBezTo>
                        <a:pt x="105" y="71"/>
                        <a:pt x="110" y="62"/>
                        <a:pt x="104" y="58"/>
                      </a:cubicBezTo>
                      <a:cubicBezTo>
                        <a:pt x="73" y="35"/>
                        <a:pt x="49" y="6"/>
                        <a:pt x="9" y="0"/>
                      </a:cubicBezTo>
                      <a:cubicBezTo>
                        <a:pt x="3" y="0"/>
                        <a:pt x="0" y="8"/>
                        <a:pt x="6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90" name="Freeform 88"/>
                <p:cNvSpPr/>
                <p:nvPr/>
              </p:nvSpPr>
              <p:spPr bwMode="auto">
                <a:xfrm>
                  <a:off x="7424738" y="1631951"/>
                  <a:ext cx="88900" cy="96838"/>
                </a:xfrm>
                <a:custGeom>
                  <a:avLst/>
                  <a:gdLst>
                    <a:gd name="T0" fmla="*/ 3 w 85"/>
                    <a:gd name="T1" fmla="*/ 9 h 93"/>
                    <a:gd name="T2" fmla="*/ 75 w 85"/>
                    <a:gd name="T3" fmla="*/ 89 h 93"/>
                    <a:gd name="T4" fmla="*/ 83 w 85"/>
                    <a:gd name="T5" fmla="*/ 83 h 93"/>
                    <a:gd name="T6" fmla="*/ 8 w 85"/>
                    <a:gd name="T7" fmla="*/ 2 h 93"/>
                    <a:gd name="T8" fmla="*/ 3 w 85"/>
                    <a:gd name="T9" fmla="*/ 9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" h="93">
                      <a:moveTo>
                        <a:pt x="3" y="9"/>
                      </a:moveTo>
                      <a:cubicBezTo>
                        <a:pt x="28" y="35"/>
                        <a:pt x="50" y="63"/>
                        <a:pt x="75" y="89"/>
                      </a:cubicBezTo>
                      <a:cubicBezTo>
                        <a:pt x="79" y="93"/>
                        <a:pt x="85" y="88"/>
                        <a:pt x="83" y="83"/>
                      </a:cubicBezTo>
                      <a:cubicBezTo>
                        <a:pt x="64" y="52"/>
                        <a:pt x="41" y="20"/>
                        <a:pt x="8" y="2"/>
                      </a:cubicBezTo>
                      <a:cubicBezTo>
                        <a:pt x="4" y="0"/>
                        <a:pt x="0" y="5"/>
                        <a:pt x="3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91" name="Freeform 89"/>
                <p:cNvSpPr/>
                <p:nvPr/>
              </p:nvSpPr>
              <p:spPr bwMode="auto">
                <a:xfrm>
                  <a:off x="7540626" y="1792288"/>
                  <a:ext cx="53975" cy="84138"/>
                </a:xfrm>
                <a:custGeom>
                  <a:avLst/>
                  <a:gdLst>
                    <a:gd name="T0" fmla="*/ 2 w 52"/>
                    <a:gd name="T1" fmla="*/ 4 h 81"/>
                    <a:gd name="T2" fmla="*/ 22 w 52"/>
                    <a:gd name="T3" fmla="*/ 44 h 81"/>
                    <a:gd name="T4" fmla="*/ 45 w 52"/>
                    <a:gd name="T5" fmla="*/ 78 h 81"/>
                    <a:gd name="T6" fmla="*/ 50 w 52"/>
                    <a:gd name="T7" fmla="*/ 74 h 81"/>
                    <a:gd name="T8" fmla="*/ 32 w 52"/>
                    <a:gd name="T9" fmla="*/ 39 h 81"/>
                    <a:gd name="T10" fmla="*/ 6 w 52"/>
                    <a:gd name="T11" fmla="*/ 2 h 81"/>
                    <a:gd name="T12" fmla="*/ 2 w 52"/>
                    <a:gd name="T13" fmla="*/ 4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2" h="81">
                      <a:moveTo>
                        <a:pt x="2" y="4"/>
                      </a:moveTo>
                      <a:cubicBezTo>
                        <a:pt x="9" y="17"/>
                        <a:pt x="15" y="31"/>
                        <a:pt x="22" y="44"/>
                      </a:cubicBezTo>
                      <a:cubicBezTo>
                        <a:pt x="29" y="56"/>
                        <a:pt x="36" y="67"/>
                        <a:pt x="45" y="78"/>
                      </a:cubicBezTo>
                      <a:cubicBezTo>
                        <a:pt x="47" y="81"/>
                        <a:pt x="52" y="77"/>
                        <a:pt x="50" y="74"/>
                      </a:cubicBezTo>
                      <a:cubicBezTo>
                        <a:pt x="44" y="62"/>
                        <a:pt x="38" y="50"/>
                        <a:pt x="32" y="39"/>
                      </a:cubicBezTo>
                      <a:cubicBezTo>
                        <a:pt x="24" y="25"/>
                        <a:pt x="14" y="14"/>
                        <a:pt x="6" y="2"/>
                      </a:cubicBezTo>
                      <a:cubicBezTo>
                        <a:pt x="4" y="0"/>
                        <a:pt x="0" y="2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92" name="Freeform 90"/>
                <p:cNvSpPr/>
                <p:nvPr/>
              </p:nvSpPr>
              <p:spPr bwMode="auto">
                <a:xfrm>
                  <a:off x="7627938" y="1963738"/>
                  <a:ext cx="57150" cy="109538"/>
                </a:xfrm>
                <a:custGeom>
                  <a:avLst/>
                  <a:gdLst>
                    <a:gd name="T0" fmla="*/ 2 w 55"/>
                    <a:gd name="T1" fmla="*/ 6 h 106"/>
                    <a:gd name="T2" fmla="*/ 45 w 55"/>
                    <a:gd name="T3" fmla="*/ 102 h 106"/>
                    <a:gd name="T4" fmla="*/ 53 w 55"/>
                    <a:gd name="T5" fmla="*/ 98 h 106"/>
                    <a:gd name="T6" fmla="*/ 9 w 55"/>
                    <a:gd name="T7" fmla="*/ 3 h 106"/>
                    <a:gd name="T8" fmla="*/ 2 w 55"/>
                    <a:gd name="T9" fmla="*/ 6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06">
                      <a:moveTo>
                        <a:pt x="2" y="6"/>
                      </a:moveTo>
                      <a:cubicBezTo>
                        <a:pt x="14" y="39"/>
                        <a:pt x="30" y="70"/>
                        <a:pt x="45" y="102"/>
                      </a:cubicBezTo>
                      <a:cubicBezTo>
                        <a:pt x="47" y="106"/>
                        <a:pt x="55" y="103"/>
                        <a:pt x="53" y="98"/>
                      </a:cubicBezTo>
                      <a:cubicBezTo>
                        <a:pt x="42" y="65"/>
                        <a:pt x="28" y="33"/>
                        <a:pt x="9" y="3"/>
                      </a:cubicBezTo>
                      <a:cubicBezTo>
                        <a:pt x="7" y="0"/>
                        <a:pt x="0" y="2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93" name="Freeform 91"/>
                <p:cNvSpPr/>
                <p:nvPr/>
              </p:nvSpPr>
              <p:spPr bwMode="auto">
                <a:xfrm>
                  <a:off x="7700963" y="2119313"/>
                  <a:ext cx="49213" cy="73025"/>
                </a:xfrm>
                <a:custGeom>
                  <a:avLst/>
                  <a:gdLst>
                    <a:gd name="T0" fmla="*/ 2 w 47"/>
                    <a:gd name="T1" fmla="*/ 9 h 70"/>
                    <a:gd name="T2" fmla="*/ 32 w 47"/>
                    <a:gd name="T3" fmla="*/ 63 h 70"/>
                    <a:gd name="T4" fmla="*/ 43 w 47"/>
                    <a:gd name="T5" fmla="*/ 54 h 70"/>
                    <a:gd name="T6" fmla="*/ 13 w 47"/>
                    <a:gd name="T7" fmla="*/ 4 h 70"/>
                    <a:gd name="T8" fmla="*/ 2 w 47"/>
                    <a:gd name="T9" fmla="*/ 9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70">
                      <a:moveTo>
                        <a:pt x="2" y="9"/>
                      </a:moveTo>
                      <a:cubicBezTo>
                        <a:pt x="9" y="29"/>
                        <a:pt x="18" y="47"/>
                        <a:pt x="32" y="63"/>
                      </a:cubicBezTo>
                      <a:cubicBezTo>
                        <a:pt x="37" y="70"/>
                        <a:pt x="47" y="61"/>
                        <a:pt x="43" y="54"/>
                      </a:cubicBezTo>
                      <a:cubicBezTo>
                        <a:pt x="34" y="37"/>
                        <a:pt x="24" y="20"/>
                        <a:pt x="13" y="4"/>
                      </a:cubicBezTo>
                      <a:cubicBezTo>
                        <a:pt x="9" y="0"/>
                        <a:pt x="0" y="2"/>
                        <a:pt x="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94" name="Freeform 92"/>
                <p:cNvSpPr/>
                <p:nvPr/>
              </p:nvSpPr>
              <p:spPr bwMode="auto">
                <a:xfrm>
                  <a:off x="8164513" y="3827463"/>
                  <a:ext cx="123825" cy="60325"/>
                </a:xfrm>
                <a:custGeom>
                  <a:avLst/>
                  <a:gdLst>
                    <a:gd name="T0" fmla="*/ 1 w 118"/>
                    <a:gd name="T1" fmla="*/ 59 h 59"/>
                    <a:gd name="T2" fmla="*/ 115 w 118"/>
                    <a:gd name="T3" fmla="*/ 6 h 59"/>
                    <a:gd name="T4" fmla="*/ 112 w 118"/>
                    <a:gd name="T5" fmla="*/ 0 h 59"/>
                    <a:gd name="T6" fmla="*/ 0 w 118"/>
                    <a:gd name="T7" fmla="*/ 58 h 59"/>
                    <a:gd name="T8" fmla="*/ 1 w 118"/>
                    <a:gd name="T9" fmla="*/ 59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8" h="59">
                      <a:moveTo>
                        <a:pt x="1" y="59"/>
                      </a:moveTo>
                      <a:cubicBezTo>
                        <a:pt x="41" y="56"/>
                        <a:pt x="81" y="26"/>
                        <a:pt x="115" y="6"/>
                      </a:cubicBezTo>
                      <a:cubicBezTo>
                        <a:pt x="118" y="4"/>
                        <a:pt x="116" y="0"/>
                        <a:pt x="112" y="0"/>
                      </a:cubicBezTo>
                      <a:cubicBezTo>
                        <a:pt x="73" y="9"/>
                        <a:pt x="33" y="35"/>
                        <a:pt x="0" y="58"/>
                      </a:cubicBezTo>
                      <a:cubicBezTo>
                        <a:pt x="0" y="58"/>
                        <a:pt x="0" y="59"/>
                        <a:pt x="1" y="5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</p:grpSp>
        </p:grpSp>
        <p:sp>
          <p:nvSpPr>
            <p:cNvPr id="5" name="文本框 49"/>
            <p:cNvSpPr txBox="1">
              <a:spLocks noChangeArrowheads="1"/>
            </p:cNvSpPr>
            <p:nvPr/>
          </p:nvSpPr>
          <p:spPr bwMode="auto">
            <a:xfrm>
              <a:off x="1860522" y="2024238"/>
              <a:ext cx="3011454" cy="11340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lvl="0" algn="ctr">
                <a:lnSpc>
                  <a:spcPct val="114000"/>
                </a:lnSpc>
              </a:pPr>
              <a:r>
                <a:rPr lang="en-US" altLang="zh-CN" sz="240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CHÉP BÀI VÀO VỞ LUYỆN VIẾT 2</a:t>
              </a:r>
            </a:p>
          </p:txBody>
        </p:sp>
      </p:grpSp>
      <p:sp>
        <p:nvSpPr>
          <p:cNvPr id="95" name="TextBox 1"/>
          <p:cNvSpPr txBox="1">
            <a:spLocks noChangeArrowheads="1"/>
          </p:cNvSpPr>
          <p:nvPr/>
        </p:nvSpPr>
        <p:spPr bwMode="auto">
          <a:xfrm>
            <a:off x="-2571750" y="503238"/>
            <a:ext cx="2057400" cy="25860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0" tIns="45705" rIns="91410" bIns="45705">
            <a:spAutoFit/>
          </a:bodyPr>
          <a:lstStyle>
            <a:lvl1pPr defTabSz="457200">
              <a:lnSpc>
                <a:spcPct val="90000"/>
              </a:lnSpc>
              <a:spcBef>
                <a:spcPts val="75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457200" indent="-169863" defTabSz="4572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914400" indent="-169863" defTabSz="4572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371600" indent="-169863" defTabSz="4572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4pPr>
            <a:lvl5pPr marL="1828800" indent="-169863" defTabSz="4572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indent="-169863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indent="-169863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indent="-169863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indent="-169863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latin typeface="Arial-Rounded" pitchFamily="34" charset="0"/>
                <a:cs typeface="Arial-Rounded" pitchFamily="34" charset="0"/>
              </a:rPr>
              <a:t>Bài giảng thiết kế bởi Vũ Hồng</a:t>
            </a: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latin typeface="Arial-Rounded" pitchFamily="34" charset="0"/>
                <a:cs typeface="Arial-Rounded" pitchFamily="34" charset="0"/>
              </a:rPr>
              <a:t>LH: FB Vũ Hồng | </a:t>
            </a:r>
            <a:r>
              <a:rPr lang="en-US" altLang="en-US" sz="2000">
                <a:solidFill>
                  <a:srgbClr val="000000"/>
                </a:solidFill>
                <a:latin typeface="Arial-Rounded" pitchFamily="34" charset="0"/>
                <a:cs typeface="Arial-Rounded" pitchFamily="34" charset="0"/>
                <a:hlinkClick r:id="rId5"/>
              </a:rPr>
              <a:t>https://www.facebook.com/vuhong1972</a:t>
            </a:r>
            <a:r>
              <a:rPr lang="en-US" altLang="en-US" sz="2000">
                <a:solidFill>
                  <a:srgbClr val="000000"/>
                </a:solidFill>
                <a:latin typeface="Arial-Rounded" pitchFamily="34" charset="0"/>
                <a:cs typeface="Arial-Rounded" pitchFamily="34" charset="0"/>
              </a:rPr>
              <a:t> | </a:t>
            </a:r>
            <a:r>
              <a:rPr lang="en-US" altLang="en-US" sz="2000">
                <a:solidFill>
                  <a:srgbClr val="000000"/>
                </a:solidFill>
                <a:latin typeface="Arial-Rounded" pitchFamily="34" charset="0"/>
                <a:cs typeface="Arial-Rounded" pitchFamily="34" charset="0"/>
                <a:hlinkClick r:id="rId6"/>
              </a:rPr>
              <a:t>hongvu7219@gmail.com</a:t>
            </a:r>
            <a:r>
              <a:rPr lang="en-US" altLang="en-US" sz="2000">
                <a:solidFill>
                  <a:srgbClr val="000000"/>
                </a:solidFill>
                <a:latin typeface="Arial-Rounded" pitchFamily="34" charset="0"/>
                <a:cs typeface="Arial-Rounded" pitchFamily="34" charset="0"/>
              </a:rPr>
              <a:t> </a:t>
            </a:r>
          </a:p>
        </p:txBody>
      </p:sp>
      <p:pic>
        <p:nvPicPr>
          <p:cNvPr id="96" name="Picture 9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8092" y="3482905"/>
            <a:ext cx="1002030" cy="10020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44300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01104922"/>
  <p:tag name="MH_LIBRARY" val="GRAPHIC"/>
  <p:tag name="MH_TYPE" val="Text"/>
  <p:tag name="MH_ORDER" val="1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</TotalTime>
  <Words>960</Words>
  <Application>Microsoft Office PowerPoint</Application>
  <PresentationFormat>On-screen Show (16:9)</PresentationFormat>
  <Paragraphs>172</Paragraphs>
  <Slides>18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18</vt:i4>
      </vt:variant>
    </vt:vector>
  </HeadingPairs>
  <TitlesOfParts>
    <vt:vector size="36" baseType="lpstr">
      <vt:lpstr>微软雅黑</vt:lpstr>
      <vt:lpstr>SimSun</vt:lpstr>
      <vt:lpstr>SimSun</vt:lpstr>
      <vt:lpstr>Arial</vt:lpstr>
      <vt:lpstr>Arial-Rounded</vt:lpstr>
      <vt:lpstr>Calibri</vt:lpstr>
      <vt:lpstr>Calibri Light</vt:lpstr>
      <vt:lpstr>Century Gothic</vt:lpstr>
      <vt:lpstr>HP001</vt:lpstr>
      <vt:lpstr>HP001 4 hàng</vt:lpstr>
      <vt:lpstr>NTN02</vt:lpstr>
      <vt:lpstr>Times New Roman</vt:lpstr>
      <vt:lpstr>Office 主题</vt:lpstr>
      <vt:lpstr>1_Office 主题</vt:lpstr>
      <vt:lpstr>2_Office 主题</vt:lpstr>
      <vt:lpstr>1_Office Theme</vt:lpstr>
      <vt:lpstr>3_Office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Vũ Hồng</dc:creator>
  <cp:lastModifiedBy>NANNY BOSS</cp:lastModifiedBy>
  <cp:revision>95</cp:revision>
  <dcterms:created xsi:type="dcterms:W3CDTF">2021-12-12T07:50:15Z</dcterms:created>
  <dcterms:modified xsi:type="dcterms:W3CDTF">2022-02-05T09:07:30Z</dcterms:modified>
</cp:coreProperties>
</file>